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19/08/2017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FD4BE-F075-4E92-AC62-0E273C46C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853"/>
            <a:ext cx="9144000" cy="644577"/>
          </a:xfrm>
        </p:spPr>
        <p:txBody>
          <a:bodyPr>
            <a:normAutofit fontScale="90000"/>
          </a:bodyPr>
          <a:lstStyle/>
          <a:p>
            <a:r>
              <a:rPr lang="fr-FR" sz="4400" b="1" u="sng" dirty="0">
                <a:solidFill>
                  <a:schemeClr val="accent1"/>
                </a:solidFill>
              </a:rPr>
              <a:t>Chapitre 1</a:t>
            </a:r>
            <a:r>
              <a:rPr lang="fr-FR" sz="4400" b="1" dirty="0">
                <a:solidFill>
                  <a:schemeClr val="accent1"/>
                </a:solidFill>
              </a:rPr>
              <a:t> : Exercice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EA5E6-1BFB-4222-9E51-7BA70B11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613"/>
            <a:ext cx="9144000" cy="427219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E02DE44B-6A10-4690-B64D-1CF2BA8A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4" y="994081"/>
            <a:ext cx="7797147" cy="59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FD059-8E83-4B06-A3B6-FAC311A7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43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Correction de l’exercice</a:t>
            </a:r>
          </a:p>
        </p:txBody>
      </p:sp>
      <p:pic>
        <p:nvPicPr>
          <p:cNvPr id="5" name="Espace réservé du contenu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AB842EB-8993-4332-8809-89A777A4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"/>
          <a:stretch/>
        </p:blipFill>
        <p:spPr>
          <a:xfrm>
            <a:off x="2151042" y="929391"/>
            <a:ext cx="7889916" cy="6117466"/>
          </a:xfrm>
        </p:spPr>
      </p:pic>
    </p:spTree>
    <p:extLst>
      <p:ext uri="{BB962C8B-B14F-4D97-AF65-F5344CB8AC3E}">
        <p14:creationId xmlns:p14="http://schemas.microsoft.com/office/powerpoint/2010/main" val="40811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Chapitre 1 : Exercice</vt:lpstr>
      <vt:lpstr>Correction de l’exercice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laurent mayer</cp:lastModifiedBy>
  <cp:revision>126</cp:revision>
  <dcterms:created xsi:type="dcterms:W3CDTF">2017-07-26T09:25:43Z</dcterms:created>
  <dcterms:modified xsi:type="dcterms:W3CDTF">2017-08-19T15:12:56Z</dcterms:modified>
</cp:coreProperties>
</file>