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14C1C-0294-45BC-9184-412969A9DDC8}" v="22" dt="2023-03-30T19:15:01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1D214C1C-0294-45BC-9184-412969A9DDC8}"/>
    <pc:docChg chg="undo custSel addSld delSld modSld addMainMaster delMainMaster">
      <pc:chgData name="laurent mayer" userId="c07e7b6061ff73d3" providerId="LiveId" clId="{1D214C1C-0294-45BC-9184-412969A9DDC8}" dt="2023-03-30T19:16:34.949" v="4088" actId="207"/>
      <pc:docMkLst>
        <pc:docMk/>
      </pc:docMkLst>
      <pc:sldChg chg="addSp delSp modSp new mod setBg modClrScheme delDesignElem chgLayout">
        <pc:chgData name="laurent mayer" userId="c07e7b6061ff73d3" providerId="LiveId" clId="{1D214C1C-0294-45BC-9184-412969A9DDC8}" dt="2023-03-29T15:34:45.917" v="375" actId="20577"/>
        <pc:sldMkLst>
          <pc:docMk/>
          <pc:sldMk cId="2681705480" sldId="256"/>
        </pc:sldMkLst>
        <pc:spChg chg="mod ord">
          <ac:chgData name="laurent mayer" userId="c07e7b6061ff73d3" providerId="LiveId" clId="{1D214C1C-0294-45BC-9184-412969A9DDC8}" dt="2023-03-29T15:34:45.917" v="375" actId="20577"/>
          <ac:spMkLst>
            <pc:docMk/>
            <pc:sldMk cId="2681705480" sldId="256"/>
            <ac:spMk id="2" creationId="{C3C1F078-611F-9F85-DEEF-B8B12E70D991}"/>
          </ac:spMkLst>
        </pc:spChg>
        <pc:spChg chg="del mod ord">
          <ac:chgData name="laurent mayer" userId="c07e7b6061ff73d3" providerId="LiveId" clId="{1D214C1C-0294-45BC-9184-412969A9DDC8}" dt="2023-03-29T15:17:37.116" v="45" actId="700"/>
          <ac:spMkLst>
            <pc:docMk/>
            <pc:sldMk cId="2681705480" sldId="256"/>
            <ac:spMk id="3" creationId="{3388919D-5E73-409A-DD65-947A54723247}"/>
          </ac:spMkLst>
        </pc:spChg>
        <pc:spChg chg="add del mod ord">
          <ac:chgData name="laurent mayer" userId="c07e7b6061ff73d3" providerId="LiveId" clId="{1D214C1C-0294-45BC-9184-412969A9DDC8}" dt="2023-03-29T15:17:48.248" v="46" actId="700"/>
          <ac:spMkLst>
            <pc:docMk/>
            <pc:sldMk cId="2681705480" sldId="256"/>
            <ac:spMk id="4" creationId="{6DD9CEDA-A5E9-46D6-F7D7-F4215DD38C90}"/>
          </ac:spMkLst>
        </pc:spChg>
        <pc:spChg chg="add del mod ord">
          <ac:chgData name="laurent mayer" userId="c07e7b6061ff73d3" providerId="LiveId" clId="{1D214C1C-0294-45BC-9184-412969A9DDC8}" dt="2023-03-29T15:17:48.248" v="46" actId="700"/>
          <ac:spMkLst>
            <pc:docMk/>
            <pc:sldMk cId="2681705480" sldId="256"/>
            <ac:spMk id="5" creationId="{2C850FC6-765D-7A93-96DA-F388263742BB}"/>
          </ac:spMkLst>
        </pc:spChg>
        <pc:spChg chg="add del mod ord">
          <ac:chgData name="laurent mayer" userId="c07e7b6061ff73d3" providerId="LiveId" clId="{1D214C1C-0294-45BC-9184-412969A9DDC8}" dt="2023-03-29T15:18:12.418" v="48" actId="700"/>
          <ac:spMkLst>
            <pc:docMk/>
            <pc:sldMk cId="2681705480" sldId="256"/>
            <ac:spMk id="6" creationId="{6ABAFC3B-A9F2-7C94-9EA0-50F7907CDBAD}"/>
          </ac:spMkLst>
        </pc:spChg>
        <pc:spChg chg="add del">
          <ac:chgData name="laurent mayer" userId="c07e7b6061ff73d3" providerId="LiveId" clId="{1D214C1C-0294-45BC-9184-412969A9DDC8}" dt="2023-03-29T15:18:12.418" v="48" actId="700"/>
          <ac:spMkLst>
            <pc:docMk/>
            <pc:sldMk cId="2681705480" sldId="256"/>
            <ac:spMk id="12" creationId="{5402222E-F041-43A0-81BC-1B3F2EF765E5}"/>
          </ac:spMkLst>
        </pc:spChg>
        <pc:spChg chg="add del">
          <ac:chgData name="laurent mayer" userId="c07e7b6061ff73d3" providerId="LiveId" clId="{1D214C1C-0294-45BC-9184-412969A9DDC8}" dt="2023-03-29T15:18:23.030" v="50" actId="26606"/>
          <ac:spMkLst>
            <pc:docMk/>
            <pc:sldMk cId="2681705480" sldId="256"/>
            <ac:spMk id="13" creationId="{DA381740-063A-41A4-836D-85D14980EEF0}"/>
          </ac:spMkLst>
        </pc:spChg>
        <pc:spChg chg="add del">
          <ac:chgData name="laurent mayer" userId="c07e7b6061ff73d3" providerId="LiveId" clId="{1D214C1C-0294-45BC-9184-412969A9DDC8}" dt="2023-03-29T15:18:12.418" v="48" actId="700"/>
          <ac:spMkLst>
            <pc:docMk/>
            <pc:sldMk cId="2681705480" sldId="256"/>
            <ac:spMk id="14" creationId="{B80D28A2-8EA4-4EF0-9056-3BDAA7290FDA}"/>
          </ac:spMkLst>
        </pc:spChg>
        <pc:spChg chg="add del">
          <ac:chgData name="laurent mayer" userId="c07e7b6061ff73d3" providerId="LiveId" clId="{1D214C1C-0294-45BC-9184-412969A9DDC8}" dt="2023-03-29T15:18:23.030" v="50" actId="26606"/>
          <ac:spMkLst>
            <pc:docMk/>
            <pc:sldMk cId="2681705480" sldId="256"/>
            <ac:spMk id="15" creationId="{D4F87819-B70D-4927-B657-7D175613F950}"/>
          </ac:spMkLst>
        </pc:spChg>
        <pc:spChg chg="add del">
          <ac:chgData name="laurent mayer" userId="c07e7b6061ff73d3" providerId="LiveId" clId="{1D214C1C-0294-45BC-9184-412969A9DDC8}" dt="2023-03-29T15:18:23.030" v="50" actId="26606"/>
          <ac:spMkLst>
            <pc:docMk/>
            <pc:sldMk cId="2681705480" sldId="256"/>
            <ac:spMk id="17" creationId="{DCB3820D-C773-4632-9F79-C890E1B2B50D}"/>
          </ac:spMkLst>
        </pc:spChg>
        <pc:spChg chg="add del">
          <ac:chgData name="laurent mayer" userId="c07e7b6061ff73d3" providerId="LiveId" clId="{1D214C1C-0294-45BC-9184-412969A9DDC8}" dt="2023-03-29T15:18:23.030" v="50" actId="26606"/>
          <ac:spMkLst>
            <pc:docMk/>
            <pc:sldMk cId="2681705480" sldId="256"/>
            <ac:spMk id="19" creationId="{DCB8EB4B-AFE9-41E8-95B0-F246E5740491}"/>
          </ac:spMkLst>
        </pc:spChg>
        <pc:spChg chg="add del">
          <ac:chgData name="laurent mayer" userId="c07e7b6061ff73d3" providerId="LiveId" clId="{1D214C1C-0294-45BC-9184-412969A9DDC8}" dt="2023-03-29T15:18:30.501" v="52" actId="26606"/>
          <ac:spMkLst>
            <pc:docMk/>
            <pc:sldMk cId="2681705480" sldId="256"/>
            <ac:spMk id="21" creationId="{7021D92D-08FF-45A6-9109-AC9462C7E8E3}"/>
          </ac:spMkLst>
        </pc:spChg>
        <pc:spChg chg="add del">
          <ac:chgData name="laurent mayer" userId="c07e7b6061ff73d3" providerId="LiveId" clId="{1D214C1C-0294-45BC-9184-412969A9DDC8}" dt="2023-03-29T15:18:30.501" v="52" actId="26606"/>
          <ac:spMkLst>
            <pc:docMk/>
            <pc:sldMk cId="2681705480" sldId="256"/>
            <ac:spMk id="22" creationId="{DD4C4B28-6B4B-4445-8535-F516D74E4AA9}"/>
          </ac:spMkLst>
        </pc:spChg>
        <pc:spChg chg="add del">
          <ac:chgData name="laurent mayer" userId="c07e7b6061ff73d3" providerId="LiveId" clId="{1D214C1C-0294-45BC-9184-412969A9DDC8}" dt="2023-03-29T15:18:30.501" v="52" actId="26606"/>
          <ac:spMkLst>
            <pc:docMk/>
            <pc:sldMk cId="2681705480" sldId="256"/>
            <ac:spMk id="24" creationId="{55B419A7-F817-4767-8CCB-FB0E189C4ACD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27" creationId="{1D227D51-204B-ED48-AF9A-0BE9633FE04A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28" creationId="{57A23F45-CDAE-8A40-8DE7-92A0BBC119B7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29" creationId="{68546383-CCC4-544B-B0D8-DE78DE39BB78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30" creationId="{6CA2C65D-0168-1245-86C8-62A8A6F7B813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31" creationId="{2C50974A-117B-AC4C-9263-31C309D98EE7}"/>
          </ac:spMkLst>
        </pc:spChg>
        <pc:spChg chg="add del">
          <ac:chgData name="laurent mayer" userId="c07e7b6061ff73d3" providerId="LiveId" clId="{1D214C1C-0294-45BC-9184-412969A9DDC8}" dt="2023-03-29T15:18:36.438" v="54" actId="26606"/>
          <ac:spMkLst>
            <pc:docMk/>
            <pc:sldMk cId="2681705480" sldId="256"/>
            <ac:spMk id="32" creationId="{9F6D51F4-767D-7946-AB07-22210BFC72D4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34" creationId="{82184FF4-7029-4ED7-813A-192E60608764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35" creationId="{AAA7AB09-557C-41AD-9113-FF9F68FA1035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36" creationId="{EF99ECAA-1F11-4937-BBA6-51935AB44C9D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41" creationId="{1DB043B4-68C6-45B9-82AC-A5800EADB8DB}"/>
          </ac:spMkLst>
        </pc:spChg>
        <pc:spChg chg="add del">
          <ac:chgData name="laurent mayer" userId="c07e7b6061ff73d3" providerId="LiveId" clId="{1D214C1C-0294-45BC-9184-412969A9DDC8}" dt="2023-03-29T15:18:41.703" v="56" actId="26606"/>
          <ac:spMkLst>
            <pc:docMk/>
            <pc:sldMk cId="2681705480" sldId="256"/>
            <ac:spMk id="45" creationId="{94459D96-B947-4C7F-8BCA-915F8B07C0AA}"/>
          </ac:spMkLst>
        </pc:spChg>
        <pc:spChg chg="add del">
          <ac:chgData name="laurent mayer" userId="c07e7b6061ff73d3" providerId="LiveId" clId="{1D214C1C-0294-45BC-9184-412969A9DDC8}" dt="2023-03-29T15:18:49.945" v="58" actId="26606"/>
          <ac:spMkLst>
            <pc:docMk/>
            <pc:sldMk cId="2681705480" sldId="256"/>
            <ac:spMk id="47" creationId="{DA381740-063A-41A4-836D-85D14980EEF0}"/>
          </ac:spMkLst>
        </pc:spChg>
        <pc:spChg chg="add del">
          <ac:chgData name="laurent mayer" userId="c07e7b6061ff73d3" providerId="LiveId" clId="{1D214C1C-0294-45BC-9184-412969A9DDC8}" dt="2023-03-29T15:18:49.945" v="58" actId="26606"/>
          <ac:spMkLst>
            <pc:docMk/>
            <pc:sldMk cId="2681705480" sldId="256"/>
            <ac:spMk id="48" creationId="{D4F87819-B70D-4927-B657-7D175613F950}"/>
          </ac:spMkLst>
        </pc:spChg>
        <pc:spChg chg="add del">
          <ac:chgData name="laurent mayer" userId="c07e7b6061ff73d3" providerId="LiveId" clId="{1D214C1C-0294-45BC-9184-412969A9DDC8}" dt="2023-03-29T15:18:49.945" v="58" actId="26606"/>
          <ac:spMkLst>
            <pc:docMk/>
            <pc:sldMk cId="2681705480" sldId="256"/>
            <ac:spMk id="49" creationId="{DCB3820D-C773-4632-9F79-C890E1B2B50D}"/>
          </ac:spMkLst>
        </pc:spChg>
        <pc:spChg chg="add del">
          <ac:chgData name="laurent mayer" userId="c07e7b6061ff73d3" providerId="LiveId" clId="{1D214C1C-0294-45BC-9184-412969A9DDC8}" dt="2023-03-29T15:18:49.945" v="58" actId="26606"/>
          <ac:spMkLst>
            <pc:docMk/>
            <pc:sldMk cId="2681705480" sldId="256"/>
            <ac:spMk id="50" creationId="{DCB8EB4B-AFE9-41E8-95B0-F246E5740491}"/>
          </ac:spMkLst>
        </pc:spChg>
        <pc:spChg chg="add del">
          <ac:chgData name="laurent mayer" userId="c07e7b6061ff73d3" providerId="LiveId" clId="{1D214C1C-0294-45BC-9184-412969A9DDC8}" dt="2023-03-29T15:18:52.132" v="60" actId="26606"/>
          <ac:spMkLst>
            <pc:docMk/>
            <pc:sldMk cId="2681705480" sldId="256"/>
            <ac:spMk id="52" creationId="{DD4C4B28-6B4B-4445-8535-F516D74E4AA9}"/>
          </ac:spMkLst>
        </pc:spChg>
        <pc:spChg chg="add del">
          <ac:chgData name="laurent mayer" userId="c07e7b6061ff73d3" providerId="LiveId" clId="{1D214C1C-0294-45BC-9184-412969A9DDC8}" dt="2023-03-29T15:18:52.132" v="60" actId="26606"/>
          <ac:spMkLst>
            <pc:docMk/>
            <pc:sldMk cId="2681705480" sldId="256"/>
            <ac:spMk id="54" creationId="{55B419A7-F817-4767-8CCB-FB0E189C4ACD}"/>
          </ac:spMkLst>
        </pc:spChg>
        <pc:spChg chg="add del">
          <ac:chgData name="laurent mayer" userId="c07e7b6061ff73d3" providerId="LiveId" clId="{1D214C1C-0294-45BC-9184-412969A9DDC8}" dt="2023-03-29T15:18:52.132" v="60" actId="26606"/>
          <ac:spMkLst>
            <pc:docMk/>
            <pc:sldMk cId="2681705480" sldId="256"/>
            <ac:spMk id="56" creationId="{7021D92D-08FF-45A6-9109-AC9462C7E8E3}"/>
          </ac:spMkLst>
        </pc:spChg>
        <pc:spChg chg="add del">
          <ac:chgData name="laurent mayer" userId="c07e7b6061ff73d3" providerId="LiveId" clId="{1D214C1C-0294-45BC-9184-412969A9DDC8}" dt="2023-03-29T15:18:54.569" v="62" actId="26606"/>
          <ac:spMkLst>
            <pc:docMk/>
            <pc:sldMk cId="2681705480" sldId="256"/>
            <ac:spMk id="58" creationId="{DA381740-063A-41A4-836D-85D14980EEF0}"/>
          </ac:spMkLst>
        </pc:spChg>
        <pc:spChg chg="add del">
          <ac:chgData name="laurent mayer" userId="c07e7b6061ff73d3" providerId="LiveId" clId="{1D214C1C-0294-45BC-9184-412969A9DDC8}" dt="2023-03-29T15:18:54.569" v="62" actId="26606"/>
          <ac:spMkLst>
            <pc:docMk/>
            <pc:sldMk cId="2681705480" sldId="256"/>
            <ac:spMk id="59" creationId="{D4F87819-B70D-4927-B657-7D175613F950}"/>
          </ac:spMkLst>
        </pc:spChg>
        <pc:spChg chg="add del">
          <ac:chgData name="laurent mayer" userId="c07e7b6061ff73d3" providerId="LiveId" clId="{1D214C1C-0294-45BC-9184-412969A9DDC8}" dt="2023-03-29T15:18:54.569" v="62" actId="26606"/>
          <ac:spMkLst>
            <pc:docMk/>
            <pc:sldMk cId="2681705480" sldId="256"/>
            <ac:spMk id="60" creationId="{DCB3820D-C773-4632-9F79-C890E1B2B50D}"/>
          </ac:spMkLst>
        </pc:spChg>
        <pc:spChg chg="add del">
          <ac:chgData name="laurent mayer" userId="c07e7b6061ff73d3" providerId="LiveId" clId="{1D214C1C-0294-45BC-9184-412969A9DDC8}" dt="2023-03-29T15:18:54.569" v="62" actId="26606"/>
          <ac:spMkLst>
            <pc:docMk/>
            <pc:sldMk cId="2681705480" sldId="256"/>
            <ac:spMk id="61" creationId="{DCB8EB4B-AFE9-41E8-95B0-F246E5740491}"/>
          </ac:spMkLst>
        </pc:spChg>
        <pc:spChg chg="add del">
          <ac:chgData name="laurent mayer" userId="c07e7b6061ff73d3" providerId="LiveId" clId="{1D214C1C-0294-45BC-9184-412969A9DDC8}" dt="2023-03-29T15:19:15.260" v="65"/>
          <ac:spMkLst>
            <pc:docMk/>
            <pc:sldMk cId="2681705480" sldId="256"/>
            <ac:spMk id="67" creationId="{3011B0B3-5679-4759-90B8-3B908C4CBD21}"/>
          </ac:spMkLst>
        </pc:spChg>
        <pc:grpChg chg="add del">
          <ac:chgData name="laurent mayer" userId="c07e7b6061ff73d3" providerId="LiveId" clId="{1D214C1C-0294-45BC-9184-412969A9DDC8}" dt="2023-03-29T15:18:41.703" v="56" actId="26606"/>
          <ac:grpSpMkLst>
            <pc:docMk/>
            <pc:sldMk cId="2681705480" sldId="256"/>
            <ac:grpSpMk id="37" creationId="{79DE9FAB-6BBA-4CFE-B67D-77B47F01ECA4}"/>
          </ac:grpSpMkLst>
        </pc:grpChg>
        <pc:grpChg chg="add del">
          <ac:chgData name="laurent mayer" userId="c07e7b6061ff73d3" providerId="LiveId" clId="{1D214C1C-0294-45BC-9184-412969A9DDC8}" dt="2023-03-29T15:18:41.703" v="56" actId="26606"/>
          <ac:grpSpMkLst>
            <pc:docMk/>
            <pc:sldMk cId="2681705480" sldId="256"/>
            <ac:grpSpMk id="42" creationId="{73840CF4-F848-4FE0-AEA6-C9E806911B9E}"/>
          </ac:grpSpMkLst>
        </pc:grpChg>
        <pc:grpChg chg="add del">
          <ac:chgData name="laurent mayer" userId="c07e7b6061ff73d3" providerId="LiveId" clId="{1D214C1C-0294-45BC-9184-412969A9DDC8}" dt="2023-03-29T15:19:15.260" v="65"/>
          <ac:grpSpMkLst>
            <pc:docMk/>
            <pc:sldMk cId="2681705480" sldId="256"/>
            <ac:grpSpMk id="64" creationId="{9494E066-0146-46E9-BAF1-C33240ABA294}"/>
          </ac:grpSpMkLst>
        </pc:grpChg>
        <pc:grpChg chg="add del">
          <ac:chgData name="laurent mayer" userId="c07e7b6061ff73d3" providerId="LiveId" clId="{1D214C1C-0294-45BC-9184-412969A9DDC8}" dt="2023-03-29T15:19:15.260" v="65"/>
          <ac:grpSpMkLst>
            <pc:docMk/>
            <pc:sldMk cId="2681705480" sldId="256"/>
            <ac:grpSpMk id="68" creationId="{50F37AA1-A09B-4E28-987B-38E5060E1BAE}"/>
          </ac:grpSpMkLst>
        </pc:grpChg>
        <pc:picChg chg="add mod">
          <ac:chgData name="laurent mayer" userId="c07e7b6061ff73d3" providerId="LiveId" clId="{1D214C1C-0294-45BC-9184-412969A9DDC8}" dt="2023-03-29T15:18:54.661" v="63" actId="26606"/>
          <ac:picMkLst>
            <pc:docMk/>
            <pc:sldMk cId="2681705480" sldId="256"/>
            <ac:picMk id="8" creationId="{F4C391D5-E739-5F98-2739-BF02663D9FF0}"/>
          </ac:picMkLst>
        </pc:picChg>
        <pc:cxnChg chg="add del">
          <ac:chgData name="laurent mayer" userId="c07e7b6061ff73d3" providerId="LiveId" clId="{1D214C1C-0294-45BC-9184-412969A9DDC8}" dt="2023-03-29T15:18:30.501" v="52" actId="26606"/>
          <ac:cxnSpMkLst>
            <pc:docMk/>
            <pc:sldMk cId="2681705480" sldId="256"/>
            <ac:cxnSpMk id="23" creationId="{0CB1C732-7193-4253-8746-850D090A6B4E}"/>
          </ac:cxnSpMkLst>
        </pc:cxnChg>
        <pc:cxnChg chg="add del">
          <ac:chgData name="laurent mayer" userId="c07e7b6061ff73d3" providerId="LiveId" clId="{1D214C1C-0294-45BC-9184-412969A9DDC8}" dt="2023-03-29T15:18:30.501" v="52" actId="26606"/>
          <ac:cxnSpMkLst>
            <pc:docMk/>
            <pc:sldMk cId="2681705480" sldId="256"/>
            <ac:cxnSpMk id="25" creationId="{D81E42A3-743C-4C15-9DA8-93AA9AEBFB17}"/>
          </ac:cxnSpMkLst>
        </pc:cxnChg>
        <pc:cxnChg chg="add del">
          <ac:chgData name="laurent mayer" userId="c07e7b6061ff73d3" providerId="LiveId" clId="{1D214C1C-0294-45BC-9184-412969A9DDC8}" dt="2023-03-29T15:18:52.132" v="60" actId="26606"/>
          <ac:cxnSpMkLst>
            <pc:docMk/>
            <pc:sldMk cId="2681705480" sldId="256"/>
            <ac:cxnSpMk id="53" creationId="{0CB1C732-7193-4253-8746-850D090A6B4E}"/>
          </ac:cxnSpMkLst>
        </pc:cxnChg>
        <pc:cxnChg chg="add del">
          <ac:chgData name="laurent mayer" userId="c07e7b6061ff73d3" providerId="LiveId" clId="{1D214C1C-0294-45BC-9184-412969A9DDC8}" dt="2023-03-29T15:18:52.132" v="60" actId="26606"/>
          <ac:cxnSpMkLst>
            <pc:docMk/>
            <pc:sldMk cId="2681705480" sldId="256"/>
            <ac:cxnSpMk id="55" creationId="{D81E42A3-743C-4C15-9DA8-93AA9AEBFB17}"/>
          </ac:cxnSpMkLst>
        </pc:cxnChg>
        <pc:cxnChg chg="add del">
          <ac:chgData name="laurent mayer" userId="c07e7b6061ff73d3" providerId="LiveId" clId="{1D214C1C-0294-45BC-9184-412969A9DDC8}" dt="2023-03-29T15:19:15.260" v="65"/>
          <ac:cxnSpMkLst>
            <pc:docMk/>
            <pc:sldMk cId="2681705480" sldId="256"/>
            <ac:cxnSpMk id="63" creationId="{AE0C0B2A-3FD1-4235-A16E-0ED1E028A93E}"/>
          </ac:cxnSpMkLst>
        </pc:cxnChg>
      </pc:sldChg>
      <pc:sldChg chg="addSp modSp new mod modClrScheme chgLayout">
        <pc:chgData name="laurent mayer" userId="c07e7b6061ff73d3" providerId="LiveId" clId="{1D214C1C-0294-45BC-9184-412969A9DDC8}" dt="2023-03-30T15:54:35.504" v="1850" actId="113"/>
        <pc:sldMkLst>
          <pc:docMk/>
          <pc:sldMk cId="3184554381" sldId="257"/>
        </pc:sldMkLst>
        <pc:spChg chg="mod ord">
          <ac:chgData name="laurent mayer" userId="c07e7b6061ff73d3" providerId="LiveId" clId="{1D214C1C-0294-45BC-9184-412969A9DDC8}" dt="2023-03-29T15:43:18.618" v="566" actId="20577"/>
          <ac:spMkLst>
            <pc:docMk/>
            <pc:sldMk cId="3184554381" sldId="257"/>
            <ac:spMk id="2" creationId="{12DDED5B-38D3-9A88-6189-8F910A612513}"/>
          </ac:spMkLst>
        </pc:spChg>
        <pc:spChg chg="add mod ord">
          <ac:chgData name="laurent mayer" userId="c07e7b6061ff73d3" providerId="LiveId" clId="{1D214C1C-0294-45BC-9184-412969A9DDC8}" dt="2023-03-30T15:54:05.916" v="1847" actId="20577"/>
          <ac:spMkLst>
            <pc:docMk/>
            <pc:sldMk cId="3184554381" sldId="257"/>
            <ac:spMk id="3" creationId="{D50D71DC-3B90-C68C-3302-0647233B5D7D}"/>
          </ac:spMkLst>
        </pc:spChg>
        <pc:spChg chg="add mod ord">
          <ac:chgData name="laurent mayer" userId="c07e7b6061ff73d3" providerId="LiveId" clId="{1D214C1C-0294-45BC-9184-412969A9DDC8}" dt="2023-03-30T15:54:35.504" v="1850" actId="113"/>
          <ac:spMkLst>
            <pc:docMk/>
            <pc:sldMk cId="3184554381" sldId="257"/>
            <ac:spMk id="4" creationId="{4754D3CD-F34E-2BCA-4AF0-A8407B06CB8C}"/>
          </ac:spMkLst>
        </pc:spChg>
        <pc:picChg chg="add mod">
          <ac:chgData name="laurent mayer" userId="c07e7b6061ff73d3" providerId="LiveId" clId="{1D214C1C-0294-45BC-9184-412969A9DDC8}" dt="2023-03-30T15:54:32.467" v="1849" actId="1076"/>
          <ac:picMkLst>
            <pc:docMk/>
            <pc:sldMk cId="3184554381" sldId="257"/>
            <ac:picMk id="6" creationId="{883ACBB9-7457-A613-B863-E7A451A3400E}"/>
          </ac:picMkLst>
        </pc:picChg>
      </pc:sldChg>
      <pc:sldChg chg="addSp modSp new mod">
        <pc:chgData name="laurent mayer" userId="c07e7b6061ff73d3" providerId="LiveId" clId="{1D214C1C-0294-45BC-9184-412969A9DDC8}" dt="2023-03-29T15:43:01.550" v="549" actId="20577"/>
        <pc:sldMkLst>
          <pc:docMk/>
          <pc:sldMk cId="2817083141" sldId="258"/>
        </pc:sldMkLst>
        <pc:spChg chg="mod">
          <ac:chgData name="laurent mayer" userId="c07e7b6061ff73d3" providerId="LiveId" clId="{1D214C1C-0294-45BC-9184-412969A9DDC8}" dt="2023-03-29T15:43:01.550" v="549" actId="20577"/>
          <ac:spMkLst>
            <pc:docMk/>
            <pc:sldMk cId="2817083141" sldId="258"/>
            <ac:spMk id="2" creationId="{B4FEA261-176D-1189-3EC4-CEC83D75AEAB}"/>
          </ac:spMkLst>
        </pc:spChg>
        <pc:spChg chg="mod">
          <ac:chgData name="laurent mayer" userId="c07e7b6061ff73d3" providerId="LiveId" clId="{1D214C1C-0294-45BC-9184-412969A9DDC8}" dt="2023-03-29T15:40:09.296" v="478" actId="115"/>
          <ac:spMkLst>
            <pc:docMk/>
            <pc:sldMk cId="2817083141" sldId="258"/>
            <ac:spMk id="3" creationId="{33DD04AA-9ADB-EC1B-3B1A-31E68F2AA9A1}"/>
          </ac:spMkLst>
        </pc:spChg>
        <pc:spChg chg="mod">
          <ac:chgData name="laurent mayer" userId="c07e7b6061ff73d3" providerId="LiveId" clId="{1D214C1C-0294-45BC-9184-412969A9DDC8}" dt="2023-03-29T15:40:43.502" v="520" actId="20577"/>
          <ac:spMkLst>
            <pc:docMk/>
            <pc:sldMk cId="2817083141" sldId="258"/>
            <ac:spMk id="4" creationId="{7F36C956-F904-F74D-99D2-E4F0898D512E}"/>
          </ac:spMkLst>
        </pc:spChg>
        <pc:picChg chg="add mod">
          <ac:chgData name="laurent mayer" userId="c07e7b6061ff73d3" providerId="LiveId" clId="{1D214C1C-0294-45BC-9184-412969A9DDC8}" dt="2023-03-29T15:40:20.500" v="481" actId="14100"/>
          <ac:picMkLst>
            <pc:docMk/>
            <pc:sldMk cId="2817083141" sldId="258"/>
            <ac:picMk id="5" creationId="{29B5D86E-6284-D538-91B2-BB80664DC393}"/>
          </ac:picMkLst>
        </pc:picChg>
        <pc:picChg chg="add mod">
          <ac:chgData name="laurent mayer" userId="c07e7b6061ff73d3" providerId="LiveId" clId="{1D214C1C-0294-45BC-9184-412969A9DDC8}" dt="2023-03-29T15:41:49.387" v="523" actId="1076"/>
          <ac:picMkLst>
            <pc:docMk/>
            <pc:sldMk cId="2817083141" sldId="258"/>
            <ac:picMk id="7" creationId="{FFA7887E-1C0C-685B-F045-6506B63F777F}"/>
          </ac:picMkLst>
        </pc:picChg>
      </pc:sldChg>
      <pc:sldChg chg="addSp delSp modSp new mod modClrScheme chgLayout">
        <pc:chgData name="laurent mayer" userId="c07e7b6061ff73d3" providerId="LiveId" clId="{1D214C1C-0294-45BC-9184-412969A9DDC8}" dt="2023-03-30T15:52:17.398" v="1830" actId="27636"/>
        <pc:sldMkLst>
          <pc:docMk/>
          <pc:sldMk cId="2699221287" sldId="259"/>
        </pc:sldMkLst>
        <pc:spChg chg="mod ord">
          <ac:chgData name="laurent mayer" userId="c07e7b6061ff73d3" providerId="LiveId" clId="{1D214C1C-0294-45BC-9184-412969A9DDC8}" dt="2023-03-29T15:44:10.590" v="605" actId="20577"/>
          <ac:spMkLst>
            <pc:docMk/>
            <pc:sldMk cId="2699221287" sldId="259"/>
            <ac:spMk id="2" creationId="{CD15EDCB-1CD7-FCF9-8E18-5953B43B4889}"/>
          </ac:spMkLst>
        </pc:spChg>
        <pc:spChg chg="del mod ord">
          <ac:chgData name="laurent mayer" userId="c07e7b6061ff73d3" providerId="LiveId" clId="{1D214C1C-0294-45BC-9184-412969A9DDC8}" dt="2023-03-29T15:43:46.434" v="567" actId="700"/>
          <ac:spMkLst>
            <pc:docMk/>
            <pc:sldMk cId="2699221287" sldId="259"/>
            <ac:spMk id="3" creationId="{5AA22B03-CE5B-1089-1571-785DBC569514}"/>
          </ac:spMkLst>
        </pc:spChg>
        <pc:spChg chg="del">
          <ac:chgData name="laurent mayer" userId="c07e7b6061ff73d3" providerId="LiveId" clId="{1D214C1C-0294-45BC-9184-412969A9DDC8}" dt="2023-03-29T15:43:46.434" v="567" actId="700"/>
          <ac:spMkLst>
            <pc:docMk/>
            <pc:sldMk cId="2699221287" sldId="259"/>
            <ac:spMk id="4" creationId="{9BDBD175-72D5-FD64-392B-47FA1111EDEA}"/>
          </ac:spMkLst>
        </pc:spChg>
        <pc:spChg chg="add mod ord">
          <ac:chgData name="laurent mayer" userId="c07e7b6061ff73d3" providerId="LiveId" clId="{1D214C1C-0294-45BC-9184-412969A9DDC8}" dt="2023-03-30T15:52:17.398" v="1830" actId="27636"/>
          <ac:spMkLst>
            <pc:docMk/>
            <pc:sldMk cId="2699221287" sldId="259"/>
            <ac:spMk id="5" creationId="{5D933D0D-578F-C775-9317-2D25017A35A5}"/>
          </ac:spMkLst>
        </pc:spChg>
      </pc:sldChg>
      <pc:sldChg chg="modSp new mod">
        <pc:chgData name="laurent mayer" userId="c07e7b6061ff73d3" providerId="LiveId" clId="{1D214C1C-0294-45BC-9184-412969A9DDC8}" dt="2023-03-30T15:32:08.235" v="1387" actId="20577"/>
        <pc:sldMkLst>
          <pc:docMk/>
          <pc:sldMk cId="468671587" sldId="260"/>
        </pc:sldMkLst>
        <pc:spChg chg="mod">
          <ac:chgData name="laurent mayer" userId="c07e7b6061ff73d3" providerId="LiveId" clId="{1D214C1C-0294-45BC-9184-412969A9DDC8}" dt="2023-03-30T15:25:50.795" v="1023"/>
          <ac:spMkLst>
            <pc:docMk/>
            <pc:sldMk cId="468671587" sldId="260"/>
            <ac:spMk id="2" creationId="{C589E492-779A-FA63-2662-079336DC4CE2}"/>
          </ac:spMkLst>
        </pc:spChg>
        <pc:spChg chg="mod">
          <ac:chgData name="laurent mayer" userId="c07e7b6061ff73d3" providerId="LiveId" clId="{1D214C1C-0294-45BC-9184-412969A9DDC8}" dt="2023-03-30T15:32:08.235" v="1387" actId="20577"/>
          <ac:spMkLst>
            <pc:docMk/>
            <pc:sldMk cId="468671587" sldId="260"/>
            <ac:spMk id="3" creationId="{88B77511-5B36-9AA8-A7FE-1D5A5AC10C36}"/>
          </ac:spMkLst>
        </pc:spChg>
      </pc:sldChg>
      <pc:sldChg chg="addSp delSp modSp new mod modClrScheme chgLayout">
        <pc:chgData name="laurent mayer" userId="c07e7b6061ff73d3" providerId="LiveId" clId="{1D214C1C-0294-45BC-9184-412969A9DDC8}" dt="2023-03-30T15:43:51.863" v="1649" actId="113"/>
        <pc:sldMkLst>
          <pc:docMk/>
          <pc:sldMk cId="1738463008" sldId="261"/>
        </pc:sldMkLst>
        <pc:spChg chg="mod ord">
          <ac:chgData name="laurent mayer" userId="c07e7b6061ff73d3" providerId="LiveId" clId="{1D214C1C-0294-45BC-9184-412969A9DDC8}" dt="2023-03-30T15:34:42.933" v="1455" actId="700"/>
          <ac:spMkLst>
            <pc:docMk/>
            <pc:sldMk cId="1738463008" sldId="261"/>
            <ac:spMk id="2" creationId="{97479A48-33F1-B7C2-F9E7-7E089BA18D83}"/>
          </ac:spMkLst>
        </pc:spChg>
        <pc:spChg chg="del mod ord">
          <ac:chgData name="laurent mayer" userId="c07e7b6061ff73d3" providerId="LiveId" clId="{1D214C1C-0294-45BC-9184-412969A9DDC8}" dt="2023-03-30T15:34:42.933" v="1455" actId="700"/>
          <ac:spMkLst>
            <pc:docMk/>
            <pc:sldMk cId="1738463008" sldId="261"/>
            <ac:spMk id="3" creationId="{14B7C39D-F489-3BC7-AA88-297C9285B204}"/>
          </ac:spMkLst>
        </pc:spChg>
        <pc:spChg chg="add mod ord">
          <ac:chgData name="laurent mayer" userId="c07e7b6061ff73d3" providerId="LiveId" clId="{1D214C1C-0294-45BC-9184-412969A9DDC8}" dt="2023-03-30T15:42:37.829" v="1593" actId="5793"/>
          <ac:spMkLst>
            <pc:docMk/>
            <pc:sldMk cId="1738463008" sldId="261"/>
            <ac:spMk id="4" creationId="{44395B25-3F0C-881D-8D56-6D4D7A08DC9D}"/>
          </ac:spMkLst>
        </pc:spChg>
        <pc:spChg chg="add mod ord">
          <ac:chgData name="laurent mayer" userId="c07e7b6061ff73d3" providerId="LiveId" clId="{1D214C1C-0294-45BC-9184-412969A9DDC8}" dt="2023-03-30T15:43:51.863" v="1649" actId="113"/>
          <ac:spMkLst>
            <pc:docMk/>
            <pc:sldMk cId="1738463008" sldId="261"/>
            <ac:spMk id="5" creationId="{CC847C95-9C8F-6C97-6A4C-2DA0FE493F04}"/>
          </ac:spMkLst>
        </pc:spChg>
        <pc:picChg chg="add mod">
          <ac:chgData name="laurent mayer" userId="c07e7b6061ff73d3" providerId="LiveId" clId="{1D214C1C-0294-45BC-9184-412969A9DDC8}" dt="2023-03-30T15:42:44.323" v="1595" actId="1076"/>
          <ac:picMkLst>
            <pc:docMk/>
            <pc:sldMk cId="1738463008" sldId="261"/>
            <ac:picMk id="7" creationId="{23DA56F8-3EA2-C87E-F24E-5C078499318E}"/>
          </ac:picMkLst>
        </pc:picChg>
        <pc:picChg chg="add mod">
          <ac:chgData name="laurent mayer" userId="c07e7b6061ff73d3" providerId="LiveId" clId="{1D214C1C-0294-45BC-9184-412969A9DDC8}" dt="2023-03-30T15:43:07.398" v="1599" actId="1076"/>
          <ac:picMkLst>
            <pc:docMk/>
            <pc:sldMk cId="1738463008" sldId="261"/>
            <ac:picMk id="9" creationId="{46441E52-3C2E-2E82-8759-B4D323F89EC1}"/>
          </ac:picMkLst>
        </pc:picChg>
      </pc:sldChg>
      <pc:sldChg chg="addSp delSp modSp new mod setBg modClrScheme chgLayout">
        <pc:chgData name="laurent mayer" userId="c07e7b6061ff73d3" providerId="LiveId" clId="{1D214C1C-0294-45BC-9184-412969A9DDC8}" dt="2023-03-30T16:03:28.404" v="1929" actId="27636"/>
        <pc:sldMkLst>
          <pc:docMk/>
          <pc:sldMk cId="3875963432" sldId="262"/>
        </pc:sldMkLst>
        <pc:spChg chg="del mod ord">
          <ac:chgData name="laurent mayer" userId="c07e7b6061ff73d3" providerId="LiveId" clId="{1D214C1C-0294-45BC-9184-412969A9DDC8}" dt="2023-03-30T16:02:03.212" v="1852" actId="700"/>
          <ac:spMkLst>
            <pc:docMk/>
            <pc:sldMk cId="3875963432" sldId="262"/>
            <ac:spMk id="2" creationId="{939363F0-92D7-A8F8-9276-29DECE48536C}"/>
          </ac:spMkLst>
        </pc:spChg>
        <pc:spChg chg="del">
          <ac:chgData name="laurent mayer" userId="c07e7b6061ff73d3" providerId="LiveId" clId="{1D214C1C-0294-45BC-9184-412969A9DDC8}" dt="2023-03-30T16:02:03.212" v="1852" actId="700"/>
          <ac:spMkLst>
            <pc:docMk/>
            <pc:sldMk cId="3875963432" sldId="262"/>
            <ac:spMk id="3" creationId="{8D4A7FBF-7380-6DCC-A9C1-62379CFC0661}"/>
          </ac:spMkLst>
        </pc:spChg>
        <pc:spChg chg="del">
          <ac:chgData name="laurent mayer" userId="c07e7b6061ff73d3" providerId="LiveId" clId="{1D214C1C-0294-45BC-9184-412969A9DDC8}" dt="2023-03-30T16:02:03.212" v="1852" actId="700"/>
          <ac:spMkLst>
            <pc:docMk/>
            <pc:sldMk cId="3875963432" sldId="262"/>
            <ac:spMk id="4" creationId="{A57247C1-1BB4-DF2B-8137-A09E9F86112A}"/>
          </ac:spMkLst>
        </pc:spChg>
        <pc:spChg chg="add mod ord">
          <ac:chgData name="laurent mayer" userId="c07e7b6061ff73d3" providerId="LiveId" clId="{1D214C1C-0294-45BC-9184-412969A9DDC8}" dt="2023-03-30T16:03:28.404" v="1929" actId="27636"/>
          <ac:spMkLst>
            <pc:docMk/>
            <pc:sldMk cId="3875963432" sldId="262"/>
            <ac:spMk id="5" creationId="{906204C8-BD43-343C-1680-39501B44A3DE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0" creationId="{1996130F-9AB5-4DE9-8574-3AF891C5C172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2" creationId="{3623DEAC-F39C-45D6-86DC-1033F6429528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4" creationId="{A692209D-B607-46C3-8560-07AF72291659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6" creationId="{94874638-CF15-4908-BC4B-4908744D0BAF}"/>
          </ac:spMkLst>
        </pc:spChg>
        <pc:spChg chg="add del">
          <ac:chgData name="laurent mayer" userId="c07e7b6061ff73d3" providerId="LiveId" clId="{1D214C1C-0294-45BC-9184-412969A9DDC8}" dt="2023-03-30T16:03:20.462" v="1924" actId="26606"/>
          <ac:spMkLst>
            <pc:docMk/>
            <pc:sldMk cId="3875963432" sldId="262"/>
            <ac:spMk id="48" creationId="{5F1B8348-CD6E-4561-A704-C232D9A2676D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0" creationId="{30684D86-C9D1-40C3-A9B6-EC935C7312E3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2" creationId="{1EDF7896-F56A-49DA-90F3-F5CE8B9833AD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3" creationId="{DE91395A-2D18-4AF6-A0AC-AAA7189FED11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4" creationId="{7BD08880-457D-4C62-A3B5-6A9B0878C7E9}"/>
          </ac:spMkLst>
        </pc:spChg>
        <pc:spChg chg="add del">
          <ac:chgData name="laurent mayer" userId="c07e7b6061ff73d3" providerId="LiveId" clId="{1D214C1C-0294-45BC-9184-412969A9DDC8}" dt="2023-03-30T16:03:28.325" v="1927" actId="26606"/>
          <ac:spMkLst>
            <pc:docMk/>
            <pc:sldMk cId="3875963432" sldId="262"/>
            <ac:spMk id="65" creationId="{1FF9CEF5-A50D-4B8B-9852-D76F7037867E}"/>
          </ac:spMkLst>
        </pc:spChg>
        <pc:spChg chg="add">
          <ac:chgData name="laurent mayer" userId="c07e7b6061ff73d3" providerId="LiveId" clId="{1D214C1C-0294-45BC-9184-412969A9DDC8}" dt="2023-03-30T16:03:28.352" v="1928" actId="26606"/>
          <ac:spMkLst>
            <pc:docMk/>
            <pc:sldMk cId="3875963432" sldId="262"/>
            <ac:spMk id="71" creationId="{DE91395A-2D18-4AF6-A0AC-AAA7189FED11}"/>
          </ac:spMkLst>
        </pc:spChg>
        <pc:spChg chg="add">
          <ac:chgData name="laurent mayer" userId="c07e7b6061ff73d3" providerId="LiveId" clId="{1D214C1C-0294-45BC-9184-412969A9DDC8}" dt="2023-03-30T16:03:28.352" v="1928" actId="26606"/>
          <ac:spMkLst>
            <pc:docMk/>
            <pc:sldMk cId="3875963432" sldId="262"/>
            <ac:spMk id="72" creationId="{7BD08880-457D-4C62-A3B5-6A9B0878C7E9}"/>
          </ac:spMkLst>
        </pc:spChg>
        <pc:grpChg chg="add del">
          <ac:chgData name="laurent mayer" userId="c07e7b6061ff73d3" providerId="LiveId" clId="{1D214C1C-0294-45BC-9184-412969A9DDC8}" dt="2023-03-30T16:03:20.462" v="1924" actId="26606"/>
          <ac:grpSpMkLst>
            <pc:docMk/>
            <pc:sldMk cId="3875963432" sldId="262"/>
            <ac:grpSpMk id="12" creationId="{166BF9EE-F7AC-4FA5-AC7E-001B3A642F75}"/>
          </ac:grpSpMkLst>
        </pc:grpChg>
        <pc:grpChg chg="add del">
          <ac:chgData name="laurent mayer" userId="c07e7b6061ff73d3" providerId="LiveId" clId="{1D214C1C-0294-45BC-9184-412969A9DDC8}" dt="2023-03-30T16:03:20.462" v="1924" actId="26606"/>
          <ac:grpSpMkLst>
            <pc:docMk/>
            <pc:sldMk cId="3875963432" sldId="262"/>
            <ac:grpSpMk id="26" creationId="{E312DBA5-56D8-42B2-BA94-28168C2A6703}"/>
          </ac:grpSpMkLst>
        </pc:grpChg>
        <pc:grpChg chg="add del">
          <ac:chgData name="laurent mayer" userId="c07e7b6061ff73d3" providerId="LiveId" clId="{1D214C1C-0294-45BC-9184-412969A9DDC8}" dt="2023-03-30T16:03:28.325" v="1927" actId="26606"/>
          <ac:grpSpMkLst>
            <pc:docMk/>
            <pc:sldMk cId="3875963432" sldId="262"/>
            <ac:grpSpMk id="59" creationId="{7398C59F-5A18-487B-91D6-B955AACF2E50}"/>
          </ac:grpSpMkLst>
        </pc:grpChg>
        <pc:grpChg chg="add del">
          <ac:chgData name="laurent mayer" userId="c07e7b6061ff73d3" providerId="LiveId" clId="{1D214C1C-0294-45BC-9184-412969A9DDC8}" dt="2023-03-30T16:03:28.325" v="1927" actId="26606"/>
          <ac:grpSpMkLst>
            <pc:docMk/>
            <pc:sldMk cId="3875963432" sldId="262"/>
            <ac:grpSpMk id="61" creationId="{520234FB-542E-4550-9C2F-1B56FD41A1CA}"/>
          </ac:grpSpMkLst>
        </pc:grpChg>
        <pc:grpChg chg="add del">
          <ac:chgData name="laurent mayer" userId="c07e7b6061ff73d3" providerId="LiveId" clId="{1D214C1C-0294-45BC-9184-412969A9DDC8}" dt="2023-03-30T16:03:28.325" v="1927" actId="26606"/>
          <ac:grpSpMkLst>
            <pc:docMk/>
            <pc:sldMk cId="3875963432" sldId="262"/>
            <ac:grpSpMk id="66" creationId="{065753F1-EEE2-45ED-88A1-ECB4A495D0AD}"/>
          </ac:grpSpMkLst>
        </pc:grpChg>
        <pc:grpChg chg="add">
          <ac:chgData name="laurent mayer" userId="c07e7b6061ff73d3" providerId="LiveId" clId="{1D214C1C-0294-45BC-9184-412969A9DDC8}" dt="2023-03-30T16:03:28.352" v="1928" actId="26606"/>
          <ac:grpSpMkLst>
            <pc:docMk/>
            <pc:sldMk cId="3875963432" sldId="262"/>
            <ac:grpSpMk id="69" creationId="{7398C59F-5A18-487B-91D6-B955AACF2E50}"/>
          </ac:grpSpMkLst>
        </pc:grpChg>
        <pc:grpChg chg="add">
          <ac:chgData name="laurent mayer" userId="c07e7b6061ff73d3" providerId="LiveId" clId="{1D214C1C-0294-45BC-9184-412969A9DDC8}" dt="2023-03-30T16:03:28.352" v="1928" actId="26606"/>
          <ac:grpSpMkLst>
            <pc:docMk/>
            <pc:sldMk cId="3875963432" sldId="262"/>
            <ac:grpSpMk id="70" creationId="{520234FB-542E-4550-9C2F-1B56FD41A1CA}"/>
          </ac:grpSpMkLst>
        </pc:grpChg>
        <pc:picChg chg="add mod">
          <ac:chgData name="laurent mayer" userId="c07e7b6061ff73d3" providerId="LiveId" clId="{1D214C1C-0294-45BC-9184-412969A9DDC8}" dt="2023-03-30T16:03:28.352" v="1928" actId="26606"/>
          <ac:picMkLst>
            <pc:docMk/>
            <pc:sldMk cId="3875963432" sldId="262"/>
            <ac:picMk id="7" creationId="{3632FDBD-F550-BB61-34A0-418797C0D2B7}"/>
          </ac:picMkLst>
        </pc:picChg>
      </pc:sldChg>
      <pc:sldChg chg="addSp delSp modSp new mod modClrScheme chgLayout">
        <pc:chgData name="laurent mayer" userId="c07e7b6061ff73d3" providerId="LiveId" clId="{1D214C1C-0294-45BC-9184-412969A9DDC8}" dt="2023-03-30T18:18:37.778" v="2443" actId="1076"/>
        <pc:sldMkLst>
          <pc:docMk/>
          <pc:sldMk cId="2961537800" sldId="263"/>
        </pc:sldMkLst>
        <pc:spChg chg="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2" creationId="{AF9FEBBD-0BF2-6DF1-8FD6-9581AE9D8053}"/>
          </ac:spMkLst>
        </pc:spChg>
        <pc:spChg chg="add del mod ord">
          <ac:chgData name="laurent mayer" userId="c07e7b6061ff73d3" providerId="LiveId" clId="{1D214C1C-0294-45BC-9184-412969A9DDC8}" dt="2023-03-30T18:04:19.157" v="1999" actId="700"/>
          <ac:spMkLst>
            <pc:docMk/>
            <pc:sldMk cId="2961537800" sldId="263"/>
            <ac:spMk id="3" creationId="{EAAA6B2D-33EA-405D-D8CB-7B04C9307EA8}"/>
          </ac:spMkLst>
        </pc:spChg>
        <pc:spChg chg="add del mod ord">
          <ac:chgData name="laurent mayer" userId="c07e7b6061ff73d3" providerId="LiveId" clId="{1D214C1C-0294-45BC-9184-412969A9DDC8}" dt="2023-03-30T18:04:28.531" v="2000" actId="700"/>
          <ac:spMkLst>
            <pc:docMk/>
            <pc:sldMk cId="2961537800" sldId="263"/>
            <ac:spMk id="4" creationId="{4680D4C2-8CA2-10D1-CFFC-459C97D01698}"/>
          </ac:spMkLst>
        </pc:spChg>
        <pc:spChg chg="add del mod ord">
          <ac:chgData name="laurent mayer" userId="c07e7b6061ff73d3" providerId="LiveId" clId="{1D214C1C-0294-45BC-9184-412969A9DDC8}" dt="2023-03-30T18:04:28.531" v="2000" actId="700"/>
          <ac:spMkLst>
            <pc:docMk/>
            <pc:sldMk cId="2961537800" sldId="263"/>
            <ac:spMk id="5" creationId="{D9A8DC15-A243-3114-BBB1-8F0C273456C7}"/>
          </ac:spMkLst>
        </pc:spChg>
        <pc:spChg chg="add del mod ord">
          <ac:chgData name="laurent mayer" userId="c07e7b6061ff73d3" providerId="LiveId" clId="{1D214C1C-0294-45BC-9184-412969A9DDC8}" dt="2023-03-30T18:04:28.531" v="2000" actId="700"/>
          <ac:spMkLst>
            <pc:docMk/>
            <pc:sldMk cId="2961537800" sldId="263"/>
            <ac:spMk id="6" creationId="{5FA62FDF-A87F-9574-A6F1-D264692E9602}"/>
          </ac:spMkLst>
        </pc:spChg>
        <pc:spChg chg="add del mod ord">
          <ac:chgData name="laurent mayer" userId="c07e7b6061ff73d3" providerId="LiveId" clId="{1D214C1C-0294-45BC-9184-412969A9DDC8}" dt="2023-03-30T18:04:28.531" v="2000" actId="700"/>
          <ac:spMkLst>
            <pc:docMk/>
            <pc:sldMk cId="2961537800" sldId="263"/>
            <ac:spMk id="7" creationId="{893824B4-66E5-D808-3DC3-A17D847F3D08}"/>
          </ac:spMkLst>
        </pc:spChg>
        <pc:spChg chg="add del 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8" creationId="{CD50948A-232B-09EE-09CE-7C40E573E870}"/>
          </ac:spMkLst>
        </pc:spChg>
        <pc:spChg chg="add del 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9" creationId="{4996B32E-4483-AF8C-1CEC-30C1DF372BD8}"/>
          </ac:spMkLst>
        </pc:spChg>
        <pc:spChg chg="add del 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10" creationId="{12FB4932-9C40-B67B-6C62-15A624664619}"/>
          </ac:spMkLst>
        </pc:spChg>
        <pc:spChg chg="add del mod ord">
          <ac:chgData name="laurent mayer" userId="c07e7b6061ff73d3" providerId="LiveId" clId="{1D214C1C-0294-45BC-9184-412969A9DDC8}" dt="2023-03-30T18:04:34.627" v="2001" actId="700"/>
          <ac:spMkLst>
            <pc:docMk/>
            <pc:sldMk cId="2961537800" sldId="263"/>
            <ac:spMk id="11" creationId="{7855CBA7-7D0A-704E-427B-5BDE6E3D02B6}"/>
          </ac:spMkLst>
        </pc:spChg>
        <pc:spChg chg="add mod ord">
          <ac:chgData name="laurent mayer" userId="c07e7b6061ff73d3" providerId="LiveId" clId="{1D214C1C-0294-45BC-9184-412969A9DDC8}" dt="2023-03-30T18:18:06.782" v="2434" actId="113"/>
          <ac:spMkLst>
            <pc:docMk/>
            <pc:sldMk cId="2961537800" sldId="263"/>
            <ac:spMk id="12" creationId="{F3924EA8-7242-2A44-E253-2E586A1023C5}"/>
          </ac:spMkLst>
        </pc:spChg>
        <pc:spChg chg="add mod ord">
          <ac:chgData name="laurent mayer" userId="c07e7b6061ff73d3" providerId="LiveId" clId="{1D214C1C-0294-45BC-9184-412969A9DDC8}" dt="2023-03-30T18:18:35.414" v="2442" actId="20577"/>
          <ac:spMkLst>
            <pc:docMk/>
            <pc:sldMk cId="2961537800" sldId="263"/>
            <ac:spMk id="13" creationId="{8E20FFD2-0BB7-146F-F011-ED964B2F0737}"/>
          </ac:spMkLst>
        </pc:spChg>
        <pc:picChg chg="add mod">
          <ac:chgData name="laurent mayer" userId="c07e7b6061ff73d3" providerId="LiveId" clId="{1D214C1C-0294-45BC-9184-412969A9DDC8}" dt="2023-03-30T18:18:37.778" v="2443" actId="1076"/>
          <ac:picMkLst>
            <pc:docMk/>
            <pc:sldMk cId="2961537800" sldId="263"/>
            <ac:picMk id="15" creationId="{AA0899FA-B4C8-6E26-DBDC-99DC5C320D3F}"/>
          </ac:picMkLst>
        </pc:picChg>
      </pc:sldChg>
      <pc:sldChg chg="addSp modSp new mod modClrScheme chgLayout">
        <pc:chgData name="laurent mayer" userId="c07e7b6061ff73d3" providerId="LiveId" clId="{1D214C1C-0294-45BC-9184-412969A9DDC8}" dt="2023-03-30T18:25:19.955" v="2479" actId="207"/>
        <pc:sldMkLst>
          <pc:docMk/>
          <pc:sldMk cId="23142079" sldId="264"/>
        </pc:sldMkLst>
        <pc:spChg chg="mod ord">
          <ac:chgData name="laurent mayer" userId="c07e7b6061ff73d3" providerId="LiveId" clId="{1D214C1C-0294-45BC-9184-412969A9DDC8}" dt="2023-03-30T18:24:20.158" v="2468" actId="700"/>
          <ac:spMkLst>
            <pc:docMk/>
            <pc:sldMk cId="23142079" sldId="264"/>
            <ac:spMk id="2" creationId="{643B0DAF-60F1-02BD-0A46-67CE6165F0CE}"/>
          </ac:spMkLst>
        </pc:spChg>
        <pc:spChg chg="mod ord">
          <ac:chgData name="laurent mayer" userId="c07e7b6061ff73d3" providerId="LiveId" clId="{1D214C1C-0294-45BC-9184-412969A9DDC8}" dt="2023-03-30T18:25:19.955" v="2479" actId="207"/>
          <ac:spMkLst>
            <pc:docMk/>
            <pc:sldMk cId="23142079" sldId="264"/>
            <ac:spMk id="3" creationId="{92E6434E-27D4-1315-8BEE-2D565D6F0B75}"/>
          </ac:spMkLst>
        </pc:spChg>
        <pc:spChg chg="mod ord">
          <ac:chgData name="laurent mayer" userId="c07e7b6061ff73d3" providerId="LiveId" clId="{1D214C1C-0294-45BC-9184-412969A9DDC8}" dt="2023-03-30T18:24:20.158" v="2468" actId="700"/>
          <ac:spMkLst>
            <pc:docMk/>
            <pc:sldMk cId="23142079" sldId="264"/>
            <ac:spMk id="4" creationId="{E2465902-2457-07F7-34A3-75DDA2E959AF}"/>
          </ac:spMkLst>
        </pc:spChg>
        <pc:picChg chg="add mod">
          <ac:chgData name="laurent mayer" userId="c07e7b6061ff73d3" providerId="LiveId" clId="{1D214C1C-0294-45BC-9184-412969A9DDC8}" dt="2023-03-30T18:25:00.825" v="2475" actId="1076"/>
          <ac:picMkLst>
            <pc:docMk/>
            <pc:sldMk cId="23142079" sldId="264"/>
            <ac:picMk id="5" creationId="{D9D43C8D-334E-A963-E76E-0A1E46CEDD4A}"/>
          </ac:picMkLst>
        </pc:picChg>
        <pc:picChg chg="add mod">
          <ac:chgData name="laurent mayer" userId="c07e7b6061ff73d3" providerId="LiveId" clId="{1D214C1C-0294-45BC-9184-412969A9DDC8}" dt="2023-03-30T18:24:58.346" v="2474" actId="14100"/>
          <ac:picMkLst>
            <pc:docMk/>
            <pc:sldMk cId="23142079" sldId="264"/>
            <ac:picMk id="7" creationId="{0ED86F49-BF26-5707-D2DC-8F05E455A2CB}"/>
          </ac:picMkLst>
        </pc:picChg>
      </pc:sldChg>
      <pc:sldChg chg="new del">
        <pc:chgData name="laurent mayer" userId="c07e7b6061ff73d3" providerId="LiveId" clId="{1D214C1C-0294-45BC-9184-412969A9DDC8}" dt="2023-03-30T18:29:41.015" v="2481" actId="2696"/>
        <pc:sldMkLst>
          <pc:docMk/>
          <pc:sldMk cId="1048282310" sldId="265"/>
        </pc:sldMkLst>
      </pc:sldChg>
      <pc:sldChg chg="addSp delSp modSp add mod">
        <pc:chgData name="laurent mayer" userId="c07e7b6061ff73d3" providerId="LiveId" clId="{1D214C1C-0294-45BC-9184-412969A9DDC8}" dt="2023-03-30T18:35:30.385" v="2746" actId="14100"/>
        <pc:sldMkLst>
          <pc:docMk/>
          <pc:sldMk cId="3903491289" sldId="265"/>
        </pc:sldMkLst>
        <pc:spChg chg="mod">
          <ac:chgData name="laurent mayer" userId="c07e7b6061ff73d3" providerId="LiveId" clId="{1D214C1C-0294-45BC-9184-412969A9DDC8}" dt="2023-03-30T18:32:54.714" v="2734" actId="20577"/>
          <ac:spMkLst>
            <pc:docMk/>
            <pc:sldMk cId="3903491289" sldId="265"/>
            <ac:spMk id="3" creationId="{92E6434E-27D4-1315-8BEE-2D565D6F0B75}"/>
          </ac:spMkLst>
        </pc:spChg>
        <pc:picChg chg="mod">
          <ac:chgData name="laurent mayer" userId="c07e7b6061ff73d3" providerId="LiveId" clId="{1D214C1C-0294-45BC-9184-412969A9DDC8}" dt="2023-03-30T18:33:09.049" v="2738" actId="1076"/>
          <ac:picMkLst>
            <pc:docMk/>
            <pc:sldMk cId="3903491289" sldId="265"/>
            <ac:picMk id="5" creationId="{D9D43C8D-334E-A963-E76E-0A1E46CEDD4A}"/>
          </ac:picMkLst>
        </pc:picChg>
        <pc:picChg chg="mod">
          <ac:chgData name="laurent mayer" userId="c07e7b6061ff73d3" providerId="LiveId" clId="{1D214C1C-0294-45BC-9184-412969A9DDC8}" dt="2023-03-30T18:33:07.639" v="2737" actId="14100"/>
          <ac:picMkLst>
            <pc:docMk/>
            <pc:sldMk cId="3903491289" sldId="265"/>
            <ac:picMk id="7" creationId="{0ED86F49-BF26-5707-D2DC-8F05E455A2CB}"/>
          </ac:picMkLst>
        </pc:picChg>
        <pc:inkChg chg="add del">
          <ac:chgData name="laurent mayer" userId="c07e7b6061ff73d3" providerId="LiveId" clId="{1D214C1C-0294-45BC-9184-412969A9DDC8}" dt="2023-03-30T18:33:42.367" v="2742" actId="9405"/>
          <ac:inkMkLst>
            <pc:docMk/>
            <pc:sldMk cId="3903491289" sldId="265"/>
            <ac:inkMk id="6" creationId="{CBA94B47-F3A2-E30C-0528-B6FD49BD1E02}"/>
          </ac:inkMkLst>
        </pc:inkChg>
        <pc:inkChg chg="add del">
          <ac:chgData name="laurent mayer" userId="c07e7b6061ff73d3" providerId="LiveId" clId="{1D214C1C-0294-45BC-9184-412969A9DDC8}" dt="2023-03-30T18:33:39.589" v="2741" actId="9405"/>
          <ac:inkMkLst>
            <pc:docMk/>
            <pc:sldMk cId="3903491289" sldId="265"/>
            <ac:inkMk id="8" creationId="{61D285DD-B40D-CE11-2095-A9D354CC6D73}"/>
          </ac:inkMkLst>
        </pc:inkChg>
        <pc:cxnChg chg="add">
          <ac:chgData name="laurent mayer" userId="c07e7b6061ff73d3" providerId="LiveId" clId="{1D214C1C-0294-45BC-9184-412969A9DDC8}" dt="2023-03-30T18:34:04.744" v="2743" actId="11529"/>
          <ac:cxnSpMkLst>
            <pc:docMk/>
            <pc:sldMk cId="3903491289" sldId="265"/>
            <ac:cxnSpMk id="10" creationId="{2B61B435-EB78-639B-BA7F-B08E10CB628E}"/>
          </ac:cxnSpMkLst>
        </pc:cxnChg>
        <pc:cxnChg chg="add mod">
          <ac:chgData name="laurent mayer" userId="c07e7b6061ff73d3" providerId="LiveId" clId="{1D214C1C-0294-45BC-9184-412969A9DDC8}" dt="2023-03-30T18:35:30.385" v="2746" actId="14100"/>
          <ac:cxnSpMkLst>
            <pc:docMk/>
            <pc:sldMk cId="3903491289" sldId="265"/>
            <ac:cxnSpMk id="12" creationId="{2C33BE11-F526-63FA-04AE-635D95AF688F}"/>
          </ac:cxnSpMkLst>
        </pc:cxnChg>
      </pc:sldChg>
      <pc:sldChg chg="addSp modSp add mod">
        <pc:chgData name="laurent mayer" userId="c07e7b6061ff73d3" providerId="LiveId" clId="{1D214C1C-0294-45BC-9184-412969A9DDC8}" dt="2023-03-30T18:39:00.586" v="2781" actId="27636"/>
        <pc:sldMkLst>
          <pc:docMk/>
          <pc:sldMk cId="759351468" sldId="266"/>
        </pc:sldMkLst>
        <pc:spChg chg="mod">
          <ac:chgData name="laurent mayer" userId="c07e7b6061ff73d3" providerId="LiveId" clId="{1D214C1C-0294-45BC-9184-412969A9DDC8}" dt="2023-03-30T18:39:00.586" v="2781" actId="27636"/>
          <ac:spMkLst>
            <pc:docMk/>
            <pc:sldMk cId="759351468" sldId="266"/>
            <ac:spMk id="3" creationId="{92E6434E-27D4-1315-8BEE-2D565D6F0B75}"/>
          </ac:spMkLst>
        </pc:spChg>
        <pc:picChg chg="mod">
          <ac:chgData name="laurent mayer" userId="c07e7b6061ff73d3" providerId="LiveId" clId="{1D214C1C-0294-45BC-9184-412969A9DDC8}" dt="2023-03-30T18:36:22.249" v="2750" actId="14100"/>
          <ac:picMkLst>
            <pc:docMk/>
            <pc:sldMk cId="759351468" sldId="266"/>
            <ac:picMk id="5" creationId="{D9D43C8D-334E-A963-E76E-0A1E46CEDD4A}"/>
          </ac:picMkLst>
        </pc:picChg>
        <pc:cxnChg chg="add mod">
          <ac:chgData name="laurent mayer" userId="c07e7b6061ff73d3" providerId="LiveId" clId="{1D214C1C-0294-45BC-9184-412969A9DDC8}" dt="2023-03-30T18:37:00.343" v="2762" actId="1076"/>
          <ac:cxnSpMkLst>
            <pc:docMk/>
            <pc:sldMk cId="759351468" sldId="266"/>
            <ac:cxnSpMk id="6" creationId="{D7B3F9E7-DCDA-61E0-1E4D-8C34BEB963D5}"/>
          </ac:cxnSpMkLst>
        </pc:cxnChg>
        <pc:cxnChg chg="add mod">
          <ac:chgData name="laurent mayer" userId="c07e7b6061ff73d3" providerId="LiveId" clId="{1D214C1C-0294-45BC-9184-412969A9DDC8}" dt="2023-03-30T18:36:51.074" v="2761" actId="1076"/>
          <ac:cxnSpMkLst>
            <pc:docMk/>
            <pc:sldMk cId="759351468" sldId="266"/>
            <ac:cxnSpMk id="8" creationId="{A97C1708-5A3B-FD2C-28C1-0BCE6DC885C4}"/>
          </ac:cxnSpMkLst>
        </pc:cxnChg>
      </pc:sldChg>
      <pc:sldChg chg="addSp modSp add mod">
        <pc:chgData name="laurent mayer" userId="c07e7b6061ff73d3" providerId="LiveId" clId="{1D214C1C-0294-45BC-9184-412969A9DDC8}" dt="2023-03-30T18:38:48.946" v="2779" actId="14100"/>
        <pc:sldMkLst>
          <pc:docMk/>
          <pc:sldMk cId="1566437493" sldId="267"/>
        </pc:sldMkLst>
        <pc:spChg chg="mod">
          <ac:chgData name="laurent mayer" userId="c07e7b6061ff73d3" providerId="LiveId" clId="{1D214C1C-0294-45BC-9184-412969A9DDC8}" dt="2023-03-30T18:37:50.081" v="2773" actId="20577"/>
          <ac:spMkLst>
            <pc:docMk/>
            <pc:sldMk cId="1566437493" sldId="267"/>
            <ac:spMk id="3" creationId="{92E6434E-27D4-1315-8BEE-2D565D6F0B75}"/>
          </ac:spMkLst>
        </pc:spChg>
        <pc:cxnChg chg="add mod">
          <ac:chgData name="laurent mayer" userId="c07e7b6061ff73d3" providerId="LiveId" clId="{1D214C1C-0294-45BC-9184-412969A9DDC8}" dt="2023-03-30T18:38:03.579" v="2775" actId="1076"/>
          <ac:cxnSpMkLst>
            <pc:docMk/>
            <pc:sldMk cId="1566437493" sldId="267"/>
            <ac:cxnSpMk id="9" creationId="{A5472049-0CE0-F5BF-2E77-EFC5B4CED7E5}"/>
          </ac:cxnSpMkLst>
        </pc:cxnChg>
        <pc:cxnChg chg="add mod">
          <ac:chgData name="laurent mayer" userId="c07e7b6061ff73d3" providerId="LiveId" clId="{1D214C1C-0294-45BC-9184-412969A9DDC8}" dt="2023-03-30T18:38:48.946" v="2779" actId="14100"/>
          <ac:cxnSpMkLst>
            <pc:docMk/>
            <pc:sldMk cId="1566437493" sldId="267"/>
            <ac:cxnSpMk id="11" creationId="{99042524-27AD-3EF7-6595-DA11F9AFFF1B}"/>
          </ac:cxnSpMkLst>
        </pc:cxnChg>
      </pc:sldChg>
      <pc:sldChg chg="addSp modSp add mod">
        <pc:chgData name="laurent mayer" userId="c07e7b6061ff73d3" providerId="LiveId" clId="{1D214C1C-0294-45BC-9184-412969A9DDC8}" dt="2023-03-30T18:40:31.914" v="2801" actId="1076"/>
        <pc:sldMkLst>
          <pc:docMk/>
          <pc:sldMk cId="1904417015" sldId="268"/>
        </pc:sldMkLst>
        <pc:spChg chg="mod">
          <ac:chgData name="laurent mayer" userId="c07e7b6061ff73d3" providerId="LiveId" clId="{1D214C1C-0294-45BC-9184-412969A9DDC8}" dt="2023-03-30T18:39:55.755" v="2795" actId="20577"/>
          <ac:spMkLst>
            <pc:docMk/>
            <pc:sldMk cId="1904417015" sldId="268"/>
            <ac:spMk id="3" creationId="{92E6434E-27D4-1315-8BEE-2D565D6F0B75}"/>
          </ac:spMkLst>
        </pc:spChg>
        <pc:cxnChg chg="add mod">
          <ac:chgData name="laurent mayer" userId="c07e7b6061ff73d3" providerId="LiveId" clId="{1D214C1C-0294-45BC-9184-412969A9DDC8}" dt="2023-03-30T18:40:06.944" v="2797" actId="1076"/>
          <ac:cxnSpMkLst>
            <pc:docMk/>
            <pc:sldMk cId="1904417015" sldId="268"/>
            <ac:cxnSpMk id="13" creationId="{5C998CDE-C758-A06C-84EA-4F8B8101A15F}"/>
          </ac:cxnSpMkLst>
        </pc:cxnChg>
        <pc:cxnChg chg="add mod">
          <ac:chgData name="laurent mayer" userId="c07e7b6061ff73d3" providerId="LiveId" clId="{1D214C1C-0294-45BC-9184-412969A9DDC8}" dt="2023-03-30T18:40:23.794" v="2799" actId="1076"/>
          <ac:cxnSpMkLst>
            <pc:docMk/>
            <pc:sldMk cId="1904417015" sldId="268"/>
            <ac:cxnSpMk id="14" creationId="{B6201ED6-7392-47CD-ABFA-DA47F86BB87A}"/>
          </ac:cxnSpMkLst>
        </pc:cxnChg>
        <pc:cxnChg chg="add mod">
          <ac:chgData name="laurent mayer" userId="c07e7b6061ff73d3" providerId="LiveId" clId="{1D214C1C-0294-45BC-9184-412969A9DDC8}" dt="2023-03-30T18:40:31.914" v="2801" actId="1076"/>
          <ac:cxnSpMkLst>
            <pc:docMk/>
            <pc:sldMk cId="1904417015" sldId="268"/>
            <ac:cxnSpMk id="15" creationId="{11AB9897-5E83-BCDB-5176-948F6109661A}"/>
          </ac:cxnSpMkLst>
        </pc:cxnChg>
      </pc:sldChg>
      <pc:sldChg chg="addSp modSp add mod">
        <pc:chgData name="laurent mayer" userId="c07e7b6061ff73d3" providerId="LiveId" clId="{1D214C1C-0294-45BC-9184-412969A9DDC8}" dt="2023-03-30T18:44:03.314" v="2867" actId="1076"/>
        <pc:sldMkLst>
          <pc:docMk/>
          <pc:sldMk cId="1619574616" sldId="269"/>
        </pc:sldMkLst>
        <pc:spChg chg="mod">
          <ac:chgData name="laurent mayer" userId="c07e7b6061ff73d3" providerId="LiveId" clId="{1D214C1C-0294-45BC-9184-412969A9DDC8}" dt="2023-03-30T18:42:24.449" v="2860" actId="20577"/>
          <ac:spMkLst>
            <pc:docMk/>
            <pc:sldMk cId="1619574616" sldId="269"/>
            <ac:spMk id="3" creationId="{92E6434E-27D4-1315-8BEE-2D565D6F0B75}"/>
          </ac:spMkLst>
        </pc:spChg>
        <pc:spChg chg="mod">
          <ac:chgData name="laurent mayer" userId="c07e7b6061ff73d3" providerId="LiveId" clId="{1D214C1C-0294-45BC-9184-412969A9DDC8}" dt="2023-03-30T18:43:29.239" v="2863" actId="688"/>
          <ac:spMkLst>
            <pc:docMk/>
            <pc:sldMk cId="1619574616" sldId="269"/>
            <ac:spMk id="4" creationId="{E2465902-2457-07F7-34A3-75DDA2E959AF}"/>
          </ac:spMkLst>
        </pc:spChg>
        <pc:picChg chg="mod">
          <ac:chgData name="laurent mayer" userId="c07e7b6061ff73d3" providerId="LiveId" clId="{1D214C1C-0294-45BC-9184-412969A9DDC8}" dt="2023-03-30T18:43:33.379" v="2865" actId="1076"/>
          <ac:picMkLst>
            <pc:docMk/>
            <pc:sldMk cId="1619574616" sldId="269"/>
            <ac:picMk id="7" creationId="{0ED86F49-BF26-5707-D2DC-8F05E455A2CB}"/>
          </ac:picMkLst>
        </pc:picChg>
        <pc:cxnChg chg="add mod">
          <ac:chgData name="laurent mayer" userId="c07e7b6061ff73d3" providerId="LiveId" clId="{1D214C1C-0294-45BC-9184-412969A9DDC8}" dt="2023-03-30T18:42:40.570" v="2862" actId="1076"/>
          <ac:cxnSpMkLst>
            <pc:docMk/>
            <pc:sldMk cId="1619574616" sldId="269"/>
            <ac:cxnSpMk id="16" creationId="{4BF38806-F238-37F3-A94B-75A394BEC722}"/>
          </ac:cxnSpMkLst>
        </pc:cxnChg>
        <pc:cxnChg chg="add mod">
          <ac:chgData name="laurent mayer" userId="c07e7b6061ff73d3" providerId="LiveId" clId="{1D214C1C-0294-45BC-9184-412969A9DDC8}" dt="2023-03-30T18:44:03.314" v="2867" actId="1076"/>
          <ac:cxnSpMkLst>
            <pc:docMk/>
            <pc:sldMk cId="1619574616" sldId="269"/>
            <ac:cxnSpMk id="17" creationId="{D8FAD787-4ED2-748B-4D0C-E4E8B17CE658}"/>
          </ac:cxnSpMkLst>
        </pc:cxnChg>
      </pc:sldChg>
      <pc:sldChg chg="add del">
        <pc:chgData name="laurent mayer" userId="c07e7b6061ff73d3" providerId="LiveId" clId="{1D214C1C-0294-45BC-9184-412969A9DDC8}" dt="2023-03-30T18:41:06.806" v="2803" actId="2696"/>
        <pc:sldMkLst>
          <pc:docMk/>
          <pc:sldMk cId="1698192368" sldId="269"/>
        </pc:sldMkLst>
      </pc:sldChg>
      <pc:sldChg chg="modSp add mod chgLayout">
        <pc:chgData name="laurent mayer" userId="c07e7b6061ff73d3" providerId="LiveId" clId="{1D214C1C-0294-45BC-9184-412969A9DDC8}" dt="2023-03-30T18:52:37.930" v="3184" actId="27636"/>
        <pc:sldMkLst>
          <pc:docMk/>
          <pc:sldMk cId="1605673961" sldId="270"/>
        </pc:sldMkLst>
        <pc:spChg chg="mod ord">
          <ac:chgData name="laurent mayer" userId="c07e7b6061ff73d3" providerId="LiveId" clId="{1D214C1C-0294-45BC-9184-412969A9DDC8}" dt="2023-03-30T18:52:31.807" v="3177" actId="700"/>
          <ac:spMkLst>
            <pc:docMk/>
            <pc:sldMk cId="1605673961" sldId="270"/>
            <ac:spMk id="2" creationId="{643B0DAF-60F1-02BD-0A46-67CE6165F0CE}"/>
          </ac:spMkLst>
        </pc:spChg>
        <pc:spChg chg="mod ord">
          <ac:chgData name="laurent mayer" userId="c07e7b6061ff73d3" providerId="LiveId" clId="{1D214C1C-0294-45BC-9184-412969A9DDC8}" dt="2023-03-30T18:52:37.930" v="3184" actId="27636"/>
          <ac:spMkLst>
            <pc:docMk/>
            <pc:sldMk cId="1605673961" sldId="270"/>
            <ac:spMk id="3" creationId="{92E6434E-27D4-1315-8BEE-2D565D6F0B75}"/>
          </ac:spMkLst>
        </pc:spChg>
        <pc:spChg chg="mod ord">
          <ac:chgData name="laurent mayer" userId="c07e7b6061ff73d3" providerId="LiveId" clId="{1D214C1C-0294-45BC-9184-412969A9DDC8}" dt="2023-03-30T18:52:31.807" v="3177" actId="700"/>
          <ac:spMkLst>
            <pc:docMk/>
            <pc:sldMk cId="1605673961" sldId="270"/>
            <ac:spMk id="4" creationId="{E2465902-2457-07F7-34A3-75DDA2E959AF}"/>
          </ac:spMkLst>
        </pc:spChg>
      </pc:sldChg>
      <pc:sldChg chg="addSp delSp modSp new mod setBg chgLayout">
        <pc:chgData name="laurent mayer" userId="c07e7b6061ff73d3" providerId="LiveId" clId="{1D214C1C-0294-45BC-9184-412969A9DDC8}" dt="2023-03-30T18:58:35.112" v="3396" actId="700"/>
        <pc:sldMkLst>
          <pc:docMk/>
          <pc:sldMk cId="2980956677" sldId="271"/>
        </pc:sldMkLst>
        <pc:spChg chg="mod ord">
          <ac:chgData name="laurent mayer" userId="c07e7b6061ff73d3" providerId="LiveId" clId="{1D214C1C-0294-45BC-9184-412969A9DDC8}" dt="2023-03-30T18:58:35.112" v="3396" actId="700"/>
          <ac:spMkLst>
            <pc:docMk/>
            <pc:sldMk cId="2980956677" sldId="271"/>
            <ac:spMk id="2" creationId="{C62599C2-50D5-DCAA-3484-C9AE4B889F9A}"/>
          </ac:spMkLst>
        </pc:spChg>
        <pc:spChg chg="mod ord">
          <ac:chgData name="laurent mayer" userId="c07e7b6061ff73d3" providerId="LiveId" clId="{1D214C1C-0294-45BC-9184-412969A9DDC8}" dt="2023-03-30T18:58:35.112" v="3396" actId="700"/>
          <ac:spMkLst>
            <pc:docMk/>
            <pc:sldMk cId="2980956677" sldId="271"/>
            <ac:spMk id="3" creationId="{E3FF49CC-6E9D-1A47-6569-115FF082D528}"/>
          </ac:spMkLst>
        </pc:spChg>
        <pc:spChg chg="add del">
          <ac:chgData name="laurent mayer" userId="c07e7b6061ff73d3" providerId="LiveId" clId="{1D214C1C-0294-45BC-9184-412969A9DDC8}" dt="2023-03-30T18:57:56.748" v="3384" actId="26606"/>
          <ac:spMkLst>
            <pc:docMk/>
            <pc:sldMk cId="2980956677" sldId="271"/>
            <ac:spMk id="10" creationId="{3F4C104D-5F30-4811-9376-566B26E4719A}"/>
          </ac:spMkLst>
        </pc:spChg>
        <pc:spChg chg="add del">
          <ac:chgData name="laurent mayer" userId="c07e7b6061ff73d3" providerId="LiveId" clId="{1D214C1C-0294-45BC-9184-412969A9DDC8}" dt="2023-03-30T18:57:56.748" v="3384" actId="26606"/>
          <ac:spMkLst>
            <pc:docMk/>
            <pc:sldMk cId="2980956677" sldId="271"/>
            <ac:spMk id="12" creationId="{0815E34B-5D02-4E01-A936-E8E1C0AB6F12}"/>
          </ac:spMkLst>
        </pc:spChg>
        <pc:spChg chg="add del">
          <ac:chgData name="laurent mayer" userId="c07e7b6061ff73d3" providerId="LiveId" clId="{1D214C1C-0294-45BC-9184-412969A9DDC8}" dt="2023-03-30T18:57:56.748" v="3384" actId="26606"/>
          <ac:spMkLst>
            <pc:docMk/>
            <pc:sldMk cId="2980956677" sldId="271"/>
            <ac:spMk id="14" creationId="{7DE3414B-B032-4710-A468-D3285E38C5FF}"/>
          </ac:spMkLst>
        </pc:spChg>
        <pc:picChg chg="add mod">
          <ac:chgData name="laurent mayer" userId="c07e7b6061ff73d3" providerId="LiveId" clId="{1D214C1C-0294-45BC-9184-412969A9DDC8}" dt="2023-03-30T18:57:56.748" v="3384" actId="26606"/>
          <ac:picMkLst>
            <pc:docMk/>
            <pc:sldMk cId="2980956677" sldId="271"/>
            <ac:picMk id="5" creationId="{2AA0CF90-3892-EC79-8F5E-2122CF4FD8F4}"/>
          </ac:picMkLst>
        </pc:picChg>
      </pc:sldChg>
      <pc:sldChg chg="modSp new mod modClrScheme chgLayout">
        <pc:chgData name="laurent mayer" userId="c07e7b6061ff73d3" providerId="LiveId" clId="{1D214C1C-0294-45BC-9184-412969A9DDC8}" dt="2023-03-30T19:06:18.294" v="3688" actId="700"/>
        <pc:sldMkLst>
          <pc:docMk/>
          <pc:sldMk cId="3997098269" sldId="272"/>
        </pc:sldMkLst>
        <pc:spChg chg="mod ord">
          <ac:chgData name="laurent mayer" userId="c07e7b6061ff73d3" providerId="LiveId" clId="{1D214C1C-0294-45BC-9184-412969A9DDC8}" dt="2023-03-30T19:06:18.294" v="3688" actId="700"/>
          <ac:spMkLst>
            <pc:docMk/>
            <pc:sldMk cId="3997098269" sldId="272"/>
            <ac:spMk id="2" creationId="{00610897-5A16-5508-A611-65A44B484BBF}"/>
          </ac:spMkLst>
        </pc:spChg>
        <pc:spChg chg="mod ord">
          <ac:chgData name="laurent mayer" userId="c07e7b6061ff73d3" providerId="LiveId" clId="{1D214C1C-0294-45BC-9184-412969A9DDC8}" dt="2023-03-30T19:06:18.294" v="3688" actId="700"/>
          <ac:spMkLst>
            <pc:docMk/>
            <pc:sldMk cId="3997098269" sldId="272"/>
            <ac:spMk id="3" creationId="{45B40E80-5A79-C07E-14F2-C55750B01A69}"/>
          </ac:spMkLst>
        </pc:spChg>
      </pc:sldChg>
      <pc:sldChg chg="modSp new mod">
        <pc:chgData name="laurent mayer" userId="c07e7b6061ff73d3" providerId="LiveId" clId="{1D214C1C-0294-45BC-9184-412969A9DDC8}" dt="2023-03-30T19:16:34.949" v="4088" actId="207"/>
        <pc:sldMkLst>
          <pc:docMk/>
          <pc:sldMk cId="2024336084" sldId="273"/>
        </pc:sldMkLst>
        <pc:spChg chg="mod">
          <ac:chgData name="laurent mayer" userId="c07e7b6061ff73d3" providerId="LiveId" clId="{1D214C1C-0294-45BC-9184-412969A9DDC8}" dt="2023-03-30T19:07:04.482" v="3733" actId="113"/>
          <ac:spMkLst>
            <pc:docMk/>
            <pc:sldMk cId="2024336084" sldId="273"/>
            <ac:spMk id="2" creationId="{27112159-0CEC-2E31-6576-A43AAB6E7E51}"/>
          </ac:spMkLst>
        </pc:spChg>
        <pc:spChg chg="mod">
          <ac:chgData name="laurent mayer" userId="c07e7b6061ff73d3" providerId="LiveId" clId="{1D214C1C-0294-45BC-9184-412969A9DDC8}" dt="2023-03-30T19:16:34.949" v="4088" actId="207"/>
          <ac:spMkLst>
            <pc:docMk/>
            <pc:sldMk cId="2024336084" sldId="273"/>
            <ac:spMk id="3" creationId="{4EE4D166-5873-4208-19C2-614EFC14229B}"/>
          </ac:spMkLst>
        </pc:spChg>
      </pc:sldChg>
      <pc:sldMasterChg chg="add del addSldLayout delSldLayout">
        <pc:chgData name="laurent mayer" userId="c07e7b6061ff73d3" providerId="LiveId" clId="{1D214C1C-0294-45BC-9184-412969A9DDC8}" dt="2023-03-29T15:18:54.661" v="63" actId="26606"/>
        <pc:sldMasterMkLst>
          <pc:docMk/>
          <pc:sldMasterMk cId="1401869196" sldId="2147483660"/>
        </pc:sldMasterMkLst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843458515" sldId="2147483661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3506068831" sldId="2147483662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895082506" sldId="2147483663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730567629" sldId="2147483664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1644287393" sldId="2147483665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587314545" sldId="2147483666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663605030" sldId="2147483667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3063085661" sldId="2147483668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2356555237" sldId="2147483669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473908598" sldId="2147483670"/>
          </pc:sldLayoutMkLst>
        </pc:sldLayoutChg>
        <pc:sldLayoutChg chg="add del">
          <pc:chgData name="laurent mayer" userId="c07e7b6061ff73d3" providerId="LiveId" clId="{1D214C1C-0294-45BC-9184-412969A9DDC8}" dt="2023-03-29T15:18:54.661" v="63" actId="26606"/>
          <pc:sldLayoutMkLst>
            <pc:docMk/>
            <pc:sldMasterMk cId="1401869196" sldId="2147483660"/>
            <pc:sldLayoutMk cId="3106828143" sldId="2147483671"/>
          </pc:sldLayoutMkLst>
        </pc:sldLayoutChg>
      </pc:sldMasterChg>
      <pc:sldMasterChg chg="add replId addSldLayout">
        <pc:chgData name="laurent mayer" userId="c07e7b6061ff73d3" providerId="LiveId" clId="{1D214C1C-0294-45BC-9184-412969A9DDC8}" dt="2023-03-29T15:18:54.661" v="63" actId="26606"/>
        <pc:sldMasterMkLst>
          <pc:docMk/>
          <pc:sldMasterMk cId="679931425" sldId="2147483672"/>
        </pc:sldMasterMkLst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1375113686" sldId="2147483673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337027168" sldId="2147483674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544112000" sldId="2147483675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2906856737" sldId="2147483676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4086593515" sldId="2147483677"/>
          </pc:sldLayoutMkLst>
        </pc:sldLayoutChg>
        <pc:sldLayoutChg chg="ad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401513643" sldId="2147483678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2437757722" sldId="2147483679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1348321908" sldId="2147483680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1489283456" sldId="2147483681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4289408658" sldId="2147483682"/>
          </pc:sldLayoutMkLst>
        </pc:sldLayoutChg>
        <pc:sldLayoutChg chg="add replId">
          <pc:chgData name="laurent mayer" userId="c07e7b6061ff73d3" providerId="LiveId" clId="{1D214C1C-0294-45BC-9184-412969A9DDC8}" dt="2023-03-29T15:18:54.661" v="63" actId="26606"/>
          <pc:sldLayoutMkLst>
            <pc:docMk/>
            <pc:sldMasterMk cId="679931425" sldId="2147483672"/>
            <pc:sldLayoutMk cId="3069078628" sldId="2147483683"/>
          </pc:sldLayoutMkLst>
        </pc:sldLayoutChg>
      </pc:sldMasterChg>
      <pc:sldMasterChg chg="add del addSldLayout delSldLayout">
        <pc:chgData name="laurent mayer" userId="c07e7b6061ff73d3" providerId="LiveId" clId="{1D214C1C-0294-45BC-9184-412969A9DDC8}" dt="2023-03-29T15:18:54.569" v="62" actId="26606"/>
        <pc:sldMasterMkLst>
          <pc:docMk/>
          <pc:sldMasterMk cId="886311201" sldId="2147483704"/>
        </pc:sldMasterMkLst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3853502264" sldId="2147483693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943534595" sldId="2147483694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4210123274" sldId="2147483695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822528114" sldId="2147483696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3320501535" sldId="2147483697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911544138" sldId="2147483698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2993487341" sldId="2147483699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627524280" sldId="2147483700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4198538376" sldId="2147483701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812450675" sldId="2147483702"/>
          </pc:sldLayoutMkLst>
        </pc:sldLayoutChg>
        <pc:sldLayoutChg chg="add del">
          <pc:chgData name="laurent mayer" userId="c07e7b6061ff73d3" providerId="LiveId" clId="{1D214C1C-0294-45BC-9184-412969A9DDC8}" dt="2023-03-29T15:18:54.569" v="62" actId="26606"/>
          <pc:sldLayoutMkLst>
            <pc:docMk/>
            <pc:sldMasterMk cId="886311201" sldId="2147483704"/>
            <pc:sldLayoutMk cId="1260177816" sldId="2147483703"/>
          </pc:sldLayoutMkLst>
        </pc:sldLayoutChg>
      </pc:sldMasterChg>
      <pc:sldMasterChg chg="add del addSldLayout delSldLayout">
        <pc:chgData name="laurent mayer" userId="c07e7b6061ff73d3" providerId="LiveId" clId="{1D214C1C-0294-45BC-9184-412969A9DDC8}" dt="2023-03-29T15:18:52.132" v="60" actId="26606"/>
        <pc:sldMasterMkLst>
          <pc:docMk/>
          <pc:sldMasterMk cId="1055816796" sldId="2147483717"/>
        </pc:sldMasterMkLst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3569125907" sldId="2147483706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2963283650" sldId="2147483707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2714928706" sldId="2147483708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3511576428" sldId="2147483709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948202596" sldId="2147483710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4181838128" sldId="2147483711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3249990702" sldId="2147483712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2649295912" sldId="2147483713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4283713872" sldId="2147483714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3907930981" sldId="2147483715"/>
          </pc:sldLayoutMkLst>
        </pc:sldLayoutChg>
        <pc:sldLayoutChg chg="add del">
          <pc:chgData name="laurent mayer" userId="c07e7b6061ff73d3" providerId="LiveId" clId="{1D214C1C-0294-45BC-9184-412969A9DDC8}" dt="2023-03-29T15:18:52.132" v="60" actId="26606"/>
          <pc:sldLayoutMkLst>
            <pc:docMk/>
            <pc:sldMasterMk cId="1055816796" sldId="2147483717"/>
            <pc:sldLayoutMk cId="2386032711" sldId="2147483716"/>
          </pc:sldLayoutMkLst>
        </pc:sldLayoutChg>
      </pc:sldMasterChg>
      <pc:sldMasterChg chg="add del addSldLayout delSldLayout">
        <pc:chgData name="laurent mayer" userId="c07e7b6061ff73d3" providerId="LiveId" clId="{1D214C1C-0294-45BC-9184-412969A9DDC8}" dt="2023-03-29T15:18:41.703" v="56" actId="26606"/>
        <pc:sldMasterMkLst>
          <pc:docMk/>
          <pc:sldMasterMk cId="2842426139" sldId="2147483730"/>
        </pc:sldMasterMkLst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557175617" sldId="2147483719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969952568" sldId="2147483720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085277667" sldId="2147483721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087564859" sldId="2147483722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3262649928" sldId="2147483723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926734836" sldId="2147483724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1735018140" sldId="2147483725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201722381" sldId="2147483726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755892588" sldId="2147483727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597239513" sldId="2147483728"/>
          </pc:sldLayoutMkLst>
        </pc:sldLayoutChg>
        <pc:sldLayoutChg chg="add del">
          <pc:chgData name="laurent mayer" userId="c07e7b6061ff73d3" providerId="LiveId" clId="{1D214C1C-0294-45BC-9184-412969A9DDC8}" dt="2023-03-29T15:18:41.703" v="56" actId="26606"/>
          <pc:sldLayoutMkLst>
            <pc:docMk/>
            <pc:sldMasterMk cId="2842426139" sldId="2147483730"/>
            <pc:sldLayoutMk cId="2372738167" sldId="2147483729"/>
          </pc:sldLayoutMkLst>
        </pc:sldLayoutChg>
      </pc:sldMasterChg>
      <pc:sldMasterChg chg="add del addSldLayout delSldLayout">
        <pc:chgData name="laurent mayer" userId="c07e7b6061ff73d3" providerId="LiveId" clId="{1D214C1C-0294-45BC-9184-412969A9DDC8}" dt="2023-03-29T15:18:36.438" v="54" actId="26606"/>
        <pc:sldMasterMkLst>
          <pc:docMk/>
          <pc:sldMasterMk cId="1175324329" sldId="2147483769"/>
        </pc:sldMasterMkLst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056802893" sldId="2147483758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605879741" sldId="2147483759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2025684816" sldId="2147483760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294180623" sldId="2147483761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973055114" sldId="2147483762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197763727" sldId="2147483763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213526945" sldId="2147483764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957769571" sldId="2147483765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2549232348" sldId="2147483766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695979742" sldId="2147483767"/>
          </pc:sldLayoutMkLst>
        </pc:sldLayoutChg>
        <pc:sldLayoutChg chg="add del">
          <pc:chgData name="laurent mayer" userId="c07e7b6061ff73d3" providerId="LiveId" clId="{1D214C1C-0294-45BC-9184-412969A9DDC8}" dt="2023-03-29T15:18:36.438" v="54" actId="26606"/>
          <pc:sldLayoutMkLst>
            <pc:docMk/>
            <pc:sldMasterMk cId="1175324329" sldId="2147483769"/>
            <pc:sldLayoutMk cId="3889197231" sldId="21474837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9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6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75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1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86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09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66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08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3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20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44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9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5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3/30/2023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6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raphonline.ru/f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ees.fr/informatiquelycee/term/suj_bac/2022/sujet_03.pdf" TargetMode="External"/><Relationship Id="rId2" Type="http://schemas.openxmlformats.org/officeDocument/2006/relationships/hyperlink" Target="https://www.youtube.com/watch?v=U_itW96NnQ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risa.fr/Francois.Schwarzentruber/agreg_algo_2015/kruskal.pdf" TargetMode="External"/><Relationship Id="rId2" Type="http://schemas.openxmlformats.org/officeDocument/2006/relationships/hyperlink" Target="https://algo.gricad-pages.univ-grenoble-alpes.fr/L3I-S5-algo/Cours1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-game-plus.fr/rogue-like-defini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0uiQyAs5G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1F078-611F-9F85-DEEF-B8B12E70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65" y="970960"/>
            <a:ext cx="5033912" cy="4166647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800" b="1" u="sng" dirty="0"/>
              <a:t>Grand Oral</a:t>
            </a:r>
            <a:br>
              <a:rPr lang="en-US" sz="4800" b="1" dirty="0"/>
            </a:br>
            <a:br>
              <a:rPr lang="en-US" sz="4800" b="1" dirty="0"/>
            </a:br>
            <a:br>
              <a:rPr lang="en-US" sz="4800" b="1" dirty="0"/>
            </a:br>
            <a:r>
              <a:rPr lang="en-US" sz="4800" b="1" dirty="0"/>
              <a:t> </a:t>
            </a:r>
            <a:r>
              <a:rPr lang="en-US" sz="4800" b="1" dirty="0" err="1"/>
              <a:t>Génération</a:t>
            </a:r>
            <a:r>
              <a:rPr lang="en-US" sz="4800" b="1" dirty="0"/>
              <a:t> d’un </a:t>
            </a:r>
            <a:r>
              <a:rPr lang="en-US" sz="4800" b="1" dirty="0" err="1"/>
              <a:t>labyrinthe</a:t>
            </a:r>
            <a:r>
              <a:rPr lang="en-US" sz="4800" b="1" dirty="0"/>
              <a:t> (par </a:t>
            </a:r>
            <a:r>
              <a:rPr lang="en-US" sz="4800" b="1" dirty="0" err="1"/>
              <a:t>l’algorithme</a:t>
            </a:r>
            <a:r>
              <a:rPr lang="en-US" sz="4800" b="1" dirty="0"/>
              <a:t> de Prim).</a:t>
            </a:r>
          </a:p>
        </p:txBody>
      </p:sp>
      <p:pic>
        <p:nvPicPr>
          <p:cNvPr id="8" name="Picture 7" descr="Image abstraite d’un grand labyrinthe">
            <a:extLst>
              <a:ext uri="{FF2B5EF4-FFF2-40B4-BE49-F238E27FC236}">
                <a16:creationId xmlns:a16="http://schemas.microsoft.com/office/drawing/2014/main" id="{F4C391D5-E739-5F98-2739-BF02663D9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87" r="21813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170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B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B vers A </a:t>
            </a:r>
            <a:r>
              <a:rPr lang="fr-FR" sz="2400" dirty="0"/>
              <a:t>: meilleur chemin. </a:t>
            </a:r>
          </a:p>
          <a:p>
            <a:pPr marL="0" indent="0">
              <a:buNone/>
            </a:pPr>
            <a:r>
              <a:rPr lang="fr-FR" sz="2400" b="1" dirty="0"/>
              <a:t>A sera l’enfant unique de B. Blocage des cycles avec cette unicité qui s’appliquera à tout sommet.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755500" cy="15635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9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B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B vers C </a:t>
            </a:r>
            <a:r>
              <a:rPr lang="fr-FR" sz="2400" dirty="0"/>
              <a:t>: meilleur chemin. </a:t>
            </a:r>
          </a:p>
          <a:p>
            <a:pPr marL="0" indent="0">
              <a:buNone/>
            </a:pPr>
            <a:r>
              <a:rPr lang="fr-FR" sz="2400" b="1" dirty="0"/>
              <a:t>C sera l’enfant unique de B. 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5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A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A vers D </a:t>
            </a:r>
            <a:r>
              <a:rPr lang="fr-FR" sz="2400" dirty="0"/>
              <a:t>: meilleur chemin. </a:t>
            </a:r>
          </a:p>
          <a:p>
            <a:pPr marL="0" indent="0">
              <a:buNone/>
            </a:pPr>
            <a:r>
              <a:rPr lang="fr-FR" sz="2400" b="1" dirty="0"/>
              <a:t>D sera l’enfant unique de A. Blocage des cycles avec cette unicité qui s’appliquera à tout sommet.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5472049-0CE0-F5BF-2E77-EFC5B4CED7E5}"/>
              </a:ext>
            </a:extLst>
          </p:cNvPr>
          <p:cNvCxnSpPr/>
          <p:nvPr/>
        </p:nvCxnSpPr>
        <p:spPr>
          <a:xfrm flipV="1">
            <a:off x="8232973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42524-27AD-3EF7-6595-DA11F9AFFF1B}"/>
              </a:ext>
            </a:extLst>
          </p:cNvPr>
          <p:cNvCxnSpPr>
            <a:cxnSpLocks/>
          </p:cNvCxnSpPr>
          <p:nvPr/>
        </p:nvCxnSpPr>
        <p:spPr>
          <a:xfrm flipV="1">
            <a:off x="5313951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43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B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B vers E </a:t>
            </a:r>
            <a:r>
              <a:rPr lang="fr-FR" sz="2400" dirty="0"/>
              <a:t>: meilleur chemin. </a:t>
            </a:r>
          </a:p>
          <a:p>
            <a:pPr marL="0" indent="0">
              <a:buNone/>
            </a:pPr>
            <a:r>
              <a:rPr lang="fr-FR" sz="2400" b="1" dirty="0"/>
              <a:t>E sera l’enfant unique de B.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5472049-0CE0-F5BF-2E77-EFC5B4CED7E5}"/>
              </a:ext>
            </a:extLst>
          </p:cNvPr>
          <p:cNvCxnSpPr/>
          <p:nvPr/>
        </p:nvCxnSpPr>
        <p:spPr>
          <a:xfrm flipV="1">
            <a:off x="8232973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42524-27AD-3EF7-6595-DA11F9AFFF1B}"/>
              </a:ext>
            </a:extLst>
          </p:cNvPr>
          <p:cNvCxnSpPr>
            <a:cxnSpLocks/>
          </p:cNvCxnSpPr>
          <p:nvPr/>
        </p:nvCxnSpPr>
        <p:spPr>
          <a:xfrm flipV="1">
            <a:off x="5313951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998CDE-C758-A06C-84EA-4F8B8101A15F}"/>
              </a:ext>
            </a:extLst>
          </p:cNvPr>
          <p:cNvCxnSpPr>
            <a:cxnSpLocks/>
          </p:cNvCxnSpPr>
          <p:nvPr/>
        </p:nvCxnSpPr>
        <p:spPr>
          <a:xfrm flipV="1">
            <a:off x="6456166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6201ED6-7392-47CD-ABFA-DA47F86BB87A}"/>
              </a:ext>
            </a:extLst>
          </p:cNvPr>
          <p:cNvCxnSpPr/>
          <p:nvPr/>
        </p:nvCxnSpPr>
        <p:spPr>
          <a:xfrm flipV="1">
            <a:off x="7160969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AB9897-5E83-BCDB-5176-948F6109661A}"/>
              </a:ext>
            </a:extLst>
          </p:cNvPr>
          <p:cNvCxnSpPr/>
          <p:nvPr/>
        </p:nvCxnSpPr>
        <p:spPr>
          <a:xfrm flipV="1">
            <a:off x="9334222" y="3214803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1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1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</a:t>
            </a:r>
            <a:r>
              <a:rPr lang="fr-FR" sz="2400" dirty="0"/>
              <a:t>sommet de départ (ici) : 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b="1" dirty="0"/>
              <a:t>E vers D </a:t>
            </a:r>
            <a:r>
              <a:rPr lang="fr-FR" sz="2400" dirty="0"/>
              <a:t>: meilleur chemin mais </a:t>
            </a:r>
            <a:r>
              <a:rPr lang="fr-FR" sz="2400" b="1" dirty="0"/>
              <a:t>D n’est pas disponible</a:t>
            </a:r>
            <a:r>
              <a:rPr lang="fr-FR" sz="2400" dirty="0"/>
              <a:t>. </a:t>
            </a:r>
          </a:p>
          <a:p>
            <a:pPr marL="0" indent="0">
              <a:buNone/>
            </a:pPr>
            <a:r>
              <a:rPr lang="fr-FR" sz="2400" b="1" dirty="0"/>
              <a:t>E vers F : </a:t>
            </a:r>
            <a:r>
              <a:rPr lang="fr-FR" sz="2400" dirty="0"/>
              <a:t>meilleur chemin. </a:t>
            </a:r>
            <a:endParaRPr lang="fr-FR" sz="2400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 rot="17713399"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5472049-0CE0-F5BF-2E77-EFC5B4CED7E5}"/>
              </a:ext>
            </a:extLst>
          </p:cNvPr>
          <p:cNvCxnSpPr/>
          <p:nvPr/>
        </p:nvCxnSpPr>
        <p:spPr>
          <a:xfrm flipV="1">
            <a:off x="8232973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42524-27AD-3EF7-6595-DA11F9AFFF1B}"/>
              </a:ext>
            </a:extLst>
          </p:cNvPr>
          <p:cNvCxnSpPr>
            <a:cxnSpLocks/>
          </p:cNvCxnSpPr>
          <p:nvPr/>
        </p:nvCxnSpPr>
        <p:spPr>
          <a:xfrm flipV="1">
            <a:off x="5313951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998CDE-C758-A06C-84EA-4F8B8101A15F}"/>
              </a:ext>
            </a:extLst>
          </p:cNvPr>
          <p:cNvCxnSpPr>
            <a:cxnSpLocks/>
          </p:cNvCxnSpPr>
          <p:nvPr/>
        </p:nvCxnSpPr>
        <p:spPr>
          <a:xfrm flipV="1">
            <a:off x="6456166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6201ED6-7392-47CD-ABFA-DA47F86BB87A}"/>
              </a:ext>
            </a:extLst>
          </p:cNvPr>
          <p:cNvCxnSpPr/>
          <p:nvPr/>
        </p:nvCxnSpPr>
        <p:spPr>
          <a:xfrm flipV="1">
            <a:off x="7160969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AB9897-5E83-BCDB-5176-948F6109661A}"/>
              </a:ext>
            </a:extLst>
          </p:cNvPr>
          <p:cNvCxnSpPr/>
          <p:nvPr/>
        </p:nvCxnSpPr>
        <p:spPr>
          <a:xfrm flipV="1">
            <a:off x="9334222" y="3214803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BF38806-F238-37F3-A94B-75A394BEC722}"/>
              </a:ext>
            </a:extLst>
          </p:cNvPr>
          <p:cNvCxnSpPr>
            <a:cxnSpLocks/>
          </p:cNvCxnSpPr>
          <p:nvPr/>
        </p:nvCxnSpPr>
        <p:spPr>
          <a:xfrm>
            <a:off x="6622706" y="5119295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8FAD787-4ED2-748B-4D0C-E4E8B17CE658}"/>
              </a:ext>
            </a:extLst>
          </p:cNvPr>
          <p:cNvCxnSpPr/>
          <p:nvPr/>
        </p:nvCxnSpPr>
        <p:spPr>
          <a:xfrm flipV="1">
            <a:off x="6027412" y="3188470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7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5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4)</a:t>
            </a:r>
            <a:r>
              <a:rPr lang="fr-FR" sz="2400" b="1" dirty="0"/>
              <a:t> Algorithme de Prim, sommets de départ possibles : C ou F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- F n’a pas d’enfants de disponibles.</a:t>
            </a:r>
          </a:p>
          <a:p>
            <a:pPr marL="0" indent="0">
              <a:buNone/>
            </a:pPr>
            <a:r>
              <a:rPr lang="fr-FR" sz="2400" dirty="0"/>
              <a:t>- F ne peut plus être l’enfant de C. </a:t>
            </a:r>
            <a:r>
              <a:rPr lang="fr-FR" sz="2400" b="1" dirty="0"/>
              <a:t>Arrêt</a:t>
            </a:r>
            <a:r>
              <a:rPr lang="fr-FR" sz="2400" dirty="0"/>
              <a:t> de l’algorithme.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 rot="17713399"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263" y="3778637"/>
            <a:ext cx="2694064" cy="15286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624749"/>
            <a:ext cx="7846260" cy="1145952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2B61B435-EB78-639B-BA7F-B08E10CB628E}"/>
              </a:ext>
            </a:extLst>
          </p:cNvPr>
          <p:cNvCxnSpPr/>
          <p:nvPr/>
        </p:nvCxnSpPr>
        <p:spPr>
          <a:xfrm flipV="1">
            <a:off x="7046912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C33BE11-F526-63FA-04AE-635D95AF688F}"/>
              </a:ext>
            </a:extLst>
          </p:cNvPr>
          <p:cNvCxnSpPr>
            <a:cxnSpLocks/>
          </p:cNvCxnSpPr>
          <p:nvPr/>
        </p:nvCxnSpPr>
        <p:spPr>
          <a:xfrm>
            <a:off x="5495827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B3F9E7-DCDA-61E0-1E4D-8C34BEB963D5}"/>
              </a:ext>
            </a:extLst>
          </p:cNvPr>
          <p:cNvCxnSpPr>
            <a:cxnSpLocks/>
          </p:cNvCxnSpPr>
          <p:nvPr/>
        </p:nvCxnSpPr>
        <p:spPr>
          <a:xfrm>
            <a:off x="6622706" y="4014788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97C1708-5A3B-FD2C-28C1-0BCE6DC885C4}"/>
              </a:ext>
            </a:extLst>
          </p:cNvPr>
          <p:cNvCxnSpPr/>
          <p:nvPr/>
        </p:nvCxnSpPr>
        <p:spPr>
          <a:xfrm flipV="1">
            <a:off x="9257451" y="2960016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5472049-0CE0-F5BF-2E77-EFC5B4CED7E5}"/>
              </a:ext>
            </a:extLst>
          </p:cNvPr>
          <p:cNvCxnSpPr/>
          <p:nvPr/>
        </p:nvCxnSpPr>
        <p:spPr>
          <a:xfrm flipV="1">
            <a:off x="8232973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9042524-27AD-3EF7-6595-DA11F9AFFF1B}"/>
              </a:ext>
            </a:extLst>
          </p:cNvPr>
          <p:cNvCxnSpPr>
            <a:cxnSpLocks/>
          </p:cNvCxnSpPr>
          <p:nvPr/>
        </p:nvCxnSpPr>
        <p:spPr>
          <a:xfrm flipV="1">
            <a:off x="5313951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C998CDE-C758-A06C-84EA-4F8B8101A15F}"/>
              </a:ext>
            </a:extLst>
          </p:cNvPr>
          <p:cNvCxnSpPr>
            <a:cxnSpLocks/>
          </p:cNvCxnSpPr>
          <p:nvPr/>
        </p:nvCxnSpPr>
        <p:spPr>
          <a:xfrm flipV="1">
            <a:off x="6456166" y="4128940"/>
            <a:ext cx="0" cy="8615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B6201ED6-7392-47CD-ABFA-DA47F86BB87A}"/>
              </a:ext>
            </a:extLst>
          </p:cNvPr>
          <p:cNvCxnSpPr/>
          <p:nvPr/>
        </p:nvCxnSpPr>
        <p:spPr>
          <a:xfrm flipV="1">
            <a:off x="7160969" y="3205661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1AB9897-5E83-BCDB-5176-948F6109661A}"/>
              </a:ext>
            </a:extLst>
          </p:cNvPr>
          <p:cNvCxnSpPr/>
          <p:nvPr/>
        </p:nvCxnSpPr>
        <p:spPr>
          <a:xfrm flipV="1">
            <a:off x="9334222" y="3214803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BF38806-F238-37F3-A94B-75A394BEC722}"/>
              </a:ext>
            </a:extLst>
          </p:cNvPr>
          <p:cNvCxnSpPr>
            <a:cxnSpLocks/>
          </p:cNvCxnSpPr>
          <p:nvPr/>
        </p:nvCxnSpPr>
        <p:spPr>
          <a:xfrm>
            <a:off x="6622706" y="5119295"/>
            <a:ext cx="8484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D8FAD787-4ED2-748B-4D0C-E4E8B17CE658}"/>
              </a:ext>
            </a:extLst>
          </p:cNvPr>
          <p:cNvCxnSpPr/>
          <p:nvPr/>
        </p:nvCxnSpPr>
        <p:spPr>
          <a:xfrm flipV="1">
            <a:off x="6027412" y="3188470"/>
            <a:ext cx="1041286" cy="23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7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2599C2-50D5-DCAA-3484-C9AE4B8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S’entraîner avec l’algorithme de Prim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F49CC-6E9D-1A47-6569-115FF082D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Lien vers un site, </a:t>
            </a:r>
            <a:r>
              <a:rPr lang="fr-FR" sz="24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graph_online</a:t>
            </a:r>
            <a:r>
              <a:rPr lang="fr-FR" sz="2400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Arbre couvrant de poids minimal du graphe précédent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A0CF90-3892-EC79-8F5E-2122CF4F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336" y="3707352"/>
            <a:ext cx="34004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10897-5A16-5508-A611-65A44B48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Avantages de l’algorithme de Prim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B40E80-5A79-C07E-14F2-C55750B01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Algorithme glouton </a:t>
            </a:r>
            <a:r>
              <a:rPr lang="fr-FR" sz="2400" dirty="0"/>
              <a:t>optimal et efficace en complexité.</a:t>
            </a:r>
          </a:p>
          <a:p>
            <a:endParaRPr lang="fr-FR" sz="2400" dirty="0"/>
          </a:p>
          <a:p>
            <a:r>
              <a:rPr lang="fr-FR" sz="2400" b="1" dirty="0"/>
              <a:t>Unicité du chemin reliant deux sommets, </a:t>
            </a:r>
            <a:r>
              <a:rPr lang="fr-FR" sz="2400" dirty="0"/>
              <a:t>labyrinthe</a:t>
            </a:r>
            <a:r>
              <a:rPr lang="fr-FR" sz="2400" b="1" dirty="0"/>
              <a:t> </a:t>
            </a:r>
            <a:r>
              <a:rPr lang="fr-FR" sz="2400" dirty="0"/>
              <a:t>dit</a:t>
            </a:r>
            <a:r>
              <a:rPr lang="fr-FR" sz="2400" b="1" dirty="0"/>
              <a:t> parfait.</a:t>
            </a:r>
          </a:p>
        </p:txBody>
      </p:sp>
    </p:spTree>
    <p:extLst>
      <p:ext uri="{BB962C8B-B14F-4D97-AF65-F5344CB8AC3E}">
        <p14:creationId xmlns:p14="http://schemas.microsoft.com/office/powerpoint/2010/main" val="399709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112159-0CEC-2E31-6576-A43AAB6E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Quelques questions possibles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4D166-5873-4208-19C2-614EFC142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b="1" dirty="0"/>
              <a:t>Algorithme alternatif </a:t>
            </a:r>
            <a:r>
              <a:rPr lang="fr-FR" sz="2400" dirty="0"/>
              <a:t>pour trouver un arbre couvrant de poids minimum : celui de </a:t>
            </a:r>
            <a:r>
              <a:rPr lang="fr-FR" sz="2400" b="1" dirty="0"/>
              <a:t>Kruskal.</a:t>
            </a:r>
            <a:r>
              <a:rPr lang="fr-FR" sz="2400" dirty="0"/>
              <a:t> </a:t>
            </a:r>
            <a:r>
              <a:rPr lang="fr-FR" sz="2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ici</a:t>
            </a:r>
            <a:endParaRPr lang="fr-FR" sz="2400" b="1" dirty="0">
              <a:solidFill>
                <a:srgbClr val="0070C0"/>
              </a:solidFill>
            </a:endParaRPr>
          </a:p>
          <a:p>
            <a:endParaRPr lang="fr-FR" sz="2400" b="1" dirty="0">
              <a:solidFill>
                <a:srgbClr val="0070C0"/>
              </a:solidFill>
            </a:endParaRPr>
          </a:p>
          <a:p>
            <a:r>
              <a:rPr lang="fr-FR" sz="2400" dirty="0">
                <a:solidFill>
                  <a:schemeClr val="tx1"/>
                </a:solidFill>
              </a:rPr>
              <a:t>Autres méthodes pour générer un labyrinthe : de très nombreuses possibilités.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    Sujet de bac NSI : </a:t>
            </a:r>
            <a:r>
              <a:rPr lang="fr-FR" sz="24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Sujet_3_Ex_5</a:t>
            </a:r>
            <a:endParaRPr lang="fr-FR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400" b="1" dirty="0">
                <a:solidFill>
                  <a:schemeClr val="tx1"/>
                </a:solidFill>
              </a:rPr>
              <a:t>(A chercher </a:t>
            </a:r>
            <a:r>
              <a:rPr lang="fr-FR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 )</a:t>
            </a:r>
            <a:endParaRPr lang="fr-FR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3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DDED5B-38D3-9A88-6189-8F910A61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u="sng" dirty="0"/>
              <a:t>Algorithme de Prim</a:t>
            </a:r>
            <a:r>
              <a:rPr lang="fr-FR" b="1" dirty="0"/>
              <a:t> (Principe)</a:t>
            </a:r>
            <a:endParaRPr lang="fr-FR" b="1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0D71DC-3B90-C68C-3302-0647233B5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3765" y="2133600"/>
            <a:ext cx="5649311" cy="4220066"/>
          </a:xfrm>
        </p:spPr>
        <p:txBody>
          <a:bodyPr>
            <a:normAutofit/>
          </a:bodyPr>
          <a:lstStyle/>
          <a:p>
            <a:r>
              <a:rPr lang="fr-FR" sz="2400" b="1" dirty="0"/>
              <a:t>Arbre couvrant de poids minimal.</a:t>
            </a:r>
            <a:endParaRPr lang="fr-FR" sz="2400" dirty="0"/>
          </a:p>
          <a:p>
            <a:pPr marL="0" indent="0">
              <a:buNone/>
            </a:pPr>
            <a:endParaRPr lang="fr-FR" sz="2400" b="1" dirty="0"/>
          </a:p>
          <a:p>
            <a:r>
              <a:rPr lang="fr-FR" sz="2400" dirty="0"/>
              <a:t>Détermination d’un </a:t>
            </a:r>
            <a:r>
              <a:rPr lang="fr-FR" sz="2400" b="1" dirty="0"/>
              <a:t>arbre reliant tous les sommets</a:t>
            </a:r>
            <a:r>
              <a:rPr lang="fr-FR" sz="2400" dirty="0"/>
              <a:t> d’un graphe </a:t>
            </a:r>
            <a:r>
              <a:rPr lang="fr-FR" sz="2400" u="sng" dirty="0"/>
              <a:t>connexe</a:t>
            </a:r>
            <a:r>
              <a:rPr lang="fr-FR" sz="2400" dirty="0"/>
              <a:t> et </a:t>
            </a:r>
            <a:r>
              <a:rPr lang="fr-FR" sz="2400" u="sng" dirty="0"/>
              <a:t>pondéré</a:t>
            </a:r>
            <a:r>
              <a:rPr lang="fr-FR" sz="2400" dirty="0"/>
              <a:t> par les </a:t>
            </a:r>
            <a:r>
              <a:rPr lang="fr-FR" sz="2400" b="1" dirty="0"/>
              <a:t>arêtes ayant les poids les plus faibles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Arbre = pas de cycle.</a:t>
            </a:r>
            <a:endParaRPr lang="fr-FR" sz="24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54D3CD-F34E-2BCA-4AF0-A8407B06CB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400" b="1" u="sng" dirty="0"/>
              <a:t>Graphe connexe et pondéré</a:t>
            </a:r>
          </a:p>
          <a:p>
            <a:endParaRPr lang="fr-FR" u="sng" dirty="0"/>
          </a:p>
          <a:p>
            <a:endParaRPr lang="fr-FR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3ACBB9-7457-A613-B863-E7A451A34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061" y="2968265"/>
            <a:ext cx="44005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54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EA261-176D-1189-3EC4-CEC83D75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Algorithme de Prim</a:t>
            </a:r>
            <a:r>
              <a:rPr lang="fr-FR" b="1" dirty="0"/>
              <a:t> (Exemple)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DD04AA-9ADB-EC1B-3B1A-31E68F2AA9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Graphe connexe et pondéré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36C956-F904-F74D-99D2-E4F0898D51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Arbre couvrant de poids minimal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endParaRPr lang="fr-FR" u="sng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9B5D86E-6284-D538-91B2-BB80664DC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41" y="2596522"/>
            <a:ext cx="4089832" cy="32931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FA7887E-1C0C-685B-F045-6506B63F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47" y="2735983"/>
            <a:ext cx="3780806" cy="31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5EDCB-1CD7-FCF9-8E18-5953B43B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Arbre couvrant de poids minimal </a:t>
            </a:r>
            <a:r>
              <a:rPr lang="fr-FR" b="1" dirty="0"/>
              <a:t>(Utilisation)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D933D0D-578F-C775-9317-2D25017A3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1605"/>
            <a:ext cx="8915400" cy="456257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r-FR" sz="2400" dirty="0"/>
              <a:t>Utilisation dans les </a:t>
            </a:r>
            <a:r>
              <a:rPr lang="fr-FR" sz="2400" b="1" dirty="0"/>
              <a:t>réseaux électriques, hydrauliques etc</a:t>
            </a:r>
            <a:r>
              <a:rPr lang="fr-FR" sz="2400" dirty="0"/>
              <a:t>., </a:t>
            </a:r>
            <a:r>
              <a:rPr lang="fr-FR" sz="2400" b="1" u="sng" dirty="0">
                <a:solidFill>
                  <a:srgbClr val="0070C0"/>
                </a:solidFill>
              </a:rPr>
              <a:t>L</a:t>
            </a:r>
            <a:r>
              <a:rPr lang="fr-FR" sz="2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ien ici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  <a:r>
              <a:rPr lang="fr-FR" sz="2400" i="1" dirty="0"/>
              <a:t>(Page10), </a:t>
            </a:r>
            <a:r>
              <a:rPr lang="fr-FR" sz="2400" b="1" u="sng" dirty="0">
                <a:solidFill>
                  <a:srgbClr val="0070C0"/>
                </a:solidFill>
              </a:rPr>
              <a:t>l</a:t>
            </a:r>
            <a:r>
              <a:rPr lang="fr-FR" sz="2400" b="1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ien ici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i="1" dirty="0">
                <a:solidFill>
                  <a:schemeClr val="tx1"/>
                </a:solidFill>
              </a:rPr>
              <a:t>(Page 1)</a:t>
            </a:r>
            <a:r>
              <a:rPr lang="fr-FR" sz="2400" dirty="0">
                <a:solidFill>
                  <a:schemeClr val="tx1"/>
                </a:solidFill>
              </a:rPr>
              <a:t>.</a:t>
            </a:r>
            <a:endParaRPr lang="fr-FR" sz="2400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fr-FR" sz="2400" i="1" dirty="0"/>
          </a:p>
          <a:p>
            <a:pPr>
              <a:buFontTx/>
              <a:buChar char="-"/>
            </a:pPr>
            <a:r>
              <a:rPr lang="fr-FR" sz="2400" dirty="0"/>
              <a:t>En informatique : </a:t>
            </a:r>
            <a:r>
              <a:rPr lang="fr-FR" sz="2400" b="1" dirty="0"/>
              <a:t>circuits électroniques</a:t>
            </a:r>
            <a:r>
              <a:rPr lang="fr-FR" sz="2400" dirty="0"/>
              <a:t>, </a:t>
            </a:r>
            <a:r>
              <a:rPr lang="fr-FR" sz="2400" b="1" dirty="0"/>
              <a:t>réseaux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r>
              <a:rPr lang="fr-FR" sz="2400" b="1" dirty="0"/>
              <a:t>    </a:t>
            </a:r>
            <a:endParaRPr lang="fr-FR" sz="2400" dirty="0"/>
          </a:p>
          <a:p>
            <a:pPr>
              <a:buFontTx/>
              <a:buChar char="-"/>
            </a:pPr>
            <a:r>
              <a:rPr lang="fr-FR" sz="2400" b="1" dirty="0"/>
              <a:t>Génération aléatoire de niveaux </a:t>
            </a:r>
            <a:r>
              <a:rPr lang="fr-FR" sz="2400" dirty="0"/>
              <a:t>dans certains jeux vidéos (Rogue-like). Assure la longévité du jeu </a:t>
            </a:r>
            <a:r>
              <a:rPr lang="fr-FR" sz="2400" dirty="0">
                <a:sym typeface="Wingdings" panose="05000000000000000000" pitchFamily="2" charset="2"/>
              </a:rPr>
              <a:t>.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     </a:t>
            </a:r>
            <a:r>
              <a:rPr lang="fr-FR" sz="2400" b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ici</a:t>
            </a:r>
            <a:endParaRPr lang="fr-FR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400" dirty="0"/>
              <a:t>     </a:t>
            </a:r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endParaRPr lang="fr-FR" sz="2400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9922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9E492-779A-FA63-2662-079336DC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Algorithme de Prim</a:t>
            </a:r>
            <a:r>
              <a:rPr lang="fr-FR" b="1" dirty="0"/>
              <a:t> (Exemple)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B77511-5B36-9AA8-A7FE-1D5A5AC1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Sélection systématique de </a:t>
            </a:r>
            <a:r>
              <a:rPr lang="fr-FR" sz="2400" b="1" dirty="0"/>
              <a:t>l’arête de poids minimal  </a:t>
            </a:r>
            <a:r>
              <a:rPr lang="fr-FR" sz="2400" dirty="0"/>
              <a:t>partant d’un des sommets de l’arbre vers un autre sommet.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En cas de </a:t>
            </a:r>
            <a:r>
              <a:rPr lang="fr-FR" sz="2400" b="1" dirty="0"/>
              <a:t>cycle</a:t>
            </a:r>
            <a:r>
              <a:rPr lang="fr-FR" sz="2400" dirty="0"/>
              <a:t>, </a:t>
            </a:r>
            <a:r>
              <a:rPr lang="fr-FR" sz="2400" b="1" dirty="0"/>
              <a:t>pas de sélection </a:t>
            </a:r>
            <a:r>
              <a:rPr lang="fr-FR" sz="2400" dirty="0"/>
              <a:t>de l’arête.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>
                <a:solidFill>
                  <a:schemeClr val="tx1"/>
                </a:solidFill>
              </a:rPr>
              <a:t>Pour le détail de l’algorithme de Prim : </a:t>
            </a:r>
            <a:r>
              <a:rPr lang="fr-FR" sz="2400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Lien vidéo ici</a:t>
            </a:r>
            <a:r>
              <a:rPr lang="fr-FR" sz="2400" b="1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867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79A48-33F1-B7C2-F9E7-7E089BA1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Algorithme de Prim</a:t>
            </a:r>
            <a:r>
              <a:rPr lang="fr-FR" b="1" dirty="0"/>
              <a:t> (Application à la génération d’un labyrinthe)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395B25-3F0C-881D-8D56-6D4D7A08D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173691"/>
          </a:xfrm>
        </p:spPr>
        <p:txBody>
          <a:bodyPr>
            <a:normAutofit/>
          </a:bodyPr>
          <a:lstStyle/>
          <a:p>
            <a:r>
              <a:rPr lang="fr-FR" sz="2400" dirty="0"/>
              <a:t>Choix d’un </a:t>
            </a:r>
            <a:r>
              <a:rPr lang="fr-FR" sz="2400" b="1" dirty="0"/>
              <a:t>graphe</a:t>
            </a:r>
            <a:r>
              <a:rPr lang="fr-FR" sz="2400" dirty="0"/>
              <a:t> sous forme d’une </a:t>
            </a:r>
            <a:r>
              <a:rPr lang="fr-FR" sz="2400" b="1" dirty="0"/>
              <a:t>grille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endParaRPr lang="fr-FR" sz="24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847C95-9C8F-6C97-6A4C-2DA0FE49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256483"/>
          </a:xfrm>
        </p:spPr>
        <p:txBody>
          <a:bodyPr/>
          <a:lstStyle/>
          <a:p>
            <a:r>
              <a:rPr lang="fr-FR" sz="2400" b="1" dirty="0"/>
              <a:t>Arbre couvrant </a:t>
            </a:r>
            <a:r>
              <a:rPr lang="fr-FR" sz="2400" dirty="0"/>
              <a:t>formant</a:t>
            </a:r>
            <a:r>
              <a:rPr lang="fr-FR" sz="2400" b="1" dirty="0"/>
              <a:t> le labyrinthe.</a:t>
            </a:r>
          </a:p>
          <a:p>
            <a:endParaRPr lang="fr-FR" sz="2400" b="1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DA56F8-3EA2-C87E-F24E-5C0784993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369" y="2960507"/>
            <a:ext cx="3086100" cy="31051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441E52-3C2E-2E82-8759-B4D323F8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687" y="2989082"/>
            <a:ext cx="30861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46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11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70" name="Group 25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1" name="Rectangle 39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Freeform 6">
            <a:extLst>
              <a:ext uri="{FF2B5EF4-FFF2-40B4-BE49-F238E27FC236}">
                <a16:creationId xmlns:a16="http://schemas.microsoft.com/office/drawing/2014/main" id="{7BD08880-457D-4C62-A3B5-6A9B0878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906204C8-BD43-343C-1680-39501B44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90" y="844510"/>
            <a:ext cx="3710018" cy="41697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u="sng" dirty="0" err="1"/>
              <a:t>Génération</a:t>
            </a:r>
            <a:r>
              <a:rPr lang="en-US" sz="4400" b="1" u="sng" dirty="0"/>
              <a:t> de </a:t>
            </a:r>
            <a:r>
              <a:rPr lang="en-US" sz="4400" b="1" u="sng" dirty="0" err="1"/>
              <a:t>labyrinthe</a:t>
            </a:r>
            <a:r>
              <a:rPr lang="en-US" sz="4400" b="1" dirty="0"/>
              <a:t> (</a:t>
            </a:r>
            <a:r>
              <a:rPr lang="en-US" sz="4400" b="1" dirty="0" err="1"/>
              <a:t>Exemple</a:t>
            </a:r>
            <a:r>
              <a:rPr lang="en-US" sz="4400" b="1" dirty="0"/>
              <a:t> de </a:t>
            </a:r>
            <a:r>
              <a:rPr lang="en-US" sz="4400" b="1" dirty="0" err="1"/>
              <a:t>réalisation</a:t>
            </a:r>
            <a:r>
              <a:rPr lang="en-US" sz="4400" b="1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32FDBD-F550-BB61-34A0-418797C0D2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3" r="6178" b="-2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6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FEBBD-0BF2-6DF1-8FD6-9581AE9D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F3924EA8-7242-2A44-E253-2E586A1023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2133599"/>
            <a:ext cx="4848536" cy="4323761"/>
          </a:xfrm>
        </p:spPr>
        <p:txBody>
          <a:bodyPr>
            <a:normAutofit/>
          </a:bodyPr>
          <a:lstStyle/>
          <a:p>
            <a:pPr>
              <a:buFont typeface="+mj-lt"/>
              <a:buAutoNum type="arabicParenR"/>
            </a:pPr>
            <a:r>
              <a:rPr lang="fr-FR" sz="2400" b="1" dirty="0"/>
              <a:t>Génération</a:t>
            </a:r>
            <a:r>
              <a:rPr lang="fr-FR" sz="2400" dirty="0"/>
              <a:t> d’une grille.</a:t>
            </a:r>
          </a:p>
          <a:p>
            <a:pPr>
              <a:buFont typeface="+mj-lt"/>
              <a:buAutoNum type="arabicParenR"/>
            </a:pPr>
            <a:r>
              <a:rPr lang="fr-FR" sz="2400" b="1" dirty="0"/>
              <a:t>Poids aléatoires </a:t>
            </a:r>
            <a:r>
              <a:rPr lang="fr-FR" sz="2400" dirty="0"/>
              <a:t>sur les arêtes.</a:t>
            </a:r>
          </a:p>
          <a:p>
            <a:pPr>
              <a:buFont typeface="+mj-lt"/>
              <a:buAutoNum type="arabicParenR"/>
            </a:pPr>
            <a:r>
              <a:rPr lang="fr-FR" sz="2400" b="1" dirty="0"/>
              <a:t>Détermination</a:t>
            </a:r>
            <a:r>
              <a:rPr lang="fr-FR" sz="2400" dirty="0"/>
              <a:t> des </a:t>
            </a:r>
            <a:r>
              <a:rPr lang="fr-FR" sz="2400" b="1" dirty="0"/>
              <a:t>parents / enfants </a:t>
            </a:r>
            <a:r>
              <a:rPr lang="fr-FR" sz="2400" dirty="0"/>
              <a:t>par</a:t>
            </a:r>
            <a:r>
              <a:rPr lang="fr-FR" sz="2400" b="1" dirty="0"/>
              <a:t> adjacence.</a:t>
            </a:r>
          </a:p>
          <a:p>
            <a:pPr>
              <a:buFont typeface="+mj-lt"/>
              <a:buAutoNum type="arabicParenR"/>
            </a:pPr>
            <a:r>
              <a:rPr lang="fr-FR" sz="2400" b="1" dirty="0"/>
              <a:t>Application </a:t>
            </a:r>
            <a:r>
              <a:rPr lang="fr-FR" sz="2400" dirty="0"/>
              <a:t>de</a:t>
            </a:r>
            <a:r>
              <a:rPr lang="fr-FR" sz="2400" b="1" dirty="0"/>
              <a:t> l’algorithme de Prim.</a:t>
            </a:r>
            <a:endParaRPr lang="fr-FR" sz="2400" dirty="0"/>
          </a:p>
          <a:p>
            <a:pPr>
              <a:buFont typeface="+mj-lt"/>
              <a:buAutoNum type="arabicParenR"/>
            </a:pPr>
            <a:r>
              <a:rPr lang="fr-FR" sz="2400" b="1" dirty="0"/>
              <a:t>Fin</a:t>
            </a:r>
            <a:r>
              <a:rPr lang="fr-FR" sz="2400" dirty="0"/>
              <a:t> de l’algorithme lorsque </a:t>
            </a:r>
            <a:r>
              <a:rPr lang="fr-FR" sz="2400" b="1" dirty="0"/>
              <a:t>chaque nœud </a:t>
            </a:r>
            <a:r>
              <a:rPr lang="fr-FR" sz="2400" dirty="0"/>
              <a:t>a été </a:t>
            </a:r>
            <a:r>
              <a:rPr lang="fr-FR" sz="2400" b="1" dirty="0"/>
              <a:t>traité</a:t>
            </a:r>
            <a:r>
              <a:rPr lang="fr-FR" sz="2400" dirty="0"/>
              <a:t>.</a:t>
            </a:r>
          </a:p>
          <a:p>
            <a:pPr>
              <a:buFont typeface="+mj-lt"/>
              <a:buAutoNum type="arabicParenR"/>
            </a:pPr>
            <a:endParaRPr lang="fr-FR" sz="2400" b="1" dirty="0"/>
          </a:p>
          <a:p>
            <a:pPr>
              <a:buFont typeface="+mj-lt"/>
              <a:buAutoNum type="arabicParenR"/>
            </a:pPr>
            <a:endParaRPr lang="fr-FR" dirty="0"/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8E20FFD2-0BB7-146F-F011-ED964B2F0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37747" y="2126222"/>
            <a:ext cx="4066863" cy="37776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400" b="1" i="1" u="sng" dirty="0"/>
              <a:t>Les deux premières étapes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A0899FA-B4C8-6E26-DBDC-99DC5C32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728" y="3145705"/>
            <a:ext cx="33909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3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3B0DAF-60F1-02BD-0A46-67CE6165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Génération d’un labyrinthe</a:t>
            </a:r>
            <a:r>
              <a:rPr lang="fr-FR" b="1" dirty="0"/>
              <a:t> : Mise en place en programmation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E6434E-27D4-1315-8BEE-2D565D6F0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>
                <a:solidFill>
                  <a:srgbClr val="FF0000"/>
                </a:solidFill>
              </a:rPr>
              <a:t>3)</a:t>
            </a:r>
            <a:r>
              <a:rPr lang="fr-FR" sz="2400" b="1" dirty="0"/>
              <a:t> Détermination</a:t>
            </a:r>
            <a:r>
              <a:rPr lang="fr-FR" sz="2400" dirty="0"/>
              <a:t> des </a:t>
            </a:r>
            <a:r>
              <a:rPr lang="fr-FR" sz="2400" b="1" dirty="0"/>
              <a:t>parents / enfants </a:t>
            </a:r>
            <a:r>
              <a:rPr lang="fr-FR" sz="2400" dirty="0"/>
              <a:t>par</a:t>
            </a:r>
            <a:r>
              <a:rPr lang="fr-FR" sz="2400" b="1" dirty="0"/>
              <a:t> adjacence.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465902-2457-07F7-34A3-75DDA2E959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878763" y="2125663"/>
            <a:ext cx="4313237" cy="3778250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D43C8D-334E-A963-E76E-0A1E46CE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17" y="4399470"/>
            <a:ext cx="3390900" cy="19240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D86F49-BF26-5707-D2DC-8F05E455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962275"/>
            <a:ext cx="8459002" cy="12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07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635</Words>
  <Application>Microsoft Office PowerPoint</Application>
  <PresentationFormat>Grand écran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Brin</vt:lpstr>
      <vt:lpstr>Grand Oral    Génération d’un labyrinthe (par l’algorithme de Prim).</vt:lpstr>
      <vt:lpstr>Algorithme de Prim (Principe)</vt:lpstr>
      <vt:lpstr>Algorithme de Prim (Exemple)</vt:lpstr>
      <vt:lpstr>Arbre couvrant de poids minimal (Utilisation)</vt:lpstr>
      <vt:lpstr>Algorithme de Prim (Exemple)</vt:lpstr>
      <vt:lpstr>Algorithme de Prim (Application à la génération d’un labyrinthe)</vt:lpstr>
      <vt:lpstr>Génération de labyrinthe (Exemple de réalisation)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Génération d’un labyrinthe : Mise en place en programmation</vt:lpstr>
      <vt:lpstr>S’entraîner avec l’algorithme de Prim</vt:lpstr>
      <vt:lpstr>Avantages de l’algorithme de Prim</vt:lpstr>
      <vt:lpstr>Quelques questions possibles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Oral    Génération d’un labyrinthe (par l’algorithme de Prim).</dc:title>
  <dc:creator>laurent mayer</dc:creator>
  <cp:lastModifiedBy>laurent mayer</cp:lastModifiedBy>
  <cp:revision>1</cp:revision>
  <dcterms:created xsi:type="dcterms:W3CDTF">2023-03-29T15:15:24Z</dcterms:created>
  <dcterms:modified xsi:type="dcterms:W3CDTF">2023-03-30T19:16:41Z</dcterms:modified>
</cp:coreProperties>
</file>