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0" r:id="rId3"/>
    <p:sldId id="271" r:id="rId4"/>
    <p:sldId id="292" r:id="rId5"/>
    <p:sldId id="293" r:id="rId6"/>
    <p:sldId id="274" r:id="rId7"/>
    <p:sldId id="272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8" r:id="rId21"/>
    <p:sldId id="287" r:id="rId22"/>
    <p:sldId id="289" r:id="rId23"/>
    <p:sldId id="290" r:id="rId24"/>
    <p:sldId id="291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028940-C118-42E9-B968-D2F24F10AE40}" v="14" dt="2023-04-30T09:17:29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t mayer" userId="c07e7b6061ff73d3" providerId="LiveId" clId="{B2028940-C118-42E9-B968-D2F24F10AE40}"/>
    <pc:docChg chg="custSel addSld delSld modSld sldOrd">
      <pc:chgData name="laurent mayer" userId="c07e7b6061ff73d3" providerId="LiveId" clId="{B2028940-C118-42E9-B968-D2F24F10AE40}" dt="2023-04-30T09:30:07.588" v="1193" actId="20577"/>
      <pc:docMkLst>
        <pc:docMk/>
      </pc:docMkLst>
      <pc:sldChg chg="addSp delSp modSp new mod setBg modClrScheme chgLayout">
        <pc:chgData name="laurent mayer" userId="c07e7b6061ff73d3" providerId="LiveId" clId="{B2028940-C118-42E9-B968-D2F24F10AE40}" dt="2023-04-30T08:15:59.430" v="42" actId="26606"/>
        <pc:sldMkLst>
          <pc:docMk/>
          <pc:sldMk cId="4089044019" sldId="256"/>
        </pc:sldMkLst>
        <pc:spChg chg="del mod ord">
          <ac:chgData name="laurent mayer" userId="c07e7b6061ff73d3" providerId="LiveId" clId="{B2028940-C118-42E9-B968-D2F24F10AE40}" dt="2023-04-30T08:15:29.219" v="1" actId="700"/>
          <ac:spMkLst>
            <pc:docMk/>
            <pc:sldMk cId="4089044019" sldId="256"/>
            <ac:spMk id="2" creationId="{2EF0B677-B512-5A64-6CD1-7710B5006C7D}"/>
          </ac:spMkLst>
        </pc:spChg>
        <pc:spChg chg="del mod ord">
          <ac:chgData name="laurent mayer" userId="c07e7b6061ff73d3" providerId="LiveId" clId="{B2028940-C118-42E9-B968-D2F24F10AE40}" dt="2023-04-30T08:15:29.219" v="1" actId="700"/>
          <ac:spMkLst>
            <pc:docMk/>
            <pc:sldMk cId="4089044019" sldId="256"/>
            <ac:spMk id="3" creationId="{FA8685AB-7813-8E97-3F67-C49C1D2B4F81}"/>
          </ac:spMkLst>
        </pc:spChg>
        <pc:spChg chg="add mod ord">
          <ac:chgData name="laurent mayer" userId="c07e7b6061ff73d3" providerId="LiveId" clId="{B2028940-C118-42E9-B968-D2F24F10AE40}" dt="2023-04-30T08:15:59.430" v="42" actId="26606"/>
          <ac:spMkLst>
            <pc:docMk/>
            <pc:sldMk cId="4089044019" sldId="256"/>
            <ac:spMk id="4" creationId="{CC58DDCB-1265-5E67-5766-3092490DBB29}"/>
          </ac:spMkLst>
        </pc:spChg>
        <pc:spChg chg="add del mod ord">
          <ac:chgData name="laurent mayer" userId="c07e7b6061ff73d3" providerId="LiveId" clId="{B2028940-C118-42E9-B968-D2F24F10AE40}" dt="2023-04-30T08:15:54.319" v="39"/>
          <ac:spMkLst>
            <pc:docMk/>
            <pc:sldMk cId="4089044019" sldId="256"/>
            <ac:spMk id="5" creationId="{539608A8-96D3-BE8C-F106-4EAF92F8A16A}"/>
          </ac:spMkLst>
        </pc:spChg>
        <pc:spChg chg="add">
          <ac:chgData name="laurent mayer" userId="c07e7b6061ff73d3" providerId="LiveId" clId="{B2028940-C118-42E9-B968-D2F24F10AE40}" dt="2023-04-30T08:15:59.430" v="42" actId="26606"/>
          <ac:spMkLst>
            <pc:docMk/>
            <pc:sldMk cId="4089044019" sldId="256"/>
            <ac:spMk id="12" creationId="{37C89E4B-3C9F-44B9-8B86-D9E3D112D8EC}"/>
          </ac:spMkLst>
        </pc:spChg>
        <pc:picChg chg="add mod">
          <ac:chgData name="laurent mayer" userId="c07e7b6061ff73d3" providerId="LiveId" clId="{B2028940-C118-42E9-B968-D2F24F10AE40}" dt="2023-04-30T08:15:59.430" v="42" actId="26606"/>
          <ac:picMkLst>
            <pc:docMk/>
            <pc:sldMk cId="4089044019" sldId="256"/>
            <ac:picMk id="7" creationId="{EC400148-2DE0-3F90-2808-8B6284175267}"/>
          </ac:picMkLst>
        </pc:picChg>
        <pc:cxnChg chg="add">
          <ac:chgData name="laurent mayer" userId="c07e7b6061ff73d3" providerId="LiveId" clId="{B2028940-C118-42E9-B968-D2F24F10AE40}" dt="2023-04-30T08:15:59.430" v="42" actId="26606"/>
          <ac:cxnSpMkLst>
            <pc:docMk/>
            <pc:sldMk cId="4089044019" sldId="256"/>
            <ac:cxnSpMk id="14" creationId="{AA2EAA10-076F-46BD-8F0F-B9A2FB77A85C}"/>
          </ac:cxnSpMkLst>
        </pc:cxnChg>
        <pc:cxnChg chg="add">
          <ac:chgData name="laurent mayer" userId="c07e7b6061ff73d3" providerId="LiveId" clId="{B2028940-C118-42E9-B968-D2F24F10AE40}" dt="2023-04-30T08:15:59.430" v="42" actId="26606"/>
          <ac:cxnSpMkLst>
            <pc:docMk/>
            <pc:sldMk cId="4089044019" sldId="256"/>
            <ac:cxnSpMk id="16" creationId="{D891E407-403B-4764-86C9-33A56D3BCAA3}"/>
          </ac:cxnSpMkLst>
        </pc:cxnChg>
      </pc:sldChg>
      <pc:sldChg chg="addSp delSp modSp new mod setBg modClrScheme chgLayout">
        <pc:chgData name="laurent mayer" userId="c07e7b6061ff73d3" providerId="LiveId" clId="{B2028940-C118-42E9-B968-D2F24F10AE40}" dt="2023-04-30T08:38:54.947" v="486" actId="14100"/>
        <pc:sldMkLst>
          <pc:docMk/>
          <pc:sldMk cId="1726984098" sldId="257"/>
        </pc:sldMkLst>
        <pc:spChg chg="del mod ord">
          <ac:chgData name="laurent mayer" userId="c07e7b6061ff73d3" providerId="LiveId" clId="{B2028940-C118-42E9-B968-D2F24F10AE40}" dt="2023-04-30T08:16:18.834" v="44" actId="700"/>
          <ac:spMkLst>
            <pc:docMk/>
            <pc:sldMk cId="1726984098" sldId="257"/>
            <ac:spMk id="2" creationId="{26EA3A4A-DEC6-F63C-009E-6CB7CC0FE885}"/>
          </ac:spMkLst>
        </pc:spChg>
        <pc:spChg chg="del mod ord">
          <ac:chgData name="laurent mayer" userId="c07e7b6061ff73d3" providerId="LiveId" clId="{B2028940-C118-42E9-B968-D2F24F10AE40}" dt="2023-04-30T08:16:18.834" v="44" actId="700"/>
          <ac:spMkLst>
            <pc:docMk/>
            <pc:sldMk cId="1726984098" sldId="257"/>
            <ac:spMk id="3" creationId="{55E4D25E-ADE4-57A9-1F1F-43B9B242EAF0}"/>
          </ac:spMkLst>
        </pc:spChg>
        <pc:spChg chg="add mod ord">
          <ac:chgData name="laurent mayer" userId="c07e7b6061ff73d3" providerId="LiveId" clId="{B2028940-C118-42E9-B968-D2F24F10AE40}" dt="2023-04-30T08:35:39.369" v="436" actId="20577"/>
          <ac:spMkLst>
            <pc:docMk/>
            <pc:sldMk cId="1726984098" sldId="257"/>
            <ac:spMk id="4" creationId="{DD762D67-610B-ADFD-AF23-063FDC00179D}"/>
          </ac:spMkLst>
        </pc:spChg>
        <pc:spChg chg="add mod ord">
          <ac:chgData name="laurent mayer" userId="c07e7b6061ff73d3" providerId="LiveId" clId="{B2028940-C118-42E9-B968-D2F24F10AE40}" dt="2023-04-30T08:38:54.947" v="486" actId="14100"/>
          <ac:spMkLst>
            <pc:docMk/>
            <pc:sldMk cId="1726984098" sldId="257"/>
            <ac:spMk id="5" creationId="{045F8006-1E05-9C93-C277-5626E182DFDE}"/>
          </ac:spMkLst>
        </pc:spChg>
        <pc:spChg chg="add del mod ord">
          <ac:chgData name="laurent mayer" userId="c07e7b6061ff73d3" providerId="LiveId" clId="{B2028940-C118-42E9-B968-D2F24F10AE40}" dt="2023-04-30T08:22:58.929" v="199"/>
          <ac:spMkLst>
            <pc:docMk/>
            <pc:sldMk cId="1726984098" sldId="257"/>
            <ac:spMk id="6" creationId="{E7A90511-4680-3AF0-0CD1-3E5490D8A148}"/>
          </ac:spMkLst>
        </pc:spChg>
        <pc:spChg chg="add">
          <ac:chgData name="laurent mayer" userId="c07e7b6061ff73d3" providerId="LiveId" clId="{B2028940-C118-42E9-B968-D2F24F10AE40}" dt="2023-04-30T08:23:03.264" v="202" actId="26606"/>
          <ac:spMkLst>
            <pc:docMk/>
            <pc:sldMk cId="1726984098" sldId="257"/>
            <ac:spMk id="13" creationId="{D009D6D5-DAC2-4A8B-A17A-E206B9012D09}"/>
          </ac:spMkLst>
        </pc:spChg>
        <pc:picChg chg="add mod">
          <ac:chgData name="laurent mayer" userId="c07e7b6061ff73d3" providerId="LiveId" clId="{B2028940-C118-42E9-B968-D2F24F10AE40}" dt="2023-04-30T08:23:03.264" v="202" actId="26606"/>
          <ac:picMkLst>
            <pc:docMk/>
            <pc:sldMk cId="1726984098" sldId="257"/>
            <ac:picMk id="8" creationId="{EAF3E919-6EA9-2686-6644-696B1B717C72}"/>
          </ac:picMkLst>
        </pc:picChg>
      </pc:sldChg>
      <pc:sldChg chg="addSp delSp modSp new mod ord setBg">
        <pc:chgData name="laurent mayer" userId="c07e7b6061ff73d3" providerId="LiveId" clId="{B2028940-C118-42E9-B968-D2F24F10AE40}" dt="2023-04-30T08:56:27.227" v="756" actId="5793"/>
        <pc:sldMkLst>
          <pc:docMk/>
          <pc:sldMk cId="340767149" sldId="258"/>
        </pc:sldMkLst>
        <pc:spChg chg="mod">
          <ac:chgData name="laurent mayer" userId="c07e7b6061ff73d3" providerId="LiveId" clId="{B2028940-C118-42E9-B968-D2F24F10AE40}" dt="2023-04-30T08:31:54.553" v="429" actId="26606"/>
          <ac:spMkLst>
            <pc:docMk/>
            <pc:sldMk cId="340767149" sldId="258"/>
            <ac:spMk id="2" creationId="{4939DA14-01ED-F371-38D3-E9D2C7373A22}"/>
          </ac:spMkLst>
        </pc:spChg>
        <pc:spChg chg="mod">
          <ac:chgData name="laurent mayer" userId="c07e7b6061ff73d3" providerId="LiveId" clId="{B2028940-C118-42E9-B968-D2F24F10AE40}" dt="2023-04-30T08:56:27.227" v="756" actId="5793"/>
          <ac:spMkLst>
            <pc:docMk/>
            <pc:sldMk cId="340767149" sldId="258"/>
            <ac:spMk id="3" creationId="{FE3DA7D4-EE32-7E06-DC2B-4C429FF923A1}"/>
          </ac:spMkLst>
        </pc:spChg>
        <pc:spChg chg="del mod">
          <ac:chgData name="laurent mayer" userId="c07e7b6061ff73d3" providerId="LiveId" clId="{B2028940-C118-42E9-B968-D2F24F10AE40}" dt="2023-04-30T08:31:49.408" v="426"/>
          <ac:spMkLst>
            <pc:docMk/>
            <pc:sldMk cId="340767149" sldId="258"/>
            <ac:spMk id="4" creationId="{26124D18-B85E-5FBF-20F1-194FE35974FC}"/>
          </ac:spMkLst>
        </pc:spChg>
        <pc:spChg chg="add">
          <ac:chgData name="laurent mayer" userId="c07e7b6061ff73d3" providerId="LiveId" clId="{B2028940-C118-42E9-B968-D2F24F10AE40}" dt="2023-04-30T08:31:54.553" v="429" actId="26606"/>
          <ac:spMkLst>
            <pc:docMk/>
            <pc:sldMk cId="340767149" sldId="258"/>
            <ac:spMk id="11" creationId="{D009D6D5-DAC2-4A8B-A17A-E206B9012D09}"/>
          </ac:spMkLst>
        </pc:spChg>
        <pc:picChg chg="add mod">
          <ac:chgData name="laurent mayer" userId="c07e7b6061ff73d3" providerId="LiveId" clId="{B2028940-C118-42E9-B968-D2F24F10AE40}" dt="2023-04-30T08:31:54.553" v="429" actId="26606"/>
          <ac:picMkLst>
            <pc:docMk/>
            <pc:sldMk cId="340767149" sldId="258"/>
            <ac:picMk id="6" creationId="{FA7E27DC-501C-4B02-4B5C-577CD505CF29}"/>
          </ac:picMkLst>
        </pc:picChg>
      </pc:sldChg>
      <pc:sldChg chg="addSp delSp modSp add mod">
        <pc:chgData name="laurent mayer" userId="c07e7b6061ff73d3" providerId="LiveId" clId="{B2028940-C118-42E9-B968-D2F24F10AE40}" dt="2023-04-30T08:41:39.900" v="555" actId="5793"/>
        <pc:sldMkLst>
          <pc:docMk/>
          <pc:sldMk cId="4051316182" sldId="259"/>
        </pc:sldMkLst>
        <pc:spChg chg="add del mod">
          <ac:chgData name="laurent mayer" userId="c07e7b6061ff73d3" providerId="LiveId" clId="{B2028940-C118-42E9-B968-D2F24F10AE40}" dt="2023-04-30T08:40:25.127" v="491"/>
          <ac:spMkLst>
            <pc:docMk/>
            <pc:sldMk cId="4051316182" sldId="259"/>
            <ac:spMk id="3" creationId="{8854DDAC-5191-7C67-5635-C990A35EFDD9}"/>
          </ac:spMkLst>
        </pc:spChg>
        <pc:spChg chg="mod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4" creationId="{DD762D67-610B-ADFD-AF23-063FDC00179D}"/>
          </ac:spMkLst>
        </pc:spChg>
        <pc:spChg chg="mod">
          <ac:chgData name="laurent mayer" userId="c07e7b6061ff73d3" providerId="LiveId" clId="{B2028940-C118-42E9-B968-D2F24F10AE40}" dt="2023-04-30T08:41:39.900" v="555" actId="5793"/>
          <ac:spMkLst>
            <pc:docMk/>
            <pc:sldMk cId="4051316182" sldId="259"/>
            <ac:spMk id="5" creationId="{045F8006-1E05-9C93-C277-5626E182DFDE}"/>
          </ac:spMkLst>
        </pc:spChg>
        <pc:spChg chg="del">
          <ac:chgData name="laurent mayer" userId="c07e7b6061ff73d3" providerId="LiveId" clId="{B2028940-C118-42E9-B968-D2F24F10AE40}" dt="2023-04-30T08:40:30.545" v="494" actId="26606"/>
          <ac:spMkLst>
            <pc:docMk/>
            <pc:sldMk cId="4051316182" sldId="259"/>
            <ac:spMk id="13" creationId="{D009D6D5-DAC2-4A8B-A17A-E206B9012D09}"/>
          </ac:spMkLst>
        </pc:spChg>
        <pc:spChg chg="add del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18" creationId="{04812C46-200A-4DEB-A05E-3ED6C68C2387}"/>
          </ac:spMkLst>
        </pc:spChg>
        <pc:spChg chg="add del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20" creationId="{D1EA859B-E555-4109-94F3-6700E046E008}"/>
          </ac:spMkLst>
        </pc:spChg>
        <pc:spChg chg="add">
          <ac:chgData name="laurent mayer" userId="c07e7b6061ff73d3" providerId="LiveId" clId="{B2028940-C118-42E9-B968-D2F24F10AE40}" dt="2023-04-30T08:41:32.717" v="553" actId="26606"/>
          <ac:spMkLst>
            <pc:docMk/>
            <pc:sldMk cId="4051316182" sldId="259"/>
            <ac:spMk id="25" creationId="{04812C46-200A-4DEB-A05E-3ED6C68C2387}"/>
          </ac:spMkLst>
        </pc:spChg>
        <pc:picChg chg="add mod ord">
          <ac:chgData name="laurent mayer" userId="c07e7b6061ff73d3" providerId="LiveId" clId="{B2028940-C118-42E9-B968-D2F24F10AE40}" dt="2023-04-30T08:41:32.717" v="553" actId="26606"/>
          <ac:picMkLst>
            <pc:docMk/>
            <pc:sldMk cId="4051316182" sldId="259"/>
            <ac:picMk id="7" creationId="{71B10251-AD44-B28E-126F-351604B359DC}"/>
          </ac:picMkLst>
        </pc:picChg>
        <pc:picChg chg="del">
          <ac:chgData name="laurent mayer" userId="c07e7b6061ff73d3" providerId="LiveId" clId="{B2028940-C118-42E9-B968-D2F24F10AE40}" dt="2023-04-30T08:40:21.968" v="490" actId="478"/>
          <ac:picMkLst>
            <pc:docMk/>
            <pc:sldMk cId="4051316182" sldId="259"/>
            <ac:picMk id="8" creationId="{EAF3E919-6EA9-2686-6644-696B1B717C72}"/>
          </ac:picMkLst>
        </pc:picChg>
      </pc:sldChg>
      <pc:sldChg chg="addSp delSp modSp new del mod">
        <pc:chgData name="laurent mayer" userId="c07e7b6061ff73d3" providerId="LiveId" clId="{B2028940-C118-42E9-B968-D2F24F10AE40}" dt="2023-04-30T08:43:21.418" v="573" actId="2696"/>
        <pc:sldMkLst>
          <pc:docMk/>
          <pc:sldMk cId="2526798146" sldId="260"/>
        </pc:sldMkLst>
        <pc:spChg chg="mod">
          <ac:chgData name="laurent mayer" userId="c07e7b6061ff73d3" providerId="LiveId" clId="{B2028940-C118-42E9-B968-D2F24F10AE40}" dt="2023-04-30T08:42:44.565" v="568" actId="113"/>
          <ac:spMkLst>
            <pc:docMk/>
            <pc:sldMk cId="2526798146" sldId="260"/>
            <ac:spMk id="2" creationId="{FD56AD6F-9F39-9505-A84C-DFE410DC9C7C}"/>
          </ac:spMkLst>
        </pc:spChg>
        <pc:spChg chg="del">
          <ac:chgData name="laurent mayer" userId="c07e7b6061ff73d3" providerId="LiveId" clId="{B2028940-C118-42E9-B968-D2F24F10AE40}" dt="2023-04-30T08:42:56.961" v="569"/>
          <ac:spMkLst>
            <pc:docMk/>
            <pc:sldMk cId="2526798146" sldId="260"/>
            <ac:spMk id="3" creationId="{B9FE1387-3DC6-43B6-9773-C5D62E8E6987}"/>
          </ac:spMkLst>
        </pc:spChg>
        <pc:picChg chg="add mod">
          <ac:chgData name="laurent mayer" userId="c07e7b6061ff73d3" providerId="LiveId" clId="{B2028940-C118-42E9-B968-D2F24F10AE40}" dt="2023-04-30T08:42:59.515" v="572" actId="1076"/>
          <ac:picMkLst>
            <pc:docMk/>
            <pc:sldMk cId="2526798146" sldId="260"/>
            <ac:picMk id="6" creationId="{408C8709-CA22-2FE1-7C77-A20E6B3DE9E3}"/>
          </ac:picMkLst>
        </pc:picChg>
      </pc:sldChg>
      <pc:sldChg chg="addSp delSp modSp add mod">
        <pc:chgData name="laurent mayer" userId="c07e7b6061ff73d3" providerId="LiveId" clId="{B2028940-C118-42E9-B968-D2F24F10AE40}" dt="2023-04-30T08:57:05.993" v="782" actId="20577"/>
        <pc:sldMkLst>
          <pc:docMk/>
          <pc:sldMk cId="2564954272" sldId="260"/>
        </pc:sldMkLst>
        <pc:spChg chg="add del mod">
          <ac:chgData name="laurent mayer" userId="c07e7b6061ff73d3" providerId="LiveId" clId="{B2028940-C118-42E9-B968-D2F24F10AE40}" dt="2023-04-30T08:43:33.715" v="576"/>
          <ac:spMkLst>
            <pc:docMk/>
            <pc:sldMk cId="2564954272" sldId="260"/>
            <ac:spMk id="3" creationId="{05111E5E-6808-E032-6271-135364F9DF57}"/>
          </ac:spMkLst>
        </pc:spChg>
        <pc:spChg chg="mo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4" creationId="{DD762D67-610B-ADFD-AF23-063FDC00179D}"/>
          </ac:spMkLst>
        </pc:spChg>
        <pc:spChg chg="mod">
          <ac:chgData name="laurent mayer" userId="c07e7b6061ff73d3" providerId="LiveId" clId="{B2028940-C118-42E9-B968-D2F24F10AE40}" dt="2023-04-30T08:57:05.993" v="782" actId="20577"/>
          <ac:spMkLst>
            <pc:docMk/>
            <pc:sldMk cId="2564954272" sldId="260"/>
            <ac:spMk id="5" creationId="{045F8006-1E05-9C93-C277-5626E182DFDE}"/>
          </ac:spMkLst>
        </pc:spChg>
        <pc:spChg chg="del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25" creationId="{04812C46-200A-4DEB-A05E-3ED6C68C2387}"/>
          </ac:spMkLst>
        </pc:spChg>
        <pc:spChg chg="ad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30" creationId="{04812C46-200A-4DEB-A05E-3ED6C68C2387}"/>
          </ac:spMkLst>
        </pc:spChg>
        <pc:spChg chg="add">
          <ac:chgData name="laurent mayer" userId="c07e7b6061ff73d3" providerId="LiveId" clId="{B2028940-C118-42E9-B968-D2F24F10AE40}" dt="2023-04-30T08:43:36.488" v="579" actId="26606"/>
          <ac:spMkLst>
            <pc:docMk/>
            <pc:sldMk cId="2564954272" sldId="260"/>
            <ac:spMk id="32" creationId="{D1EA859B-E555-4109-94F3-6700E046E008}"/>
          </ac:spMkLst>
        </pc:spChg>
        <pc:picChg chg="del">
          <ac:chgData name="laurent mayer" userId="c07e7b6061ff73d3" providerId="LiveId" clId="{B2028940-C118-42E9-B968-D2F24F10AE40}" dt="2023-04-30T08:43:30.481" v="575" actId="478"/>
          <ac:picMkLst>
            <pc:docMk/>
            <pc:sldMk cId="2564954272" sldId="260"/>
            <ac:picMk id="7" creationId="{71B10251-AD44-B28E-126F-351604B359DC}"/>
          </ac:picMkLst>
        </pc:picChg>
        <pc:picChg chg="add mod ord">
          <ac:chgData name="laurent mayer" userId="c07e7b6061ff73d3" providerId="LiveId" clId="{B2028940-C118-42E9-B968-D2F24F10AE40}" dt="2023-04-30T08:43:36.488" v="579" actId="26606"/>
          <ac:picMkLst>
            <pc:docMk/>
            <pc:sldMk cId="2564954272" sldId="260"/>
            <ac:picMk id="8" creationId="{837719CB-BA76-C237-2AE3-6DB16D0E0FE7}"/>
          </ac:picMkLst>
        </pc:picChg>
      </pc:sldChg>
      <pc:sldChg chg="addSp delSp modSp new mod chgLayout">
        <pc:chgData name="laurent mayer" userId="c07e7b6061ff73d3" providerId="LiveId" clId="{B2028940-C118-42E9-B968-D2F24F10AE40}" dt="2023-04-30T09:30:07.588" v="1193" actId="20577"/>
        <pc:sldMkLst>
          <pc:docMk/>
          <pc:sldMk cId="3649514762" sldId="261"/>
        </pc:sldMkLst>
        <pc:spChg chg="mod ord">
          <ac:chgData name="laurent mayer" userId="c07e7b6061ff73d3" providerId="LiveId" clId="{B2028940-C118-42E9-B968-D2F24F10AE40}" dt="2023-04-30T09:06:29.079" v="839" actId="20577"/>
          <ac:spMkLst>
            <pc:docMk/>
            <pc:sldMk cId="3649514762" sldId="261"/>
            <ac:spMk id="2" creationId="{CE72D2BA-EB09-9947-BB81-2D510C9B49F2}"/>
          </ac:spMkLst>
        </pc:spChg>
        <pc:spChg chg="del mod">
          <ac:chgData name="laurent mayer" userId="c07e7b6061ff73d3" providerId="LiveId" clId="{B2028940-C118-42E9-B968-D2F24F10AE40}" dt="2023-04-30T09:05:33.371" v="798"/>
          <ac:spMkLst>
            <pc:docMk/>
            <pc:sldMk cId="3649514762" sldId="261"/>
            <ac:spMk id="3" creationId="{C33696DC-A052-4D6B-88F0-81ABC7B376F5}"/>
          </ac:spMkLst>
        </pc:spChg>
        <pc:spChg chg="del mod">
          <ac:chgData name="laurent mayer" userId="c07e7b6061ff73d3" providerId="LiveId" clId="{B2028940-C118-42E9-B968-D2F24F10AE40}" dt="2023-04-30T09:05:54.856" v="804" actId="700"/>
          <ac:spMkLst>
            <pc:docMk/>
            <pc:sldMk cId="3649514762" sldId="261"/>
            <ac:spMk id="4" creationId="{864F5C06-BD69-D4A1-797F-F033D14A71A5}"/>
          </ac:spMkLst>
        </pc:spChg>
        <pc:spChg chg="add del mod ord">
          <ac:chgData name="laurent mayer" userId="c07e7b6061ff73d3" providerId="LiveId" clId="{B2028940-C118-42E9-B968-D2F24F10AE40}" dt="2023-04-30T09:06:00.757" v="807"/>
          <ac:spMkLst>
            <pc:docMk/>
            <pc:sldMk cId="3649514762" sldId="261"/>
            <ac:spMk id="7" creationId="{2CDE9115-7B91-00FC-E02F-72FFFA6E8945}"/>
          </ac:spMkLst>
        </pc:spChg>
        <pc:spChg chg="add mod">
          <ac:chgData name="laurent mayer" userId="c07e7b6061ff73d3" providerId="LiveId" clId="{B2028940-C118-42E9-B968-D2F24F10AE40}" dt="2023-04-30T09:30:07.588" v="1193" actId="20577"/>
          <ac:spMkLst>
            <pc:docMk/>
            <pc:sldMk cId="3649514762" sldId="261"/>
            <ac:spMk id="9" creationId="{999E5C6F-8C5F-D7B1-E968-E86A037908FB}"/>
          </ac:spMkLst>
        </pc:spChg>
        <pc:picChg chg="add del mod ord">
          <ac:chgData name="laurent mayer" userId="c07e7b6061ff73d3" providerId="LiveId" clId="{B2028940-C118-42E9-B968-D2F24F10AE40}" dt="2023-04-30T09:05:57.698" v="805" actId="21"/>
          <ac:picMkLst>
            <pc:docMk/>
            <pc:sldMk cId="3649514762" sldId="261"/>
            <ac:picMk id="6" creationId="{AA72319F-331C-204F-AD87-8D37773623DC}"/>
          </ac:picMkLst>
        </pc:picChg>
        <pc:picChg chg="add mod">
          <ac:chgData name="laurent mayer" userId="c07e7b6061ff73d3" providerId="LiveId" clId="{B2028940-C118-42E9-B968-D2F24F10AE40}" dt="2023-04-30T09:06:00.757" v="807"/>
          <ac:picMkLst>
            <pc:docMk/>
            <pc:sldMk cId="3649514762" sldId="261"/>
            <ac:picMk id="10" creationId="{3645E0FD-BB08-622D-9B4D-045ADBCF5E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C3DE4E-C2E4-3FD5-CF36-9BF05CACC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BF96349-678A-473D-6583-B85A48F27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8EDE1D-28BC-EA19-CB21-9AF1BD5E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A1DEDE-A6EE-FD58-FA02-EF884523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097428-FF66-CB01-C62B-731B8B3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72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0A31D-974E-7CC7-AABD-848B211A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E6580E-76C8-1900-B2A2-20410D5F7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23676E-901E-92FE-A97B-A65D71DB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3639B-7316-7C25-79A4-DE23DFC1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921BC-AC54-70B5-BC3D-4584F6ECF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924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8DC929-E17A-6DFE-23BB-04FCDABF9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E8D095-29E2-34CB-F13D-7F5AD91C0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E1A7F0-C776-BE5B-2D68-0ED7C179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6DCB2F-C0C3-709C-000C-2CFFC760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2B9176-89B4-C7BE-2223-01822B26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79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94B1D-0FD1-E621-1338-B23C4048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C3F54B-7060-18BF-287C-B2F001C4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2E71C6-DCA0-380C-1185-1AD797CA9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D0E85F-E868-4A20-6A49-6A28114A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D5389F-4958-27D6-A54B-F7AD8944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184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6F20EB-888B-AA35-E3E0-F45C77D8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70A2FE-42BC-1F10-08AA-37FEC137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60C10-D748-1E9D-FB38-D131FE7F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BFCBD4-ABCF-B21B-3449-1C3E8CF3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3F81DB-1D76-8BF0-3C23-3F8BFABE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59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0802E6-3742-B066-A3F5-DD12853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1C385C-172B-D6C5-1925-C17CD9429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69C3-B9DA-05B5-2532-AFDC2FCA1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970DAE-4A27-E9BE-FDEE-71AF996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6E0C9D-21C0-9E60-09B3-38328571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99498DD-8490-E6FA-6B43-7954065F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65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6FB16-88F8-E9D2-0DAA-DF834C04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6BE699-6AD4-7F7E-81AA-B4771D8EB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BE75031-5285-9B40-E438-224B74B8A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941997-296F-8D46-A05B-7C86A1614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179BBC-C145-6BA4-89B0-FE6A34E4C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E3A197D-64A1-6382-5629-C2AF40CF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72B34CF-CBEB-7D67-C265-8748CF2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EE8342-8065-C5B0-F834-7E60B596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22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C9F532-1A47-0808-BFE3-24146580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156378-E27F-F3D8-6853-E71A30C9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A1AB6E-6081-E0D5-5585-C43BC0AE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D9F15-58FE-56B6-A5DD-FD54570D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805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48B8D41-2E1B-2A01-85DD-FB18B31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08DE3F5-086C-3C86-9C47-57BE293E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3CFA4AC-CA71-C136-D09B-5B9B5D167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007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9EE329-1540-FE73-AE1A-BF8C5BF9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F0B45-E1C6-41AC-9EAA-F4DCD31EE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E582FE-5AA9-4150-E7C5-79CD3EB64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3F6BBF-BF30-50B5-C1DC-A50432D1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1AD25B-6D3D-BDF9-C166-A0F51AC2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6D62F4-48BB-35C5-9223-0254C4890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6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0F0AE7-AA09-4468-0D07-F9E278E01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5E0C24-179D-D3A0-F1F9-8E6B9FCCB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CDBF4A-9B0D-CE92-E56A-731795E9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AB57F6-A3A1-F65A-7D91-2D57C834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97171F-7CE1-78CF-F4B4-4C9180226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375CE3C-51B2-2353-8C39-9C3BA754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84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1A4196-31F7-3749-0EDD-72B911E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CF2FA8-8ACA-6DF3-C5F3-AC19378C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FA5A-D00D-D2FF-8D3C-5C1B4D47B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B4DBB-5442-4012-BDE0-3C6F253CD683}" type="datetimeFigureOut">
              <a:rPr lang="fr-FR" smtClean="0"/>
              <a:t>14/05/2023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07490-87E9-79FB-EF6C-044C531D4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9BBB55-59E2-C9DD-E2D0-4B1496EC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95018-5AE2-4A77-933D-E50B8FE5246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4364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FLq6dKQok&amp;list=PLO_fdPEVlfKoanjvTJbIbd9V5d9Pzp8Rw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esechos.fr/idees-debats/dossiers/intelligence-artificielle-IA-Gafa-AlphaGo-Watson/1957-le-perceptron-premiere-machine-apprenante-130009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Lumières à motifs violets">
            <a:extLst>
              <a:ext uri="{FF2B5EF4-FFF2-40B4-BE49-F238E27FC236}">
                <a16:creationId xmlns:a16="http://schemas.microsoft.com/office/drawing/2014/main" id="{C01330F0-23BC-080C-83ED-3E5B62DF5F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2" r="2941" b="-1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B97B096-A1D9-3915-47B1-3F0BCDC5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b="1" dirty="0"/>
              <a:t>Deep learning ( </a:t>
            </a:r>
            <a:r>
              <a:rPr lang="en-US" sz="5200" b="1" dirty="0" err="1"/>
              <a:t>réseaux</a:t>
            </a:r>
            <a:r>
              <a:rPr lang="en-US" sz="5200" b="1" dirty="0"/>
              <a:t> </a:t>
            </a:r>
            <a:r>
              <a:rPr lang="en-US" sz="5200" b="1" dirty="0" err="1"/>
              <a:t>neuronaux</a:t>
            </a:r>
            <a:r>
              <a:rPr lang="en-US" sz="5200" b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45363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87C48E0-5B0E-12D1-2F3E-1063496E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Amélioration du perceptron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481DC436-60E5-DFA3-B50F-8A0B044FD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fr-FR" sz="2400" dirty="0"/>
              <a:t>Fonction </a:t>
            </a:r>
            <a:r>
              <a:rPr lang="fr-FR" sz="2400" b="1" dirty="0"/>
              <a:t>sigmoïde</a:t>
            </a:r>
            <a:r>
              <a:rPr lang="fr-FR" sz="2400" dirty="0"/>
              <a:t>.</a:t>
            </a:r>
          </a:p>
          <a:p>
            <a:pPr marL="342900"/>
            <a:endParaRPr lang="fr-FR" sz="2400" dirty="0"/>
          </a:p>
          <a:p>
            <a:pPr marL="342900"/>
            <a:r>
              <a:rPr lang="fr-FR" sz="2400" dirty="0"/>
              <a:t>Exemple de lecture : z = -2,1.</a:t>
            </a:r>
          </a:p>
          <a:p>
            <a:pPr marL="914400" lvl="1" indent="-342900">
              <a:buFont typeface="Wingdings" panose="05000000000000000000" pitchFamily="2" charset="2"/>
              <a:buChar char="Ø"/>
            </a:pPr>
            <a:r>
              <a:rPr lang="fr-FR" sz="2000" dirty="0"/>
              <a:t>10% de chances d’être activé.</a:t>
            </a:r>
          </a:p>
          <a:p>
            <a:pPr marL="914400" lvl="1" indent="-342900">
              <a:buFont typeface="Wingdings" panose="05000000000000000000" pitchFamily="2" charset="2"/>
              <a:buChar char="Ø"/>
            </a:pPr>
            <a:r>
              <a:rPr lang="fr-FR" sz="2000" dirty="0"/>
              <a:t>90% de chances d’être inhibé.</a:t>
            </a: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0F0CA48-94A6-27D2-6F0E-A4F42BB88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94627"/>
            <a:ext cx="5181600" cy="3013333"/>
          </a:xfrm>
        </p:spPr>
      </p:pic>
    </p:spTree>
    <p:extLst>
      <p:ext uri="{BB962C8B-B14F-4D97-AF65-F5344CB8AC3E}">
        <p14:creationId xmlns:p14="http://schemas.microsoft.com/office/powerpoint/2010/main" val="1185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0341BC4-5E28-060F-9BB0-77EE3426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Amélioration du perceptron</a:t>
            </a:r>
          </a:p>
        </p:txBody>
      </p:sp>
      <p:pic>
        <p:nvPicPr>
          <p:cNvPr id="7" name="Espace réservé du contenu 6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0F46D37-1B8B-8E54-63B0-FB5ACE34F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23" y="579473"/>
            <a:ext cx="8085153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2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729819-FD40-E89D-A042-1C44323F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Détermination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6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valeurs</a:t>
            </a:r>
            <a:r>
              <a:rPr lang="en-US" sz="3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w1, w2 et b</a:t>
            </a:r>
            <a:endParaRPr 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265ADB-2447-4879-4B1E-3B6873F39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6447" y="6019391"/>
            <a:ext cx="7315199" cy="3369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Plausibilité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du </a:t>
            </a:r>
            <a:r>
              <a:rPr lang="en-US" sz="2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modèle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vis-à-vis de </a:t>
            </a:r>
            <a:r>
              <a:rPr lang="en-US" sz="2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données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Produit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des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probabilités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chaque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test.</a:t>
            </a:r>
            <a:endParaRPr lang="en-US" sz="2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EAF7C60-4066-2395-88D5-DD2479DD9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4363" y="579473"/>
            <a:ext cx="8163272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2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729819-FD40-E89D-A042-1C44323F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b="1" kern="1200" dirty="0" err="1">
                <a:latin typeface="+mj-lt"/>
                <a:ea typeface="+mj-ea"/>
                <a:cs typeface="+mj-cs"/>
              </a:rPr>
              <a:t>Détermination</a:t>
            </a:r>
            <a:r>
              <a:rPr lang="en-US" sz="3400" b="1" kern="1200" dirty="0">
                <a:latin typeface="+mj-lt"/>
                <a:ea typeface="+mj-ea"/>
                <a:cs typeface="+mj-cs"/>
              </a:rPr>
              <a:t> des </a:t>
            </a:r>
            <a:r>
              <a:rPr lang="en-US" sz="3400" b="1" kern="1200" dirty="0" err="1">
                <a:latin typeface="+mj-lt"/>
                <a:ea typeface="+mj-ea"/>
                <a:cs typeface="+mj-cs"/>
              </a:rPr>
              <a:t>valeurs</a:t>
            </a:r>
            <a:r>
              <a:rPr lang="en-US" sz="3400" b="1" kern="1200" dirty="0">
                <a:latin typeface="+mj-lt"/>
                <a:ea typeface="+mj-ea"/>
                <a:cs typeface="+mj-cs"/>
              </a:rPr>
              <a:t> w1, w2 et b</a:t>
            </a: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265ADB-2447-4879-4B1E-3B6873F3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285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 err="1">
                <a:latin typeface="+mn-lt"/>
                <a:ea typeface="+mn-ea"/>
                <a:cs typeface="+mn-cs"/>
              </a:rPr>
              <a:t>Exemple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de calcul avec 6 tests.</a:t>
            </a:r>
          </a:p>
          <a:p>
            <a:endParaRPr lang="en-US" sz="2400" b="1" dirty="0"/>
          </a:p>
          <a:p>
            <a:r>
              <a:rPr lang="en-US" sz="2400" kern="1200" dirty="0" err="1">
                <a:latin typeface="+mn-lt"/>
                <a:ea typeface="+mn-ea"/>
                <a:cs typeface="+mn-cs"/>
              </a:rPr>
              <a:t>Résultat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tendant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 err="1">
                <a:latin typeface="+mn-lt"/>
                <a:ea typeface="+mn-ea"/>
                <a:cs typeface="+mn-cs"/>
              </a:rPr>
              <a:t>vers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0 !!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CB2B10F-2921-7B77-97F9-605ED5B5F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725125"/>
            <a:ext cx="6155141" cy="343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65FA5CC-B1F7-C6B3-C913-49DD8AD4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Détermination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valeurs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w1, w2 et b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2F5051A-C70D-FB39-F99A-FCA13055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 err="1"/>
              <a:t>Données</a:t>
            </a:r>
            <a:r>
              <a:rPr lang="en-US" sz="2400" dirty="0"/>
              <a:t> </a:t>
            </a:r>
            <a:r>
              <a:rPr lang="en-US" sz="2400" dirty="0" err="1"/>
              <a:t>nombreuses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b="1" dirty="0" err="1"/>
              <a:t>impossibilité</a:t>
            </a:r>
            <a:r>
              <a:rPr lang="en-US" sz="2400" dirty="0"/>
              <a:t> de </a:t>
            </a:r>
            <a:r>
              <a:rPr lang="en-US" sz="2400" dirty="0" err="1"/>
              <a:t>représenter</a:t>
            </a:r>
            <a:r>
              <a:rPr lang="en-US" sz="2400" dirty="0"/>
              <a:t> un </a:t>
            </a:r>
            <a:r>
              <a:rPr lang="en-US" sz="2400" dirty="0" err="1"/>
              <a:t>nombre</a:t>
            </a:r>
            <a:r>
              <a:rPr lang="en-US" sz="2400" dirty="0"/>
              <a:t> trop petit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informatique</a:t>
            </a:r>
            <a:r>
              <a:rPr lang="en-US" sz="2400" dirty="0"/>
              <a:t> (IEEE 754)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err="1"/>
              <a:t>Logarithme</a:t>
            </a:r>
            <a:r>
              <a:rPr lang="en-US" sz="2400" dirty="0"/>
              <a:t> </a:t>
            </a:r>
            <a:r>
              <a:rPr lang="en-US" sz="2400" dirty="0" err="1"/>
              <a:t>népérien</a:t>
            </a:r>
            <a:r>
              <a:rPr lang="en-US" sz="2400" dirty="0"/>
              <a:t> du </a:t>
            </a:r>
            <a:r>
              <a:rPr lang="en-US" sz="2400" dirty="0" err="1"/>
              <a:t>produit</a:t>
            </a:r>
            <a:r>
              <a:rPr lang="en-US" sz="2400" dirty="0"/>
              <a:t> </a:t>
            </a:r>
            <a:r>
              <a:rPr lang="en-US" sz="2400" dirty="0" err="1"/>
              <a:t>précédent</a:t>
            </a:r>
            <a:r>
              <a:rPr lang="en-US" sz="2400" dirty="0"/>
              <a:t> =&gt; </a:t>
            </a:r>
            <a:r>
              <a:rPr lang="en-US" sz="2400" dirty="0" err="1"/>
              <a:t>somme</a:t>
            </a:r>
            <a:r>
              <a:rPr lang="en-US" sz="2400" dirty="0"/>
              <a:t> !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C010758-09A4-8677-1BD6-55AA4C8B11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659921"/>
            <a:ext cx="6903720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913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9FDE86-D28F-4E84-D7FD-C4168F8AB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Détermination des valeurs w1, w2 et b</a:t>
            </a:r>
            <a:endParaRPr lang="en-US" sz="36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785361-F6F8-8BB1-0F23-50206EA48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6447" y="6019391"/>
            <a:ext cx="7315199" cy="3369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Trop </a:t>
            </a:r>
            <a:r>
              <a:rPr lang="en-US" sz="2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jolie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la </a:t>
            </a:r>
            <a:r>
              <a:rPr lang="en-US" sz="24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fonction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Coût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.</a:t>
            </a:r>
            <a:endParaRPr lang="en-US" sz="2400" kern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Espace réservé du contenu 5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B61E7A10-9BAE-9C73-6884-F5C19C5DBC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250" y="579473"/>
            <a:ext cx="10179499" cy="422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84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65FA5CC-B1F7-C6B3-C913-49DD8AD4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Détermination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0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valeurs</a:t>
            </a: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w1, w2 et b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F065D64-96D8-7236-140A-063502E2AE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592" y="764540"/>
            <a:ext cx="11139778" cy="2840644"/>
          </a:xfrm>
          <a:prstGeom prst="rect">
            <a:avLst/>
          </a:prstGeom>
        </p:spPr>
      </p:pic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2F5051A-C70D-FB39-F99A-FCA13055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69564" y="3981042"/>
            <a:ext cx="6726805" cy="2186294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sz="4200" dirty="0" err="1"/>
              <a:t>Algorithme</a:t>
            </a:r>
            <a:r>
              <a:rPr lang="en-US" sz="4200" dirty="0"/>
              <a:t> de </a:t>
            </a:r>
            <a:r>
              <a:rPr lang="en-US" sz="4200" b="1" dirty="0" err="1"/>
              <a:t>descente</a:t>
            </a:r>
            <a:r>
              <a:rPr lang="en-US" sz="4200" dirty="0"/>
              <a:t> </a:t>
            </a:r>
            <a:r>
              <a:rPr lang="en-US" sz="4200" b="1" dirty="0"/>
              <a:t>de gradient</a:t>
            </a:r>
            <a:r>
              <a:rPr lang="en-US" sz="4200" dirty="0"/>
              <a:t>.</a:t>
            </a:r>
          </a:p>
          <a:p>
            <a:endParaRPr lang="en-US" sz="4200" dirty="0"/>
          </a:p>
          <a:p>
            <a:r>
              <a:rPr lang="en-US" sz="4200" b="1" dirty="0" err="1"/>
              <a:t>Minimiser</a:t>
            </a:r>
            <a:r>
              <a:rPr lang="en-US" sz="4200" dirty="0"/>
              <a:t> la </a:t>
            </a:r>
            <a:r>
              <a:rPr lang="en-US" sz="4200" dirty="0" err="1"/>
              <a:t>fonction</a:t>
            </a:r>
            <a:r>
              <a:rPr lang="en-US" sz="4200" dirty="0"/>
              <a:t> </a:t>
            </a:r>
            <a:r>
              <a:rPr lang="en-US" sz="4200" dirty="0" err="1"/>
              <a:t>Coût</a:t>
            </a:r>
            <a:r>
              <a:rPr lang="en-US" sz="4200" dirty="0"/>
              <a:t>. </a:t>
            </a:r>
          </a:p>
          <a:p>
            <a:endParaRPr lang="en-US" sz="4200" dirty="0"/>
          </a:p>
          <a:p>
            <a:r>
              <a:rPr lang="en-US" sz="4200" dirty="0"/>
              <a:t>Etude de la </a:t>
            </a:r>
            <a:r>
              <a:rPr lang="en-US" sz="4200" b="1" dirty="0"/>
              <a:t>variation</a:t>
            </a:r>
            <a:r>
              <a:rPr lang="en-US" sz="4200" dirty="0"/>
              <a:t> de Log Loss </a:t>
            </a:r>
            <a:r>
              <a:rPr lang="en-US" sz="4200" dirty="0" err="1"/>
              <a:t>en</a:t>
            </a:r>
            <a:r>
              <a:rPr lang="en-US" sz="4200" dirty="0"/>
              <a:t> </a:t>
            </a:r>
            <a:r>
              <a:rPr lang="en-US" sz="4200" dirty="0" err="1"/>
              <a:t>fonction</a:t>
            </a:r>
            <a:r>
              <a:rPr lang="en-US" sz="4200" dirty="0"/>
              <a:t> des </a:t>
            </a:r>
            <a:r>
              <a:rPr lang="en-US" sz="4200" dirty="0" err="1"/>
              <a:t>paramètres</a:t>
            </a:r>
            <a:r>
              <a:rPr lang="en-US" sz="4200" dirty="0"/>
              <a:t>.</a:t>
            </a:r>
          </a:p>
          <a:p>
            <a:pPr marL="0"/>
            <a:endParaRPr lang="en-US" sz="2400" dirty="0"/>
          </a:p>
          <a:p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1FFEF29-3E97-008C-E719-ECA41377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Détermination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valeurs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w1, w2 et b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6EDB67-E09F-06DA-9B36-1FE458BC4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200" b="1" dirty="0"/>
              <a:t>Variation</a:t>
            </a:r>
            <a:r>
              <a:rPr lang="en-US" sz="2200" dirty="0"/>
              <a:t> de </a:t>
            </a:r>
            <a:r>
              <a:rPr lang="en-US" sz="2200" dirty="0" err="1"/>
              <a:t>fonction</a:t>
            </a:r>
            <a:r>
              <a:rPr lang="en-US" sz="2200" dirty="0"/>
              <a:t> =&gt; </a:t>
            </a:r>
            <a:r>
              <a:rPr lang="en-US" sz="2200" dirty="0" err="1"/>
              <a:t>dérivation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b="1" dirty="0" err="1"/>
              <a:t>Plusieurs</a:t>
            </a:r>
            <a:r>
              <a:rPr lang="en-US" sz="2200" b="1" dirty="0"/>
              <a:t> </a:t>
            </a:r>
            <a:r>
              <a:rPr lang="en-US" sz="2200" b="1" dirty="0" err="1"/>
              <a:t>paramètres</a:t>
            </a:r>
            <a:r>
              <a:rPr lang="en-US" sz="2200" b="1" dirty="0"/>
              <a:t> </a:t>
            </a:r>
            <a:r>
              <a:rPr lang="en-US" sz="2200" b="1" dirty="0" err="1"/>
              <a:t>indépendants</a:t>
            </a:r>
            <a:r>
              <a:rPr lang="en-US" sz="2200" b="1" dirty="0"/>
              <a:t> </a:t>
            </a:r>
            <a:r>
              <a:rPr lang="en-US" sz="2200" dirty="0"/>
              <a:t>=&gt; </a:t>
            </a:r>
            <a:r>
              <a:rPr lang="en-US" sz="2200" dirty="0" err="1"/>
              <a:t>dérivée</a:t>
            </a:r>
            <a:r>
              <a:rPr lang="en-US" sz="2200" dirty="0"/>
              <a:t> </a:t>
            </a:r>
            <a:r>
              <a:rPr lang="en-US" sz="2200" dirty="0" err="1"/>
              <a:t>partielle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Signe</a:t>
            </a:r>
            <a:r>
              <a:rPr lang="en-US" sz="2200" dirty="0"/>
              <a:t> de la </a:t>
            </a:r>
            <a:r>
              <a:rPr lang="en-US" sz="2200" dirty="0" err="1"/>
              <a:t>dérivée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Fonction</a:t>
            </a:r>
            <a:r>
              <a:rPr lang="en-US" sz="2200" dirty="0"/>
              <a:t> </a:t>
            </a:r>
            <a:r>
              <a:rPr lang="en-US" sz="2200" b="1" dirty="0" err="1"/>
              <a:t>convexe</a:t>
            </a:r>
            <a:r>
              <a:rPr lang="en-US" sz="2200" dirty="0"/>
              <a:t> : un </a:t>
            </a:r>
            <a:r>
              <a:rPr lang="en-US" sz="2200" dirty="0" err="1"/>
              <a:t>seul</a:t>
            </a:r>
            <a:r>
              <a:rPr lang="en-US" sz="2200" dirty="0"/>
              <a:t> minimum.</a:t>
            </a:r>
          </a:p>
          <a:p>
            <a:pPr marL="0"/>
            <a:endParaRPr lang="en-US" sz="22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999FC296-63D9-F2E6-B8FB-14451C8D62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16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32E7B663-D755-76E0-DACB-6BDD3D93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Détermination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des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valeurs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w1, w2 et b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C4C420ED-B9F2-D29C-F541-44D2D7422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Dérivée positive =&gt; erreur augmentée =&gt; diminution d’un pas du paramètre.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82D8C99-9612-4017-0717-D5B76F6A8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Dérivée négative =&gt; erreur diminuée =&gt; augmentation d’un pas du paramètre.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7C87707-41E4-65DD-3932-85A8DADB27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578175"/>
            <a:ext cx="5157787" cy="3538387"/>
          </a:xfrm>
        </p:spPr>
      </p:pic>
      <p:pic>
        <p:nvPicPr>
          <p:cNvPr id="13" name="Espace réservé du contenu 12">
            <a:extLst>
              <a:ext uri="{FF2B5EF4-FFF2-40B4-BE49-F238E27FC236}">
                <a16:creationId xmlns:a16="http://schemas.microsoft.com/office/drawing/2014/main" id="{4D59EC2B-3CF8-6D78-1523-D8863A097C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2577599"/>
            <a:ext cx="5183188" cy="3539539"/>
          </a:xfrm>
        </p:spPr>
      </p:pic>
    </p:spTree>
    <p:extLst>
      <p:ext uri="{BB962C8B-B14F-4D97-AF65-F5344CB8AC3E}">
        <p14:creationId xmlns:p14="http://schemas.microsoft.com/office/powerpoint/2010/main" val="58837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36446468-291C-88F6-5290-EB5624DF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Un résumé du perceptron …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608E8DE6-6DE1-F6AE-A13E-1C4935718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1238" y="1534147"/>
            <a:ext cx="5003656" cy="4642816"/>
          </a:xfrm>
        </p:spPr>
      </p:pic>
    </p:spTree>
    <p:extLst>
      <p:ext uri="{BB962C8B-B14F-4D97-AF65-F5344CB8AC3E}">
        <p14:creationId xmlns:p14="http://schemas.microsoft.com/office/powerpoint/2010/main" val="106251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B88BF-25EC-CEF0-C87A-1FC46A57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Machine et Deep Learning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16DEB-4B44-CBFB-E9B1-C1E4914A34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Machine Learning </a:t>
            </a:r>
            <a:r>
              <a:rPr lang="fr-FR" dirty="0"/>
              <a:t>: programmer une machine pour effectuer des tâches en étudiant des exemples de ces dernières.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Comment ?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Données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Modèle mathématique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Algorithme d’optimisation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fr-FR" dirty="0"/>
              <a:t>Minimisation des erreurs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53628B8-AB44-AA8A-80E0-C17F563D5F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51319"/>
            <a:ext cx="5181600" cy="2499949"/>
          </a:xfrm>
        </p:spPr>
      </p:pic>
    </p:spTree>
    <p:extLst>
      <p:ext uri="{BB962C8B-B14F-4D97-AF65-F5344CB8AC3E}">
        <p14:creationId xmlns:p14="http://schemas.microsoft.com/office/powerpoint/2010/main" val="3738983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1DE7B0AB-DF85-2D29-AD94-5D50D7B136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6" r="3050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C96A8D-0C86-88FD-D4E0-74B8906C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/>
              <a:t>Limites du perceptron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3D876A-64C5-0241-9A57-AD4C46CBB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Modèle</a:t>
            </a:r>
            <a:r>
              <a:rPr lang="en-US" sz="2400" b="1" dirty="0"/>
              <a:t> </a:t>
            </a:r>
            <a:r>
              <a:rPr lang="en-US" sz="2400" b="1" dirty="0" err="1"/>
              <a:t>linéaire</a:t>
            </a:r>
            <a:r>
              <a:rPr lang="en-US" sz="2400" dirty="0"/>
              <a:t> et </a:t>
            </a:r>
            <a:r>
              <a:rPr lang="en-US" sz="2400" dirty="0" err="1"/>
              <a:t>peu</a:t>
            </a:r>
            <a:r>
              <a:rPr lang="en-US" sz="2400" dirty="0"/>
              <a:t> utile.</a:t>
            </a: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Solution</a:t>
            </a:r>
            <a:r>
              <a:rPr lang="en-US" sz="2400" b="1" dirty="0"/>
              <a:t> : combiner </a:t>
            </a:r>
            <a:r>
              <a:rPr lang="en-US" sz="2400" b="1" dirty="0" err="1"/>
              <a:t>plusieurs</a:t>
            </a:r>
            <a:r>
              <a:rPr lang="en-US" sz="2400" b="1" dirty="0"/>
              <a:t> </a:t>
            </a:r>
            <a:r>
              <a:rPr lang="en-US" sz="2400" b="1" dirty="0" err="1"/>
              <a:t>neurones</a:t>
            </a:r>
            <a:r>
              <a:rPr lang="en-US" sz="2400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1986</a:t>
            </a:r>
            <a:r>
              <a:rPr lang="en-US" sz="2400" dirty="0"/>
              <a:t>, Hinton, le </a:t>
            </a:r>
            <a:r>
              <a:rPr lang="en-US" sz="2400" b="1" dirty="0"/>
              <a:t>perceptron </a:t>
            </a:r>
            <a:r>
              <a:rPr lang="en-US" sz="2400" b="1" dirty="0" err="1"/>
              <a:t>multicouches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35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AAA23FD-52F6-4FB0-A1A3-91EE3C0F1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 perceptron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multicouches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11C3D87-8C96-B738-DAB8-8A98BE8A0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7210" y="1675227"/>
            <a:ext cx="965758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89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FC797-A816-97C5-ED97-63CC84024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Le perceptron multicouches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FF927B-C778-86B0-A72F-02396B646B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b="1" dirty="0"/>
              <a:t>Ajout de couches </a:t>
            </a:r>
            <a:r>
              <a:rPr lang="fr-FR" dirty="0"/>
              <a:t>à volonté pour l’obtention d’un modèle complexe.</a:t>
            </a:r>
          </a:p>
          <a:p>
            <a:endParaRPr lang="fr-FR" dirty="0"/>
          </a:p>
          <a:p>
            <a:r>
              <a:rPr lang="fr-FR" dirty="0"/>
              <a:t>Question : comment trouver les </a:t>
            </a:r>
            <a:r>
              <a:rPr lang="fr-FR" b="1" dirty="0"/>
              <a:t>paramètres</a:t>
            </a:r>
            <a:r>
              <a:rPr lang="fr-FR" dirty="0"/>
              <a:t> w et b de chaque neurone ?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A1211CE-8383-CB6E-697B-BED2F527F1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0375" y="2501106"/>
            <a:ext cx="3905250" cy="3000375"/>
          </a:xfrm>
        </p:spPr>
      </p:pic>
    </p:spTree>
    <p:extLst>
      <p:ext uri="{BB962C8B-B14F-4D97-AF65-F5344CB8AC3E}">
        <p14:creationId xmlns:p14="http://schemas.microsoft.com/office/powerpoint/2010/main" val="2600434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3A906B-F589-A27F-AFBC-D45A77B6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fr-FR" b="1" dirty="0"/>
              <a:t>Le perceptron multicouches</a:t>
            </a:r>
            <a:endParaRPr lang="fr-FR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542B07B2-2B91-56D6-3BA0-A0FC7289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fr-FR" sz="2400" dirty="0"/>
              <a:t>La </a:t>
            </a:r>
            <a:r>
              <a:rPr lang="fr-FR" sz="2400" b="1" dirty="0"/>
              <a:t>back-propagation</a:t>
            </a:r>
          </a:p>
          <a:p>
            <a:endParaRPr lang="fr-FR" sz="2000" b="1" dirty="0"/>
          </a:p>
          <a:p>
            <a:r>
              <a:rPr lang="fr-FR" sz="2400" dirty="0"/>
              <a:t>Mise à jour des </a:t>
            </a:r>
            <a:r>
              <a:rPr lang="fr-FR" sz="2400" b="1" dirty="0"/>
              <a:t>paramètres</a:t>
            </a:r>
            <a:r>
              <a:rPr lang="fr-FR" sz="2400" dirty="0"/>
              <a:t> de </a:t>
            </a:r>
            <a:r>
              <a:rPr lang="fr-FR" sz="2400" b="1" dirty="0"/>
              <a:t>chaque couche</a:t>
            </a:r>
            <a:r>
              <a:rPr lang="fr-FR" sz="2400" dirty="0"/>
              <a:t>.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/>
              <a:t>Deep </a:t>
            </a:r>
            <a:r>
              <a:rPr lang="fr-FR" sz="2400" b="1" dirty="0" err="1"/>
              <a:t>learning</a:t>
            </a:r>
            <a:r>
              <a:rPr lang="fr-FR" sz="2400" b="1" dirty="0"/>
              <a:t> </a:t>
            </a:r>
            <a:r>
              <a:rPr lang="fr-FR" sz="2400" dirty="0"/>
              <a:t>: liée au nombre de couches.</a:t>
            </a:r>
          </a:p>
          <a:p>
            <a:pPr marL="0" indent="0">
              <a:buNone/>
            </a:pPr>
            <a:endParaRPr lang="fr-FR" sz="2000" b="1" dirty="0"/>
          </a:p>
          <a:p>
            <a:pPr marL="0" indent="0">
              <a:buNone/>
            </a:pPr>
            <a:endParaRPr lang="fr-FR" sz="2000" b="1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021347A-2DDA-880F-797D-7187EAE71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563553"/>
            <a:ext cx="6155141" cy="37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21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0384E5-C6D1-AC1A-2333-933AD5A5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/>
              <a:t>En résumé …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2918D9C-45A8-4B9E-A3C4-2FB946264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1972469"/>
            <a:ext cx="9696450" cy="4057650"/>
          </a:xfrm>
        </p:spPr>
      </p:pic>
    </p:spTree>
    <p:extLst>
      <p:ext uri="{BB962C8B-B14F-4D97-AF65-F5344CB8AC3E}">
        <p14:creationId xmlns:p14="http://schemas.microsoft.com/office/powerpoint/2010/main" val="368782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4B756A38-FA79-4B2B-AF77-18BC75F522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9280" r="400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7966744-2213-0098-22D6-0FF2D6F9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/>
              <a:t>Deep Learning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3806A9-1E20-CB1B-98D2-95F93BE7D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07909"/>
            <a:ext cx="4478518" cy="416905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600" dirty="0"/>
              <a:t>Un type de machine learning.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Un ensemble de </a:t>
            </a:r>
            <a:r>
              <a:rPr lang="en-US" sz="2600" dirty="0" err="1"/>
              <a:t>fonctions</a:t>
            </a:r>
            <a:r>
              <a:rPr lang="en-US" sz="2600" dirty="0"/>
              <a:t> </a:t>
            </a:r>
            <a:r>
              <a:rPr lang="en-US" sz="2600" dirty="0" err="1"/>
              <a:t>interconnectées</a:t>
            </a:r>
            <a:r>
              <a:rPr lang="en-US" sz="2600" dirty="0"/>
              <a:t> entre </a:t>
            </a:r>
            <a:r>
              <a:rPr lang="en-US" sz="2600" dirty="0" err="1"/>
              <a:t>elles</a:t>
            </a:r>
            <a:r>
              <a:rPr lang="en-US" sz="2600" dirty="0"/>
              <a:t> </a:t>
            </a:r>
            <a:r>
              <a:rPr lang="en-US" sz="2600" dirty="0" err="1"/>
              <a:t>comme</a:t>
            </a:r>
            <a:r>
              <a:rPr lang="en-US" sz="2600" dirty="0"/>
              <a:t> </a:t>
            </a:r>
            <a:r>
              <a:rPr lang="en-US" sz="2600" dirty="0" err="1"/>
              <a:t>modèle</a:t>
            </a:r>
            <a:r>
              <a:rPr lang="en-US" sz="2600" dirty="0"/>
              <a:t> : </a:t>
            </a:r>
            <a:r>
              <a:rPr lang="en-US" sz="2600" b="1" dirty="0"/>
              <a:t>le </a:t>
            </a:r>
            <a:r>
              <a:rPr lang="en-US" sz="2600" b="1" dirty="0" err="1"/>
              <a:t>réseau</a:t>
            </a:r>
            <a:r>
              <a:rPr lang="en-US" sz="2600" b="1" dirty="0"/>
              <a:t> neuronal</a:t>
            </a:r>
            <a:r>
              <a:rPr lang="en-US" sz="2600" dirty="0"/>
              <a:t>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Lien (excellent)</a:t>
            </a:r>
          </a:p>
          <a:p>
            <a:pPr marL="0" indent="0">
              <a:buNone/>
            </a:pPr>
            <a:r>
              <a:rPr lang="en-US" sz="2600" dirty="0">
                <a:hlinkClick r:id="rId3"/>
              </a:rPr>
              <a:t>https://www.youtube.com/watch?v=XUFLq6dKQok&amp;list=PLO_fdPEVlfKoanjvTJbIbd9V5d9Pzp8Rw</a:t>
            </a:r>
            <a:endParaRPr lang="en-US" sz="26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1706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5EB3784-9CAC-9A10-FCDE-B350AF9A1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991689" cy="133083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peu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d’histoire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C3B3D5-6DC0-4ED9-5BAE-6F325425B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5" y="2194102"/>
            <a:ext cx="3991689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 dirty="0"/>
              <a:t>1943</a:t>
            </a:r>
            <a:r>
              <a:rPr lang="en-US" sz="2400" dirty="0"/>
              <a:t> : invention des </a:t>
            </a:r>
            <a:r>
              <a:rPr lang="fr-FR" sz="2400" dirty="0"/>
              <a:t>premiers</a:t>
            </a:r>
            <a:r>
              <a:rPr lang="en-US" sz="2400" dirty="0"/>
              <a:t> </a:t>
            </a:r>
            <a:r>
              <a:rPr lang="en-US" sz="2400" dirty="0" err="1"/>
              <a:t>neurones</a:t>
            </a:r>
            <a:r>
              <a:rPr lang="en-US" sz="2400" dirty="0"/>
              <a:t> </a:t>
            </a:r>
            <a:r>
              <a:rPr lang="en-US" sz="2400" dirty="0" err="1"/>
              <a:t>artificiels</a:t>
            </a:r>
            <a:r>
              <a:rPr lang="en-US" sz="2400" dirty="0"/>
              <a:t> par Warren McCulloch et Walter Pitts.</a:t>
            </a:r>
          </a:p>
          <a:p>
            <a:endParaRPr lang="en-US" sz="2400" dirty="0"/>
          </a:p>
          <a:p>
            <a:r>
              <a:rPr lang="en-US" sz="2400" b="1" dirty="0"/>
              <a:t>1957</a:t>
            </a:r>
            <a:r>
              <a:rPr lang="en-US" sz="2400" dirty="0"/>
              <a:t> : premier </a:t>
            </a:r>
            <a:r>
              <a:rPr lang="en-US" sz="2400" b="1" dirty="0" err="1"/>
              <a:t>algorithme</a:t>
            </a:r>
            <a:r>
              <a:rPr lang="en-US" sz="2400" b="1" dirty="0"/>
              <a:t> </a:t>
            </a:r>
            <a:r>
              <a:rPr lang="en-US" sz="2400" b="1" dirty="0" err="1"/>
              <a:t>d’apprentissage</a:t>
            </a:r>
            <a:r>
              <a:rPr lang="en-US" sz="2400" b="1" dirty="0"/>
              <a:t> </a:t>
            </a:r>
            <a:r>
              <a:rPr lang="en-US" sz="2400" dirty="0"/>
              <a:t>par Franck Rosenblatt, le </a:t>
            </a:r>
            <a:r>
              <a:rPr lang="en-US" sz="2400" b="1" dirty="0"/>
              <a:t>perceptron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Espace réservé du contenu 5" descr="Une image contenant texte, capture d’écran, Police, Instrument de mesure&#10;&#10;Description générée automatiquement">
            <a:extLst>
              <a:ext uri="{FF2B5EF4-FFF2-40B4-BE49-F238E27FC236}">
                <a16:creationId xmlns:a16="http://schemas.microsoft.com/office/drawing/2014/main" id="{DEE20269-D4FA-83C0-944E-4A0F653592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5457" y="1363510"/>
            <a:ext cx="6155141" cy="41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59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206C4F-AF31-89A9-E4B7-C4937DE6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peu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d’histoire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…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E18C9-E00D-3C95-5FA3-90BEFD618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09734" cy="4351338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1986</a:t>
            </a:r>
            <a:r>
              <a:rPr lang="fr-FR" dirty="0"/>
              <a:t> : Perceptron multicouches par </a:t>
            </a:r>
            <a:r>
              <a:rPr lang="fr-FR" dirty="0" err="1"/>
              <a:t>Goeffrey</a:t>
            </a:r>
            <a:r>
              <a:rPr lang="fr-FR" dirty="0"/>
              <a:t> Hinton.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b="1" dirty="0"/>
              <a:t>Années 1990 </a:t>
            </a:r>
            <a:r>
              <a:rPr lang="fr-FR" dirty="0"/>
              <a:t>: Réseaux de </a:t>
            </a:r>
            <a:r>
              <a:rPr lang="fr-FR" dirty="0" err="1"/>
              <a:t>neurnes</a:t>
            </a:r>
            <a:r>
              <a:rPr lang="fr-FR"/>
              <a:t> convolutifs </a:t>
            </a:r>
            <a:r>
              <a:rPr lang="fr-FR" dirty="0"/>
              <a:t>et récurrents, par Yann </a:t>
            </a:r>
            <a:r>
              <a:rPr lang="fr-FR" dirty="0" err="1"/>
              <a:t>LeCun</a:t>
            </a:r>
            <a:r>
              <a:rPr lang="fr-FR" dirty="0"/>
              <a:t> notamment (reconnaissance d’images, vocale </a:t>
            </a:r>
            <a:r>
              <a:rPr lang="fr-FR" dirty="0" err="1"/>
              <a:t>etc</a:t>
            </a:r>
            <a:r>
              <a:rPr lang="fr-FR" dirty="0"/>
              <a:t> …).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Pourquoi l’IA seulement actuellement ?</a:t>
            </a:r>
          </a:p>
          <a:p>
            <a:pPr lvl="1"/>
            <a:r>
              <a:rPr lang="fr-FR" dirty="0"/>
              <a:t>Problèmes de </a:t>
            </a:r>
            <a:r>
              <a:rPr lang="fr-FR" b="1" dirty="0"/>
              <a:t>quantités de données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Problèmes de </a:t>
            </a:r>
            <a:r>
              <a:rPr lang="fr-FR" b="1" dirty="0"/>
              <a:t>puissance</a:t>
            </a:r>
            <a:r>
              <a:rPr lang="fr-FR" dirty="0"/>
              <a:t> de traitement.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4362E24A-E786-6BBF-DB00-47CCB7D430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38950" y="2486819"/>
            <a:ext cx="3848100" cy="3028950"/>
          </a:xfrm>
        </p:spPr>
      </p:pic>
    </p:spTree>
    <p:extLst>
      <p:ext uri="{BB962C8B-B14F-4D97-AF65-F5344CB8AC3E}">
        <p14:creationId xmlns:p14="http://schemas.microsoft.com/office/powerpoint/2010/main" val="345059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C35394C-B180-2EDC-52AF-ED708F3D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 perceptron </a:t>
            </a:r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l’unité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base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AD8EF-D48A-4377-9F27-A01241F85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7"/>
            <a:ext cx="3931336" cy="397297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1957, par Franck Rosenblatt. </a:t>
            </a:r>
            <a:r>
              <a:rPr lang="en-US" sz="2400" dirty="0" err="1"/>
              <a:t>Algorithme</a:t>
            </a:r>
            <a:r>
              <a:rPr lang="en-US" sz="2400" dirty="0"/>
              <a:t> </a:t>
            </a:r>
            <a:r>
              <a:rPr lang="en-US" sz="2400" dirty="0" err="1"/>
              <a:t>d’apprentissage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 err="1"/>
              <a:t>Modèle</a:t>
            </a:r>
            <a:r>
              <a:rPr lang="en-US" sz="2400" b="1" dirty="0"/>
              <a:t> </a:t>
            </a:r>
            <a:r>
              <a:rPr lang="en-US" sz="2400" b="1" dirty="0" err="1"/>
              <a:t>binaire</a:t>
            </a:r>
            <a:r>
              <a:rPr lang="en-US" sz="2400" dirty="0"/>
              <a:t>, </a:t>
            </a:r>
            <a:r>
              <a:rPr lang="en-US" sz="2400" dirty="0" err="1"/>
              <a:t>reprenant</a:t>
            </a:r>
            <a:r>
              <a:rPr lang="en-US" sz="2400" dirty="0"/>
              <a:t> très </a:t>
            </a:r>
            <a:r>
              <a:rPr lang="en-US" sz="2400" dirty="0" err="1"/>
              <a:t>grossièrement</a:t>
            </a:r>
            <a:r>
              <a:rPr lang="en-US" sz="2400" dirty="0"/>
              <a:t> un </a:t>
            </a:r>
            <a:r>
              <a:rPr lang="en-US" sz="2400" dirty="0" err="1"/>
              <a:t>neurone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/>
            <a:r>
              <a:rPr lang="en-US" sz="2400" dirty="0"/>
              <a:t>Lien </a:t>
            </a:r>
            <a:r>
              <a:rPr lang="en-US" sz="2400" dirty="0" err="1"/>
              <a:t>ici</a:t>
            </a:r>
            <a:r>
              <a:rPr lang="en-US" sz="2400" dirty="0"/>
              <a:t> : </a:t>
            </a:r>
            <a:r>
              <a:rPr lang="en-US" sz="2400" dirty="0">
                <a:hlinkClick r:id="rId2"/>
              </a:rPr>
              <a:t>https://www.lesechos.fr/idees-debats/dossiers/intelligence-artificielle-IA-Gafa-AlphaGo-Watson/1957-le-perceptron-premiere-machine-apprenante-130009</a:t>
            </a:r>
            <a:endParaRPr lang="en-US" sz="2400" dirty="0"/>
          </a:p>
          <a:p>
            <a:pPr marL="0"/>
            <a:endParaRPr lang="en-US" sz="15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94AAE9F-4E0F-067E-39BD-A3C0B9F6B8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4296" y="2160442"/>
            <a:ext cx="6903720" cy="253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4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6D07F64-6947-8564-A691-9EE62034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815" y="772156"/>
            <a:ext cx="3842687" cy="154128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Principe du perceptron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3EC169-90DE-EB09-001F-35B65CDF7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4156780" cy="32019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/>
              <a:t>Principe des </a:t>
            </a:r>
            <a:r>
              <a:rPr lang="en-US" sz="2400" b="1" dirty="0" err="1"/>
              <a:t>poids</a:t>
            </a:r>
            <a:r>
              <a:rPr lang="en-US" sz="2400" dirty="0"/>
              <a:t> (w1 / w2) et du </a:t>
            </a:r>
            <a:r>
              <a:rPr lang="en-US" sz="2400" b="1" dirty="0" err="1"/>
              <a:t>biais</a:t>
            </a:r>
            <a:r>
              <a:rPr lang="en-US" sz="2400" dirty="0"/>
              <a:t> (b).</a:t>
            </a:r>
          </a:p>
          <a:p>
            <a:endParaRPr lang="en-US" sz="2400" dirty="0"/>
          </a:p>
          <a:p>
            <a:r>
              <a:rPr lang="en-US" sz="2400" dirty="0"/>
              <a:t>Cas </a:t>
            </a:r>
            <a:r>
              <a:rPr lang="en-US" sz="2400" dirty="0" err="1"/>
              <a:t>ici</a:t>
            </a:r>
            <a:r>
              <a:rPr lang="en-US" sz="2400" dirty="0"/>
              <a:t> avec 2 entrées.</a:t>
            </a:r>
          </a:p>
          <a:p>
            <a:endParaRPr lang="en-US" sz="2400" dirty="0"/>
          </a:p>
          <a:p>
            <a:r>
              <a:rPr lang="en-US" sz="2400" b="1" dirty="0"/>
              <a:t>Signe</a:t>
            </a:r>
            <a:r>
              <a:rPr lang="en-US" sz="2400" dirty="0"/>
              <a:t> de z(x1,x2).</a:t>
            </a:r>
          </a:p>
          <a:p>
            <a:endParaRPr lang="en-US" sz="2400" dirty="0"/>
          </a:p>
          <a:p>
            <a:r>
              <a:rPr lang="en-US" sz="2400" dirty="0"/>
              <a:t>Une </a:t>
            </a:r>
            <a:r>
              <a:rPr lang="en-US" sz="2400" b="1" dirty="0"/>
              <a:t>action</a:t>
            </a:r>
            <a:r>
              <a:rPr lang="en-US" sz="2400" dirty="0"/>
              <a:t> par perceptron (</a:t>
            </a:r>
            <a:r>
              <a:rPr lang="fr-FR" sz="2400" dirty="0"/>
              <a:t>booléen</a:t>
            </a:r>
            <a:r>
              <a:rPr lang="en-US" sz="2400" dirty="0"/>
              <a:t>).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1BBD60E-5E86-281E-0D76-95BFCC6461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98967" y="2151147"/>
            <a:ext cx="6921940" cy="266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51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87C48E0-5B0E-12D1-2F3E-1063496E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Amélioration du perceptron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481DC436-60E5-DFA3-B50F-8A0B044FD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en-US" sz="2400" dirty="0" err="1"/>
              <a:t>Problème</a:t>
            </a:r>
            <a:r>
              <a:rPr lang="en-US" sz="2400" dirty="0"/>
              <a:t> d’un point </a:t>
            </a:r>
            <a:r>
              <a:rPr lang="en-US" sz="2400" dirty="0" err="1"/>
              <a:t>proche</a:t>
            </a:r>
            <a:r>
              <a:rPr lang="en-US" sz="2400" dirty="0"/>
              <a:t> de la </a:t>
            </a:r>
            <a:r>
              <a:rPr lang="en-US" sz="2400" b="1" dirty="0" err="1"/>
              <a:t>frontière</a:t>
            </a:r>
            <a:r>
              <a:rPr lang="en-US" sz="2400" dirty="0"/>
              <a:t>.</a:t>
            </a:r>
          </a:p>
          <a:p>
            <a:pPr marL="342900"/>
            <a:endParaRPr lang="en-US" sz="2400" dirty="0"/>
          </a:p>
          <a:p>
            <a:pPr marL="342900"/>
            <a:r>
              <a:rPr lang="en-US" sz="2400" dirty="0" err="1"/>
              <a:t>Ajout</a:t>
            </a:r>
            <a:r>
              <a:rPr lang="en-US" sz="2400" dirty="0"/>
              <a:t> de </a:t>
            </a:r>
            <a:r>
              <a:rPr lang="en-US" sz="2400" b="1" dirty="0" err="1"/>
              <a:t>probabilité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14375FDA-F578-810A-A1C2-57B1C9EBAA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750" r="3570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26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187C48E0-5B0E-12D1-2F3E-1063496E0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dirty="0"/>
              <a:t>Amélioration du perceptron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ous-titre 8">
            <a:extLst>
              <a:ext uri="{FF2B5EF4-FFF2-40B4-BE49-F238E27FC236}">
                <a16:creationId xmlns:a16="http://schemas.microsoft.com/office/drawing/2014/main" id="{481DC436-60E5-DFA3-B50F-8A0B044FD4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19" y="2330505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/>
            <a:r>
              <a:rPr lang="fr-FR" sz="2400" dirty="0"/>
              <a:t>Fonction </a:t>
            </a:r>
            <a:r>
              <a:rPr lang="fr-FR" sz="2400" b="1" dirty="0"/>
              <a:t>sigmoïde</a:t>
            </a:r>
            <a:r>
              <a:rPr lang="fr-FR" sz="2400" dirty="0"/>
              <a:t>.</a:t>
            </a:r>
          </a:p>
          <a:p>
            <a:pPr marL="342900"/>
            <a:endParaRPr lang="fr-FR" sz="2400" b="1" dirty="0"/>
          </a:p>
          <a:p>
            <a:pPr marL="342900"/>
            <a:r>
              <a:rPr lang="fr-FR" sz="2400" dirty="0"/>
              <a:t>Rend possible la gestion des cas “limites”.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64D3B709-6CFB-0B66-80CF-EA4EE14908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83508"/>
            <a:ext cx="5181600" cy="3035572"/>
          </a:xfrm>
        </p:spPr>
      </p:pic>
    </p:spTree>
    <p:extLst>
      <p:ext uri="{BB962C8B-B14F-4D97-AF65-F5344CB8AC3E}">
        <p14:creationId xmlns:p14="http://schemas.microsoft.com/office/powerpoint/2010/main" val="273745160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575</Words>
  <Application>Microsoft Office PowerPoint</Application>
  <PresentationFormat>Grand écran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Thème Office</vt:lpstr>
      <vt:lpstr>Deep learning ( réseaux neuronaux )</vt:lpstr>
      <vt:lpstr>Machine et Deep Learning</vt:lpstr>
      <vt:lpstr>Deep Learning</vt:lpstr>
      <vt:lpstr> Un peu d’histoire …</vt:lpstr>
      <vt:lpstr>Un peu d’histoire …</vt:lpstr>
      <vt:lpstr>Le perceptron ou l’unité de base</vt:lpstr>
      <vt:lpstr>Principe du perceptron</vt:lpstr>
      <vt:lpstr>Amélioration du perceptron</vt:lpstr>
      <vt:lpstr>Amélioration du perceptron</vt:lpstr>
      <vt:lpstr>Amélioration du perceptron</vt:lpstr>
      <vt:lpstr>Amélioration du perceptron</vt:lpstr>
      <vt:lpstr>Détermination des valeurs w1, w2 et b</vt:lpstr>
      <vt:lpstr>Détermination des valeurs w1, w2 et b</vt:lpstr>
      <vt:lpstr>Détermination des valeurs w1, w2 et b</vt:lpstr>
      <vt:lpstr>Détermination des valeurs w1, w2 et b</vt:lpstr>
      <vt:lpstr>Détermination des valeurs w1, w2 et b</vt:lpstr>
      <vt:lpstr>Détermination des valeurs w1, w2 et b</vt:lpstr>
      <vt:lpstr>Détermination des valeurs w1, w2 et b</vt:lpstr>
      <vt:lpstr>Un résumé du perceptron …</vt:lpstr>
      <vt:lpstr>Limites du perceptron</vt:lpstr>
      <vt:lpstr>Le perceptron multicouches</vt:lpstr>
      <vt:lpstr>Le perceptron multicouches</vt:lpstr>
      <vt:lpstr>Le perceptron multicouches</vt:lpstr>
      <vt:lpstr>En résumé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Exemples d’IA dans les jeux vidéos</dc:title>
  <dc:creator>laurent mayer</dc:creator>
  <cp:lastModifiedBy>laurent mayer</cp:lastModifiedBy>
  <cp:revision>61</cp:revision>
  <dcterms:created xsi:type="dcterms:W3CDTF">2023-04-30T08:15:16Z</dcterms:created>
  <dcterms:modified xsi:type="dcterms:W3CDTF">2023-05-14T15:49:29Z</dcterms:modified>
</cp:coreProperties>
</file>