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28940-C118-42E9-B968-D2F24F10AE40}" v="14" dt="2023-04-30T09:17:2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B2028940-C118-42E9-B968-D2F24F10AE40}"/>
    <pc:docChg chg="custSel addSld delSld modSld sldOrd">
      <pc:chgData name="laurent mayer" userId="c07e7b6061ff73d3" providerId="LiveId" clId="{B2028940-C118-42E9-B968-D2F24F10AE40}" dt="2023-04-30T09:30:07.588" v="1193" actId="20577"/>
      <pc:docMkLst>
        <pc:docMk/>
      </pc:docMkLst>
      <pc:sldChg chg="addSp delSp modSp new mod setBg modClrScheme chgLayout">
        <pc:chgData name="laurent mayer" userId="c07e7b6061ff73d3" providerId="LiveId" clId="{B2028940-C118-42E9-B968-D2F24F10AE40}" dt="2023-04-30T08:15:59.430" v="42" actId="26606"/>
        <pc:sldMkLst>
          <pc:docMk/>
          <pc:sldMk cId="4089044019" sldId="256"/>
        </pc:sldMkLst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2" creationId="{2EF0B677-B512-5A64-6CD1-7710B5006C7D}"/>
          </ac:spMkLst>
        </pc:spChg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3" creationId="{FA8685AB-7813-8E97-3F67-C49C1D2B4F81}"/>
          </ac:spMkLst>
        </pc:spChg>
        <pc:spChg chg="add mod or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4" creationId="{CC58DDCB-1265-5E67-5766-3092490DBB29}"/>
          </ac:spMkLst>
        </pc:spChg>
        <pc:spChg chg="add del mod ord">
          <ac:chgData name="laurent mayer" userId="c07e7b6061ff73d3" providerId="LiveId" clId="{B2028940-C118-42E9-B968-D2F24F10AE40}" dt="2023-04-30T08:15:54.319" v="39"/>
          <ac:spMkLst>
            <pc:docMk/>
            <pc:sldMk cId="4089044019" sldId="256"/>
            <ac:spMk id="5" creationId="{539608A8-96D3-BE8C-F106-4EAF92F8A16A}"/>
          </ac:spMkLst>
        </pc:spChg>
        <pc:spChg chg="ad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12" creationId="{37C89E4B-3C9F-44B9-8B86-D9E3D112D8EC}"/>
          </ac:spMkLst>
        </pc:spChg>
        <pc:picChg chg="add mod">
          <ac:chgData name="laurent mayer" userId="c07e7b6061ff73d3" providerId="LiveId" clId="{B2028940-C118-42E9-B968-D2F24F10AE40}" dt="2023-04-30T08:15:59.430" v="42" actId="26606"/>
          <ac:picMkLst>
            <pc:docMk/>
            <pc:sldMk cId="4089044019" sldId="256"/>
            <ac:picMk id="7" creationId="{EC400148-2DE0-3F90-2808-8B6284175267}"/>
          </ac:picMkLst>
        </pc:pic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4" creationId="{AA2EAA10-076F-46BD-8F0F-B9A2FB77A85C}"/>
          </ac:cxnSpMkLst>
        </pc:cxn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6" creationId="{D891E407-403B-4764-86C9-33A56D3BCAA3}"/>
          </ac:cxnSpMkLst>
        </pc:cxnChg>
      </pc:sldChg>
      <pc:sldChg chg="addSp delSp modSp new mod setBg modClrScheme chgLayout">
        <pc:chgData name="laurent mayer" userId="c07e7b6061ff73d3" providerId="LiveId" clId="{B2028940-C118-42E9-B968-D2F24F10AE40}" dt="2023-04-30T08:38:54.947" v="486" actId="14100"/>
        <pc:sldMkLst>
          <pc:docMk/>
          <pc:sldMk cId="1726984098" sldId="257"/>
        </pc:sldMkLst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2" creationId="{26EA3A4A-DEC6-F63C-009E-6CB7CC0FE885}"/>
          </ac:spMkLst>
        </pc:spChg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3" creationId="{55E4D25E-ADE4-57A9-1F1F-43B9B242EAF0}"/>
          </ac:spMkLst>
        </pc:spChg>
        <pc:spChg chg="add mod ord">
          <ac:chgData name="laurent mayer" userId="c07e7b6061ff73d3" providerId="LiveId" clId="{B2028940-C118-42E9-B968-D2F24F10AE40}" dt="2023-04-30T08:35:39.369" v="436" actId="20577"/>
          <ac:spMkLst>
            <pc:docMk/>
            <pc:sldMk cId="1726984098" sldId="257"/>
            <ac:spMk id="4" creationId="{DD762D67-610B-ADFD-AF23-063FDC00179D}"/>
          </ac:spMkLst>
        </pc:spChg>
        <pc:spChg chg="add mod ord">
          <ac:chgData name="laurent mayer" userId="c07e7b6061ff73d3" providerId="LiveId" clId="{B2028940-C118-42E9-B968-D2F24F10AE40}" dt="2023-04-30T08:38:54.947" v="486" actId="14100"/>
          <ac:spMkLst>
            <pc:docMk/>
            <pc:sldMk cId="1726984098" sldId="257"/>
            <ac:spMk id="5" creationId="{045F8006-1E05-9C93-C277-5626E182DFDE}"/>
          </ac:spMkLst>
        </pc:spChg>
        <pc:spChg chg="add del mod ord">
          <ac:chgData name="laurent mayer" userId="c07e7b6061ff73d3" providerId="LiveId" clId="{B2028940-C118-42E9-B968-D2F24F10AE40}" dt="2023-04-30T08:22:58.929" v="199"/>
          <ac:spMkLst>
            <pc:docMk/>
            <pc:sldMk cId="1726984098" sldId="257"/>
            <ac:spMk id="6" creationId="{E7A90511-4680-3AF0-0CD1-3E5490D8A148}"/>
          </ac:spMkLst>
        </pc:spChg>
        <pc:spChg chg="add">
          <ac:chgData name="laurent mayer" userId="c07e7b6061ff73d3" providerId="LiveId" clId="{B2028940-C118-42E9-B968-D2F24F10AE40}" dt="2023-04-30T08:23:03.264" v="202" actId="26606"/>
          <ac:spMkLst>
            <pc:docMk/>
            <pc:sldMk cId="1726984098" sldId="257"/>
            <ac:spMk id="13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23:03.264" v="202" actId="26606"/>
          <ac:picMkLst>
            <pc:docMk/>
            <pc:sldMk cId="1726984098" sldId="257"/>
            <ac:picMk id="8" creationId="{EAF3E919-6EA9-2686-6644-696B1B717C72}"/>
          </ac:picMkLst>
        </pc:picChg>
      </pc:sldChg>
      <pc:sldChg chg="addSp delSp modSp new mod ord setBg">
        <pc:chgData name="laurent mayer" userId="c07e7b6061ff73d3" providerId="LiveId" clId="{B2028940-C118-42E9-B968-D2F24F10AE40}" dt="2023-04-30T08:56:27.227" v="756" actId="5793"/>
        <pc:sldMkLst>
          <pc:docMk/>
          <pc:sldMk cId="340767149" sldId="258"/>
        </pc:sldMkLst>
        <pc:spChg chg="mo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2" creationId="{4939DA14-01ED-F371-38D3-E9D2C7373A22}"/>
          </ac:spMkLst>
        </pc:spChg>
        <pc:spChg chg="mod">
          <ac:chgData name="laurent mayer" userId="c07e7b6061ff73d3" providerId="LiveId" clId="{B2028940-C118-42E9-B968-D2F24F10AE40}" dt="2023-04-30T08:56:27.227" v="756" actId="5793"/>
          <ac:spMkLst>
            <pc:docMk/>
            <pc:sldMk cId="340767149" sldId="258"/>
            <ac:spMk id="3" creationId="{FE3DA7D4-EE32-7E06-DC2B-4C429FF923A1}"/>
          </ac:spMkLst>
        </pc:spChg>
        <pc:spChg chg="del mod">
          <ac:chgData name="laurent mayer" userId="c07e7b6061ff73d3" providerId="LiveId" clId="{B2028940-C118-42E9-B968-D2F24F10AE40}" dt="2023-04-30T08:31:49.408" v="426"/>
          <ac:spMkLst>
            <pc:docMk/>
            <pc:sldMk cId="340767149" sldId="258"/>
            <ac:spMk id="4" creationId="{26124D18-B85E-5FBF-20F1-194FE35974FC}"/>
          </ac:spMkLst>
        </pc:spChg>
        <pc:spChg chg="ad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11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31:54.553" v="429" actId="26606"/>
          <ac:picMkLst>
            <pc:docMk/>
            <pc:sldMk cId="340767149" sldId="258"/>
            <ac:picMk id="6" creationId="{FA7E27DC-501C-4B02-4B5C-577CD505CF29}"/>
          </ac:picMkLst>
        </pc:picChg>
      </pc:sldChg>
      <pc:sldChg chg="addSp delSp modSp add mod">
        <pc:chgData name="laurent mayer" userId="c07e7b6061ff73d3" providerId="LiveId" clId="{B2028940-C118-42E9-B968-D2F24F10AE40}" dt="2023-04-30T08:41:39.900" v="555" actId="5793"/>
        <pc:sldMkLst>
          <pc:docMk/>
          <pc:sldMk cId="4051316182" sldId="259"/>
        </pc:sldMkLst>
        <pc:spChg chg="add del mod">
          <ac:chgData name="laurent mayer" userId="c07e7b6061ff73d3" providerId="LiveId" clId="{B2028940-C118-42E9-B968-D2F24F10AE40}" dt="2023-04-30T08:40:25.127" v="491"/>
          <ac:spMkLst>
            <pc:docMk/>
            <pc:sldMk cId="4051316182" sldId="259"/>
            <ac:spMk id="3" creationId="{8854DDAC-5191-7C67-5635-C990A35EFDD9}"/>
          </ac:spMkLst>
        </pc:spChg>
        <pc:spChg chg="mo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41:39.900" v="555" actId="5793"/>
          <ac:spMkLst>
            <pc:docMk/>
            <pc:sldMk cId="4051316182" sldId="259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0:30.545" v="494" actId="26606"/>
          <ac:spMkLst>
            <pc:docMk/>
            <pc:sldMk cId="4051316182" sldId="259"/>
            <ac:spMk id="13" creationId="{D009D6D5-DAC2-4A8B-A17A-E206B9012D09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18" creationId="{04812C46-200A-4DEB-A05E-3ED6C68C2387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0" creationId="{D1EA859B-E555-4109-94F3-6700E046E008}"/>
          </ac:spMkLst>
        </pc:spChg>
        <pc:spChg chg="ad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5" creationId="{04812C46-200A-4DEB-A05E-3ED6C68C2387}"/>
          </ac:spMkLst>
        </pc:spChg>
        <pc:picChg chg="add mod ord">
          <ac:chgData name="laurent mayer" userId="c07e7b6061ff73d3" providerId="LiveId" clId="{B2028940-C118-42E9-B968-D2F24F10AE40}" dt="2023-04-30T08:41:32.717" v="553" actId="26606"/>
          <ac:picMkLst>
            <pc:docMk/>
            <pc:sldMk cId="4051316182" sldId="259"/>
            <ac:picMk id="7" creationId="{71B10251-AD44-B28E-126F-351604B359DC}"/>
          </ac:picMkLst>
        </pc:picChg>
        <pc:picChg chg="del">
          <ac:chgData name="laurent mayer" userId="c07e7b6061ff73d3" providerId="LiveId" clId="{B2028940-C118-42E9-B968-D2F24F10AE40}" dt="2023-04-30T08:40:21.968" v="490" actId="478"/>
          <ac:picMkLst>
            <pc:docMk/>
            <pc:sldMk cId="4051316182" sldId="259"/>
            <ac:picMk id="8" creationId="{EAF3E919-6EA9-2686-6644-696B1B717C72}"/>
          </ac:picMkLst>
        </pc:picChg>
      </pc:sldChg>
      <pc:sldChg chg="addSp delSp modSp new del mod">
        <pc:chgData name="laurent mayer" userId="c07e7b6061ff73d3" providerId="LiveId" clId="{B2028940-C118-42E9-B968-D2F24F10AE40}" dt="2023-04-30T08:43:21.418" v="573" actId="2696"/>
        <pc:sldMkLst>
          <pc:docMk/>
          <pc:sldMk cId="2526798146" sldId="260"/>
        </pc:sldMkLst>
        <pc:spChg chg="mod">
          <ac:chgData name="laurent mayer" userId="c07e7b6061ff73d3" providerId="LiveId" clId="{B2028940-C118-42E9-B968-D2F24F10AE40}" dt="2023-04-30T08:42:44.565" v="568" actId="113"/>
          <ac:spMkLst>
            <pc:docMk/>
            <pc:sldMk cId="2526798146" sldId="260"/>
            <ac:spMk id="2" creationId="{FD56AD6F-9F39-9505-A84C-DFE410DC9C7C}"/>
          </ac:spMkLst>
        </pc:spChg>
        <pc:spChg chg="del">
          <ac:chgData name="laurent mayer" userId="c07e7b6061ff73d3" providerId="LiveId" clId="{B2028940-C118-42E9-B968-D2F24F10AE40}" dt="2023-04-30T08:42:56.961" v="569"/>
          <ac:spMkLst>
            <pc:docMk/>
            <pc:sldMk cId="2526798146" sldId="260"/>
            <ac:spMk id="3" creationId="{B9FE1387-3DC6-43B6-9773-C5D62E8E6987}"/>
          </ac:spMkLst>
        </pc:spChg>
        <pc:picChg chg="add mod">
          <ac:chgData name="laurent mayer" userId="c07e7b6061ff73d3" providerId="LiveId" clId="{B2028940-C118-42E9-B968-D2F24F10AE40}" dt="2023-04-30T08:42:59.515" v="572" actId="1076"/>
          <ac:picMkLst>
            <pc:docMk/>
            <pc:sldMk cId="2526798146" sldId="260"/>
            <ac:picMk id="6" creationId="{408C8709-CA22-2FE1-7C77-A20E6B3DE9E3}"/>
          </ac:picMkLst>
        </pc:picChg>
      </pc:sldChg>
      <pc:sldChg chg="addSp delSp modSp add mod">
        <pc:chgData name="laurent mayer" userId="c07e7b6061ff73d3" providerId="LiveId" clId="{B2028940-C118-42E9-B968-D2F24F10AE40}" dt="2023-04-30T08:57:05.993" v="782" actId="20577"/>
        <pc:sldMkLst>
          <pc:docMk/>
          <pc:sldMk cId="2564954272" sldId="260"/>
        </pc:sldMkLst>
        <pc:spChg chg="add del mod">
          <ac:chgData name="laurent mayer" userId="c07e7b6061ff73d3" providerId="LiveId" clId="{B2028940-C118-42E9-B968-D2F24F10AE40}" dt="2023-04-30T08:43:33.715" v="576"/>
          <ac:spMkLst>
            <pc:docMk/>
            <pc:sldMk cId="2564954272" sldId="260"/>
            <ac:spMk id="3" creationId="{05111E5E-6808-E032-6271-135364F9DF57}"/>
          </ac:spMkLst>
        </pc:spChg>
        <pc:spChg chg="mo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57:05.993" v="782" actId="20577"/>
          <ac:spMkLst>
            <pc:docMk/>
            <pc:sldMk cId="2564954272" sldId="260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25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0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2" creationId="{D1EA859B-E555-4109-94F3-6700E046E008}"/>
          </ac:spMkLst>
        </pc:spChg>
        <pc:picChg chg="del">
          <ac:chgData name="laurent mayer" userId="c07e7b6061ff73d3" providerId="LiveId" clId="{B2028940-C118-42E9-B968-D2F24F10AE40}" dt="2023-04-30T08:43:30.481" v="575" actId="478"/>
          <ac:picMkLst>
            <pc:docMk/>
            <pc:sldMk cId="2564954272" sldId="260"/>
            <ac:picMk id="7" creationId="{71B10251-AD44-B28E-126F-351604B359DC}"/>
          </ac:picMkLst>
        </pc:picChg>
        <pc:picChg chg="add mod ord">
          <ac:chgData name="laurent mayer" userId="c07e7b6061ff73d3" providerId="LiveId" clId="{B2028940-C118-42E9-B968-D2F24F10AE40}" dt="2023-04-30T08:43:36.488" v="579" actId="26606"/>
          <ac:picMkLst>
            <pc:docMk/>
            <pc:sldMk cId="2564954272" sldId="260"/>
            <ac:picMk id="8" creationId="{837719CB-BA76-C237-2AE3-6DB16D0E0FE7}"/>
          </ac:picMkLst>
        </pc:picChg>
      </pc:sldChg>
      <pc:sldChg chg="addSp delSp modSp new mod chgLayout">
        <pc:chgData name="laurent mayer" userId="c07e7b6061ff73d3" providerId="LiveId" clId="{B2028940-C118-42E9-B968-D2F24F10AE40}" dt="2023-04-30T09:30:07.588" v="1193" actId="20577"/>
        <pc:sldMkLst>
          <pc:docMk/>
          <pc:sldMk cId="3649514762" sldId="261"/>
        </pc:sldMkLst>
        <pc:spChg chg="mod ord">
          <ac:chgData name="laurent mayer" userId="c07e7b6061ff73d3" providerId="LiveId" clId="{B2028940-C118-42E9-B968-D2F24F10AE40}" dt="2023-04-30T09:06:29.079" v="839" actId="20577"/>
          <ac:spMkLst>
            <pc:docMk/>
            <pc:sldMk cId="3649514762" sldId="261"/>
            <ac:spMk id="2" creationId="{CE72D2BA-EB09-9947-BB81-2D510C9B49F2}"/>
          </ac:spMkLst>
        </pc:spChg>
        <pc:spChg chg="del mod">
          <ac:chgData name="laurent mayer" userId="c07e7b6061ff73d3" providerId="LiveId" clId="{B2028940-C118-42E9-B968-D2F24F10AE40}" dt="2023-04-30T09:05:33.371" v="798"/>
          <ac:spMkLst>
            <pc:docMk/>
            <pc:sldMk cId="3649514762" sldId="261"/>
            <ac:spMk id="3" creationId="{C33696DC-A052-4D6B-88F0-81ABC7B376F5}"/>
          </ac:spMkLst>
        </pc:spChg>
        <pc:spChg chg="del mod">
          <ac:chgData name="laurent mayer" userId="c07e7b6061ff73d3" providerId="LiveId" clId="{B2028940-C118-42E9-B968-D2F24F10AE40}" dt="2023-04-30T09:05:54.856" v="804" actId="700"/>
          <ac:spMkLst>
            <pc:docMk/>
            <pc:sldMk cId="3649514762" sldId="261"/>
            <ac:spMk id="4" creationId="{864F5C06-BD69-D4A1-797F-F033D14A71A5}"/>
          </ac:spMkLst>
        </pc:spChg>
        <pc:spChg chg="add del mod ord">
          <ac:chgData name="laurent mayer" userId="c07e7b6061ff73d3" providerId="LiveId" clId="{B2028940-C118-42E9-B968-D2F24F10AE40}" dt="2023-04-30T09:06:00.757" v="807"/>
          <ac:spMkLst>
            <pc:docMk/>
            <pc:sldMk cId="3649514762" sldId="261"/>
            <ac:spMk id="7" creationId="{2CDE9115-7B91-00FC-E02F-72FFFA6E8945}"/>
          </ac:spMkLst>
        </pc:spChg>
        <pc:spChg chg="add mod">
          <ac:chgData name="laurent mayer" userId="c07e7b6061ff73d3" providerId="LiveId" clId="{B2028940-C118-42E9-B968-D2F24F10AE40}" dt="2023-04-30T09:30:07.588" v="1193" actId="20577"/>
          <ac:spMkLst>
            <pc:docMk/>
            <pc:sldMk cId="3649514762" sldId="261"/>
            <ac:spMk id="9" creationId="{999E5C6F-8C5F-D7B1-E968-E86A037908FB}"/>
          </ac:spMkLst>
        </pc:spChg>
        <pc:picChg chg="add del mod ord">
          <ac:chgData name="laurent mayer" userId="c07e7b6061ff73d3" providerId="LiveId" clId="{B2028940-C118-42E9-B968-D2F24F10AE40}" dt="2023-04-30T09:05:57.698" v="805" actId="21"/>
          <ac:picMkLst>
            <pc:docMk/>
            <pc:sldMk cId="3649514762" sldId="261"/>
            <ac:picMk id="6" creationId="{AA72319F-331C-204F-AD87-8D37773623DC}"/>
          </ac:picMkLst>
        </pc:picChg>
        <pc:picChg chg="add mod">
          <ac:chgData name="laurent mayer" userId="c07e7b6061ff73d3" providerId="LiveId" clId="{B2028940-C118-42E9-B968-D2F24F10AE40}" dt="2023-04-30T09:06:00.757" v="807"/>
          <ac:picMkLst>
            <pc:docMk/>
            <pc:sldMk cId="3649514762" sldId="261"/>
            <ac:picMk id="10" creationId="{3645E0FD-BB08-622D-9B4D-045ADBCF5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3DE4E-C2E4-3FD5-CF36-9BF05CAC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F96349-678A-473D-6583-B85A48F2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EDE1D-28BC-EA19-CB21-9AF1BD5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1DEDE-A6EE-FD58-FA02-EF884523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97428-FF66-CB01-C62B-731B8B3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0A31D-974E-7CC7-AABD-848B211A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E6580E-76C8-1900-B2A2-20410D5F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3676E-901E-92FE-A97B-A65D71D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3639B-7316-7C25-79A4-DE23DFC1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921BC-AC54-70B5-BC3D-4584F6EC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8DC929-E17A-6DFE-23BB-04FCDABF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E8D095-29E2-34CB-F13D-7F5AD91C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1A7F0-C776-BE5B-2D68-0ED7C17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CB2F-C0C3-709C-000C-2CFFC760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B9176-89B4-C7BE-2223-01822B2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9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4B1D-0FD1-E621-1338-B23C4048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3F54B-7060-18BF-287C-B2F001C4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E71C6-DCA0-380C-1185-1AD797CA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D0E85F-E868-4A20-6A49-6A28114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389F-4958-27D6-A54B-F7AD894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1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F20EB-888B-AA35-E3E0-F45C77D8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0A2FE-42BC-1F10-08AA-37FEC137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60C10-D748-1E9D-FB38-D131FE7F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FCBD4-ABCF-B21B-3449-1C3E8CF3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F81DB-1D76-8BF0-3C23-3F8BFABE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802E6-3742-B066-A3F5-DD1285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C385C-172B-D6C5-1925-C17CD942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69C3-B9DA-05B5-2532-AFDC2FCA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970DAE-4A27-E9BE-FDEE-71AF996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E0C9D-21C0-9E60-09B3-3832857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498DD-8490-E6FA-6B43-7954065F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5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6FB16-88F8-E9D2-0DAA-DF834C0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BE699-6AD4-7F7E-81AA-B4771D8E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75031-5285-9B40-E438-224B74B8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941997-296F-8D46-A05B-7C86A161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179BBC-C145-6BA4-89B0-FE6A34E4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A197D-64A1-6382-5629-C2AF40C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2B34CF-CBEB-7D67-C265-8748CF2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EE8342-8065-C5B0-F834-7E60B59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2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9F532-1A47-0808-BFE3-2414658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156378-E27F-F3D8-6853-E71A30C9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A1AB6E-6081-E0D5-5585-C43BC0A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D9F15-58FE-56B6-A5DD-FD54570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5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8B8D41-2E1B-2A01-85DD-FB18B31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8DE3F5-086C-3C86-9C47-57BE293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FA4AC-CA71-C136-D09B-5B9B5D1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0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E329-1540-FE73-AE1A-BF8C5BF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F0B45-E1C6-41AC-9EAA-F4DCD31E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E582FE-5AA9-4150-E7C5-79CD3EB6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F6BBF-BF30-50B5-C1DC-A50432D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1AD25B-6D3D-BDF9-C166-A0F51AC2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6D62F4-48BB-35C5-9223-0254C48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6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0AE7-AA09-4468-0D07-F9E278E0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5E0C24-179D-D3A0-F1F9-8E6B9FCCB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DBF4A-9B0D-CE92-E56A-731795E9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AB57F6-A3A1-F65A-7D91-2D57C834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7171F-7CE1-78CF-F4B4-4C91802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5CE3C-51B2-2353-8C39-9C3BA754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4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A4196-31F7-3749-0EDD-72B911E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F2FA8-8ACA-6DF3-C5F3-AC19378C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FA5A-D00D-D2FF-8D3C-5C1B4D47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4DBB-5442-4012-BDE0-3C6F253CD683}" type="datetimeFigureOut">
              <a:rPr lang="fr-FR" smtClean="0"/>
              <a:t>11/05/2023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07490-87E9-79FB-EF6C-044C531D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BBB55-59E2-C9DD-E2D0-4B1496EC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th.univ-lille1.fr/~calgaro/TER_2019/wa_files/bargibant-jesuspret.pdf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chess.com/fr/article/view/kasparov-deep-blue-le-match-qui-a-change-le-cours-de-lhistoir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lligence-artificielle.com/ia-jeux-video-tout-savoi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ngakura.fr/article/Cr%C3%A9er_une_I.A_qui_apprend_toute_seule_%C3%A0_jouer_au_morpion" TargetMode="External"/><Relationship Id="rId2" Type="http://schemas.openxmlformats.org/officeDocument/2006/relationships/hyperlink" Target="https://highnews.fr/histoires-du-jv-oxo-tic-tac-toe-sur-edsac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ulefertrenac.wordpress.com/histoir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0USVkgO8zc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ulefertrenac.wordpress.com/histoi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vaira.free.fr/dev/qt/qt-statemachine.pd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hayyam.developpez.com/articles/algo/asta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FqaCkTZ65w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EC400148-2DE0-3F90-2808-8B6284175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C58DDCB-1265-5E67-5766-3092490D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Exemples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d’IA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dans les jeux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vidéos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4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texte, horloge, capture d’écran, intérieur&#10;&#10;Description générée automatiquement">
            <a:extLst>
              <a:ext uri="{FF2B5EF4-FFF2-40B4-BE49-F238E27FC236}">
                <a16:creationId xmlns:a16="http://schemas.microsoft.com/office/drawing/2014/main" id="{03C82EA1-A1DE-4637-49CC-66A80CC97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23823" b="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9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7A8A7AF-C84F-19AA-755A-BF40B9C9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725864"/>
            <a:ext cx="5799947" cy="6693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/>
              <a:t>Avantages</a:t>
            </a:r>
            <a:r>
              <a:rPr lang="en-US" sz="4000" b="1" dirty="0"/>
              <a:t> / </a:t>
            </a:r>
            <a:r>
              <a:rPr lang="en-US" sz="4000" b="1" dirty="0" err="1"/>
              <a:t>Inconvénients</a:t>
            </a:r>
            <a:endParaRPr lang="en-US" sz="4000" b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FB18EE-8288-8E21-8D46-A1A314D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0209" y="1772239"/>
            <a:ext cx="5975078" cy="4458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Simple</a:t>
            </a:r>
            <a:r>
              <a:rPr lang="en-US" sz="2400" dirty="0"/>
              <a:t> à programmer.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fr-FR" sz="2400" b="1" dirty="0"/>
              <a:t>Marge d’erreur </a:t>
            </a:r>
            <a:r>
              <a:rPr lang="fr-FR" sz="2400" dirty="0"/>
              <a:t>possible.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Peu</a:t>
            </a:r>
            <a:r>
              <a:rPr lang="en-US" sz="2400" dirty="0"/>
              <a:t> </a:t>
            </a:r>
            <a:r>
              <a:rPr lang="en-US" sz="2400" dirty="0" err="1"/>
              <a:t>réaliste</a:t>
            </a:r>
            <a:r>
              <a:rPr lang="en-US" sz="2400" dirty="0"/>
              <a:t> : un </a:t>
            </a:r>
            <a:r>
              <a:rPr lang="en-US" sz="2400" dirty="0" err="1"/>
              <a:t>joueur</a:t>
            </a:r>
            <a:r>
              <a:rPr lang="en-US" sz="2400" dirty="0"/>
              <a:t> ne </a:t>
            </a:r>
            <a:r>
              <a:rPr lang="en-US" sz="2400" dirty="0" err="1"/>
              <a:t>joue</a:t>
            </a:r>
            <a:r>
              <a:rPr lang="en-US" sz="2400" dirty="0"/>
              <a:t> pas au </a:t>
            </a:r>
            <a:r>
              <a:rPr lang="en-US" sz="2400" dirty="0" err="1"/>
              <a:t>hasard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Possibilités</a:t>
            </a:r>
            <a:r>
              <a:rPr lang="en-US" sz="24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Augmenter</a:t>
            </a:r>
            <a:r>
              <a:rPr lang="en-US" sz="2000" dirty="0"/>
              <a:t> le </a:t>
            </a:r>
            <a:r>
              <a:rPr lang="en-US" sz="2000" dirty="0" err="1"/>
              <a:t>nombre</a:t>
            </a:r>
            <a:r>
              <a:rPr lang="en-US" sz="2000" dirty="0"/>
              <a:t> de simulations.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Ajouter</a:t>
            </a:r>
            <a:r>
              <a:rPr lang="en-US" sz="2000" dirty="0"/>
              <a:t> de la </a:t>
            </a:r>
            <a:r>
              <a:rPr lang="en-US" sz="2000" dirty="0" err="1"/>
              <a:t>stratégie</a:t>
            </a:r>
            <a:r>
              <a:rPr lang="en-US" sz="20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18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6" name="Rectangle 103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1C21688-D06B-F968-926B-484C92FD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Monte-Carlo Tree Search (MCTS)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7" name="Rectangle 104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A8F68-5D2B-2053-8E4F-F864C58A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284217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Construction</a:t>
            </a:r>
            <a:r>
              <a:rPr lang="en-US" sz="2400" dirty="0"/>
              <a:t> d’un </a:t>
            </a:r>
            <a:r>
              <a:rPr lang="en-US" sz="2400" dirty="0" err="1"/>
              <a:t>arbre</a:t>
            </a:r>
            <a:r>
              <a:rPr lang="en-US" sz="2400" dirty="0"/>
              <a:t> de jeu pas à pas.</a:t>
            </a:r>
          </a:p>
          <a:p>
            <a:endParaRPr lang="en-US" sz="2400" dirty="0"/>
          </a:p>
          <a:p>
            <a:pPr marL="0"/>
            <a:r>
              <a:rPr lang="en-US" sz="2400" dirty="0"/>
              <a:t>Adaptation au jeu </a:t>
            </a:r>
            <a:r>
              <a:rPr lang="en-US" sz="2400" dirty="0" err="1"/>
              <a:t>en</a:t>
            </a:r>
            <a:r>
              <a:rPr lang="en-US" sz="2400" dirty="0"/>
              <a:t> question.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4 étapes : </a:t>
            </a:r>
            <a:r>
              <a:rPr lang="fr-FR" sz="2400" b="1" dirty="0"/>
              <a:t>sélection</a:t>
            </a:r>
            <a:r>
              <a:rPr lang="en-US" sz="2400" dirty="0"/>
              <a:t>, </a:t>
            </a:r>
            <a:r>
              <a:rPr lang="en-US" sz="2400" b="1" dirty="0"/>
              <a:t>expansion</a:t>
            </a:r>
            <a:r>
              <a:rPr lang="en-US" sz="2400" dirty="0"/>
              <a:t>, </a:t>
            </a:r>
            <a:r>
              <a:rPr lang="en-US" sz="2400" b="1" dirty="0"/>
              <a:t>simulation</a:t>
            </a:r>
            <a:r>
              <a:rPr lang="en-US" sz="2400" dirty="0"/>
              <a:t>, </a:t>
            </a:r>
            <a:r>
              <a:rPr lang="en-US" sz="2400" b="1" dirty="0"/>
              <a:t>back propagation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91B5B-90ED-3E94-443A-3DEB8E4DFE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"/>
          <a:stretch/>
        </p:blipFill>
        <p:spPr bwMode="auto">
          <a:xfrm>
            <a:off x="1725103" y="3688979"/>
            <a:ext cx="9413067" cy="221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1C21688-D06B-F968-926B-484C92FD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Algorithme de Monte-Carlo Tree Search (MCTS)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A8F68-5D2B-2053-8E4F-F864C58A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745" y="1940439"/>
            <a:ext cx="5097293" cy="4162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400" b="1" dirty="0"/>
              <a:t>Nœud</a:t>
            </a:r>
            <a:r>
              <a:rPr lang="fr-FR" sz="2400" dirty="0"/>
              <a:t> = état du jeu.</a:t>
            </a:r>
          </a:p>
          <a:p>
            <a:endParaRPr lang="fr-FR" sz="2400" dirty="0"/>
          </a:p>
          <a:p>
            <a:r>
              <a:rPr lang="fr-FR" sz="2400" b="1" dirty="0"/>
              <a:t>2 valeurs </a:t>
            </a:r>
            <a:r>
              <a:rPr lang="fr-FR" sz="2400" dirty="0"/>
              <a:t>par nœud : nombre de </a:t>
            </a:r>
            <a:r>
              <a:rPr lang="fr-FR" sz="2400" b="1" dirty="0"/>
              <a:t>victoires</a:t>
            </a:r>
            <a:r>
              <a:rPr lang="fr-FR" sz="2400" dirty="0"/>
              <a:t> et nombre de </a:t>
            </a:r>
            <a:r>
              <a:rPr lang="fr-FR" sz="2400" b="1" dirty="0"/>
              <a:t>passages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Lien </a:t>
            </a:r>
            <a:r>
              <a:rPr lang="fr-FR" sz="2400" dirty="0"/>
              <a:t>ici</a:t>
            </a:r>
            <a:r>
              <a:rPr lang="en-US" sz="2400" dirty="0"/>
              <a:t> (jeu Othello).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http://math.univ-lille1.fr/~calgaro/TER_2019/wa_files/bargibant-jesuspret.pdf</a:t>
            </a:r>
            <a:endParaRPr lang="en-US" sz="2400" dirty="0"/>
          </a:p>
          <a:p>
            <a:pPr marL="0"/>
            <a:endParaRPr lang="en-US" sz="1700" dirty="0"/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0D49C82C-84BD-7F0B-ED3C-6F706B396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5457" y="686445"/>
            <a:ext cx="6155141" cy="55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1C21688-D06B-F968-926B-484C92FD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200" b="1" kern="1200" dirty="0">
                <a:latin typeface="+mj-lt"/>
                <a:ea typeface="+mj-ea"/>
                <a:cs typeface="+mj-cs"/>
              </a:rPr>
              <a:t>Algorithme</a:t>
            </a:r>
            <a:r>
              <a:rPr lang="en-US" sz="4200" b="1" kern="1200" dirty="0">
                <a:latin typeface="+mj-lt"/>
                <a:ea typeface="+mj-ea"/>
                <a:cs typeface="+mj-cs"/>
              </a:rPr>
              <a:t> de Monte-Carlo Tree Search (MCTS)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A8F68-5D2B-2053-8E4F-F864C58A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2910066"/>
            <a:ext cx="5211159" cy="403299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b="1" dirty="0"/>
              <a:t>Sélection </a:t>
            </a:r>
            <a:r>
              <a:rPr lang="fr-FR" sz="2400" dirty="0"/>
              <a:t>: en fonction des coups prometteurs ou avec peu d’information (exploration).</a:t>
            </a:r>
          </a:p>
          <a:p>
            <a:r>
              <a:rPr lang="fr-FR" sz="2400" b="1" dirty="0"/>
              <a:t>Expansion</a:t>
            </a:r>
            <a:r>
              <a:rPr lang="fr-FR" sz="2400" dirty="0"/>
              <a:t> : tout coup possible selon les règles du jeu.</a:t>
            </a:r>
            <a:endParaRPr lang="en-US" sz="2400" dirty="0"/>
          </a:p>
          <a:p>
            <a:r>
              <a:rPr lang="en-US" sz="2400" b="1" dirty="0"/>
              <a:t>Simulation</a:t>
            </a:r>
            <a:r>
              <a:rPr lang="en-US" sz="2400" dirty="0"/>
              <a:t> : test aléatoire </a:t>
            </a:r>
            <a:r>
              <a:rPr lang="en-US" sz="2400" dirty="0" err="1"/>
              <a:t>jusqu’à</a:t>
            </a:r>
            <a:r>
              <a:rPr lang="en-US" sz="2400" dirty="0"/>
              <a:t> la fin du jeu avec </a:t>
            </a:r>
            <a:r>
              <a:rPr lang="fr-FR" sz="2400" dirty="0"/>
              <a:t>désignation</a:t>
            </a:r>
            <a:r>
              <a:rPr lang="en-US" sz="2400" dirty="0"/>
              <a:t> du </a:t>
            </a:r>
            <a:r>
              <a:rPr lang="fr-FR" sz="2400" dirty="0"/>
              <a:t>vainqueur.</a:t>
            </a:r>
          </a:p>
          <a:p>
            <a:pPr marL="0"/>
            <a:r>
              <a:rPr lang="en-US" sz="2400" b="1" dirty="0"/>
              <a:t>Backpropagation</a:t>
            </a:r>
            <a:r>
              <a:rPr lang="en-US" sz="2400" dirty="0"/>
              <a:t> : mise à jour des </a:t>
            </a:r>
            <a:r>
              <a:rPr lang="en-US" sz="2400" dirty="0" err="1"/>
              <a:t>valeurs</a:t>
            </a:r>
            <a:r>
              <a:rPr lang="en-US" sz="2400" dirty="0"/>
              <a:t> des </a:t>
            </a:r>
            <a:r>
              <a:rPr lang="en-US" sz="2400" dirty="0" err="1"/>
              <a:t>noeuds</a:t>
            </a:r>
            <a:r>
              <a:rPr lang="en-US" sz="2400" dirty="0"/>
              <a:t> de la </a:t>
            </a:r>
            <a:r>
              <a:rPr lang="en-US" sz="2400" dirty="0" err="1"/>
              <a:t>branche</a:t>
            </a:r>
            <a:r>
              <a:rPr lang="en-US" sz="2400" dirty="0"/>
              <a:t>.</a:t>
            </a:r>
          </a:p>
        </p:txBody>
      </p:sp>
      <p:pic>
        <p:nvPicPr>
          <p:cNvPr id="8" name="Picture 7" descr="Pièces de jeu de morpion métalliques ">
            <a:extLst>
              <a:ext uri="{FF2B5EF4-FFF2-40B4-BE49-F238E27FC236}">
                <a16:creationId xmlns:a16="http://schemas.microsoft.com/office/drawing/2014/main" id="{A49A0DCB-C17A-0B29-8F98-43EA49186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" r="191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893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E98C0B-BD52-4372-4325-BB478E50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Algorithme de Monte-Carlo Tree Search (MCTS)</a:t>
            </a:r>
            <a:endParaRPr lang="en-US" sz="42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754FEC-63A2-6923-75B6-4C584787C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 err="1"/>
              <a:t>Utilisation</a:t>
            </a:r>
            <a:r>
              <a:rPr lang="en-US" sz="2000" dirty="0"/>
              <a:t> par </a:t>
            </a:r>
            <a:r>
              <a:rPr lang="en-US" sz="2000" b="1" dirty="0"/>
              <a:t>Deep Blue </a:t>
            </a:r>
            <a:r>
              <a:rPr lang="en-US" sz="2000" dirty="0"/>
              <a:t>de </a:t>
            </a:r>
            <a:r>
              <a:rPr lang="en-US" sz="2000" dirty="0" err="1"/>
              <a:t>ce</a:t>
            </a:r>
            <a:r>
              <a:rPr lang="en-US" sz="2000" dirty="0"/>
              <a:t> type </a:t>
            </a:r>
            <a:r>
              <a:rPr lang="en-US" sz="2000" dirty="0" err="1"/>
              <a:t>d’algorithme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Kasparov</a:t>
            </a:r>
            <a:r>
              <a:rPr lang="en-US" sz="2000" dirty="0"/>
              <a:t> </a:t>
            </a:r>
            <a:r>
              <a:rPr lang="en-US" sz="2000" dirty="0" err="1"/>
              <a:t>vaincu</a:t>
            </a:r>
            <a:r>
              <a:rPr lang="en-US" sz="2000" dirty="0"/>
              <a:t> aux </a:t>
            </a:r>
            <a:r>
              <a:rPr lang="en-US" sz="2000" dirty="0" err="1"/>
              <a:t>échecs</a:t>
            </a:r>
            <a:r>
              <a:rPr lang="en-US" sz="2000" dirty="0"/>
              <a:t> par </a:t>
            </a:r>
            <a:r>
              <a:rPr lang="en-US" sz="2000" dirty="0" err="1"/>
              <a:t>une</a:t>
            </a:r>
            <a:r>
              <a:rPr lang="en-US" sz="2000" dirty="0"/>
              <a:t> IA </a:t>
            </a:r>
            <a:r>
              <a:rPr lang="en-US" sz="2000" dirty="0" err="1"/>
              <a:t>en</a:t>
            </a:r>
            <a:r>
              <a:rPr lang="en-US" sz="2000" dirty="0"/>
              <a:t> 1997.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</a:t>
            </a:r>
            <a:r>
              <a:rPr lang="en-US" sz="2000" dirty="0" err="1"/>
              <a:t>ici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https://www.chess.com/fr/article/view/kasparov-deep-blue-le-match-qui-a-change-le-cours-de-lhistoire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2050" name="Picture 2" descr="Deep Blue IBM">
            <a:extLst>
              <a:ext uri="{FF2B5EF4-FFF2-40B4-BE49-F238E27FC236}">
                <a16:creationId xmlns:a16="http://schemas.microsoft.com/office/drawing/2014/main" id="{59B5D2F9-CE18-B9A2-409A-DA64B01854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0" b="1644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9DA14-01ED-F371-38D3-E9D2C737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Définition de l’IA (jeux vidéos)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DA7D4-EE32-7E06-DC2B-4C429FF9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Donne </a:t>
            </a:r>
            <a:r>
              <a:rPr lang="en-US" sz="2000" dirty="0" err="1"/>
              <a:t>une</a:t>
            </a:r>
            <a:r>
              <a:rPr lang="en-US" sz="2000" dirty="0"/>
              <a:t> intelligence / </a:t>
            </a:r>
            <a:r>
              <a:rPr lang="en-US" sz="2000" dirty="0" err="1"/>
              <a:t>comportements</a:t>
            </a:r>
            <a:r>
              <a:rPr lang="en-US" sz="2000" dirty="0"/>
              <a:t> à un personage.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err="1"/>
              <a:t>Différence</a:t>
            </a:r>
            <a:r>
              <a:rPr lang="en-US" sz="2000" b="1" dirty="0"/>
              <a:t> avec IA </a:t>
            </a:r>
            <a:r>
              <a:rPr lang="en-US" sz="2000" b="1" dirty="0" err="1"/>
              <a:t>académique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  <a:r>
              <a:rPr lang="en-US" sz="2000" dirty="0" err="1"/>
              <a:t>Améliore</a:t>
            </a:r>
            <a:r>
              <a:rPr lang="en-US" sz="2000" dirty="0"/>
              <a:t> </a:t>
            </a:r>
            <a:r>
              <a:rPr lang="en-US" sz="2000" dirty="0" err="1"/>
              <a:t>l’expérience</a:t>
            </a:r>
            <a:r>
              <a:rPr lang="en-US" sz="2000" dirty="0"/>
              <a:t> </a:t>
            </a:r>
            <a:r>
              <a:rPr lang="en-US" sz="2000" dirty="0" err="1"/>
              <a:t>joueur</a:t>
            </a:r>
            <a:r>
              <a:rPr lang="en-US" sz="2000" dirty="0"/>
              <a:t> et non la </a:t>
            </a:r>
            <a:r>
              <a:rPr lang="en-US" sz="2000" dirty="0" err="1"/>
              <a:t>prise</a:t>
            </a:r>
            <a:r>
              <a:rPr lang="en-US" sz="2000" dirty="0"/>
              <a:t> de </a:t>
            </a:r>
            <a:r>
              <a:rPr lang="en-US" sz="2000" dirty="0" err="1"/>
              <a:t>décision</a:t>
            </a:r>
            <a:r>
              <a:rPr lang="en-US" sz="2000" dirty="0"/>
              <a:t> </a:t>
            </a:r>
            <a:r>
              <a:rPr lang="en-US" sz="2000" dirty="0" err="1"/>
              <a:t>automatique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2"/>
              </a:rPr>
              <a:t>https://intelligence-artificielle.com/ia-jeux-video-tout-savoir/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6" name="Espace réservé du contenu 5" descr="Une image contenant texte, personne, intérieur, pied&#10;&#10;Description générée automatiquement">
            <a:extLst>
              <a:ext uri="{FF2B5EF4-FFF2-40B4-BE49-F238E27FC236}">
                <a16:creationId xmlns:a16="http://schemas.microsoft.com/office/drawing/2014/main" id="{FA7E27DC-501C-4B02-4B5C-577CD505C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4" r="584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Les débuts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3297"/>
            <a:ext cx="4977984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1952 : première IA avec le </a:t>
            </a:r>
            <a:r>
              <a:rPr lang="en-US" sz="2000" dirty="0" err="1"/>
              <a:t>morpion</a:t>
            </a:r>
            <a:r>
              <a:rPr lang="en-US" sz="2000" dirty="0"/>
              <a:t>, lien 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https://highnews.fr/histoires-du-jv-oxo-tic-tac-toe-sur-edsac/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Coder </a:t>
            </a:r>
            <a:r>
              <a:rPr lang="en-US" sz="2000" dirty="0" err="1"/>
              <a:t>une</a:t>
            </a:r>
            <a:r>
              <a:rPr lang="en-US" sz="2000" dirty="0"/>
              <a:t> IA pour le </a:t>
            </a:r>
            <a:r>
              <a:rPr lang="en-US" sz="2000" dirty="0" err="1"/>
              <a:t>morpion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https://www.kongakura.fr/article/Cr%C3%A9er_une_I.A_qui_apprend_toute_seule_%C3%A0_jouer_au_morpion</a:t>
            </a:r>
            <a:endParaRPr lang="en-US" sz="2000" dirty="0"/>
          </a:p>
          <a:p>
            <a:pPr marL="0"/>
            <a:endParaRPr lang="en-US" sz="2000" dirty="0"/>
          </a:p>
        </p:txBody>
      </p:sp>
      <p:pic>
        <p:nvPicPr>
          <p:cNvPr id="8" name="Espace réservé du contenu 7" descr="Une image contenant texte, herbe, personne, vert&#10;&#10;Description générée automatiquement">
            <a:extLst>
              <a:ext uri="{FF2B5EF4-FFF2-40B4-BE49-F238E27FC236}">
                <a16:creationId xmlns:a16="http://schemas.microsoft.com/office/drawing/2014/main" id="{EAF3E919-6EA9-2686-6644-696B1B717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" r="731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69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Les débuts</a:t>
            </a:r>
          </a:p>
        </p:txBody>
      </p:sp>
      <p:pic>
        <p:nvPicPr>
          <p:cNvPr id="7" name="Espace réservé du contenu 6" descr="Une image contenant texte, écran, blanc&#10;&#10;Description générée automatiquement">
            <a:extLst>
              <a:ext uri="{FF2B5EF4-FFF2-40B4-BE49-F238E27FC236}">
                <a16:creationId xmlns:a16="http://schemas.microsoft.com/office/drawing/2014/main" id="{71B10251-AD44-B28E-126F-351604B35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r="8333" b="-1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1972 : jeu </a:t>
            </a:r>
            <a:r>
              <a:rPr lang="en-US" sz="2000" b="1" dirty="0"/>
              <a:t>Pong</a:t>
            </a:r>
            <a:r>
              <a:rPr lang="en-US" sz="2000" dirty="0"/>
              <a:t>, IA </a:t>
            </a:r>
            <a:r>
              <a:rPr lang="en-US" sz="2000" dirty="0" err="1"/>
              <a:t>sommaire</a:t>
            </a:r>
            <a:r>
              <a:rPr lang="en-US" sz="2000" dirty="0"/>
              <a:t> (</a:t>
            </a:r>
            <a:r>
              <a:rPr lang="en-US" sz="2000" dirty="0" err="1"/>
              <a:t>suivi</a:t>
            </a:r>
            <a:r>
              <a:rPr lang="en-US" sz="2000" dirty="0"/>
              <a:t> de la </a:t>
            </a:r>
            <a:r>
              <a:rPr lang="en-US" sz="2000" dirty="0" err="1"/>
              <a:t>balle</a:t>
            </a:r>
            <a:r>
              <a:rPr lang="en-US" sz="2000" dirty="0"/>
              <a:t>).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3"/>
              </a:rPr>
              <a:t>https://goulefertrenac.wordpress.com/histoire/</a:t>
            </a:r>
            <a:endParaRPr lang="en-US" sz="2000" dirty="0"/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31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7719CB-BA76-C237-2AE3-6DB16D0E0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Les débuts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/>
              <a:t>1980 : Pac Man. </a:t>
            </a:r>
          </a:p>
          <a:p>
            <a:endParaRPr lang="en-US" sz="2000" dirty="0"/>
          </a:p>
          <a:p>
            <a:r>
              <a:rPr lang="en-US" sz="2000" dirty="0" err="1"/>
              <a:t>Personnalité</a:t>
            </a:r>
            <a:r>
              <a:rPr lang="en-US" sz="2000" dirty="0"/>
              <a:t> propre de </a:t>
            </a:r>
            <a:r>
              <a:rPr lang="en-US" sz="2000" dirty="0" err="1"/>
              <a:t>chaque</a:t>
            </a:r>
            <a:r>
              <a:rPr lang="en-US" sz="2000" dirty="0"/>
              <a:t> </a:t>
            </a:r>
            <a:r>
              <a:rPr lang="en-US" sz="2000" dirty="0" err="1"/>
              <a:t>fantôme</a:t>
            </a:r>
            <a:r>
              <a:rPr lang="en-US" sz="2000" dirty="0"/>
              <a:t>.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video 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https://www.youtube.com/watch?v=-0USVkgO8zc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Lien : </a:t>
            </a:r>
            <a:r>
              <a:rPr lang="en-US" sz="2000" dirty="0">
                <a:hlinkClick r:id="rId4"/>
              </a:rPr>
              <a:t>https://goulefertrenac.wordpress.com/histoire/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95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05BF052-D67D-26C6-C4D3-487453C89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140" r="30487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560FCD-F740-BDC8-9EAF-C463C316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Arbre de décisions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77F2B-D1C1-9586-40A6-CADAE8F03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921" y="743803"/>
            <a:ext cx="3035321" cy="1382392"/>
          </a:xfr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rgbClr val="FFFFFF"/>
                </a:solidFill>
              </a:rPr>
              <a:t>Suite de tests </a:t>
            </a:r>
            <a:r>
              <a:rPr lang="en-US" sz="2000" dirty="0" err="1">
                <a:solidFill>
                  <a:srgbClr val="FFFFFF"/>
                </a:solidFill>
              </a:rPr>
              <a:t>conditionnant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l’état</a:t>
            </a:r>
            <a:r>
              <a:rPr lang="en-US" sz="2000" dirty="0">
                <a:solidFill>
                  <a:srgbClr val="FFFFFF"/>
                </a:solidFill>
              </a:rPr>
              <a:t> du PNJ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FFFF"/>
                </a:solidFill>
              </a:rPr>
              <a:t>Très simple à programmer </a:t>
            </a:r>
            <a:r>
              <a:rPr lang="en-US" sz="2000" dirty="0" err="1">
                <a:solidFill>
                  <a:srgbClr val="FFFFFF"/>
                </a:solidFill>
              </a:rPr>
              <a:t>mais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peu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réaliste</a:t>
            </a:r>
            <a:r>
              <a:rPr lang="en-US" sz="2000" dirty="0">
                <a:solidFill>
                  <a:srgbClr val="FFFFFF"/>
                </a:solidFill>
              </a:rPr>
              <a:t> car sans nuance</a:t>
            </a:r>
          </a:p>
        </p:txBody>
      </p:sp>
    </p:spTree>
    <p:extLst>
      <p:ext uri="{BB962C8B-B14F-4D97-AF65-F5344CB8AC3E}">
        <p14:creationId xmlns:p14="http://schemas.microsoft.com/office/powerpoint/2010/main" val="259381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D762D67-610B-ADFD-AF23-063FDC00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Machines à états finis (automates)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5F8006-1E05-9C93-C277-5626E182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1970852"/>
            <a:ext cx="5832121" cy="37879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53162" indent="-153162" defTabSz="612648">
              <a:spcBef>
                <a:spcPts val="670"/>
              </a:spcBef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personnalités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 PNJ possibles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l’interaction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joueur</a:t>
            </a:r>
            <a:r>
              <a:rPr lang="en-US" sz="2400" dirty="0"/>
              <a:t> avec les transitions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612648">
              <a:spcBef>
                <a:spcPts val="670"/>
              </a:spcBef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3162" indent="-153162" defTabSz="612648">
              <a:spcBef>
                <a:spcPts val="67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seul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état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à un moment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defTabSz="612648">
              <a:spcBef>
                <a:spcPts val="670"/>
              </a:spcBef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53162" indent="-153162" defTabSz="612648">
              <a:spcBef>
                <a:spcPts val="670"/>
              </a:spcBef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Ajout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hasard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possible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éviter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comportements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trop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prévisibles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quid du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réalisme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</a:t>
            </a:r>
          </a:p>
          <a:p>
            <a:pPr marL="153162" indent="-153162" defTabSz="612648">
              <a:spcBef>
                <a:spcPts val="67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612648">
              <a:spcBef>
                <a:spcPts val="67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Lien (10 premières pages):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http://tvaira.free.fr/dev/qt/qt-statemachine.pdf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D33FBA0-508B-136C-9D0D-9A5C5A262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38" y="3503107"/>
            <a:ext cx="3429000" cy="20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9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2D2BA-EB09-9947-BB81-2D510C9B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Algorithme A*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99E5C6F-8C5F-D7B1-E968-E86A037908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1968 : algorithme de </a:t>
            </a:r>
            <a:r>
              <a:rPr lang="fr-FR" b="1" dirty="0"/>
              <a:t>recherche de chemin</a:t>
            </a:r>
            <a:r>
              <a:rPr lang="fr-FR" dirty="0"/>
              <a:t> dans un graphe.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Algorithme d’approximation mais plus rapide </a:t>
            </a:r>
            <a:r>
              <a:rPr lang="fr-FR"/>
              <a:t>que Dijkstra.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S’appuie sur un </a:t>
            </a:r>
            <a:r>
              <a:rPr lang="fr-FR" b="1" dirty="0"/>
              <a:t>critère glouton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Lien : </a:t>
            </a:r>
            <a:r>
              <a:rPr lang="fr-FR" dirty="0">
                <a:hlinkClick r:id="rId2"/>
              </a:rPr>
              <a:t>https://khayyam.developpez.com/articles/algo/astar/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Espace réservé du contenu 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45E0FD-BB08-622D-9B4D-045ADBCF5E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474"/>
            <a:ext cx="5181600" cy="2991640"/>
          </a:xfrm>
        </p:spPr>
      </p:pic>
    </p:spTree>
    <p:extLst>
      <p:ext uri="{BB962C8B-B14F-4D97-AF65-F5344CB8AC3E}">
        <p14:creationId xmlns:p14="http://schemas.microsoft.com/office/powerpoint/2010/main" val="364951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texte, horloge, capture d’écran, intérieur&#10;&#10;Description générée automatiquement">
            <a:extLst>
              <a:ext uri="{FF2B5EF4-FFF2-40B4-BE49-F238E27FC236}">
                <a16:creationId xmlns:a16="http://schemas.microsoft.com/office/drawing/2014/main" id="{03C82EA1-A1DE-4637-49CC-66A80CC97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4" r="23823" b="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9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7A8A7AF-C84F-19AA-755A-BF40B9C9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725864"/>
            <a:ext cx="5799947" cy="6693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/>
              <a:t>Algorithme</a:t>
            </a:r>
            <a:r>
              <a:rPr lang="en-US" sz="4000" b="1" dirty="0"/>
              <a:t> de Monte-Carlo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FB18EE-8288-8E21-8D46-A1A314D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0209" y="2281287"/>
            <a:ext cx="5975078" cy="39498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 err="1"/>
              <a:t>S’appuie</a:t>
            </a:r>
            <a:r>
              <a:rPr lang="en-US" sz="2400" dirty="0"/>
              <a:t> sur le </a:t>
            </a:r>
            <a:r>
              <a:rPr lang="en-US" sz="2400" b="1" dirty="0" err="1"/>
              <a:t>hasard</a:t>
            </a:r>
            <a:r>
              <a:rPr lang="en-US" sz="2400" b="1" dirty="0"/>
              <a:t>, </a:t>
            </a:r>
            <a:r>
              <a:rPr lang="en-US" sz="2400" dirty="0" err="1"/>
              <a:t>d’où</a:t>
            </a:r>
            <a:r>
              <a:rPr lang="en-US" sz="2400" dirty="0"/>
              <a:t> le nom.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Joue</a:t>
            </a:r>
            <a:r>
              <a:rPr lang="en-US" sz="2400" dirty="0"/>
              <a:t> </a:t>
            </a:r>
            <a:r>
              <a:rPr lang="en-US" sz="2400" b="1" dirty="0" err="1"/>
              <a:t>chaque</a:t>
            </a:r>
            <a:r>
              <a:rPr lang="en-US" sz="2400" b="1" dirty="0"/>
              <a:t> coup </a:t>
            </a:r>
            <a:r>
              <a:rPr lang="en-US" sz="2400" dirty="0"/>
              <a:t>possible et </a:t>
            </a:r>
            <a:r>
              <a:rPr lang="fr-FR" sz="2400" dirty="0"/>
              <a:t>détermine</a:t>
            </a:r>
            <a:r>
              <a:rPr lang="en-US" sz="2400" dirty="0"/>
              <a:t> la suite de la </a:t>
            </a:r>
            <a:r>
              <a:rPr lang="en-US" sz="2400" dirty="0" err="1"/>
              <a:t>partie</a:t>
            </a:r>
            <a:r>
              <a:rPr lang="en-US" sz="2400" dirty="0"/>
              <a:t> </a:t>
            </a:r>
            <a:r>
              <a:rPr lang="en-US" sz="2400" dirty="0" err="1"/>
              <a:t>aléatoirement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Approche</a:t>
            </a:r>
            <a:r>
              <a:rPr lang="en-US" sz="2400" dirty="0"/>
              <a:t> </a:t>
            </a:r>
            <a:r>
              <a:rPr lang="en-US" sz="2400" b="1" dirty="0" err="1"/>
              <a:t>probabiliste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Lien video </a:t>
            </a:r>
            <a:r>
              <a:rPr lang="en-US" sz="2400" dirty="0" err="1"/>
              <a:t>ici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https://www.youtube.com/watch?v=UFqaCkTZ65w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4677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584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Exemples d’IA dans les jeux vidéos</vt:lpstr>
      <vt:lpstr>Définition de l’IA (jeux vidéos)</vt:lpstr>
      <vt:lpstr>Les débuts </vt:lpstr>
      <vt:lpstr>Les débuts</vt:lpstr>
      <vt:lpstr>Les débuts</vt:lpstr>
      <vt:lpstr>Arbre de décisions</vt:lpstr>
      <vt:lpstr>Machines à états finis (automates)</vt:lpstr>
      <vt:lpstr>Algorithme A*</vt:lpstr>
      <vt:lpstr>Algorithme de Monte-Carlo</vt:lpstr>
      <vt:lpstr>Avantages / Inconvénients</vt:lpstr>
      <vt:lpstr>Algorithme de Monte-Carlo Tree Search (MCTS)</vt:lpstr>
      <vt:lpstr>Algorithme de Monte-Carlo Tree Search (MCTS)</vt:lpstr>
      <vt:lpstr>Algorithme de Monte-Carlo Tree Search (MCTS)</vt:lpstr>
      <vt:lpstr>Algorithme de Monte-Carlo Tree Search (MCTS)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d’IA dans les jeux vidéos</dc:title>
  <dc:creator>laurent mayer</dc:creator>
  <cp:lastModifiedBy>laurent mayer</cp:lastModifiedBy>
  <cp:revision>27</cp:revision>
  <dcterms:created xsi:type="dcterms:W3CDTF">2023-04-30T08:15:16Z</dcterms:created>
  <dcterms:modified xsi:type="dcterms:W3CDTF">2023-05-11T19:20:28Z</dcterms:modified>
</cp:coreProperties>
</file>