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0D69FA-DE5F-492D-BBDC-EECE5983A132}" v="3" dt="2023-04-30T08:05:13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t mayer" userId="c07e7b6061ff73d3" providerId="LiveId" clId="{3C0D69FA-DE5F-492D-BBDC-EECE5983A132}"/>
    <pc:docChg chg="undo custSel modSld">
      <pc:chgData name="laurent mayer" userId="c07e7b6061ff73d3" providerId="LiveId" clId="{3C0D69FA-DE5F-492D-BBDC-EECE5983A132}" dt="2023-04-30T08:06:55.779" v="21" actId="26606"/>
      <pc:docMkLst>
        <pc:docMk/>
      </pc:docMkLst>
      <pc:sldChg chg="addSp delSp modSp mod setBg modClrScheme chgLayout">
        <pc:chgData name="laurent mayer" userId="c07e7b6061ff73d3" providerId="LiveId" clId="{3C0D69FA-DE5F-492D-BBDC-EECE5983A132}" dt="2023-04-30T08:01:45.689" v="2" actId="26606"/>
        <pc:sldMkLst>
          <pc:docMk/>
          <pc:sldMk cId="1525267125" sldId="257"/>
        </pc:sldMkLst>
        <pc:spChg chg="mod ord">
          <ac:chgData name="laurent mayer" userId="c07e7b6061ff73d3" providerId="LiveId" clId="{3C0D69FA-DE5F-492D-BBDC-EECE5983A132}" dt="2023-04-30T08:01:45.689" v="2" actId="26606"/>
          <ac:spMkLst>
            <pc:docMk/>
            <pc:sldMk cId="1525267125" sldId="257"/>
            <ac:spMk id="2" creationId="{513076AF-2433-A3EE-D825-E3FB86FC3185}"/>
          </ac:spMkLst>
        </pc:spChg>
        <pc:spChg chg="del mod ord">
          <ac:chgData name="laurent mayer" userId="c07e7b6061ff73d3" providerId="LiveId" clId="{3C0D69FA-DE5F-492D-BBDC-EECE5983A132}" dt="2023-04-30T08:01:45.689" v="2" actId="26606"/>
          <ac:spMkLst>
            <pc:docMk/>
            <pc:sldMk cId="1525267125" sldId="257"/>
            <ac:spMk id="3" creationId="{7D0FA9AE-2AE2-9DE3-10E7-A0C05014D7A9}"/>
          </ac:spMkLst>
        </pc:spChg>
        <pc:spChg chg="add del mod ord">
          <ac:chgData name="laurent mayer" userId="c07e7b6061ff73d3" providerId="LiveId" clId="{3C0D69FA-DE5F-492D-BBDC-EECE5983A132}" dt="2023-04-30T08:01:45.689" v="2" actId="26606"/>
          <ac:spMkLst>
            <pc:docMk/>
            <pc:sldMk cId="1525267125" sldId="257"/>
            <ac:spMk id="4" creationId="{55ADB150-09B8-E08B-2A90-171770997A53}"/>
          </ac:spMkLst>
        </pc:spChg>
        <pc:spChg chg="add">
          <ac:chgData name="laurent mayer" userId="c07e7b6061ff73d3" providerId="LiveId" clId="{3C0D69FA-DE5F-492D-BBDC-EECE5983A132}" dt="2023-04-30T08:01:45.689" v="2" actId="26606"/>
          <ac:spMkLst>
            <pc:docMk/>
            <pc:sldMk cId="1525267125" sldId="257"/>
            <ac:spMk id="10" creationId="{C5278130-DFE0-457B-8698-88DF69019DDE}"/>
          </ac:spMkLst>
        </pc:spChg>
        <pc:spChg chg="add">
          <ac:chgData name="laurent mayer" userId="c07e7b6061ff73d3" providerId="LiveId" clId="{3C0D69FA-DE5F-492D-BBDC-EECE5983A132}" dt="2023-04-30T08:01:45.689" v="2" actId="26606"/>
          <ac:spMkLst>
            <pc:docMk/>
            <pc:sldMk cId="1525267125" sldId="257"/>
            <ac:spMk id="12" creationId="{2F99531B-1681-4D6E-BECB-18325B33A618}"/>
          </ac:spMkLst>
        </pc:spChg>
        <pc:spChg chg="add">
          <ac:chgData name="laurent mayer" userId="c07e7b6061ff73d3" providerId="LiveId" clId="{3C0D69FA-DE5F-492D-BBDC-EECE5983A132}" dt="2023-04-30T08:01:45.689" v="2" actId="26606"/>
          <ac:spMkLst>
            <pc:docMk/>
            <pc:sldMk cId="1525267125" sldId="257"/>
            <ac:spMk id="14" creationId="{20344094-430A-400B-804B-910E696A1A90}"/>
          </ac:spMkLst>
        </pc:spChg>
        <pc:spChg chg="add">
          <ac:chgData name="laurent mayer" userId="c07e7b6061ff73d3" providerId="LiveId" clId="{3C0D69FA-DE5F-492D-BBDC-EECE5983A132}" dt="2023-04-30T08:01:45.689" v="2" actId="26606"/>
          <ac:spMkLst>
            <pc:docMk/>
            <pc:sldMk cId="1525267125" sldId="257"/>
            <ac:spMk id="16" creationId="{453C67DF-7782-4E57-AB9B-F1B4811AD8FE}"/>
          </ac:spMkLst>
        </pc:spChg>
        <pc:graphicFrameChg chg="add">
          <ac:chgData name="laurent mayer" userId="c07e7b6061ff73d3" providerId="LiveId" clId="{3C0D69FA-DE5F-492D-BBDC-EECE5983A132}" dt="2023-04-30T08:01:45.689" v="2" actId="26606"/>
          <ac:graphicFrameMkLst>
            <pc:docMk/>
            <pc:sldMk cId="1525267125" sldId="257"/>
            <ac:graphicFrameMk id="6" creationId="{6CD47B1D-76E8-91E5-0763-13B13E379720}"/>
          </ac:graphicFrameMkLst>
        </pc:graphicFrameChg>
        <pc:cxnChg chg="add">
          <ac:chgData name="laurent mayer" userId="c07e7b6061ff73d3" providerId="LiveId" clId="{3C0D69FA-DE5F-492D-BBDC-EECE5983A132}" dt="2023-04-30T08:01:45.689" v="2" actId="26606"/>
          <ac:cxnSpMkLst>
            <pc:docMk/>
            <pc:sldMk cId="1525267125" sldId="257"/>
            <ac:cxnSpMk id="18" creationId="{B03A5AE3-BD30-455C-842B-7626C8BEF097}"/>
          </ac:cxnSpMkLst>
        </pc:cxnChg>
        <pc:cxnChg chg="add">
          <ac:chgData name="laurent mayer" userId="c07e7b6061ff73d3" providerId="LiveId" clId="{3C0D69FA-DE5F-492D-BBDC-EECE5983A132}" dt="2023-04-30T08:01:45.689" v="2" actId="26606"/>
          <ac:cxnSpMkLst>
            <pc:docMk/>
            <pc:sldMk cId="1525267125" sldId="257"/>
            <ac:cxnSpMk id="20" creationId="{2DBECAA5-1F2D-470D-875C-8F2C2CA3E54B}"/>
          </ac:cxnSpMkLst>
        </pc:cxnChg>
      </pc:sldChg>
      <pc:sldChg chg="addSp delSp modSp mod setBg modClrScheme chgLayout">
        <pc:chgData name="laurent mayer" userId="c07e7b6061ff73d3" providerId="LiveId" clId="{3C0D69FA-DE5F-492D-BBDC-EECE5983A132}" dt="2023-04-30T08:02:02.556" v="4" actId="26606"/>
        <pc:sldMkLst>
          <pc:docMk/>
          <pc:sldMk cId="3595579265" sldId="258"/>
        </pc:sldMkLst>
        <pc:spChg chg="mod ord">
          <ac:chgData name="laurent mayer" userId="c07e7b6061ff73d3" providerId="LiveId" clId="{3C0D69FA-DE5F-492D-BBDC-EECE5983A132}" dt="2023-04-30T08:02:02.556" v="4" actId="26606"/>
          <ac:spMkLst>
            <pc:docMk/>
            <pc:sldMk cId="3595579265" sldId="258"/>
            <ac:spMk id="2" creationId="{513076AF-2433-A3EE-D825-E3FB86FC3185}"/>
          </ac:spMkLst>
        </pc:spChg>
        <pc:spChg chg="mod ord">
          <ac:chgData name="laurent mayer" userId="c07e7b6061ff73d3" providerId="LiveId" clId="{3C0D69FA-DE5F-492D-BBDC-EECE5983A132}" dt="2023-04-30T08:02:02.556" v="4" actId="26606"/>
          <ac:spMkLst>
            <pc:docMk/>
            <pc:sldMk cId="3595579265" sldId="258"/>
            <ac:spMk id="3" creationId="{7D0FA9AE-2AE2-9DE3-10E7-A0C05014D7A9}"/>
          </ac:spMkLst>
        </pc:spChg>
        <pc:spChg chg="add del mod ord">
          <ac:chgData name="laurent mayer" userId="c07e7b6061ff73d3" providerId="LiveId" clId="{3C0D69FA-DE5F-492D-BBDC-EECE5983A132}" dt="2023-04-30T08:02:02.556" v="4" actId="26606"/>
          <ac:spMkLst>
            <pc:docMk/>
            <pc:sldMk cId="3595579265" sldId="258"/>
            <ac:spMk id="4" creationId="{97970A6D-DD80-31AE-A115-BB62CB8F469D}"/>
          </ac:spMkLst>
        </pc:spChg>
        <pc:spChg chg="add">
          <ac:chgData name="laurent mayer" userId="c07e7b6061ff73d3" providerId="LiveId" clId="{3C0D69FA-DE5F-492D-BBDC-EECE5983A132}" dt="2023-04-30T08:02:02.556" v="4" actId="26606"/>
          <ac:spMkLst>
            <pc:docMk/>
            <pc:sldMk cId="3595579265" sldId="258"/>
            <ac:spMk id="10" creationId="{04812C46-200A-4DEB-A05E-3ED6C68C2387}"/>
          </ac:spMkLst>
        </pc:spChg>
        <pc:spChg chg="add">
          <ac:chgData name="laurent mayer" userId="c07e7b6061ff73d3" providerId="LiveId" clId="{3C0D69FA-DE5F-492D-BBDC-EECE5983A132}" dt="2023-04-30T08:02:02.556" v="4" actId="26606"/>
          <ac:spMkLst>
            <pc:docMk/>
            <pc:sldMk cId="3595579265" sldId="258"/>
            <ac:spMk id="12" creationId="{D1EA859B-E555-4109-94F3-6700E046E008}"/>
          </ac:spMkLst>
        </pc:spChg>
        <pc:picChg chg="add">
          <ac:chgData name="laurent mayer" userId="c07e7b6061ff73d3" providerId="LiveId" clId="{3C0D69FA-DE5F-492D-BBDC-EECE5983A132}" dt="2023-04-30T08:02:02.556" v="4" actId="26606"/>
          <ac:picMkLst>
            <pc:docMk/>
            <pc:sldMk cId="3595579265" sldId="258"/>
            <ac:picMk id="6" creationId="{7A5FB6CA-E4B3-0EAF-D791-D29D09A98E01}"/>
          </ac:picMkLst>
        </pc:picChg>
      </pc:sldChg>
      <pc:sldChg chg="addSp delSp modSp mod setBg">
        <pc:chgData name="laurent mayer" userId="c07e7b6061ff73d3" providerId="LiveId" clId="{3C0D69FA-DE5F-492D-BBDC-EECE5983A132}" dt="2023-04-30T08:02:28.299" v="7" actId="26606"/>
        <pc:sldMkLst>
          <pc:docMk/>
          <pc:sldMk cId="296554126" sldId="259"/>
        </pc:sldMkLst>
        <pc:spChg chg="mod">
          <ac:chgData name="laurent mayer" userId="c07e7b6061ff73d3" providerId="LiveId" clId="{3C0D69FA-DE5F-492D-BBDC-EECE5983A132}" dt="2023-04-30T08:02:28.299" v="7" actId="26606"/>
          <ac:spMkLst>
            <pc:docMk/>
            <pc:sldMk cId="296554126" sldId="259"/>
            <ac:spMk id="2" creationId="{513076AF-2433-A3EE-D825-E3FB86FC3185}"/>
          </ac:spMkLst>
        </pc:spChg>
        <pc:spChg chg="mod">
          <ac:chgData name="laurent mayer" userId="c07e7b6061ff73d3" providerId="LiveId" clId="{3C0D69FA-DE5F-492D-BBDC-EECE5983A132}" dt="2023-04-30T08:02:28.299" v="7" actId="26606"/>
          <ac:spMkLst>
            <pc:docMk/>
            <pc:sldMk cId="296554126" sldId="259"/>
            <ac:spMk id="3" creationId="{7D0FA9AE-2AE2-9DE3-10E7-A0C05014D7A9}"/>
          </ac:spMkLst>
        </pc:spChg>
        <pc:spChg chg="add del">
          <ac:chgData name="laurent mayer" userId="c07e7b6061ff73d3" providerId="LiveId" clId="{3C0D69FA-DE5F-492D-BBDC-EECE5983A132}" dt="2023-04-30T08:02:28.266" v="6" actId="26606"/>
          <ac:spMkLst>
            <pc:docMk/>
            <pc:sldMk cId="296554126" sldId="259"/>
            <ac:spMk id="9" creationId="{73C994B4-9721-4148-9EEC-6793CECDE8DD}"/>
          </ac:spMkLst>
        </pc:spChg>
        <pc:spChg chg="add del">
          <ac:chgData name="laurent mayer" userId="c07e7b6061ff73d3" providerId="LiveId" clId="{3C0D69FA-DE5F-492D-BBDC-EECE5983A132}" dt="2023-04-30T08:02:28.266" v="6" actId="26606"/>
          <ac:spMkLst>
            <pc:docMk/>
            <pc:sldMk cId="296554126" sldId="259"/>
            <ac:spMk id="11" creationId="{F9D95E49-763A-4886-B038-82F734740554}"/>
          </ac:spMkLst>
        </pc:spChg>
        <pc:spChg chg="add del">
          <ac:chgData name="laurent mayer" userId="c07e7b6061ff73d3" providerId="LiveId" clId="{3C0D69FA-DE5F-492D-BBDC-EECE5983A132}" dt="2023-04-30T08:02:28.266" v="6" actId="26606"/>
          <ac:spMkLst>
            <pc:docMk/>
            <pc:sldMk cId="296554126" sldId="259"/>
            <ac:spMk id="13" creationId="{174EB8F2-6928-45CF-83CD-C55EDB98BEE6}"/>
          </ac:spMkLst>
        </pc:spChg>
        <pc:spChg chg="add del">
          <ac:chgData name="laurent mayer" userId="c07e7b6061ff73d3" providerId="LiveId" clId="{3C0D69FA-DE5F-492D-BBDC-EECE5983A132}" dt="2023-04-30T08:02:28.266" v="6" actId="26606"/>
          <ac:spMkLst>
            <pc:docMk/>
            <pc:sldMk cId="296554126" sldId="259"/>
            <ac:spMk id="15" creationId="{15F387C8-7A98-428C-A38B-51332E18ACE5}"/>
          </ac:spMkLst>
        </pc:spChg>
        <pc:spChg chg="add">
          <ac:chgData name="laurent mayer" userId="c07e7b6061ff73d3" providerId="LiveId" clId="{3C0D69FA-DE5F-492D-BBDC-EECE5983A132}" dt="2023-04-30T08:02:28.299" v="7" actId="26606"/>
          <ac:spMkLst>
            <pc:docMk/>
            <pc:sldMk cId="296554126" sldId="259"/>
            <ac:spMk id="21" creationId="{73C994B4-9721-4148-9EEC-6793CECDE8DD}"/>
          </ac:spMkLst>
        </pc:spChg>
        <pc:spChg chg="add">
          <ac:chgData name="laurent mayer" userId="c07e7b6061ff73d3" providerId="LiveId" clId="{3C0D69FA-DE5F-492D-BBDC-EECE5983A132}" dt="2023-04-30T08:02:28.299" v="7" actId="26606"/>
          <ac:spMkLst>
            <pc:docMk/>
            <pc:sldMk cId="296554126" sldId="259"/>
            <ac:spMk id="22" creationId="{F9D95E49-763A-4886-B038-82F734740554}"/>
          </ac:spMkLst>
        </pc:spChg>
        <pc:spChg chg="add">
          <ac:chgData name="laurent mayer" userId="c07e7b6061ff73d3" providerId="LiveId" clId="{3C0D69FA-DE5F-492D-BBDC-EECE5983A132}" dt="2023-04-30T08:02:28.299" v="7" actId="26606"/>
          <ac:spMkLst>
            <pc:docMk/>
            <pc:sldMk cId="296554126" sldId="259"/>
            <ac:spMk id="23" creationId="{FFC9858F-A31F-4B2E-998C-663913EFD28C}"/>
          </ac:spMkLst>
        </pc:spChg>
        <pc:spChg chg="add">
          <ac:chgData name="laurent mayer" userId="c07e7b6061ff73d3" providerId="LiveId" clId="{3C0D69FA-DE5F-492D-BBDC-EECE5983A132}" dt="2023-04-30T08:02:28.299" v="7" actId="26606"/>
          <ac:spMkLst>
            <pc:docMk/>
            <pc:sldMk cId="296554126" sldId="259"/>
            <ac:spMk id="24" creationId="{DF790E19-E9B6-4BD2-909F-5CC48808D217}"/>
          </ac:spMkLst>
        </pc:spChg>
        <pc:picChg chg="add del">
          <ac:chgData name="laurent mayer" userId="c07e7b6061ff73d3" providerId="LiveId" clId="{3C0D69FA-DE5F-492D-BBDC-EECE5983A132}" dt="2023-04-30T08:02:28.266" v="6" actId="26606"/>
          <ac:picMkLst>
            <pc:docMk/>
            <pc:sldMk cId="296554126" sldId="259"/>
            <ac:picMk id="5" creationId="{D724990B-BB30-DFB3-E132-650E58451D1E}"/>
          </ac:picMkLst>
        </pc:picChg>
        <pc:picChg chg="add">
          <ac:chgData name="laurent mayer" userId="c07e7b6061ff73d3" providerId="LiveId" clId="{3C0D69FA-DE5F-492D-BBDC-EECE5983A132}" dt="2023-04-30T08:02:28.299" v="7" actId="26606"/>
          <ac:picMkLst>
            <pc:docMk/>
            <pc:sldMk cId="296554126" sldId="259"/>
            <ac:picMk id="25" creationId="{AF29F0F0-A231-506F-3B60-448CB6229930}"/>
          </ac:picMkLst>
        </pc:picChg>
        <pc:cxnChg chg="add del">
          <ac:chgData name="laurent mayer" userId="c07e7b6061ff73d3" providerId="LiveId" clId="{3C0D69FA-DE5F-492D-BBDC-EECE5983A132}" dt="2023-04-30T08:02:28.266" v="6" actId="26606"/>
          <ac:cxnSpMkLst>
            <pc:docMk/>
            <pc:sldMk cId="296554126" sldId="259"/>
            <ac:cxnSpMk id="17" creationId="{3EFADC67-92A1-44FB-8691-D8CD71A21EFA}"/>
          </ac:cxnSpMkLst>
        </pc:cxnChg>
        <pc:cxnChg chg="add del">
          <ac:chgData name="laurent mayer" userId="c07e7b6061ff73d3" providerId="LiveId" clId="{3C0D69FA-DE5F-492D-BBDC-EECE5983A132}" dt="2023-04-30T08:02:28.266" v="6" actId="26606"/>
          <ac:cxnSpMkLst>
            <pc:docMk/>
            <pc:sldMk cId="296554126" sldId="259"/>
            <ac:cxnSpMk id="19" creationId="{EE9C6408-AA0E-411D-A5D2-E5F13306F898}"/>
          </ac:cxnSpMkLst>
        </pc:cxnChg>
        <pc:cxnChg chg="add">
          <ac:chgData name="laurent mayer" userId="c07e7b6061ff73d3" providerId="LiveId" clId="{3C0D69FA-DE5F-492D-BBDC-EECE5983A132}" dt="2023-04-30T08:02:28.299" v="7" actId="26606"/>
          <ac:cxnSpMkLst>
            <pc:docMk/>
            <pc:sldMk cId="296554126" sldId="259"/>
            <ac:cxnSpMk id="26" creationId="{F085D7B9-E066-4923-8CB7-294BF306296A}"/>
          </ac:cxnSpMkLst>
        </pc:cxnChg>
        <pc:cxnChg chg="add">
          <ac:chgData name="laurent mayer" userId="c07e7b6061ff73d3" providerId="LiveId" clId="{3C0D69FA-DE5F-492D-BBDC-EECE5983A132}" dt="2023-04-30T08:02:28.299" v="7" actId="26606"/>
          <ac:cxnSpMkLst>
            <pc:docMk/>
            <pc:sldMk cId="296554126" sldId="259"/>
            <ac:cxnSpMk id="27" creationId="{63A4393C-77E8-4622-B7C7-5C6E80973CCA}"/>
          </ac:cxnSpMkLst>
        </pc:cxnChg>
      </pc:sldChg>
      <pc:sldChg chg="addSp delSp modSp mod setBg">
        <pc:chgData name="laurent mayer" userId="c07e7b6061ff73d3" providerId="LiveId" clId="{3C0D69FA-DE5F-492D-BBDC-EECE5983A132}" dt="2023-04-30T08:02:39.129" v="8" actId="26606"/>
        <pc:sldMkLst>
          <pc:docMk/>
          <pc:sldMk cId="648267231" sldId="260"/>
        </pc:sldMkLst>
        <pc:spChg chg="mod">
          <ac:chgData name="laurent mayer" userId="c07e7b6061ff73d3" providerId="LiveId" clId="{3C0D69FA-DE5F-492D-BBDC-EECE5983A132}" dt="2023-04-30T08:02:39.129" v="8" actId="26606"/>
          <ac:spMkLst>
            <pc:docMk/>
            <pc:sldMk cId="648267231" sldId="260"/>
            <ac:spMk id="2" creationId="{0E46A120-1156-9510-2139-5959A05A0F9E}"/>
          </ac:spMkLst>
        </pc:spChg>
        <pc:spChg chg="del">
          <ac:chgData name="laurent mayer" userId="c07e7b6061ff73d3" providerId="LiveId" clId="{3C0D69FA-DE5F-492D-BBDC-EECE5983A132}" dt="2023-04-30T08:02:39.129" v="8" actId="26606"/>
          <ac:spMkLst>
            <pc:docMk/>
            <pc:sldMk cId="648267231" sldId="260"/>
            <ac:spMk id="3" creationId="{59F81C02-7A63-4626-E66C-11D407519B44}"/>
          </ac:spMkLst>
        </pc:spChg>
        <pc:spChg chg="add">
          <ac:chgData name="laurent mayer" userId="c07e7b6061ff73d3" providerId="LiveId" clId="{3C0D69FA-DE5F-492D-BBDC-EECE5983A132}" dt="2023-04-30T08:02:39.129" v="8" actId="26606"/>
          <ac:spMkLst>
            <pc:docMk/>
            <pc:sldMk cId="648267231" sldId="260"/>
            <ac:spMk id="10" creationId="{B50AB553-2A96-4A92-96F2-93548E096954}"/>
          </ac:spMkLst>
        </pc:spChg>
        <pc:graphicFrameChg chg="add">
          <ac:chgData name="laurent mayer" userId="c07e7b6061ff73d3" providerId="LiveId" clId="{3C0D69FA-DE5F-492D-BBDC-EECE5983A132}" dt="2023-04-30T08:02:39.129" v="8" actId="26606"/>
          <ac:graphicFrameMkLst>
            <pc:docMk/>
            <pc:sldMk cId="648267231" sldId="260"/>
            <ac:graphicFrameMk id="5" creationId="{8F891581-5349-2A4B-6D3B-1B357358C0B6}"/>
          </ac:graphicFrameMkLst>
        </pc:graphicFrameChg>
        <pc:picChg chg="add">
          <ac:chgData name="laurent mayer" userId="c07e7b6061ff73d3" providerId="LiveId" clId="{3C0D69FA-DE5F-492D-BBDC-EECE5983A132}" dt="2023-04-30T08:02:39.129" v="8" actId="26606"/>
          <ac:picMkLst>
            <pc:docMk/>
            <pc:sldMk cId="648267231" sldId="260"/>
            <ac:picMk id="6" creationId="{E894C7F0-6A44-AD90-D2A1-D5A8C4FC9E3D}"/>
          </ac:picMkLst>
        </pc:picChg>
      </pc:sldChg>
      <pc:sldChg chg="addSp modSp mod setBg">
        <pc:chgData name="laurent mayer" userId="c07e7b6061ff73d3" providerId="LiveId" clId="{3C0D69FA-DE5F-492D-BBDC-EECE5983A132}" dt="2023-04-30T08:02:53.408" v="9" actId="26606"/>
        <pc:sldMkLst>
          <pc:docMk/>
          <pc:sldMk cId="1702670274" sldId="261"/>
        </pc:sldMkLst>
        <pc:spChg chg="mod">
          <ac:chgData name="laurent mayer" userId="c07e7b6061ff73d3" providerId="LiveId" clId="{3C0D69FA-DE5F-492D-BBDC-EECE5983A132}" dt="2023-04-30T08:02:53.408" v="9" actId="26606"/>
          <ac:spMkLst>
            <pc:docMk/>
            <pc:sldMk cId="1702670274" sldId="261"/>
            <ac:spMk id="2" creationId="{0E46A120-1156-9510-2139-5959A05A0F9E}"/>
          </ac:spMkLst>
        </pc:spChg>
        <pc:spChg chg="mod">
          <ac:chgData name="laurent mayer" userId="c07e7b6061ff73d3" providerId="LiveId" clId="{3C0D69FA-DE5F-492D-BBDC-EECE5983A132}" dt="2023-04-30T08:02:53.408" v="9" actId="26606"/>
          <ac:spMkLst>
            <pc:docMk/>
            <pc:sldMk cId="1702670274" sldId="261"/>
            <ac:spMk id="3" creationId="{59F81C02-7A63-4626-E66C-11D407519B44}"/>
          </ac:spMkLst>
        </pc:spChg>
        <pc:spChg chg="add">
          <ac:chgData name="laurent mayer" userId="c07e7b6061ff73d3" providerId="LiveId" clId="{3C0D69FA-DE5F-492D-BBDC-EECE5983A132}" dt="2023-04-30T08:02:53.408" v="9" actId="26606"/>
          <ac:spMkLst>
            <pc:docMk/>
            <pc:sldMk cId="1702670274" sldId="261"/>
            <ac:spMk id="9" creationId="{04812C46-200A-4DEB-A05E-3ED6C68C2387}"/>
          </ac:spMkLst>
        </pc:spChg>
        <pc:spChg chg="add">
          <ac:chgData name="laurent mayer" userId="c07e7b6061ff73d3" providerId="LiveId" clId="{3C0D69FA-DE5F-492D-BBDC-EECE5983A132}" dt="2023-04-30T08:02:53.408" v="9" actId="26606"/>
          <ac:spMkLst>
            <pc:docMk/>
            <pc:sldMk cId="1702670274" sldId="261"/>
            <ac:spMk id="11" creationId="{D1EA859B-E555-4109-94F3-6700E046E008}"/>
          </ac:spMkLst>
        </pc:spChg>
        <pc:picChg chg="add">
          <ac:chgData name="laurent mayer" userId="c07e7b6061ff73d3" providerId="LiveId" clId="{3C0D69FA-DE5F-492D-BBDC-EECE5983A132}" dt="2023-04-30T08:02:53.408" v="9" actId="26606"/>
          <ac:picMkLst>
            <pc:docMk/>
            <pc:sldMk cId="1702670274" sldId="261"/>
            <ac:picMk id="5" creationId="{0AB859FA-A64A-9F45-64E8-360249A63C9C}"/>
          </ac:picMkLst>
        </pc:picChg>
      </pc:sldChg>
      <pc:sldChg chg="addSp delSp modSp mod setBg">
        <pc:chgData name="laurent mayer" userId="c07e7b6061ff73d3" providerId="LiveId" clId="{3C0D69FA-DE5F-492D-BBDC-EECE5983A132}" dt="2023-04-30T08:03:33.839" v="12" actId="26606"/>
        <pc:sldMkLst>
          <pc:docMk/>
          <pc:sldMk cId="3299873501" sldId="262"/>
        </pc:sldMkLst>
        <pc:spChg chg="mod">
          <ac:chgData name="laurent mayer" userId="c07e7b6061ff73d3" providerId="LiveId" clId="{3C0D69FA-DE5F-492D-BBDC-EECE5983A132}" dt="2023-04-30T08:03:33.839" v="12" actId="26606"/>
          <ac:spMkLst>
            <pc:docMk/>
            <pc:sldMk cId="3299873501" sldId="262"/>
            <ac:spMk id="2" creationId="{0E46A120-1156-9510-2139-5959A05A0F9E}"/>
          </ac:spMkLst>
        </pc:spChg>
        <pc:spChg chg="mod">
          <ac:chgData name="laurent mayer" userId="c07e7b6061ff73d3" providerId="LiveId" clId="{3C0D69FA-DE5F-492D-BBDC-EECE5983A132}" dt="2023-04-30T08:03:33.839" v="12" actId="26606"/>
          <ac:spMkLst>
            <pc:docMk/>
            <pc:sldMk cId="3299873501" sldId="262"/>
            <ac:spMk id="3" creationId="{59F81C02-7A63-4626-E66C-11D407519B44}"/>
          </ac:spMkLst>
        </pc:spChg>
        <pc:spChg chg="add">
          <ac:chgData name="laurent mayer" userId="c07e7b6061ff73d3" providerId="LiveId" clId="{3C0D69FA-DE5F-492D-BBDC-EECE5983A132}" dt="2023-04-30T08:03:33.839" v="12" actId="26606"/>
          <ac:spMkLst>
            <pc:docMk/>
            <pc:sldMk cId="3299873501" sldId="262"/>
            <ac:spMk id="8" creationId="{100EDD19-6802-4EC3-95CE-CFFAB042CFD6}"/>
          </ac:spMkLst>
        </pc:spChg>
        <pc:spChg chg="add del">
          <ac:chgData name="laurent mayer" userId="c07e7b6061ff73d3" providerId="LiveId" clId="{3C0D69FA-DE5F-492D-BBDC-EECE5983A132}" dt="2023-04-30T08:03:33.819" v="11" actId="26606"/>
          <ac:spMkLst>
            <pc:docMk/>
            <pc:sldMk cId="3299873501" sldId="262"/>
            <ac:spMk id="9" creationId="{73C994B4-9721-4148-9EEC-6793CECDE8DD}"/>
          </ac:spMkLst>
        </pc:spChg>
        <pc:spChg chg="add">
          <ac:chgData name="laurent mayer" userId="c07e7b6061ff73d3" providerId="LiveId" clId="{3C0D69FA-DE5F-492D-BBDC-EECE5983A132}" dt="2023-04-30T08:03:33.839" v="12" actId="26606"/>
          <ac:spMkLst>
            <pc:docMk/>
            <pc:sldMk cId="3299873501" sldId="262"/>
            <ac:spMk id="10" creationId="{DB17E863-922E-4C26-BD64-E8FD41D28661}"/>
          </ac:spMkLst>
        </pc:spChg>
        <pc:spChg chg="add del">
          <ac:chgData name="laurent mayer" userId="c07e7b6061ff73d3" providerId="LiveId" clId="{3C0D69FA-DE5F-492D-BBDC-EECE5983A132}" dt="2023-04-30T08:03:33.819" v="11" actId="26606"/>
          <ac:spMkLst>
            <pc:docMk/>
            <pc:sldMk cId="3299873501" sldId="262"/>
            <ac:spMk id="11" creationId="{F9D95E49-763A-4886-B038-82F734740554}"/>
          </ac:spMkLst>
        </pc:spChg>
        <pc:spChg chg="add del">
          <ac:chgData name="laurent mayer" userId="c07e7b6061ff73d3" providerId="LiveId" clId="{3C0D69FA-DE5F-492D-BBDC-EECE5983A132}" dt="2023-04-30T08:03:33.819" v="11" actId="26606"/>
          <ac:spMkLst>
            <pc:docMk/>
            <pc:sldMk cId="3299873501" sldId="262"/>
            <ac:spMk id="13" creationId="{9999CF8B-CF36-4D83-8D39-AFC5726036F9}"/>
          </ac:spMkLst>
        </pc:spChg>
        <pc:spChg chg="add del">
          <ac:chgData name="laurent mayer" userId="c07e7b6061ff73d3" providerId="LiveId" clId="{3C0D69FA-DE5F-492D-BBDC-EECE5983A132}" dt="2023-04-30T08:03:33.819" v="11" actId="26606"/>
          <ac:spMkLst>
            <pc:docMk/>
            <pc:sldMk cId="3299873501" sldId="262"/>
            <ac:spMk id="15" creationId="{91F6D5B9-3D1A-4091-825E-F687A58ADD3F}"/>
          </ac:spMkLst>
        </pc:spChg>
        <pc:picChg chg="add del">
          <ac:chgData name="laurent mayer" userId="c07e7b6061ff73d3" providerId="LiveId" clId="{3C0D69FA-DE5F-492D-BBDC-EECE5983A132}" dt="2023-04-30T08:03:33.819" v="11" actId="26606"/>
          <ac:picMkLst>
            <pc:docMk/>
            <pc:sldMk cId="3299873501" sldId="262"/>
            <ac:picMk id="5" creationId="{C003508A-6BA1-D158-6621-2C3A719228CD}"/>
          </ac:picMkLst>
        </pc:picChg>
        <pc:cxnChg chg="add del">
          <ac:chgData name="laurent mayer" userId="c07e7b6061ff73d3" providerId="LiveId" clId="{3C0D69FA-DE5F-492D-BBDC-EECE5983A132}" dt="2023-04-30T08:03:33.819" v="11" actId="26606"/>
          <ac:cxnSpMkLst>
            <pc:docMk/>
            <pc:sldMk cId="3299873501" sldId="262"/>
            <ac:cxnSpMk id="17" creationId="{F085D7B9-E066-4923-8CB7-294BF306296A}"/>
          </ac:cxnSpMkLst>
        </pc:cxnChg>
        <pc:cxnChg chg="add del">
          <ac:chgData name="laurent mayer" userId="c07e7b6061ff73d3" providerId="LiveId" clId="{3C0D69FA-DE5F-492D-BBDC-EECE5983A132}" dt="2023-04-30T08:03:33.819" v="11" actId="26606"/>
          <ac:cxnSpMkLst>
            <pc:docMk/>
            <pc:sldMk cId="3299873501" sldId="262"/>
            <ac:cxnSpMk id="19" creationId="{25443840-A796-4C43-8DC1-1B738EFEC522}"/>
          </ac:cxnSpMkLst>
        </pc:cxnChg>
      </pc:sldChg>
      <pc:sldChg chg="addSp delSp modSp mod modClrScheme chgLayout">
        <pc:chgData name="laurent mayer" userId="c07e7b6061ff73d3" providerId="LiveId" clId="{3C0D69FA-DE5F-492D-BBDC-EECE5983A132}" dt="2023-04-30T08:05:13.907" v="14"/>
        <pc:sldMkLst>
          <pc:docMk/>
          <pc:sldMk cId="2324825800" sldId="263"/>
        </pc:sldMkLst>
        <pc:spChg chg="mod ord">
          <ac:chgData name="laurent mayer" userId="c07e7b6061ff73d3" providerId="LiveId" clId="{3C0D69FA-DE5F-492D-BBDC-EECE5983A132}" dt="2023-04-30T08:03:57.429" v="13" actId="700"/>
          <ac:spMkLst>
            <pc:docMk/>
            <pc:sldMk cId="2324825800" sldId="263"/>
            <ac:spMk id="2" creationId="{0E46A120-1156-9510-2139-5959A05A0F9E}"/>
          </ac:spMkLst>
        </pc:spChg>
        <pc:spChg chg="mod ord">
          <ac:chgData name="laurent mayer" userId="c07e7b6061ff73d3" providerId="LiveId" clId="{3C0D69FA-DE5F-492D-BBDC-EECE5983A132}" dt="2023-04-30T08:03:57.429" v="13" actId="700"/>
          <ac:spMkLst>
            <pc:docMk/>
            <pc:sldMk cId="2324825800" sldId="263"/>
            <ac:spMk id="3" creationId="{59F81C02-7A63-4626-E66C-11D407519B44}"/>
          </ac:spMkLst>
        </pc:spChg>
        <pc:spChg chg="add del mod ord">
          <ac:chgData name="laurent mayer" userId="c07e7b6061ff73d3" providerId="LiveId" clId="{3C0D69FA-DE5F-492D-BBDC-EECE5983A132}" dt="2023-04-30T08:05:13.907" v="14"/>
          <ac:spMkLst>
            <pc:docMk/>
            <pc:sldMk cId="2324825800" sldId="263"/>
            <ac:spMk id="4" creationId="{582CC4A0-26AB-F99A-F780-A373CF629884}"/>
          </ac:spMkLst>
        </pc:spChg>
        <pc:picChg chg="add mod">
          <ac:chgData name="laurent mayer" userId="c07e7b6061ff73d3" providerId="LiveId" clId="{3C0D69FA-DE5F-492D-BBDC-EECE5983A132}" dt="2023-04-30T08:05:13.907" v="14"/>
          <ac:picMkLst>
            <pc:docMk/>
            <pc:sldMk cId="2324825800" sldId="263"/>
            <ac:picMk id="6" creationId="{45C1F11E-C4B5-1FA5-FD91-4DC847661B4A}"/>
          </ac:picMkLst>
        </pc:picChg>
      </pc:sldChg>
      <pc:sldChg chg="addSp modSp mod setBg">
        <pc:chgData name="laurent mayer" userId="c07e7b6061ff73d3" providerId="LiveId" clId="{3C0D69FA-DE5F-492D-BBDC-EECE5983A132}" dt="2023-04-30T08:05:39.789" v="15" actId="26606"/>
        <pc:sldMkLst>
          <pc:docMk/>
          <pc:sldMk cId="1403561402" sldId="264"/>
        </pc:sldMkLst>
        <pc:spChg chg="mod">
          <ac:chgData name="laurent mayer" userId="c07e7b6061ff73d3" providerId="LiveId" clId="{3C0D69FA-DE5F-492D-BBDC-EECE5983A132}" dt="2023-04-30T08:05:39.789" v="15" actId="26606"/>
          <ac:spMkLst>
            <pc:docMk/>
            <pc:sldMk cId="1403561402" sldId="264"/>
            <ac:spMk id="2" creationId="{0E46A120-1156-9510-2139-5959A05A0F9E}"/>
          </ac:spMkLst>
        </pc:spChg>
        <pc:spChg chg="mod">
          <ac:chgData name="laurent mayer" userId="c07e7b6061ff73d3" providerId="LiveId" clId="{3C0D69FA-DE5F-492D-BBDC-EECE5983A132}" dt="2023-04-30T08:05:39.789" v="15" actId="26606"/>
          <ac:spMkLst>
            <pc:docMk/>
            <pc:sldMk cId="1403561402" sldId="264"/>
            <ac:spMk id="3" creationId="{59F81C02-7A63-4626-E66C-11D407519B44}"/>
          </ac:spMkLst>
        </pc:spChg>
        <pc:spChg chg="add">
          <ac:chgData name="laurent mayer" userId="c07e7b6061ff73d3" providerId="LiveId" clId="{3C0D69FA-DE5F-492D-BBDC-EECE5983A132}" dt="2023-04-30T08:05:39.789" v="15" actId="26606"/>
          <ac:spMkLst>
            <pc:docMk/>
            <pc:sldMk cId="1403561402" sldId="264"/>
            <ac:spMk id="9" creationId="{04812C46-200A-4DEB-A05E-3ED6C68C2387}"/>
          </ac:spMkLst>
        </pc:spChg>
        <pc:spChg chg="add">
          <ac:chgData name="laurent mayer" userId="c07e7b6061ff73d3" providerId="LiveId" clId="{3C0D69FA-DE5F-492D-BBDC-EECE5983A132}" dt="2023-04-30T08:05:39.789" v="15" actId="26606"/>
          <ac:spMkLst>
            <pc:docMk/>
            <pc:sldMk cId="1403561402" sldId="264"/>
            <ac:spMk id="11" creationId="{D1EA859B-E555-4109-94F3-6700E046E008}"/>
          </ac:spMkLst>
        </pc:spChg>
        <pc:picChg chg="add">
          <ac:chgData name="laurent mayer" userId="c07e7b6061ff73d3" providerId="LiveId" clId="{3C0D69FA-DE5F-492D-BBDC-EECE5983A132}" dt="2023-04-30T08:05:39.789" v="15" actId="26606"/>
          <ac:picMkLst>
            <pc:docMk/>
            <pc:sldMk cId="1403561402" sldId="264"/>
            <ac:picMk id="5" creationId="{E22CE698-175C-C091-ADAA-84048BB69B92}"/>
          </ac:picMkLst>
        </pc:picChg>
      </pc:sldChg>
      <pc:sldChg chg="addSp delSp modSp mod setBg">
        <pc:chgData name="laurent mayer" userId="c07e7b6061ff73d3" providerId="LiveId" clId="{3C0D69FA-DE5F-492D-BBDC-EECE5983A132}" dt="2023-04-30T08:06:44.708" v="20" actId="26606"/>
        <pc:sldMkLst>
          <pc:docMk/>
          <pc:sldMk cId="3422635583" sldId="265"/>
        </pc:sldMkLst>
        <pc:spChg chg="mod">
          <ac:chgData name="laurent mayer" userId="c07e7b6061ff73d3" providerId="LiveId" clId="{3C0D69FA-DE5F-492D-BBDC-EECE5983A132}" dt="2023-04-30T08:06:44.708" v="20" actId="26606"/>
          <ac:spMkLst>
            <pc:docMk/>
            <pc:sldMk cId="3422635583" sldId="265"/>
            <ac:spMk id="2" creationId="{0E46A120-1156-9510-2139-5959A05A0F9E}"/>
          </ac:spMkLst>
        </pc:spChg>
        <pc:spChg chg="mod">
          <ac:chgData name="laurent mayer" userId="c07e7b6061ff73d3" providerId="LiveId" clId="{3C0D69FA-DE5F-492D-BBDC-EECE5983A132}" dt="2023-04-30T08:06:44.708" v="20" actId="26606"/>
          <ac:spMkLst>
            <pc:docMk/>
            <pc:sldMk cId="3422635583" sldId="265"/>
            <ac:spMk id="3" creationId="{59F81C02-7A63-4626-E66C-11D407519B44}"/>
          </ac:spMkLst>
        </pc:spChg>
        <pc:spChg chg="add del">
          <ac:chgData name="laurent mayer" userId="c07e7b6061ff73d3" providerId="LiveId" clId="{3C0D69FA-DE5F-492D-BBDC-EECE5983A132}" dt="2023-04-30T08:06:31.009" v="17" actId="26606"/>
          <ac:spMkLst>
            <pc:docMk/>
            <pc:sldMk cId="3422635583" sldId="265"/>
            <ac:spMk id="9" creationId="{E51BA4DF-2BD4-4EC2-B1DB-B27C8AC71864}"/>
          </ac:spMkLst>
        </pc:spChg>
        <pc:spChg chg="add del">
          <ac:chgData name="laurent mayer" userId="c07e7b6061ff73d3" providerId="LiveId" clId="{3C0D69FA-DE5F-492D-BBDC-EECE5983A132}" dt="2023-04-30T08:06:44.676" v="19" actId="26606"/>
          <ac:spMkLst>
            <pc:docMk/>
            <pc:sldMk cId="3422635583" sldId="265"/>
            <ac:spMk id="11" creationId="{3FCFB1DE-0B7E-48CC-BA90-B2AB0889F9D6}"/>
          </ac:spMkLst>
        </pc:spChg>
        <pc:spChg chg="add del">
          <ac:chgData name="laurent mayer" userId="c07e7b6061ff73d3" providerId="LiveId" clId="{3C0D69FA-DE5F-492D-BBDC-EECE5983A132}" dt="2023-04-30T08:06:44.676" v="19" actId="26606"/>
          <ac:spMkLst>
            <pc:docMk/>
            <pc:sldMk cId="3422635583" sldId="265"/>
            <ac:spMk id="12" creationId="{2C61293E-6EBE-43EF-A52C-9BEBFD7679D4}"/>
          </ac:spMkLst>
        </pc:spChg>
        <pc:spChg chg="add">
          <ac:chgData name="laurent mayer" userId="c07e7b6061ff73d3" providerId="LiveId" clId="{3C0D69FA-DE5F-492D-BBDC-EECE5983A132}" dt="2023-04-30T08:06:44.708" v="20" actId="26606"/>
          <ac:spMkLst>
            <pc:docMk/>
            <pc:sldMk cId="3422635583" sldId="265"/>
            <ac:spMk id="15" creationId="{99192C51-B764-4A9B-9587-5EF8B628B8D9}"/>
          </ac:spMkLst>
        </pc:spChg>
        <pc:picChg chg="add del">
          <ac:chgData name="laurent mayer" userId="c07e7b6061ff73d3" providerId="LiveId" clId="{3C0D69FA-DE5F-492D-BBDC-EECE5983A132}" dt="2023-04-30T08:06:31.009" v="17" actId="26606"/>
          <ac:picMkLst>
            <pc:docMk/>
            <pc:sldMk cId="3422635583" sldId="265"/>
            <ac:picMk id="5" creationId="{11893221-59BC-561F-2D63-396965ACE448}"/>
          </ac:picMkLst>
        </pc:picChg>
        <pc:picChg chg="add del">
          <ac:chgData name="laurent mayer" userId="c07e7b6061ff73d3" providerId="LiveId" clId="{3C0D69FA-DE5F-492D-BBDC-EECE5983A132}" dt="2023-04-30T08:06:44.676" v="19" actId="26606"/>
          <ac:picMkLst>
            <pc:docMk/>
            <pc:sldMk cId="3422635583" sldId="265"/>
            <ac:picMk id="13" creationId="{1E400B8E-88BB-0245-7435-BAB2CF9EA59D}"/>
          </ac:picMkLst>
        </pc:picChg>
        <pc:picChg chg="add">
          <ac:chgData name="laurent mayer" userId="c07e7b6061ff73d3" providerId="LiveId" clId="{3C0D69FA-DE5F-492D-BBDC-EECE5983A132}" dt="2023-04-30T08:06:44.708" v="20" actId="26606"/>
          <ac:picMkLst>
            <pc:docMk/>
            <pc:sldMk cId="3422635583" sldId="265"/>
            <ac:picMk id="16" creationId="{DCB4E6AA-E9A8-A601-F98F-C49453271EF8}"/>
          </ac:picMkLst>
        </pc:picChg>
      </pc:sldChg>
      <pc:sldChg chg="addSp modSp mod setBg">
        <pc:chgData name="laurent mayer" userId="c07e7b6061ff73d3" providerId="LiveId" clId="{3C0D69FA-DE5F-492D-BBDC-EECE5983A132}" dt="2023-04-30T08:06:55.779" v="21" actId="26606"/>
        <pc:sldMkLst>
          <pc:docMk/>
          <pc:sldMk cId="1852753119" sldId="266"/>
        </pc:sldMkLst>
        <pc:spChg chg="mod">
          <ac:chgData name="laurent mayer" userId="c07e7b6061ff73d3" providerId="LiveId" clId="{3C0D69FA-DE5F-492D-BBDC-EECE5983A132}" dt="2023-04-30T08:06:55.779" v="21" actId="26606"/>
          <ac:spMkLst>
            <pc:docMk/>
            <pc:sldMk cId="1852753119" sldId="266"/>
            <ac:spMk id="2" creationId="{0E46A120-1156-9510-2139-5959A05A0F9E}"/>
          </ac:spMkLst>
        </pc:spChg>
        <pc:spChg chg="mod">
          <ac:chgData name="laurent mayer" userId="c07e7b6061ff73d3" providerId="LiveId" clId="{3C0D69FA-DE5F-492D-BBDC-EECE5983A132}" dt="2023-04-30T08:06:55.779" v="21" actId="26606"/>
          <ac:spMkLst>
            <pc:docMk/>
            <pc:sldMk cId="1852753119" sldId="266"/>
            <ac:spMk id="3" creationId="{59F81C02-7A63-4626-E66C-11D407519B44}"/>
          </ac:spMkLst>
        </pc:spChg>
        <pc:spChg chg="add">
          <ac:chgData name="laurent mayer" userId="c07e7b6061ff73d3" providerId="LiveId" clId="{3C0D69FA-DE5F-492D-BBDC-EECE5983A132}" dt="2023-04-30T08:06:55.779" v="21" actId="26606"/>
          <ac:spMkLst>
            <pc:docMk/>
            <pc:sldMk cId="1852753119" sldId="266"/>
            <ac:spMk id="9" creationId="{99192C51-B764-4A9B-9587-5EF8B628B8D9}"/>
          </ac:spMkLst>
        </pc:spChg>
        <pc:picChg chg="add">
          <ac:chgData name="laurent mayer" userId="c07e7b6061ff73d3" providerId="LiveId" clId="{3C0D69FA-DE5F-492D-BBDC-EECE5983A132}" dt="2023-04-30T08:06:55.779" v="21" actId="26606"/>
          <ac:picMkLst>
            <pc:docMk/>
            <pc:sldMk cId="1852753119" sldId="266"/>
            <ac:picMk id="5" creationId="{BA50DF26-7CDA-0977-DC35-D1D97B2F6A3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CEC3E1-E1C6-475A-9BA0-8777A6AE803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E2C6860-2F86-43B6-B44D-C595868CCD63}">
      <dgm:prSet/>
      <dgm:spPr/>
      <dgm:t>
        <a:bodyPr/>
        <a:lstStyle/>
        <a:p>
          <a:r>
            <a:rPr lang="fr-FR" b="1"/>
            <a:t>Equilibre</a:t>
          </a:r>
          <a:r>
            <a:rPr lang="fr-FR"/>
            <a:t> entre stocks nécessaires / coûts dus à l’entreposage.</a:t>
          </a:r>
          <a:endParaRPr lang="en-US"/>
        </a:p>
      </dgm:t>
    </dgm:pt>
    <dgm:pt modelId="{65642662-7661-4AA0-8E1C-49A6A1258F8D}" type="parTrans" cxnId="{14BC4B57-4B16-4E94-9BDC-6428C0933AD2}">
      <dgm:prSet/>
      <dgm:spPr/>
      <dgm:t>
        <a:bodyPr/>
        <a:lstStyle/>
        <a:p>
          <a:endParaRPr lang="en-US"/>
        </a:p>
      </dgm:t>
    </dgm:pt>
    <dgm:pt modelId="{4FE38B72-14B3-45A4-BB14-979E0911A310}" type="sibTrans" cxnId="{14BC4B57-4B16-4E94-9BDC-6428C0933AD2}">
      <dgm:prSet/>
      <dgm:spPr/>
      <dgm:t>
        <a:bodyPr/>
        <a:lstStyle/>
        <a:p>
          <a:endParaRPr lang="en-US"/>
        </a:p>
      </dgm:t>
    </dgm:pt>
    <dgm:pt modelId="{AED0DB49-9322-476E-A0A2-121F49AC3BF1}">
      <dgm:prSet/>
      <dgm:spPr/>
      <dgm:t>
        <a:bodyPr/>
        <a:lstStyle/>
        <a:p>
          <a:r>
            <a:rPr lang="fr-FR"/>
            <a:t>Personne dédiée à sa gestion (si possible).</a:t>
          </a:r>
          <a:endParaRPr lang="en-US"/>
        </a:p>
      </dgm:t>
    </dgm:pt>
    <dgm:pt modelId="{04100EF8-DD8D-4FA9-99BD-292F5C03941A}" type="parTrans" cxnId="{7BDCEF17-1940-40C6-B3ED-83F37829502E}">
      <dgm:prSet/>
      <dgm:spPr/>
      <dgm:t>
        <a:bodyPr/>
        <a:lstStyle/>
        <a:p>
          <a:endParaRPr lang="en-US"/>
        </a:p>
      </dgm:t>
    </dgm:pt>
    <dgm:pt modelId="{89E09CF2-017A-4253-A3BF-BFF6D5F66810}" type="sibTrans" cxnId="{7BDCEF17-1940-40C6-B3ED-83F37829502E}">
      <dgm:prSet/>
      <dgm:spPr/>
      <dgm:t>
        <a:bodyPr/>
        <a:lstStyle/>
        <a:p>
          <a:endParaRPr lang="en-US"/>
        </a:p>
      </dgm:t>
    </dgm:pt>
    <dgm:pt modelId="{3CD77958-6C1D-4F7F-B85E-8084030CA4DB}" type="pres">
      <dgm:prSet presAssocID="{6BCEC3E1-E1C6-475A-9BA0-8777A6AE8033}" presName="linear" presStyleCnt="0">
        <dgm:presLayoutVars>
          <dgm:animLvl val="lvl"/>
          <dgm:resizeHandles val="exact"/>
        </dgm:presLayoutVars>
      </dgm:prSet>
      <dgm:spPr/>
    </dgm:pt>
    <dgm:pt modelId="{C1EA1D7A-3539-484A-8E8C-00463BBFC702}" type="pres">
      <dgm:prSet presAssocID="{AE2C6860-2F86-43B6-B44D-C595868CCD6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0CD819D-91E1-4111-B429-FD229EEDC96C}" type="pres">
      <dgm:prSet presAssocID="{4FE38B72-14B3-45A4-BB14-979E0911A310}" presName="spacer" presStyleCnt="0"/>
      <dgm:spPr/>
    </dgm:pt>
    <dgm:pt modelId="{2E4A4B5F-275E-4A6D-9560-47217F88C326}" type="pres">
      <dgm:prSet presAssocID="{AED0DB49-9322-476E-A0A2-121F49AC3BF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BDCEF17-1940-40C6-B3ED-83F37829502E}" srcId="{6BCEC3E1-E1C6-475A-9BA0-8777A6AE8033}" destId="{AED0DB49-9322-476E-A0A2-121F49AC3BF1}" srcOrd="1" destOrd="0" parTransId="{04100EF8-DD8D-4FA9-99BD-292F5C03941A}" sibTransId="{89E09CF2-017A-4253-A3BF-BFF6D5F66810}"/>
    <dgm:cxn modelId="{AF7B6E5D-6DAD-47AD-9986-5532C6A22C18}" type="presOf" srcId="{6BCEC3E1-E1C6-475A-9BA0-8777A6AE8033}" destId="{3CD77958-6C1D-4F7F-B85E-8084030CA4DB}" srcOrd="0" destOrd="0" presId="urn:microsoft.com/office/officeart/2005/8/layout/vList2"/>
    <dgm:cxn modelId="{14BC4B57-4B16-4E94-9BDC-6428C0933AD2}" srcId="{6BCEC3E1-E1C6-475A-9BA0-8777A6AE8033}" destId="{AE2C6860-2F86-43B6-B44D-C595868CCD63}" srcOrd="0" destOrd="0" parTransId="{65642662-7661-4AA0-8E1C-49A6A1258F8D}" sibTransId="{4FE38B72-14B3-45A4-BB14-979E0911A310}"/>
    <dgm:cxn modelId="{7922EE7B-F63C-4632-8497-8E8D6781F8A2}" type="presOf" srcId="{AE2C6860-2F86-43B6-B44D-C595868CCD63}" destId="{C1EA1D7A-3539-484A-8E8C-00463BBFC702}" srcOrd="0" destOrd="0" presId="urn:microsoft.com/office/officeart/2005/8/layout/vList2"/>
    <dgm:cxn modelId="{95858190-128D-4A04-B7D2-E310BCD4FC11}" type="presOf" srcId="{AED0DB49-9322-476E-A0A2-121F49AC3BF1}" destId="{2E4A4B5F-275E-4A6D-9560-47217F88C326}" srcOrd="0" destOrd="0" presId="urn:microsoft.com/office/officeart/2005/8/layout/vList2"/>
    <dgm:cxn modelId="{3463E4BC-80AD-494E-BA30-3FB0D173C210}" type="presParOf" srcId="{3CD77958-6C1D-4F7F-B85E-8084030CA4DB}" destId="{C1EA1D7A-3539-484A-8E8C-00463BBFC702}" srcOrd="0" destOrd="0" presId="urn:microsoft.com/office/officeart/2005/8/layout/vList2"/>
    <dgm:cxn modelId="{F081C32B-55D8-4922-9BA5-E9E86802DE46}" type="presParOf" srcId="{3CD77958-6C1D-4F7F-B85E-8084030CA4DB}" destId="{60CD819D-91E1-4111-B429-FD229EEDC96C}" srcOrd="1" destOrd="0" presId="urn:microsoft.com/office/officeart/2005/8/layout/vList2"/>
    <dgm:cxn modelId="{AC4538AA-18CE-4777-BBCE-47FB805B5E6C}" type="presParOf" srcId="{3CD77958-6C1D-4F7F-B85E-8084030CA4DB}" destId="{2E4A4B5F-275E-4A6D-9560-47217F88C32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FCE692-BBA0-44E9-927C-0E9B7C8DEC2A}" type="doc">
      <dgm:prSet loTypeId="urn:microsoft.com/office/officeart/2005/8/layout/hierarchy2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EFE5708-3CBB-4D1E-883E-E869178B5652}">
      <dgm:prSet/>
      <dgm:spPr/>
      <dgm:t>
        <a:bodyPr/>
        <a:lstStyle/>
        <a:p>
          <a:r>
            <a:rPr lang="fr-FR"/>
            <a:t>Règle des </a:t>
          </a:r>
          <a:r>
            <a:rPr lang="fr-FR" b="1"/>
            <a:t>80 / 20</a:t>
          </a:r>
          <a:r>
            <a:rPr lang="fr-FR"/>
            <a:t>.</a:t>
          </a:r>
          <a:endParaRPr lang="en-US"/>
        </a:p>
      </dgm:t>
    </dgm:pt>
    <dgm:pt modelId="{47733319-140D-421A-B6C5-6BA22715B9BE}" type="parTrans" cxnId="{6E3BAB9F-B3D5-4AAB-8749-F2F8A9A29396}">
      <dgm:prSet/>
      <dgm:spPr/>
      <dgm:t>
        <a:bodyPr/>
        <a:lstStyle/>
        <a:p>
          <a:endParaRPr lang="en-US"/>
        </a:p>
      </dgm:t>
    </dgm:pt>
    <dgm:pt modelId="{D022AF69-9E73-4C0F-9B98-7331798164FC}" type="sibTrans" cxnId="{6E3BAB9F-B3D5-4AAB-8749-F2F8A9A29396}">
      <dgm:prSet/>
      <dgm:spPr/>
      <dgm:t>
        <a:bodyPr/>
        <a:lstStyle/>
        <a:p>
          <a:endParaRPr lang="en-US"/>
        </a:p>
      </dgm:t>
    </dgm:pt>
    <dgm:pt modelId="{7D252F67-8355-450D-ABD6-B4530FE11576}">
      <dgm:prSet/>
      <dgm:spPr/>
      <dgm:t>
        <a:bodyPr/>
        <a:lstStyle/>
        <a:p>
          <a:r>
            <a:rPr lang="fr-FR"/>
            <a:t>3 </a:t>
          </a:r>
          <a:r>
            <a:rPr lang="fr-FR" b="1"/>
            <a:t>catégories</a:t>
          </a:r>
          <a:r>
            <a:rPr lang="fr-FR"/>
            <a:t> de produits</a:t>
          </a:r>
          <a:endParaRPr lang="en-US"/>
        </a:p>
      </dgm:t>
    </dgm:pt>
    <dgm:pt modelId="{104DA99D-271E-4DFE-85CB-E8ABAFC9BCE8}" type="parTrans" cxnId="{60EF55AD-BB33-493B-9A05-63BC7432B89C}">
      <dgm:prSet/>
      <dgm:spPr/>
      <dgm:t>
        <a:bodyPr/>
        <a:lstStyle/>
        <a:p>
          <a:endParaRPr lang="en-US"/>
        </a:p>
      </dgm:t>
    </dgm:pt>
    <dgm:pt modelId="{4A64466C-D213-4B59-A990-EA99346957A3}" type="sibTrans" cxnId="{60EF55AD-BB33-493B-9A05-63BC7432B89C}">
      <dgm:prSet/>
      <dgm:spPr/>
      <dgm:t>
        <a:bodyPr/>
        <a:lstStyle/>
        <a:p>
          <a:endParaRPr lang="en-US"/>
        </a:p>
      </dgm:t>
    </dgm:pt>
    <dgm:pt modelId="{FF28BF28-2050-4518-BABD-86D81BA07B69}">
      <dgm:prSet/>
      <dgm:spPr/>
      <dgm:t>
        <a:bodyPr/>
        <a:lstStyle/>
        <a:p>
          <a:r>
            <a:rPr lang="fr-FR"/>
            <a:t>Produits à toujours avoir en stock (les 80%).</a:t>
          </a:r>
          <a:endParaRPr lang="en-US"/>
        </a:p>
      </dgm:t>
    </dgm:pt>
    <dgm:pt modelId="{FF48C3AE-5DDD-46F8-84C3-EE9D6E39914E}" type="parTrans" cxnId="{0A4908D5-40AB-4CF5-B3A9-D0A40AA51058}">
      <dgm:prSet/>
      <dgm:spPr/>
      <dgm:t>
        <a:bodyPr/>
        <a:lstStyle/>
        <a:p>
          <a:endParaRPr lang="en-US"/>
        </a:p>
      </dgm:t>
    </dgm:pt>
    <dgm:pt modelId="{F5C7288B-054A-4617-8DFE-920D62F155D7}" type="sibTrans" cxnId="{0A4908D5-40AB-4CF5-B3A9-D0A40AA51058}">
      <dgm:prSet/>
      <dgm:spPr/>
      <dgm:t>
        <a:bodyPr/>
        <a:lstStyle/>
        <a:p>
          <a:endParaRPr lang="en-US"/>
        </a:p>
      </dgm:t>
    </dgm:pt>
    <dgm:pt modelId="{921F7E0C-0844-4852-A1C7-819C4E187F46}">
      <dgm:prSet/>
      <dgm:spPr/>
      <dgm:t>
        <a:bodyPr/>
        <a:lstStyle/>
        <a:p>
          <a:r>
            <a:rPr lang="fr-FR"/>
            <a:t>Produits peu vendus à avoir en stock.</a:t>
          </a:r>
          <a:endParaRPr lang="en-US"/>
        </a:p>
      </dgm:t>
    </dgm:pt>
    <dgm:pt modelId="{8830E416-AD45-4161-B7B5-365DA1F10A49}" type="parTrans" cxnId="{2C4684B3-3F26-44CF-8D8D-FA0D7F805889}">
      <dgm:prSet/>
      <dgm:spPr/>
      <dgm:t>
        <a:bodyPr/>
        <a:lstStyle/>
        <a:p>
          <a:endParaRPr lang="en-US"/>
        </a:p>
      </dgm:t>
    </dgm:pt>
    <dgm:pt modelId="{24FEF229-4A6E-4302-B527-8F1C79D0BA38}" type="sibTrans" cxnId="{2C4684B3-3F26-44CF-8D8D-FA0D7F805889}">
      <dgm:prSet/>
      <dgm:spPr/>
      <dgm:t>
        <a:bodyPr/>
        <a:lstStyle/>
        <a:p>
          <a:endParaRPr lang="en-US"/>
        </a:p>
      </dgm:t>
    </dgm:pt>
    <dgm:pt modelId="{987D5D6B-D14E-4D2C-A174-E0141DC98203}">
      <dgm:prSet/>
      <dgm:spPr/>
      <dgm:t>
        <a:bodyPr/>
        <a:lstStyle/>
        <a:p>
          <a:r>
            <a:rPr lang="fr-FR"/>
            <a:t>Produits peu vendus, chers à entreposer, à ne pas conserver en stock !</a:t>
          </a:r>
          <a:endParaRPr lang="en-US"/>
        </a:p>
      </dgm:t>
    </dgm:pt>
    <dgm:pt modelId="{2CC8E05E-2206-407F-8356-5889CFD7BB9E}" type="parTrans" cxnId="{064AECC1-F72D-41B6-A7E0-987BC1C8801C}">
      <dgm:prSet/>
      <dgm:spPr/>
      <dgm:t>
        <a:bodyPr/>
        <a:lstStyle/>
        <a:p>
          <a:endParaRPr lang="en-US"/>
        </a:p>
      </dgm:t>
    </dgm:pt>
    <dgm:pt modelId="{0F7CAF48-473D-4D4A-BC76-6B3A0AB9795C}" type="sibTrans" cxnId="{064AECC1-F72D-41B6-A7E0-987BC1C8801C}">
      <dgm:prSet/>
      <dgm:spPr/>
      <dgm:t>
        <a:bodyPr/>
        <a:lstStyle/>
        <a:p>
          <a:endParaRPr lang="en-US"/>
        </a:p>
      </dgm:t>
    </dgm:pt>
    <dgm:pt modelId="{BD7B411B-AF7D-4575-AABF-207D4626C912}" type="pres">
      <dgm:prSet presAssocID="{6AFCE692-BBA0-44E9-927C-0E9B7C8DEC2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BF63D58-C55D-482D-932E-0CEAAD7B3AEB}" type="pres">
      <dgm:prSet presAssocID="{EEFE5708-3CBB-4D1E-883E-E869178B5652}" presName="root1" presStyleCnt="0"/>
      <dgm:spPr/>
    </dgm:pt>
    <dgm:pt modelId="{00C8A6FF-2308-4840-93AF-ABF5D824F921}" type="pres">
      <dgm:prSet presAssocID="{EEFE5708-3CBB-4D1E-883E-E869178B5652}" presName="LevelOneTextNode" presStyleLbl="node0" presStyleIdx="0" presStyleCnt="2">
        <dgm:presLayoutVars>
          <dgm:chPref val="3"/>
        </dgm:presLayoutVars>
      </dgm:prSet>
      <dgm:spPr/>
    </dgm:pt>
    <dgm:pt modelId="{CA2EB991-20CB-4AB4-B411-563E6DA18787}" type="pres">
      <dgm:prSet presAssocID="{EEFE5708-3CBB-4D1E-883E-E869178B5652}" presName="level2hierChild" presStyleCnt="0"/>
      <dgm:spPr/>
    </dgm:pt>
    <dgm:pt modelId="{E4F897C7-AF8E-4AB8-B376-6DFB19D03ADC}" type="pres">
      <dgm:prSet presAssocID="{7D252F67-8355-450D-ABD6-B4530FE11576}" presName="root1" presStyleCnt="0"/>
      <dgm:spPr/>
    </dgm:pt>
    <dgm:pt modelId="{B09D06CF-E959-4471-9FC0-4A6E69C23715}" type="pres">
      <dgm:prSet presAssocID="{7D252F67-8355-450D-ABD6-B4530FE11576}" presName="LevelOneTextNode" presStyleLbl="node0" presStyleIdx="1" presStyleCnt="2">
        <dgm:presLayoutVars>
          <dgm:chPref val="3"/>
        </dgm:presLayoutVars>
      </dgm:prSet>
      <dgm:spPr/>
    </dgm:pt>
    <dgm:pt modelId="{9EFACB61-F8C8-4F8D-B309-4CF22E9FF1F7}" type="pres">
      <dgm:prSet presAssocID="{7D252F67-8355-450D-ABD6-B4530FE11576}" presName="level2hierChild" presStyleCnt="0"/>
      <dgm:spPr/>
    </dgm:pt>
    <dgm:pt modelId="{79DFBC0B-643D-473A-A2C8-5EF802ECF998}" type="pres">
      <dgm:prSet presAssocID="{FF48C3AE-5DDD-46F8-84C3-EE9D6E39914E}" presName="conn2-1" presStyleLbl="parChTrans1D2" presStyleIdx="0" presStyleCnt="3"/>
      <dgm:spPr/>
    </dgm:pt>
    <dgm:pt modelId="{EBF98E28-0F71-40D7-96E0-C2EABBE8E075}" type="pres">
      <dgm:prSet presAssocID="{FF48C3AE-5DDD-46F8-84C3-EE9D6E39914E}" presName="connTx" presStyleLbl="parChTrans1D2" presStyleIdx="0" presStyleCnt="3"/>
      <dgm:spPr/>
    </dgm:pt>
    <dgm:pt modelId="{5C50B1C4-322C-479D-A10B-4F22E155E6F9}" type="pres">
      <dgm:prSet presAssocID="{FF28BF28-2050-4518-BABD-86D81BA07B69}" presName="root2" presStyleCnt="0"/>
      <dgm:spPr/>
    </dgm:pt>
    <dgm:pt modelId="{615C9960-D98D-4127-BF75-B3A796FD9DE3}" type="pres">
      <dgm:prSet presAssocID="{FF28BF28-2050-4518-BABD-86D81BA07B69}" presName="LevelTwoTextNode" presStyleLbl="node2" presStyleIdx="0" presStyleCnt="3">
        <dgm:presLayoutVars>
          <dgm:chPref val="3"/>
        </dgm:presLayoutVars>
      </dgm:prSet>
      <dgm:spPr/>
    </dgm:pt>
    <dgm:pt modelId="{A36A7C4E-6964-4ACB-A2C5-E73D339E900E}" type="pres">
      <dgm:prSet presAssocID="{FF28BF28-2050-4518-BABD-86D81BA07B69}" presName="level3hierChild" presStyleCnt="0"/>
      <dgm:spPr/>
    </dgm:pt>
    <dgm:pt modelId="{521053F6-7F7F-4562-A57C-D65242245D5A}" type="pres">
      <dgm:prSet presAssocID="{8830E416-AD45-4161-B7B5-365DA1F10A49}" presName="conn2-1" presStyleLbl="parChTrans1D2" presStyleIdx="1" presStyleCnt="3"/>
      <dgm:spPr/>
    </dgm:pt>
    <dgm:pt modelId="{19ACA653-2757-466D-814C-3CDC1E33AB08}" type="pres">
      <dgm:prSet presAssocID="{8830E416-AD45-4161-B7B5-365DA1F10A49}" presName="connTx" presStyleLbl="parChTrans1D2" presStyleIdx="1" presStyleCnt="3"/>
      <dgm:spPr/>
    </dgm:pt>
    <dgm:pt modelId="{52921585-92E6-4721-A62F-CE9625219B10}" type="pres">
      <dgm:prSet presAssocID="{921F7E0C-0844-4852-A1C7-819C4E187F46}" presName="root2" presStyleCnt="0"/>
      <dgm:spPr/>
    </dgm:pt>
    <dgm:pt modelId="{F6ACFC75-90C1-4FDF-9F85-56E4E06BF446}" type="pres">
      <dgm:prSet presAssocID="{921F7E0C-0844-4852-A1C7-819C4E187F46}" presName="LevelTwoTextNode" presStyleLbl="node2" presStyleIdx="1" presStyleCnt="3">
        <dgm:presLayoutVars>
          <dgm:chPref val="3"/>
        </dgm:presLayoutVars>
      </dgm:prSet>
      <dgm:spPr/>
    </dgm:pt>
    <dgm:pt modelId="{D7ACEAA0-491D-42B1-9D97-146F702536D3}" type="pres">
      <dgm:prSet presAssocID="{921F7E0C-0844-4852-A1C7-819C4E187F46}" presName="level3hierChild" presStyleCnt="0"/>
      <dgm:spPr/>
    </dgm:pt>
    <dgm:pt modelId="{C8173210-5E84-4FF9-9CA9-5CF207B87C4B}" type="pres">
      <dgm:prSet presAssocID="{2CC8E05E-2206-407F-8356-5889CFD7BB9E}" presName="conn2-1" presStyleLbl="parChTrans1D2" presStyleIdx="2" presStyleCnt="3"/>
      <dgm:spPr/>
    </dgm:pt>
    <dgm:pt modelId="{18CC71CA-3BFD-4DD8-B929-12980D15B8FD}" type="pres">
      <dgm:prSet presAssocID="{2CC8E05E-2206-407F-8356-5889CFD7BB9E}" presName="connTx" presStyleLbl="parChTrans1D2" presStyleIdx="2" presStyleCnt="3"/>
      <dgm:spPr/>
    </dgm:pt>
    <dgm:pt modelId="{49A3880B-ABBF-4C9C-B187-F8BCAB40583A}" type="pres">
      <dgm:prSet presAssocID="{987D5D6B-D14E-4D2C-A174-E0141DC98203}" presName="root2" presStyleCnt="0"/>
      <dgm:spPr/>
    </dgm:pt>
    <dgm:pt modelId="{71A8CC5E-5BB9-47C0-9139-6A857F1DAD59}" type="pres">
      <dgm:prSet presAssocID="{987D5D6B-D14E-4D2C-A174-E0141DC98203}" presName="LevelTwoTextNode" presStyleLbl="node2" presStyleIdx="2" presStyleCnt="3">
        <dgm:presLayoutVars>
          <dgm:chPref val="3"/>
        </dgm:presLayoutVars>
      </dgm:prSet>
      <dgm:spPr/>
    </dgm:pt>
    <dgm:pt modelId="{895EC29B-EA83-4B4C-921F-5060AD3D7906}" type="pres">
      <dgm:prSet presAssocID="{987D5D6B-D14E-4D2C-A174-E0141DC98203}" presName="level3hierChild" presStyleCnt="0"/>
      <dgm:spPr/>
    </dgm:pt>
  </dgm:ptLst>
  <dgm:cxnLst>
    <dgm:cxn modelId="{19834213-2919-42B3-B44A-86B94422EA48}" type="presOf" srcId="{921F7E0C-0844-4852-A1C7-819C4E187F46}" destId="{F6ACFC75-90C1-4FDF-9F85-56E4E06BF446}" srcOrd="0" destOrd="0" presId="urn:microsoft.com/office/officeart/2005/8/layout/hierarchy2"/>
    <dgm:cxn modelId="{2A9BE914-6F01-40E9-927D-86802F360AB6}" type="presOf" srcId="{7D252F67-8355-450D-ABD6-B4530FE11576}" destId="{B09D06CF-E959-4471-9FC0-4A6E69C23715}" srcOrd="0" destOrd="0" presId="urn:microsoft.com/office/officeart/2005/8/layout/hierarchy2"/>
    <dgm:cxn modelId="{2D863E16-4175-413E-B9DD-09269B1AC609}" type="presOf" srcId="{FF48C3AE-5DDD-46F8-84C3-EE9D6E39914E}" destId="{EBF98E28-0F71-40D7-96E0-C2EABBE8E075}" srcOrd="1" destOrd="0" presId="urn:microsoft.com/office/officeart/2005/8/layout/hierarchy2"/>
    <dgm:cxn modelId="{ACB00330-157E-42CD-AE23-38E8D6C84DFD}" type="presOf" srcId="{FF48C3AE-5DDD-46F8-84C3-EE9D6E39914E}" destId="{79DFBC0B-643D-473A-A2C8-5EF802ECF998}" srcOrd="0" destOrd="0" presId="urn:microsoft.com/office/officeart/2005/8/layout/hierarchy2"/>
    <dgm:cxn modelId="{0C9EB94D-ADE0-4DAF-800A-0EB7CD8CCB74}" type="presOf" srcId="{8830E416-AD45-4161-B7B5-365DA1F10A49}" destId="{19ACA653-2757-466D-814C-3CDC1E33AB08}" srcOrd="1" destOrd="0" presId="urn:microsoft.com/office/officeart/2005/8/layout/hierarchy2"/>
    <dgm:cxn modelId="{2651258A-3CD0-4FC3-A2B3-359F75C6B3CF}" type="presOf" srcId="{987D5D6B-D14E-4D2C-A174-E0141DC98203}" destId="{71A8CC5E-5BB9-47C0-9139-6A857F1DAD59}" srcOrd="0" destOrd="0" presId="urn:microsoft.com/office/officeart/2005/8/layout/hierarchy2"/>
    <dgm:cxn modelId="{78FD488C-F373-4FD1-86ED-CCE961CDDE9B}" type="presOf" srcId="{8830E416-AD45-4161-B7B5-365DA1F10A49}" destId="{521053F6-7F7F-4562-A57C-D65242245D5A}" srcOrd="0" destOrd="0" presId="urn:microsoft.com/office/officeart/2005/8/layout/hierarchy2"/>
    <dgm:cxn modelId="{6E3BAB9F-B3D5-4AAB-8749-F2F8A9A29396}" srcId="{6AFCE692-BBA0-44E9-927C-0E9B7C8DEC2A}" destId="{EEFE5708-3CBB-4D1E-883E-E869178B5652}" srcOrd="0" destOrd="0" parTransId="{47733319-140D-421A-B6C5-6BA22715B9BE}" sibTransId="{D022AF69-9E73-4C0F-9B98-7331798164FC}"/>
    <dgm:cxn modelId="{836E29AB-F4A0-48BA-BA07-B822DD8E1E52}" type="presOf" srcId="{2CC8E05E-2206-407F-8356-5889CFD7BB9E}" destId="{C8173210-5E84-4FF9-9CA9-5CF207B87C4B}" srcOrd="0" destOrd="0" presId="urn:microsoft.com/office/officeart/2005/8/layout/hierarchy2"/>
    <dgm:cxn modelId="{E02120AD-CF4D-4C9A-85CF-6B8B5DB6A45C}" type="presOf" srcId="{6AFCE692-BBA0-44E9-927C-0E9B7C8DEC2A}" destId="{BD7B411B-AF7D-4575-AABF-207D4626C912}" srcOrd="0" destOrd="0" presId="urn:microsoft.com/office/officeart/2005/8/layout/hierarchy2"/>
    <dgm:cxn modelId="{60EF55AD-BB33-493B-9A05-63BC7432B89C}" srcId="{6AFCE692-BBA0-44E9-927C-0E9B7C8DEC2A}" destId="{7D252F67-8355-450D-ABD6-B4530FE11576}" srcOrd="1" destOrd="0" parTransId="{104DA99D-271E-4DFE-85CB-E8ABAFC9BCE8}" sibTransId="{4A64466C-D213-4B59-A990-EA99346957A3}"/>
    <dgm:cxn modelId="{2C4684B3-3F26-44CF-8D8D-FA0D7F805889}" srcId="{7D252F67-8355-450D-ABD6-B4530FE11576}" destId="{921F7E0C-0844-4852-A1C7-819C4E187F46}" srcOrd="1" destOrd="0" parTransId="{8830E416-AD45-4161-B7B5-365DA1F10A49}" sibTransId="{24FEF229-4A6E-4302-B527-8F1C79D0BA38}"/>
    <dgm:cxn modelId="{064AECC1-F72D-41B6-A7E0-987BC1C8801C}" srcId="{7D252F67-8355-450D-ABD6-B4530FE11576}" destId="{987D5D6B-D14E-4D2C-A174-E0141DC98203}" srcOrd="2" destOrd="0" parTransId="{2CC8E05E-2206-407F-8356-5889CFD7BB9E}" sibTransId="{0F7CAF48-473D-4D4A-BC76-6B3A0AB9795C}"/>
    <dgm:cxn modelId="{CBC796CA-3DED-4B1C-9CB2-A36E44DAA013}" type="presOf" srcId="{EEFE5708-3CBB-4D1E-883E-E869178B5652}" destId="{00C8A6FF-2308-4840-93AF-ABF5D824F921}" srcOrd="0" destOrd="0" presId="urn:microsoft.com/office/officeart/2005/8/layout/hierarchy2"/>
    <dgm:cxn modelId="{0A4908D5-40AB-4CF5-B3A9-D0A40AA51058}" srcId="{7D252F67-8355-450D-ABD6-B4530FE11576}" destId="{FF28BF28-2050-4518-BABD-86D81BA07B69}" srcOrd="0" destOrd="0" parTransId="{FF48C3AE-5DDD-46F8-84C3-EE9D6E39914E}" sibTransId="{F5C7288B-054A-4617-8DFE-920D62F155D7}"/>
    <dgm:cxn modelId="{B74A6CD6-0D8D-4320-8E5E-A1DE343A84D4}" type="presOf" srcId="{FF28BF28-2050-4518-BABD-86D81BA07B69}" destId="{615C9960-D98D-4127-BF75-B3A796FD9DE3}" srcOrd="0" destOrd="0" presId="urn:microsoft.com/office/officeart/2005/8/layout/hierarchy2"/>
    <dgm:cxn modelId="{EA7DBFE5-EBC7-46FC-B959-CAEF6BDC631A}" type="presOf" srcId="{2CC8E05E-2206-407F-8356-5889CFD7BB9E}" destId="{18CC71CA-3BFD-4DD8-B929-12980D15B8FD}" srcOrd="1" destOrd="0" presId="urn:microsoft.com/office/officeart/2005/8/layout/hierarchy2"/>
    <dgm:cxn modelId="{C7078BD2-5B70-451C-8B6D-5E8E72AB2466}" type="presParOf" srcId="{BD7B411B-AF7D-4575-AABF-207D4626C912}" destId="{BBF63D58-C55D-482D-932E-0CEAAD7B3AEB}" srcOrd="0" destOrd="0" presId="urn:microsoft.com/office/officeart/2005/8/layout/hierarchy2"/>
    <dgm:cxn modelId="{91FDF812-9A6D-4386-B1B1-269C3BA1F493}" type="presParOf" srcId="{BBF63D58-C55D-482D-932E-0CEAAD7B3AEB}" destId="{00C8A6FF-2308-4840-93AF-ABF5D824F921}" srcOrd="0" destOrd="0" presId="urn:microsoft.com/office/officeart/2005/8/layout/hierarchy2"/>
    <dgm:cxn modelId="{F93E9B3B-5E91-4CE2-A628-B4E09289BEF4}" type="presParOf" srcId="{BBF63D58-C55D-482D-932E-0CEAAD7B3AEB}" destId="{CA2EB991-20CB-4AB4-B411-563E6DA18787}" srcOrd="1" destOrd="0" presId="urn:microsoft.com/office/officeart/2005/8/layout/hierarchy2"/>
    <dgm:cxn modelId="{68C0C2A3-AE68-4725-9F29-0ED4880A20EA}" type="presParOf" srcId="{BD7B411B-AF7D-4575-AABF-207D4626C912}" destId="{E4F897C7-AF8E-4AB8-B376-6DFB19D03ADC}" srcOrd="1" destOrd="0" presId="urn:microsoft.com/office/officeart/2005/8/layout/hierarchy2"/>
    <dgm:cxn modelId="{EB36193C-CF06-4A33-B526-DC8E72E77263}" type="presParOf" srcId="{E4F897C7-AF8E-4AB8-B376-6DFB19D03ADC}" destId="{B09D06CF-E959-4471-9FC0-4A6E69C23715}" srcOrd="0" destOrd="0" presId="urn:microsoft.com/office/officeart/2005/8/layout/hierarchy2"/>
    <dgm:cxn modelId="{BDE964CF-C93D-4F78-B2C4-51306958230A}" type="presParOf" srcId="{E4F897C7-AF8E-4AB8-B376-6DFB19D03ADC}" destId="{9EFACB61-F8C8-4F8D-B309-4CF22E9FF1F7}" srcOrd="1" destOrd="0" presId="urn:microsoft.com/office/officeart/2005/8/layout/hierarchy2"/>
    <dgm:cxn modelId="{AA8A7848-67A9-410E-AB07-C41CF171DA97}" type="presParOf" srcId="{9EFACB61-F8C8-4F8D-B309-4CF22E9FF1F7}" destId="{79DFBC0B-643D-473A-A2C8-5EF802ECF998}" srcOrd="0" destOrd="0" presId="urn:microsoft.com/office/officeart/2005/8/layout/hierarchy2"/>
    <dgm:cxn modelId="{2C136E6F-6AA7-42A1-A4C1-F520DBDEBC02}" type="presParOf" srcId="{79DFBC0B-643D-473A-A2C8-5EF802ECF998}" destId="{EBF98E28-0F71-40D7-96E0-C2EABBE8E075}" srcOrd="0" destOrd="0" presId="urn:microsoft.com/office/officeart/2005/8/layout/hierarchy2"/>
    <dgm:cxn modelId="{AD686192-D1AE-4278-BE47-750919CA30EF}" type="presParOf" srcId="{9EFACB61-F8C8-4F8D-B309-4CF22E9FF1F7}" destId="{5C50B1C4-322C-479D-A10B-4F22E155E6F9}" srcOrd="1" destOrd="0" presId="urn:microsoft.com/office/officeart/2005/8/layout/hierarchy2"/>
    <dgm:cxn modelId="{69A4C46E-16E2-4D56-9F72-330981EF8442}" type="presParOf" srcId="{5C50B1C4-322C-479D-A10B-4F22E155E6F9}" destId="{615C9960-D98D-4127-BF75-B3A796FD9DE3}" srcOrd="0" destOrd="0" presId="urn:microsoft.com/office/officeart/2005/8/layout/hierarchy2"/>
    <dgm:cxn modelId="{89E8FDC8-8AEA-49FC-BEDB-6A884A2F3275}" type="presParOf" srcId="{5C50B1C4-322C-479D-A10B-4F22E155E6F9}" destId="{A36A7C4E-6964-4ACB-A2C5-E73D339E900E}" srcOrd="1" destOrd="0" presId="urn:microsoft.com/office/officeart/2005/8/layout/hierarchy2"/>
    <dgm:cxn modelId="{9821064D-EAB0-465E-8BB6-68CCB804E02C}" type="presParOf" srcId="{9EFACB61-F8C8-4F8D-B309-4CF22E9FF1F7}" destId="{521053F6-7F7F-4562-A57C-D65242245D5A}" srcOrd="2" destOrd="0" presId="urn:microsoft.com/office/officeart/2005/8/layout/hierarchy2"/>
    <dgm:cxn modelId="{F7442416-460A-444E-99AF-427D8392669E}" type="presParOf" srcId="{521053F6-7F7F-4562-A57C-D65242245D5A}" destId="{19ACA653-2757-466D-814C-3CDC1E33AB08}" srcOrd="0" destOrd="0" presId="urn:microsoft.com/office/officeart/2005/8/layout/hierarchy2"/>
    <dgm:cxn modelId="{9356AB3F-732E-4DA4-BCB5-6AC2321FE5C9}" type="presParOf" srcId="{9EFACB61-F8C8-4F8D-B309-4CF22E9FF1F7}" destId="{52921585-92E6-4721-A62F-CE9625219B10}" srcOrd="3" destOrd="0" presId="urn:microsoft.com/office/officeart/2005/8/layout/hierarchy2"/>
    <dgm:cxn modelId="{3AC357D3-391A-4C27-A69C-395744058042}" type="presParOf" srcId="{52921585-92E6-4721-A62F-CE9625219B10}" destId="{F6ACFC75-90C1-4FDF-9F85-56E4E06BF446}" srcOrd="0" destOrd="0" presId="urn:microsoft.com/office/officeart/2005/8/layout/hierarchy2"/>
    <dgm:cxn modelId="{BDB69637-7A48-4F13-AC89-69C8A1793B76}" type="presParOf" srcId="{52921585-92E6-4721-A62F-CE9625219B10}" destId="{D7ACEAA0-491D-42B1-9D97-146F702536D3}" srcOrd="1" destOrd="0" presId="urn:microsoft.com/office/officeart/2005/8/layout/hierarchy2"/>
    <dgm:cxn modelId="{9621B34C-D4C0-4E77-965E-6C84B7DC1368}" type="presParOf" srcId="{9EFACB61-F8C8-4F8D-B309-4CF22E9FF1F7}" destId="{C8173210-5E84-4FF9-9CA9-5CF207B87C4B}" srcOrd="4" destOrd="0" presId="urn:microsoft.com/office/officeart/2005/8/layout/hierarchy2"/>
    <dgm:cxn modelId="{6344DBC2-66DF-4C3F-88E5-AB8B22DED57F}" type="presParOf" srcId="{C8173210-5E84-4FF9-9CA9-5CF207B87C4B}" destId="{18CC71CA-3BFD-4DD8-B929-12980D15B8FD}" srcOrd="0" destOrd="0" presId="urn:microsoft.com/office/officeart/2005/8/layout/hierarchy2"/>
    <dgm:cxn modelId="{F747F364-F022-43A6-A526-BC02C4A1E0F0}" type="presParOf" srcId="{9EFACB61-F8C8-4F8D-B309-4CF22E9FF1F7}" destId="{49A3880B-ABBF-4C9C-B187-F8BCAB40583A}" srcOrd="5" destOrd="0" presId="urn:microsoft.com/office/officeart/2005/8/layout/hierarchy2"/>
    <dgm:cxn modelId="{037ED24C-C960-44C0-8468-BC8FCBA67039}" type="presParOf" srcId="{49A3880B-ABBF-4C9C-B187-F8BCAB40583A}" destId="{71A8CC5E-5BB9-47C0-9139-6A857F1DAD59}" srcOrd="0" destOrd="0" presId="urn:microsoft.com/office/officeart/2005/8/layout/hierarchy2"/>
    <dgm:cxn modelId="{F2C8B739-B3F6-4CB4-9F1C-10E7E20523F9}" type="presParOf" srcId="{49A3880B-ABBF-4C9C-B187-F8BCAB40583A}" destId="{895EC29B-EA83-4B4C-921F-5060AD3D790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A1D7A-3539-484A-8E8C-00463BBFC702}">
      <dsp:nvSpPr>
        <dsp:cNvPr id="0" name=""/>
        <dsp:cNvSpPr/>
      </dsp:nvSpPr>
      <dsp:spPr>
        <a:xfrm>
          <a:off x="0" y="26216"/>
          <a:ext cx="6589260" cy="25295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b="1" kern="1200"/>
            <a:t>Equilibre</a:t>
          </a:r>
          <a:r>
            <a:rPr lang="fr-FR" sz="4600" kern="1200"/>
            <a:t> entre stocks nécessaires / coûts dus à l’entreposage.</a:t>
          </a:r>
          <a:endParaRPr lang="en-US" sz="4600" kern="1200"/>
        </a:p>
      </dsp:txBody>
      <dsp:txXfrm>
        <a:off x="123482" y="149698"/>
        <a:ext cx="6342296" cy="2282576"/>
      </dsp:txXfrm>
    </dsp:sp>
    <dsp:sp modelId="{2E4A4B5F-275E-4A6D-9560-47217F88C326}">
      <dsp:nvSpPr>
        <dsp:cNvPr id="0" name=""/>
        <dsp:cNvSpPr/>
      </dsp:nvSpPr>
      <dsp:spPr>
        <a:xfrm>
          <a:off x="0" y="2688236"/>
          <a:ext cx="6589260" cy="25295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kern="1200"/>
            <a:t>Personne dédiée à sa gestion (si possible).</a:t>
          </a:r>
          <a:endParaRPr lang="en-US" sz="4600" kern="1200"/>
        </a:p>
      </dsp:txBody>
      <dsp:txXfrm>
        <a:off x="123482" y="2811718"/>
        <a:ext cx="6342296" cy="22825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8A6FF-2308-4840-93AF-ABF5D824F921}">
      <dsp:nvSpPr>
        <dsp:cNvPr id="0" name=""/>
        <dsp:cNvSpPr/>
      </dsp:nvSpPr>
      <dsp:spPr>
        <a:xfrm>
          <a:off x="2096280" y="2124"/>
          <a:ext cx="2634599" cy="13172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Règle des </a:t>
          </a:r>
          <a:r>
            <a:rPr lang="fr-FR" sz="2100" b="1" kern="1200"/>
            <a:t>80 / 20</a:t>
          </a:r>
          <a:r>
            <a:rPr lang="fr-FR" sz="2100" kern="1200"/>
            <a:t>.</a:t>
          </a:r>
          <a:endParaRPr lang="en-US" sz="2100" kern="1200"/>
        </a:p>
      </dsp:txBody>
      <dsp:txXfrm>
        <a:off x="2134862" y="40706"/>
        <a:ext cx="2557435" cy="1240135"/>
      </dsp:txXfrm>
    </dsp:sp>
    <dsp:sp modelId="{B09D06CF-E959-4471-9FC0-4A6E69C23715}">
      <dsp:nvSpPr>
        <dsp:cNvPr id="0" name=""/>
        <dsp:cNvSpPr/>
      </dsp:nvSpPr>
      <dsp:spPr>
        <a:xfrm>
          <a:off x="2096280" y="1517019"/>
          <a:ext cx="2634599" cy="13172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3 </a:t>
          </a:r>
          <a:r>
            <a:rPr lang="fr-FR" sz="2100" b="1" kern="1200"/>
            <a:t>catégories</a:t>
          </a:r>
          <a:r>
            <a:rPr lang="fr-FR" sz="2100" kern="1200"/>
            <a:t> de produits</a:t>
          </a:r>
          <a:endParaRPr lang="en-US" sz="2100" kern="1200"/>
        </a:p>
      </dsp:txBody>
      <dsp:txXfrm>
        <a:off x="2134862" y="1555601"/>
        <a:ext cx="2557435" cy="1240135"/>
      </dsp:txXfrm>
    </dsp:sp>
    <dsp:sp modelId="{79DFBC0B-643D-473A-A2C8-5EF802ECF998}">
      <dsp:nvSpPr>
        <dsp:cNvPr id="0" name=""/>
        <dsp:cNvSpPr/>
      </dsp:nvSpPr>
      <dsp:spPr>
        <a:xfrm rot="18289469">
          <a:off x="4335102" y="1390975"/>
          <a:ext cx="184539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845395" y="27246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211665" y="1372086"/>
        <a:ext cx="92269" cy="92269"/>
      </dsp:txXfrm>
    </dsp:sp>
    <dsp:sp modelId="{615C9960-D98D-4127-BF75-B3A796FD9DE3}">
      <dsp:nvSpPr>
        <dsp:cNvPr id="0" name=""/>
        <dsp:cNvSpPr/>
      </dsp:nvSpPr>
      <dsp:spPr>
        <a:xfrm>
          <a:off x="5784719" y="2124"/>
          <a:ext cx="2634599" cy="13172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Produits à toujours avoir en stock (les 80%).</a:t>
          </a:r>
          <a:endParaRPr lang="en-US" sz="2100" kern="1200"/>
        </a:p>
      </dsp:txBody>
      <dsp:txXfrm>
        <a:off x="5823301" y="40706"/>
        <a:ext cx="2557435" cy="1240135"/>
      </dsp:txXfrm>
    </dsp:sp>
    <dsp:sp modelId="{521053F6-7F7F-4562-A57C-D65242245D5A}">
      <dsp:nvSpPr>
        <dsp:cNvPr id="0" name=""/>
        <dsp:cNvSpPr/>
      </dsp:nvSpPr>
      <dsp:spPr>
        <a:xfrm>
          <a:off x="4730880" y="2148422"/>
          <a:ext cx="10538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53839" y="27246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1454" y="2149323"/>
        <a:ext cx="52691" cy="52691"/>
      </dsp:txXfrm>
    </dsp:sp>
    <dsp:sp modelId="{F6ACFC75-90C1-4FDF-9F85-56E4E06BF446}">
      <dsp:nvSpPr>
        <dsp:cNvPr id="0" name=""/>
        <dsp:cNvSpPr/>
      </dsp:nvSpPr>
      <dsp:spPr>
        <a:xfrm>
          <a:off x="5784719" y="1517019"/>
          <a:ext cx="2634599" cy="13172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Produits peu vendus à avoir en stock.</a:t>
          </a:r>
          <a:endParaRPr lang="en-US" sz="2100" kern="1200"/>
        </a:p>
      </dsp:txBody>
      <dsp:txXfrm>
        <a:off x="5823301" y="1555601"/>
        <a:ext cx="2557435" cy="1240135"/>
      </dsp:txXfrm>
    </dsp:sp>
    <dsp:sp modelId="{C8173210-5E84-4FF9-9CA9-5CF207B87C4B}">
      <dsp:nvSpPr>
        <dsp:cNvPr id="0" name=""/>
        <dsp:cNvSpPr/>
      </dsp:nvSpPr>
      <dsp:spPr>
        <a:xfrm rot="3310531">
          <a:off x="4335102" y="2905870"/>
          <a:ext cx="184539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845395" y="27246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211665" y="2886981"/>
        <a:ext cx="92269" cy="92269"/>
      </dsp:txXfrm>
    </dsp:sp>
    <dsp:sp modelId="{71A8CC5E-5BB9-47C0-9139-6A857F1DAD59}">
      <dsp:nvSpPr>
        <dsp:cNvPr id="0" name=""/>
        <dsp:cNvSpPr/>
      </dsp:nvSpPr>
      <dsp:spPr>
        <a:xfrm>
          <a:off x="5784719" y="3031913"/>
          <a:ext cx="2634599" cy="13172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Produits peu vendus, chers à entreposer, à ne pas conserver en stock !</a:t>
          </a:r>
          <a:endParaRPr lang="en-US" sz="2100" kern="1200"/>
        </a:p>
      </dsp:txBody>
      <dsp:txXfrm>
        <a:off x="5823301" y="3070495"/>
        <a:ext cx="2557435" cy="1240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89DE3C-AA9E-B11F-528C-142D8D79B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395FB5-C92C-F3B5-0B56-D1DD5F3D5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F07B1E-D345-1139-34C6-18A43B5F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F981-A0B6-4915-A08B-F5F948A488BF}" type="datetimeFigureOut">
              <a:rPr lang="fr-FR" smtClean="0"/>
              <a:t>30/04/2023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20F16D-43C1-66AF-8DCF-2D190711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7F906A-864A-876C-84D6-A109FD67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13FD-EF56-4377-9B7E-16B5FB44B5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83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9A6FC-A03C-5A7C-E3E6-CEB3D5AF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D425DA-274B-D345-0502-FF65ADB61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DADEE4-4B7E-CFF6-7136-44E52F7C5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F981-A0B6-4915-A08B-F5F948A488BF}" type="datetimeFigureOut">
              <a:rPr lang="fr-FR" smtClean="0"/>
              <a:t>30/04/2023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07133E-2052-B68B-D971-18B2C0C5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856F83-48F6-391B-85E8-038ADFB9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13FD-EF56-4377-9B7E-16B5FB44B5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60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2444058-F815-B30E-BF3F-903D864AF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A8975D-C309-2A22-D550-CC9DB56CD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2D55C0-2BBB-0B56-D903-BC2AC12A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F981-A0B6-4915-A08B-F5F948A488BF}" type="datetimeFigureOut">
              <a:rPr lang="fr-FR" smtClean="0"/>
              <a:t>30/04/2023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3BC68B-22D6-FF67-B411-04B55F42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4E7FDB-01EA-2490-A135-0A030D98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13FD-EF56-4377-9B7E-16B5FB44B5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79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52D92A-F511-775E-73B8-38F6B201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330BAE-1120-D985-E621-75A0BE077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C2A06E-E58B-FE1A-1765-80380882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F981-A0B6-4915-A08B-F5F948A488BF}" type="datetimeFigureOut">
              <a:rPr lang="fr-FR" smtClean="0"/>
              <a:t>30/04/2023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6339A6-062B-C34F-2269-8DDBD461D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C16D8E-7FE9-1557-46F0-B27BA8E1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13FD-EF56-4377-9B7E-16B5FB44B5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76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356FB-C21D-A94F-A9A8-46822AB9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E9DEF7-D767-4A84-170E-F5BF3585C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9B39B1-4BE9-59BB-0A9E-4606E7CC1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F981-A0B6-4915-A08B-F5F948A488BF}" type="datetimeFigureOut">
              <a:rPr lang="fr-FR" smtClean="0"/>
              <a:t>30/04/2023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618231-9F66-77FD-F484-E8378694C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65E363-B8A1-BC85-A1AD-C621DC522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13FD-EF56-4377-9B7E-16B5FB44B5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29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82CD4F-C617-A432-7FB0-155938CA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C886AB-1F9D-0754-59EC-6FEC7321F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F388D2-FF4A-CB15-A480-CD76EA57D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34D84A-9243-1ADF-DDDB-6DC64160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F981-A0B6-4915-A08B-F5F948A488BF}" type="datetimeFigureOut">
              <a:rPr lang="fr-FR" smtClean="0"/>
              <a:t>30/04/2023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C52B8A-E80B-6ABE-E47E-C624D069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B1AC9D-97E5-D581-8982-2846AEB5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13FD-EF56-4377-9B7E-16B5FB44B5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0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02FCDD-EA68-1BBC-7762-52F2B10E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B9D115-D742-76ED-6A9F-E348A2A95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ADC80E-0398-F5A3-7387-17F648FC5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4EC0670-8C40-B9A2-4C33-DD762421E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95870B-B2EC-A431-A07A-D6F053C44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A5F4CFF-8665-8012-795F-5067CB19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F981-A0B6-4915-A08B-F5F948A488BF}" type="datetimeFigureOut">
              <a:rPr lang="fr-FR" smtClean="0"/>
              <a:t>30/04/2023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E71248-E10B-15DB-58B3-258E41D4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95AC6CB-5E9E-792E-1D39-34B7C5923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13FD-EF56-4377-9B7E-16B5FB44B5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98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E27557-E500-0632-9A27-E9D9EB8B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23D60C4-9868-94C7-7442-181F1755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F981-A0B6-4915-A08B-F5F948A488BF}" type="datetimeFigureOut">
              <a:rPr lang="fr-FR" smtClean="0"/>
              <a:t>30/04/2023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3ED6BB-82D1-1B54-35B5-E608F6CC5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4D9DBA3-703B-97C7-D627-7B0108FF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13FD-EF56-4377-9B7E-16B5FB44B5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57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66E150A-ADDE-8D6C-D402-70D014C1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F981-A0B6-4915-A08B-F5F948A488BF}" type="datetimeFigureOut">
              <a:rPr lang="fr-FR" smtClean="0"/>
              <a:t>30/04/2023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9B855DA-6E69-9F21-F1FA-8AB1C1A2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479AD7-83D7-13C8-7025-EBCC5F79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13FD-EF56-4377-9B7E-16B5FB44B5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30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6BF68-8063-02E2-84D8-7AFB3E6A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398A92-FA2D-B000-417C-3E9505B1E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5D657C-CD0D-5BF9-DA1D-CE13DB867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46453-5E67-6BA2-D556-998CA75F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F981-A0B6-4915-A08B-F5F948A488BF}" type="datetimeFigureOut">
              <a:rPr lang="fr-FR" smtClean="0"/>
              <a:t>30/04/2023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D4C979-B2A3-9C42-6F41-8EBF692E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B0AD80-3338-F51B-5AEC-FB9B02030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13FD-EF56-4377-9B7E-16B5FB44B5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84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C8DD2F-F9BC-1FAA-D407-ADD2BA9E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F630F25-2FDD-539F-FFD4-2CB2A5E82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9E7DEA-4D3D-2FB9-DEB2-57FBEC936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33B40C-FE4A-CC15-D599-B2D729B5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F981-A0B6-4915-A08B-F5F948A488BF}" type="datetimeFigureOut">
              <a:rPr lang="fr-FR" smtClean="0"/>
              <a:t>30/04/2023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8F1BC9-4B9D-54D6-28F4-1866DB3A8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3C15CB-95F5-56FC-AAC3-D60EFCBA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13FD-EF56-4377-9B7E-16B5FB44B5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61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0494624-1CFD-C509-FF98-4705143C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1B1FCE-31ED-6A8B-D1D5-A4278F676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CA7DB6-20B5-90A2-224C-1D5E62540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FF981-A0B6-4915-A08B-F5F948A488BF}" type="datetimeFigureOut">
              <a:rPr lang="fr-FR" smtClean="0"/>
              <a:t>30/04/2023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D7D629-2CA9-173B-5F81-B8130E7FB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9D397A-8FFE-6A00-0B0B-1F29C24A6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713FD-EF56-4377-9B7E-16B5FB44B5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53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calux.fr/blog/methode-lifo-fifo-peps" TargetMode="External"/><Relationship Id="rId2" Type="http://schemas.openxmlformats.org/officeDocument/2006/relationships/hyperlink" Target="https://www.bdc.ca/fr/articles-outils/operations/gerer-stocks/optimiser-gestion-stock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3076AF-2433-A3EE-D825-E3FB86FC3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26190"/>
          </a:xfrm>
        </p:spPr>
        <p:txBody>
          <a:bodyPr>
            <a:normAutofit/>
          </a:bodyPr>
          <a:lstStyle/>
          <a:p>
            <a:r>
              <a:rPr lang="fr-FR" b="1" dirty="0"/>
              <a:t>Comment optimiser la gestion des stocks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D0FA9AE-2AE2-9DE3-10E7-A0C05014D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42581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Coût du stockage, lien ici : </a:t>
            </a:r>
            <a:r>
              <a:rPr lang="fr-FR" dirty="0">
                <a:hlinkClick r:id="rId2"/>
              </a:rPr>
              <a:t>Comment optimiser la gestion des stocks | BDC.ca</a:t>
            </a:r>
            <a:endParaRPr lang="fr-FR" dirty="0"/>
          </a:p>
          <a:p>
            <a:pPr algn="l"/>
            <a:endParaRPr lang="fr-FR" dirty="0"/>
          </a:p>
          <a:p>
            <a:pPr algn="l"/>
            <a:r>
              <a:rPr lang="fr-FR" dirty="0"/>
              <a:t>Type de stockage en fonction du produit :</a:t>
            </a:r>
          </a:p>
          <a:p>
            <a:pPr algn="l"/>
            <a:r>
              <a:rPr lang="fr-FR" dirty="0">
                <a:hlinkClick r:id="rId3"/>
              </a:rPr>
              <a:t>Quelle méthode choisir : LIFO ou FIFO (PEPS) ? - Mecalux.fr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4163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9192C51-B764-4A9B-9587-5EF8B628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46A120-1156-9510-2139-5959A05A0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81510" cy="1671569"/>
          </a:xfrm>
        </p:spPr>
        <p:txBody>
          <a:bodyPr>
            <a:normAutofit/>
          </a:bodyPr>
          <a:lstStyle/>
          <a:p>
            <a:r>
              <a:rPr lang="fr-FR" sz="4000" b="1"/>
              <a:t>Méthode LIFO (Pile)</a:t>
            </a:r>
            <a:endParaRPr lang="fr-FR" sz="40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F81C02-7A63-4626-E66C-11D40751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06650"/>
            <a:ext cx="5181508" cy="3722438"/>
          </a:xfrm>
        </p:spPr>
        <p:txBody>
          <a:bodyPr>
            <a:normAutofit/>
          </a:bodyPr>
          <a:lstStyle/>
          <a:p>
            <a:r>
              <a:rPr lang="fr-FR" sz="2000" dirty="0"/>
              <a:t>Adapté pour un produit très demandé.</a:t>
            </a:r>
          </a:p>
          <a:p>
            <a:endParaRPr lang="fr-FR" sz="2000" dirty="0"/>
          </a:p>
          <a:p>
            <a:r>
              <a:rPr lang="fr-FR" sz="2000" dirty="0"/>
              <a:t>Adapté pour les denrées non </a:t>
            </a:r>
            <a:r>
              <a:rPr lang="fr-FR" sz="2000" b="1" dirty="0"/>
              <a:t>périssables</a:t>
            </a:r>
            <a:r>
              <a:rPr lang="fr-FR" sz="2000" dirty="0"/>
              <a:t>.</a:t>
            </a:r>
          </a:p>
          <a:p>
            <a:endParaRPr lang="fr-FR" sz="2000" dirty="0"/>
          </a:p>
          <a:p>
            <a:r>
              <a:rPr lang="fr-FR" sz="2000" dirty="0"/>
              <a:t>Adapté pour des </a:t>
            </a:r>
            <a:r>
              <a:rPr lang="fr-FR" sz="2000" b="1" dirty="0"/>
              <a:t>marchandises sèches </a:t>
            </a:r>
            <a:r>
              <a:rPr lang="fr-FR" sz="2000" dirty="0"/>
              <a:t>(sable, briques etc.)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b="1" dirty="0"/>
              <a:t>Economise</a:t>
            </a:r>
            <a:r>
              <a:rPr lang="fr-FR" sz="2000" dirty="0"/>
              <a:t> de la place (produits empilés).</a:t>
            </a:r>
          </a:p>
          <a:p>
            <a:endParaRPr lang="fr-FR" sz="2000" dirty="0"/>
          </a:p>
        </p:txBody>
      </p:sp>
      <p:pic>
        <p:nvPicPr>
          <p:cNvPr id="16" name="Picture 4" descr="Boîtes sur rack dans l'entrepôt">
            <a:extLst>
              <a:ext uri="{FF2B5EF4-FFF2-40B4-BE49-F238E27FC236}">
                <a16:creationId xmlns:a16="http://schemas.microsoft.com/office/drawing/2014/main" id="{DCB4E6AA-E9A8-A601-F98F-C49453271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83" r="16090" b="-1"/>
          <a:stretch/>
        </p:blipFill>
        <p:spPr>
          <a:xfrm>
            <a:off x="6189155" y="10"/>
            <a:ext cx="60028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2263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192C51-B764-4A9B-9587-5EF8B628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46A120-1156-9510-2139-5959A05A0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81510" cy="1671569"/>
          </a:xfrm>
        </p:spPr>
        <p:txBody>
          <a:bodyPr>
            <a:normAutofit/>
          </a:bodyPr>
          <a:lstStyle/>
          <a:p>
            <a:r>
              <a:rPr lang="fr-FR" sz="4000" b="1"/>
              <a:t>Questions ?</a:t>
            </a:r>
            <a:endParaRPr lang="fr-FR" sz="40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F81C02-7A63-4626-E66C-11D40751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06650"/>
            <a:ext cx="5181508" cy="3722438"/>
          </a:xfrm>
        </p:spPr>
        <p:txBody>
          <a:bodyPr>
            <a:normAutofit/>
          </a:bodyPr>
          <a:lstStyle/>
          <a:p>
            <a:r>
              <a:rPr lang="fr-FR" sz="2000"/>
              <a:t>Piles, files, listes chaînées voire récursivité / boucles.</a:t>
            </a:r>
          </a:p>
          <a:p>
            <a:endParaRPr lang="fr-FR" sz="2000"/>
          </a:p>
          <a:p>
            <a:r>
              <a:rPr lang="fr-FR" sz="2000"/>
              <a:t>Génération d’une </a:t>
            </a:r>
            <a:r>
              <a:rPr lang="fr-FR" sz="2000" b="1"/>
              <a:t>file</a:t>
            </a:r>
            <a:r>
              <a:rPr lang="fr-FR" sz="2000"/>
              <a:t> à partir de </a:t>
            </a:r>
            <a:r>
              <a:rPr lang="fr-FR" sz="2000" b="1"/>
              <a:t>deux piles</a:t>
            </a:r>
            <a:r>
              <a:rPr lang="fr-FR" sz="2000"/>
              <a:t>.</a:t>
            </a:r>
          </a:p>
          <a:p>
            <a:endParaRPr lang="fr-FR" sz="2000"/>
          </a:p>
          <a:p>
            <a:r>
              <a:rPr lang="fr-FR" sz="2000" b="1"/>
              <a:t>SGBDR</a:t>
            </a:r>
            <a:r>
              <a:rPr lang="fr-FR" sz="2000"/>
              <a:t>, SQL.</a:t>
            </a:r>
          </a:p>
          <a:p>
            <a:endParaRPr lang="fr-FR" sz="2000"/>
          </a:p>
          <a:p>
            <a:r>
              <a:rPr lang="fr-FR" sz="2000"/>
              <a:t>A voir avec des questions possibles type SES …</a:t>
            </a:r>
          </a:p>
          <a:p>
            <a:endParaRPr lang="fr-FR" sz="2000"/>
          </a:p>
          <a:p>
            <a:endParaRPr lang="fr-FR" sz="2000"/>
          </a:p>
        </p:txBody>
      </p:sp>
      <p:pic>
        <p:nvPicPr>
          <p:cNvPr id="5" name="Picture 4" descr="Plusieurs points d’interrogation sur fond noir">
            <a:extLst>
              <a:ext uri="{FF2B5EF4-FFF2-40B4-BE49-F238E27FC236}">
                <a16:creationId xmlns:a16="http://schemas.microsoft.com/office/drawing/2014/main" id="{BA50DF26-7CDA-0977-DC35-D1D97B2F6A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05" r="2" b="2"/>
          <a:stretch/>
        </p:blipFill>
        <p:spPr>
          <a:xfrm>
            <a:off x="6189155" y="10"/>
            <a:ext cx="60028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275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3076AF-2433-A3EE-D825-E3FB86FC3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Mieux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gérer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les stocks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Sous-titre 2">
            <a:extLst>
              <a:ext uri="{FF2B5EF4-FFF2-40B4-BE49-F238E27FC236}">
                <a16:creationId xmlns:a16="http://schemas.microsoft.com/office/drawing/2014/main" id="{6CD47B1D-76E8-91E5-0763-13B13E3797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8716920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526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iffres du marché boursier">
            <a:extLst>
              <a:ext uri="{FF2B5EF4-FFF2-40B4-BE49-F238E27FC236}">
                <a16:creationId xmlns:a16="http://schemas.microsoft.com/office/drawing/2014/main" id="{7A5FB6CA-E4B3-0EAF-D791-D29D09A98E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2" r="2200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3076AF-2433-A3EE-D825-E3FB86FC3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Coût de la gestion des stocks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D0FA9AE-2AE2-9DE3-10E7-A0C05014D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b="1"/>
              <a:t>Stocks</a:t>
            </a:r>
            <a:r>
              <a:rPr lang="en-US" sz="2000"/>
              <a:t> : un des actifs les plus importants d’une entreprise mais les plus négligés.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/>
              <a:t>Frais liés au personnel + location / achat de l’entrepôt : jusqu’à </a:t>
            </a:r>
            <a:r>
              <a:rPr lang="en-US" sz="2000" b="1"/>
              <a:t>30 à 40% du prix d’achat </a:t>
            </a:r>
            <a:r>
              <a:rPr lang="en-US" sz="2000"/>
              <a:t>d’un article.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9557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FFC9858F-A31F-4B2E-998C-663913EFD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3076AF-2433-A3EE-D825-E3FB86FC3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2026" y="540167"/>
            <a:ext cx="5828376" cy="21358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b="1" kern="1200">
                <a:latin typeface="+mj-lt"/>
                <a:ea typeface="+mj-ea"/>
                <a:cs typeface="+mj-cs"/>
              </a:rPr>
              <a:t>Coût de la gestion des stocks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DF790E19-E9B6-4BD2-909F-5CC48808D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5418178"/>
            <a:ext cx="4330117" cy="68460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5" name="Picture 4" descr="Nombres et graphiques numériques">
            <a:extLst>
              <a:ext uri="{FF2B5EF4-FFF2-40B4-BE49-F238E27FC236}">
                <a16:creationId xmlns:a16="http://schemas.microsoft.com/office/drawing/2014/main" id="{AF29F0F0-A231-506F-3B60-448CB6229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4346650" cy="2901388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7D0FA9AE-2AE2-9DE3-10E7-A0C05014D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2026" y="2880452"/>
            <a:ext cx="5828376" cy="30954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b="1"/>
              <a:t>Niveau de service </a:t>
            </a:r>
            <a:r>
              <a:rPr lang="en-US" sz="1800"/>
              <a:t>d’un produit : livraison immédiate ou délai possible ?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80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/>
              <a:t>Marge, coût d’entreposage, frais relatifs aux commandes, coût d’une rupture de stock, renouvellement de stocks, produits périssables ou non, obsolescence.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800"/>
          </a:p>
        </p:txBody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8">
            <a:extLst>
              <a:ext uri="{FF2B5EF4-FFF2-40B4-BE49-F238E27FC236}">
                <a16:creationId xmlns:a16="http://schemas.microsoft.com/office/drawing/2014/main" id="{63A4393C-77E8-4622-B7C7-5C6E80973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5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94C7F0-6A44-AD90-D2A1-D5A8C4FC9E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46A120-1156-9510-2139-5959A05A0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b="1" dirty="0"/>
              <a:t>Coût de la gestion des stocks</a:t>
            </a:r>
            <a:endParaRPr lang="fr-FR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F891581-5349-2A4B-6D3B-1B357358C0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9905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826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ques financiers sur un écran sombre">
            <a:extLst>
              <a:ext uri="{FF2B5EF4-FFF2-40B4-BE49-F238E27FC236}">
                <a16:creationId xmlns:a16="http://schemas.microsoft.com/office/drawing/2014/main" id="{0AB859FA-A64A-9F45-64E8-360249A63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4" r="8842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46A120-1156-9510-2139-5959A05A0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fr-FR" sz="4000" b="1"/>
              <a:t>Coût de la gestion des stocks</a:t>
            </a:r>
            <a:endParaRPr lang="fr-FR" sz="40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F81C02-7A63-4626-E66C-11D40751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fr-FR" sz="2000"/>
              <a:t>Choisir un système de gestion des stocks </a:t>
            </a:r>
            <a:r>
              <a:rPr lang="fr-FR" sz="2000" b="1"/>
              <a:t>dynamique</a:t>
            </a:r>
            <a:r>
              <a:rPr lang="fr-FR" sz="2000"/>
              <a:t>.</a:t>
            </a:r>
          </a:p>
          <a:p>
            <a:endParaRPr lang="fr-FR" sz="2000"/>
          </a:p>
          <a:p>
            <a:r>
              <a:rPr lang="fr-FR" sz="2000"/>
              <a:t>Système de minimum / maximum de produits </a:t>
            </a:r>
            <a:r>
              <a:rPr lang="fr-FR" sz="2000" b="1"/>
              <a:t>statique</a:t>
            </a:r>
            <a:r>
              <a:rPr lang="fr-FR" sz="2000"/>
              <a:t> non adapté.</a:t>
            </a:r>
          </a:p>
          <a:p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70267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46A120-1156-9510-2139-5959A05A0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b="1"/>
              <a:t>Coût de la gestion des stocks</a:t>
            </a:r>
            <a:endParaRPr lang="fr-FR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F81C02-7A63-4626-E66C-11D40751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fr-FR" sz="2200" dirty="0"/>
              <a:t>Système de minimum / maximum de produits </a:t>
            </a:r>
            <a:r>
              <a:rPr lang="fr-FR" sz="2200" b="1" dirty="0"/>
              <a:t>statique</a:t>
            </a:r>
            <a:r>
              <a:rPr lang="fr-FR" sz="2200" dirty="0"/>
              <a:t> non adapté.</a:t>
            </a:r>
          </a:p>
          <a:p>
            <a:pPr marL="0" indent="0">
              <a:buNone/>
            </a:pPr>
            <a:endParaRPr lang="fr-FR" sz="2200" dirty="0"/>
          </a:p>
          <a:p>
            <a:r>
              <a:rPr lang="fr-FR" sz="2200" dirty="0"/>
              <a:t>Choisir un système de gestion des stocks </a:t>
            </a:r>
            <a:r>
              <a:rPr lang="fr-FR" sz="2200" b="1" dirty="0"/>
              <a:t>dynamique </a:t>
            </a:r>
            <a:r>
              <a:rPr lang="fr-FR" sz="2200" dirty="0"/>
              <a:t>adapté à chaque produit.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200" dirty="0"/>
              <a:t>Volume des ventes.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200" dirty="0"/>
              <a:t>Délai de renouvellement du stock.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200" dirty="0"/>
              <a:t>Marge sécuritaire.</a:t>
            </a:r>
          </a:p>
          <a:p>
            <a:endParaRPr lang="fr-FR" sz="2200" dirty="0"/>
          </a:p>
          <a:p>
            <a:r>
              <a:rPr lang="fr-FR" sz="2200" dirty="0"/>
              <a:t>Utiliser un </a:t>
            </a:r>
            <a:r>
              <a:rPr lang="fr-FR" sz="2200" b="1" dirty="0"/>
              <a:t>logiciel</a:t>
            </a:r>
            <a:r>
              <a:rPr lang="fr-FR" sz="2200" dirty="0"/>
              <a:t> personnalisé à l’entreprise (voire un </a:t>
            </a:r>
            <a:r>
              <a:rPr lang="fr-FR" sz="2200" b="1" dirty="0"/>
              <a:t>SGBD </a:t>
            </a:r>
            <a:r>
              <a:rPr lang="fr-FR" sz="2200" dirty="0"/>
              <a:t>avec automatisation d’exécution de requêtes et envoi des résultats par mail par exemple).</a:t>
            </a:r>
          </a:p>
          <a:p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29987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6A120-1156-9510-2139-5959A05A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Méthodes </a:t>
            </a:r>
            <a:br>
              <a:rPr lang="fr-FR" b="1" dirty="0"/>
            </a:br>
            <a:r>
              <a:rPr lang="fr-FR" b="1" dirty="0"/>
              <a:t>FIFO / LIFO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F81C02-7A63-4626-E66C-11D407519B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FIFO</a:t>
            </a:r>
            <a:r>
              <a:rPr lang="fr-FR" dirty="0"/>
              <a:t> : extraire les produits les plus </a:t>
            </a:r>
            <a:r>
              <a:rPr lang="fr-FR" b="1" dirty="0"/>
              <a:t>anciens</a:t>
            </a:r>
            <a:r>
              <a:rPr lang="fr-FR" dirty="0"/>
              <a:t> d’un stock (File).</a:t>
            </a:r>
          </a:p>
          <a:p>
            <a:endParaRPr lang="fr-FR" dirty="0"/>
          </a:p>
          <a:p>
            <a:r>
              <a:rPr lang="fr-FR" b="1" dirty="0"/>
              <a:t>LIFO</a:t>
            </a:r>
            <a:r>
              <a:rPr lang="fr-FR" dirty="0"/>
              <a:t> : extraire les produits les plus </a:t>
            </a:r>
            <a:r>
              <a:rPr lang="fr-FR" b="1" dirty="0"/>
              <a:t>récents</a:t>
            </a:r>
            <a:r>
              <a:rPr lang="fr-FR" dirty="0"/>
              <a:t> d’un stock (Pile).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5C1F11E-C4B5-1FA5-FD91-4DC847661B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921" y="1825625"/>
            <a:ext cx="4568157" cy="4351338"/>
          </a:xfrm>
        </p:spPr>
      </p:pic>
    </p:spTree>
    <p:extLst>
      <p:ext uri="{BB962C8B-B14F-4D97-AF65-F5344CB8AC3E}">
        <p14:creationId xmlns:p14="http://schemas.microsoft.com/office/powerpoint/2010/main" val="2324825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angée d'échantillons pour les tests médicaux">
            <a:extLst>
              <a:ext uri="{FF2B5EF4-FFF2-40B4-BE49-F238E27FC236}">
                <a16:creationId xmlns:a16="http://schemas.microsoft.com/office/drawing/2014/main" id="{E22CE698-175C-C091-ADAA-84048BB69B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3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46A120-1156-9510-2139-5959A05A0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fr-FR" sz="4000" b="1"/>
              <a:t>Méthode FIFO (File)</a:t>
            </a:r>
            <a:endParaRPr lang="fr-FR" sz="40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F81C02-7A63-4626-E66C-11D40751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fr-FR" sz="1900"/>
              <a:t>Adapté pour le secteur automobile (</a:t>
            </a:r>
            <a:r>
              <a:rPr lang="fr-FR" sz="1900" b="1"/>
              <a:t>obsolescence</a:t>
            </a:r>
            <a:r>
              <a:rPr lang="fr-FR" sz="1900"/>
              <a:t>).</a:t>
            </a:r>
          </a:p>
          <a:p>
            <a:endParaRPr lang="fr-FR" sz="1900"/>
          </a:p>
          <a:p>
            <a:r>
              <a:rPr lang="fr-FR" sz="1900"/>
              <a:t>Adapté pour les denrées </a:t>
            </a:r>
            <a:r>
              <a:rPr lang="fr-FR" sz="1900" b="1"/>
              <a:t>périssables</a:t>
            </a:r>
            <a:r>
              <a:rPr lang="fr-FR" sz="1900"/>
              <a:t>.</a:t>
            </a:r>
          </a:p>
          <a:p>
            <a:endParaRPr lang="fr-FR" sz="1900"/>
          </a:p>
          <a:p>
            <a:r>
              <a:rPr lang="fr-FR" sz="1900"/>
              <a:t>Adapté pour des produits spécifiques à </a:t>
            </a:r>
            <a:r>
              <a:rPr lang="fr-FR" sz="1900" b="1"/>
              <a:t>date de péremption </a:t>
            </a:r>
            <a:r>
              <a:rPr lang="fr-FR" sz="1900"/>
              <a:t>(médicaments …).</a:t>
            </a:r>
          </a:p>
          <a:p>
            <a:pPr marL="0" indent="0">
              <a:buNone/>
            </a:pPr>
            <a:endParaRPr lang="fr-FR" sz="1900"/>
          </a:p>
          <a:p>
            <a:r>
              <a:rPr lang="fr-FR" sz="1900"/>
              <a:t>Adapté aux </a:t>
            </a:r>
            <a:r>
              <a:rPr lang="fr-FR" sz="1900" b="1"/>
              <a:t>zones de transit</a:t>
            </a:r>
            <a:r>
              <a:rPr lang="fr-FR" sz="1900"/>
              <a:t>.</a:t>
            </a:r>
          </a:p>
          <a:p>
            <a:endParaRPr lang="fr-FR" sz="1900"/>
          </a:p>
        </p:txBody>
      </p:sp>
    </p:spTree>
    <p:extLst>
      <p:ext uri="{BB962C8B-B14F-4D97-AF65-F5344CB8AC3E}">
        <p14:creationId xmlns:p14="http://schemas.microsoft.com/office/powerpoint/2010/main" val="14035614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440</Words>
  <Application>Microsoft Office PowerPoint</Application>
  <PresentationFormat>Grand écran</PresentationFormat>
  <Paragraphs>63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Helvetica Neue Medium</vt:lpstr>
      <vt:lpstr>Arial</vt:lpstr>
      <vt:lpstr>Calibri</vt:lpstr>
      <vt:lpstr>Calibri Light</vt:lpstr>
      <vt:lpstr>Thème Office</vt:lpstr>
      <vt:lpstr>Comment optimiser la gestion des stocks</vt:lpstr>
      <vt:lpstr>Mieux gérer les stocks</vt:lpstr>
      <vt:lpstr>Coût de la gestion des stocks</vt:lpstr>
      <vt:lpstr>Coût de la gestion des stocks</vt:lpstr>
      <vt:lpstr>Coût de la gestion des stocks</vt:lpstr>
      <vt:lpstr>Coût de la gestion des stocks</vt:lpstr>
      <vt:lpstr>Coût de la gestion des stocks</vt:lpstr>
      <vt:lpstr>Méthodes  FIFO / LIFO</vt:lpstr>
      <vt:lpstr>Méthode FIFO (File)</vt:lpstr>
      <vt:lpstr>Méthode LIFO (Pile)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 remédier aux coûts de la gestion des stocks</dc:title>
  <dc:creator>laurent mayer</dc:creator>
  <cp:lastModifiedBy>laurent mayer</cp:lastModifiedBy>
  <cp:revision>23</cp:revision>
  <dcterms:created xsi:type="dcterms:W3CDTF">2023-04-29T14:54:46Z</dcterms:created>
  <dcterms:modified xsi:type="dcterms:W3CDTF">2023-04-30T08:06:58Z</dcterms:modified>
</cp:coreProperties>
</file>