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7D450AA3-046A-48FC-ABB5-54D7AA942888}"/>
    <pc:docChg chg="undo custSel addSld delSld modSld modMainMaster">
      <pc:chgData name="laurent mayer" userId="c07e7b6061ff73d3" providerId="LiveId" clId="{7D450AA3-046A-48FC-ABB5-54D7AA942888}" dt="2021-09-04T14:52:17.469" v="7084" actId="114"/>
      <pc:docMkLst>
        <pc:docMk/>
      </pc:docMkLst>
      <pc:sldChg chg="modSp new mod modTransition setBg">
        <pc:chgData name="laurent mayer" userId="c07e7b6061ff73d3" providerId="LiveId" clId="{7D450AA3-046A-48FC-ABB5-54D7AA942888}" dt="2021-09-04T14:50:56.050" v="7078"/>
        <pc:sldMkLst>
          <pc:docMk/>
          <pc:sldMk cId="1742829473" sldId="256"/>
        </pc:sldMkLst>
        <pc:spChg chg="mod">
          <ac:chgData name="laurent mayer" userId="c07e7b6061ff73d3" providerId="LiveId" clId="{7D450AA3-046A-48FC-ABB5-54D7AA942888}" dt="2021-08-27T14:19:13.795" v="22" actId="113"/>
          <ac:spMkLst>
            <pc:docMk/>
            <pc:sldMk cId="1742829473" sldId="256"/>
            <ac:spMk id="2" creationId="{E24CD051-21A5-4382-B09C-85C2550763BF}"/>
          </ac:spMkLst>
        </pc:spChg>
        <pc:spChg chg="mod">
          <ac:chgData name="laurent mayer" userId="c07e7b6061ff73d3" providerId="LiveId" clId="{7D450AA3-046A-48FC-ABB5-54D7AA942888}" dt="2021-08-27T14:24:53.341" v="227" actId="207"/>
          <ac:spMkLst>
            <pc:docMk/>
            <pc:sldMk cId="1742829473" sldId="256"/>
            <ac:spMk id="3" creationId="{B60C1E33-E952-4DE0-B67F-BEAEAA2E6680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860698047" sldId="257"/>
        </pc:sldMkLst>
        <pc:spChg chg="mod">
          <ac:chgData name="laurent mayer" userId="c07e7b6061ff73d3" providerId="LiveId" clId="{7D450AA3-046A-48FC-ABB5-54D7AA942888}" dt="2021-08-27T14:25:35.392" v="254" actId="113"/>
          <ac:spMkLst>
            <pc:docMk/>
            <pc:sldMk cId="860698047" sldId="257"/>
            <ac:spMk id="2" creationId="{2A9978FE-EFC4-49C1-BA5B-85F4116D0E92}"/>
          </ac:spMkLst>
        </pc:spChg>
        <pc:spChg chg="mod">
          <ac:chgData name="laurent mayer" userId="c07e7b6061ff73d3" providerId="LiveId" clId="{7D450AA3-046A-48FC-ABB5-54D7AA942888}" dt="2021-08-27T14:47:37.082" v="969"/>
          <ac:spMkLst>
            <pc:docMk/>
            <pc:sldMk cId="860698047" sldId="257"/>
            <ac:spMk id="3" creationId="{1BED4607-CE43-4C62-B323-C757C8956135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4033162268" sldId="258"/>
        </pc:sldMkLst>
        <pc:spChg chg="mod">
          <ac:chgData name="laurent mayer" userId="c07e7b6061ff73d3" providerId="LiveId" clId="{7D450AA3-046A-48FC-ABB5-54D7AA942888}" dt="2021-08-27T14:43:18.847" v="894" actId="20577"/>
          <ac:spMkLst>
            <pc:docMk/>
            <pc:sldMk cId="4033162268" sldId="258"/>
            <ac:spMk id="2" creationId="{0ACCDA59-9C20-4CAA-B42A-9659AAB4606A}"/>
          </ac:spMkLst>
        </pc:spChg>
        <pc:spChg chg="mod">
          <ac:chgData name="laurent mayer" userId="c07e7b6061ff73d3" providerId="LiveId" clId="{7D450AA3-046A-48FC-ABB5-54D7AA942888}" dt="2021-08-27T15:05:19.968" v="1420" actId="207"/>
          <ac:spMkLst>
            <pc:docMk/>
            <pc:sldMk cId="4033162268" sldId="258"/>
            <ac:spMk id="3" creationId="{D7D801D0-49F9-49B6-A0C8-C1C2FD858663}"/>
          </ac:spMkLst>
        </pc:spChg>
      </pc:sldChg>
      <pc:sldChg chg="modSp new mod modTransition">
        <pc:chgData name="laurent mayer" userId="c07e7b6061ff73d3" providerId="LiveId" clId="{7D450AA3-046A-48FC-ABB5-54D7AA942888}" dt="2021-09-04T14:51:59.735" v="7080" actId="114"/>
        <pc:sldMkLst>
          <pc:docMk/>
          <pc:sldMk cId="2202625363" sldId="259"/>
        </pc:sldMkLst>
        <pc:spChg chg="mod">
          <ac:chgData name="laurent mayer" userId="c07e7b6061ff73d3" providerId="LiveId" clId="{7D450AA3-046A-48FC-ABB5-54D7AA942888}" dt="2021-08-27T15:05:06.824" v="1419" actId="207"/>
          <ac:spMkLst>
            <pc:docMk/>
            <pc:sldMk cId="2202625363" sldId="259"/>
            <ac:spMk id="2" creationId="{B69DE34F-85AA-4762-A0F0-6F3FC4CAD53F}"/>
          </ac:spMkLst>
        </pc:spChg>
        <pc:spChg chg="mod">
          <ac:chgData name="laurent mayer" userId="c07e7b6061ff73d3" providerId="LiveId" clId="{7D450AA3-046A-48FC-ABB5-54D7AA942888}" dt="2021-09-04T14:51:59.735" v="7080" actId="114"/>
          <ac:spMkLst>
            <pc:docMk/>
            <pc:sldMk cId="2202625363" sldId="259"/>
            <ac:spMk id="3" creationId="{B138CE73-9161-4578-BA3E-BD70BB118CFC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4137575012" sldId="260"/>
        </pc:sldMkLst>
        <pc:spChg chg="mod">
          <ac:chgData name="laurent mayer" userId="c07e7b6061ff73d3" providerId="LiveId" clId="{7D450AA3-046A-48FC-ABB5-54D7AA942888}" dt="2021-08-27T15:20:37.213" v="1792" actId="207"/>
          <ac:spMkLst>
            <pc:docMk/>
            <pc:sldMk cId="4137575012" sldId="260"/>
            <ac:spMk id="2" creationId="{94FED275-0C6E-4697-AABB-220F140BD4EB}"/>
          </ac:spMkLst>
        </pc:spChg>
        <pc:spChg chg="mod">
          <ac:chgData name="laurent mayer" userId="c07e7b6061ff73d3" providerId="LiveId" clId="{7D450AA3-046A-48FC-ABB5-54D7AA942888}" dt="2021-09-01T14:56:30.257" v="5496" actId="207"/>
          <ac:spMkLst>
            <pc:docMk/>
            <pc:sldMk cId="4137575012" sldId="260"/>
            <ac:spMk id="3" creationId="{E3CC8506-3F66-4901-B787-87052BBC1ABF}"/>
          </ac:spMkLst>
        </pc:spChg>
      </pc:sldChg>
      <pc:sldChg chg="modSp new mod modTransition">
        <pc:chgData name="laurent mayer" userId="c07e7b6061ff73d3" providerId="LiveId" clId="{7D450AA3-046A-48FC-ABB5-54D7AA942888}" dt="2021-09-04T14:52:17.469" v="7084" actId="114"/>
        <pc:sldMkLst>
          <pc:docMk/>
          <pc:sldMk cId="1159492700" sldId="261"/>
        </pc:sldMkLst>
        <pc:spChg chg="mod">
          <ac:chgData name="laurent mayer" userId="c07e7b6061ff73d3" providerId="LiveId" clId="{7D450AA3-046A-48FC-ABB5-54D7AA942888}" dt="2021-08-27T15:39:20.520" v="2265" actId="122"/>
          <ac:spMkLst>
            <pc:docMk/>
            <pc:sldMk cId="1159492700" sldId="261"/>
            <ac:spMk id="2" creationId="{990B8BCD-94EC-4647-A581-1F0ECE0C2C5B}"/>
          </ac:spMkLst>
        </pc:spChg>
        <pc:spChg chg="mod">
          <ac:chgData name="laurent mayer" userId="c07e7b6061ff73d3" providerId="LiveId" clId="{7D450AA3-046A-48FC-ABB5-54D7AA942888}" dt="2021-09-04T14:52:17.469" v="7084" actId="114"/>
          <ac:spMkLst>
            <pc:docMk/>
            <pc:sldMk cId="1159492700" sldId="261"/>
            <ac:spMk id="3" creationId="{B3EB2172-8678-46E9-8D77-4F3693CC0272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3060983021" sldId="262"/>
        </pc:sldMkLst>
        <pc:spChg chg="mod">
          <ac:chgData name="laurent mayer" userId="c07e7b6061ff73d3" providerId="LiveId" clId="{7D450AA3-046A-48FC-ABB5-54D7AA942888}" dt="2021-09-01T08:51:23.499" v="2823" actId="20577"/>
          <ac:spMkLst>
            <pc:docMk/>
            <pc:sldMk cId="3060983021" sldId="262"/>
            <ac:spMk id="2" creationId="{AC092180-9033-4242-B0F7-CC5BA5A27E35}"/>
          </ac:spMkLst>
        </pc:spChg>
        <pc:spChg chg="mod">
          <ac:chgData name="laurent mayer" userId="c07e7b6061ff73d3" providerId="LiveId" clId="{7D450AA3-046A-48FC-ABB5-54D7AA942888}" dt="2021-09-01T09:25:02.636" v="3595" actId="20577"/>
          <ac:spMkLst>
            <pc:docMk/>
            <pc:sldMk cId="3060983021" sldId="262"/>
            <ac:spMk id="3" creationId="{C7BB12F4-C546-4A4B-BEA7-A47C53A09318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783092640" sldId="263"/>
        </pc:sldMkLst>
        <pc:spChg chg="mod">
          <ac:chgData name="laurent mayer" userId="c07e7b6061ff73d3" providerId="LiveId" clId="{7D450AA3-046A-48FC-ABB5-54D7AA942888}" dt="2021-09-01T09:14:45.011" v="3422" actId="20577"/>
          <ac:spMkLst>
            <pc:docMk/>
            <pc:sldMk cId="783092640" sldId="263"/>
            <ac:spMk id="2" creationId="{6CF85FE1-CD45-4060-A7AB-AFA2A0DBD413}"/>
          </ac:spMkLst>
        </pc:spChg>
        <pc:spChg chg="mod">
          <ac:chgData name="laurent mayer" userId="c07e7b6061ff73d3" providerId="LiveId" clId="{7D450AA3-046A-48FC-ABB5-54D7AA942888}" dt="2021-09-01T09:37:18.288" v="4270" actId="207"/>
          <ac:spMkLst>
            <pc:docMk/>
            <pc:sldMk cId="783092640" sldId="263"/>
            <ac:spMk id="3" creationId="{4E9D8150-D681-463F-AD42-D81B997FE06E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1783145603" sldId="264"/>
        </pc:sldMkLst>
        <pc:spChg chg="mod">
          <ac:chgData name="laurent mayer" userId="c07e7b6061ff73d3" providerId="LiveId" clId="{7D450AA3-046A-48FC-ABB5-54D7AA942888}" dt="2021-09-01T09:32:57.035" v="3964" actId="122"/>
          <ac:spMkLst>
            <pc:docMk/>
            <pc:sldMk cId="1783145603" sldId="264"/>
            <ac:spMk id="2" creationId="{79120007-E168-48EA-9C3E-968113B7D1BD}"/>
          </ac:spMkLst>
        </pc:spChg>
        <pc:spChg chg="mod">
          <ac:chgData name="laurent mayer" userId="c07e7b6061ff73d3" providerId="LiveId" clId="{7D450AA3-046A-48FC-ABB5-54D7AA942888}" dt="2021-09-01T14:34:21.998" v="4763" actId="20577"/>
          <ac:spMkLst>
            <pc:docMk/>
            <pc:sldMk cId="1783145603" sldId="264"/>
            <ac:spMk id="3" creationId="{E62F7E85-49FE-4501-A08C-C777C2C51FE5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3936822647" sldId="265"/>
        </pc:sldMkLst>
        <pc:spChg chg="mod">
          <ac:chgData name="laurent mayer" userId="c07e7b6061ff73d3" providerId="LiveId" clId="{7D450AA3-046A-48FC-ABB5-54D7AA942888}" dt="2021-09-01T14:22:19.114" v="4491" actId="122"/>
          <ac:spMkLst>
            <pc:docMk/>
            <pc:sldMk cId="3936822647" sldId="265"/>
            <ac:spMk id="2" creationId="{F4982826-6DD5-4F6D-87EB-A85AE753FE8F}"/>
          </ac:spMkLst>
        </pc:spChg>
        <pc:spChg chg="mod">
          <ac:chgData name="laurent mayer" userId="c07e7b6061ff73d3" providerId="LiveId" clId="{7D450AA3-046A-48FC-ABB5-54D7AA942888}" dt="2021-09-01T14:39:42.450" v="4886" actId="20577"/>
          <ac:spMkLst>
            <pc:docMk/>
            <pc:sldMk cId="3936822647" sldId="265"/>
            <ac:spMk id="3" creationId="{4FAC249F-1A11-43F5-8650-EEE20D6AEC22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1191687584" sldId="266"/>
        </pc:sldMkLst>
        <pc:spChg chg="mod">
          <ac:chgData name="laurent mayer" userId="c07e7b6061ff73d3" providerId="LiveId" clId="{7D450AA3-046A-48FC-ABB5-54D7AA942888}" dt="2021-09-01T16:15:20.759" v="6301" actId="20577"/>
          <ac:spMkLst>
            <pc:docMk/>
            <pc:sldMk cId="1191687584" sldId="266"/>
            <ac:spMk id="2" creationId="{FC3E1DB7-EB92-4642-8C3B-4A646700F312}"/>
          </ac:spMkLst>
        </pc:spChg>
        <pc:spChg chg="mod">
          <ac:chgData name="laurent mayer" userId="c07e7b6061ff73d3" providerId="LiveId" clId="{7D450AA3-046A-48FC-ABB5-54D7AA942888}" dt="2021-09-01T16:17:10.929" v="6342" actId="5793"/>
          <ac:spMkLst>
            <pc:docMk/>
            <pc:sldMk cId="1191687584" sldId="266"/>
            <ac:spMk id="3" creationId="{B251BDEC-B8AF-4AFA-A4D8-F7D86A8D8DB2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2942347136" sldId="267"/>
        </pc:sldMkLst>
        <pc:spChg chg="mod">
          <ac:chgData name="laurent mayer" userId="c07e7b6061ff73d3" providerId="LiveId" clId="{7D450AA3-046A-48FC-ABB5-54D7AA942888}" dt="2021-09-01T14:58:09.163" v="5515" actId="20577"/>
          <ac:spMkLst>
            <pc:docMk/>
            <pc:sldMk cId="2942347136" sldId="267"/>
            <ac:spMk id="2" creationId="{D1510692-A156-4A71-A743-9426B6300487}"/>
          </ac:spMkLst>
        </pc:spChg>
        <pc:spChg chg="mod">
          <ac:chgData name="laurent mayer" userId="c07e7b6061ff73d3" providerId="LiveId" clId="{7D450AA3-046A-48FC-ABB5-54D7AA942888}" dt="2021-09-01T15:15:49.688" v="6001" actId="20577"/>
          <ac:spMkLst>
            <pc:docMk/>
            <pc:sldMk cId="2942347136" sldId="267"/>
            <ac:spMk id="3" creationId="{39844823-2ACF-4C69-98BF-F99FDF793C32}"/>
          </ac:spMkLst>
        </pc:spChg>
      </pc:sldChg>
      <pc:sldChg chg="addSp delSp modSp new mod modTransition setBg setClrOvrMap chgLayout">
        <pc:chgData name="laurent mayer" userId="c07e7b6061ff73d3" providerId="LiveId" clId="{7D450AA3-046A-48FC-ABB5-54D7AA942888}" dt="2021-09-04T14:50:56.050" v="7078"/>
        <pc:sldMkLst>
          <pc:docMk/>
          <pc:sldMk cId="4067643213" sldId="268"/>
        </pc:sldMkLst>
        <pc:spChg chg="mod ord">
          <ac:chgData name="laurent mayer" userId="c07e7b6061ff73d3" providerId="LiveId" clId="{7D450AA3-046A-48FC-ABB5-54D7AA942888}" dt="2021-09-01T15:38:36.261" v="6185" actId="26606"/>
          <ac:spMkLst>
            <pc:docMk/>
            <pc:sldMk cId="4067643213" sldId="268"/>
            <ac:spMk id="2" creationId="{B6086930-A2A3-4777-970B-8CC040FA8F29}"/>
          </ac:spMkLst>
        </pc:spChg>
        <pc:spChg chg="del mod">
          <ac:chgData name="laurent mayer" userId="c07e7b6061ff73d3" providerId="LiveId" clId="{7D450AA3-046A-48FC-ABB5-54D7AA942888}" dt="2021-09-01T15:35:09.227" v="6119" actId="700"/>
          <ac:spMkLst>
            <pc:docMk/>
            <pc:sldMk cId="4067643213" sldId="268"/>
            <ac:spMk id="3" creationId="{D155106B-F8ED-4B34-9A4E-BE6BD31C99B7}"/>
          </ac:spMkLst>
        </pc:spChg>
        <pc:spChg chg="add mod ord">
          <ac:chgData name="laurent mayer" userId="c07e7b6061ff73d3" providerId="LiveId" clId="{7D450AA3-046A-48FC-ABB5-54D7AA942888}" dt="2021-09-01T15:44:15.032" v="6213" actId="115"/>
          <ac:spMkLst>
            <pc:docMk/>
            <pc:sldMk cId="4067643213" sldId="268"/>
            <ac:spMk id="4" creationId="{25666D63-68B5-49D9-8E5E-734E8B0C5106}"/>
          </ac:spMkLst>
        </pc:spChg>
        <pc:spChg chg="add del">
          <ac:chgData name="laurent mayer" userId="c07e7b6061ff73d3" providerId="LiveId" clId="{7D450AA3-046A-48FC-ABB5-54D7AA942888}" dt="2021-09-01T15:38:04.935" v="6173" actId="26606"/>
          <ac:spMkLst>
            <pc:docMk/>
            <pc:sldMk cId="4067643213" sldId="268"/>
            <ac:spMk id="10" creationId="{F13C74B1-5B17-4795-BED0-7140497B445A}"/>
          </ac:spMkLst>
        </pc:spChg>
        <pc:spChg chg="add del">
          <ac:chgData name="laurent mayer" userId="c07e7b6061ff73d3" providerId="LiveId" clId="{7D450AA3-046A-48FC-ABB5-54D7AA942888}" dt="2021-09-01T15:38:04.935" v="6173" actId="26606"/>
          <ac:spMkLst>
            <pc:docMk/>
            <pc:sldMk cId="4067643213" sldId="268"/>
            <ac:spMk id="11" creationId="{D4974D33-8DC5-464E-8C6D-BE58F0669C17}"/>
          </ac:spMkLst>
        </pc:spChg>
        <pc:spChg chg="add del">
          <ac:chgData name="laurent mayer" userId="c07e7b6061ff73d3" providerId="LiveId" clId="{7D450AA3-046A-48FC-ABB5-54D7AA942888}" dt="2021-09-01T15:37:52.497" v="6169" actId="26606"/>
          <ac:spMkLst>
            <pc:docMk/>
            <pc:sldMk cId="4067643213" sldId="268"/>
            <ac:spMk id="13" creationId="{F13C74B1-5B17-4795-BED0-7140497B445A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14" creationId="{A81E7530-396C-45F0-92F4-A885648D1631}"/>
          </ac:spMkLst>
        </pc:spChg>
        <pc:spChg chg="add del">
          <ac:chgData name="laurent mayer" userId="c07e7b6061ff73d3" providerId="LiveId" clId="{7D450AA3-046A-48FC-ABB5-54D7AA942888}" dt="2021-09-01T15:37:52.497" v="6169" actId="26606"/>
          <ac:spMkLst>
            <pc:docMk/>
            <pc:sldMk cId="4067643213" sldId="268"/>
            <ac:spMk id="15" creationId="{D4974D33-8DC5-464E-8C6D-BE58F0669C17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16" creationId="{7316481C-0A49-4796-812B-0D64F063B720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17" creationId="{A5271697-90F1-4A23-8EF2-0179F2EAFACB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41" creationId="{D9F5512A-48E1-4C07-B75E-3CCC517B6804}"/>
          </ac:spMkLst>
        </pc:spChg>
        <pc:spChg chg="add del">
          <ac:chgData name="laurent mayer" userId="c07e7b6061ff73d3" providerId="LiveId" clId="{7D450AA3-046A-48FC-ABB5-54D7AA942888}" dt="2021-09-01T15:38:12.415" v="6177" actId="26606"/>
          <ac:spMkLst>
            <pc:docMk/>
            <pc:sldMk cId="4067643213" sldId="268"/>
            <ac:spMk id="43" creationId="{04812C46-200A-4DEB-A05E-3ED6C68C2387}"/>
          </ac:spMkLst>
        </pc:spChg>
        <pc:spChg chg="add del">
          <ac:chgData name="laurent mayer" userId="c07e7b6061ff73d3" providerId="LiveId" clId="{7D450AA3-046A-48FC-ABB5-54D7AA942888}" dt="2021-09-01T15:38:12.415" v="6177" actId="26606"/>
          <ac:spMkLst>
            <pc:docMk/>
            <pc:sldMk cId="4067643213" sldId="268"/>
            <ac:spMk id="44" creationId="{D1EA859B-E555-4109-94F3-6700E046E008}"/>
          </ac:spMkLst>
        </pc:spChg>
        <pc:spChg chg="add del">
          <ac:chgData name="laurent mayer" userId="c07e7b6061ff73d3" providerId="LiveId" clId="{7D450AA3-046A-48FC-ABB5-54D7AA942888}" dt="2021-09-01T15:38:18.134" v="6179" actId="26606"/>
          <ac:spMkLst>
            <pc:docMk/>
            <pc:sldMk cId="4067643213" sldId="268"/>
            <ac:spMk id="46" creationId="{9B76D444-2756-434F-AE61-96D69830C13E}"/>
          </ac:spMkLst>
        </pc:spChg>
        <pc:spChg chg="add del">
          <ac:chgData name="laurent mayer" userId="c07e7b6061ff73d3" providerId="LiveId" clId="{7D450AA3-046A-48FC-ABB5-54D7AA942888}" dt="2021-09-01T15:38:18.134" v="6179" actId="26606"/>
          <ac:spMkLst>
            <pc:docMk/>
            <pc:sldMk cId="4067643213" sldId="268"/>
            <ac:spMk id="47" creationId="{A27B6159-7734-4564-9E0F-C4BC43C36E52}"/>
          </ac:spMkLst>
        </pc:spChg>
        <pc:spChg chg="add del">
          <ac:chgData name="laurent mayer" userId="c07e7b6061ff73d3" providerId="LiveId" clId="{7D450AA3-046A-48FC-ABB5-54D7AA942888}" dt="2021-09-01T15:38:34.753" v="6183" actId="26606"/>
          <ac:spMkLst>
            <pc:docMk/>
            <pc:sldMk cId="4067643213" sldId="268"/>
            <ac:spMk id="50" creationId="{3CD9DF72-87A3-404E-A828-84CBF11A8303}"/>
          </ac:spMkLst>
        </pc:spChg>
        <pc:grpChg chg="add del">
          <ac:chgData name="laurent mayer" userId="c07e7b6061ff73d3" providerId="LiveId" clId="{7D450AA3-046A-48FC-ABB5-54D7AA942888}" dt="2021-09-01T15:38:08.288" v="6175" actId="26606"/>
          <ac:grpSpMkLst>
            <pc:docMk/>
            <pc:sldMk cId="4067643213" sldId="268"/>
            <ac:grpSpMk id="19" creationId="{81DE8B58-F373-409E-A253-4380A66091D4}"/>
          </ac:grpSpMkLst>
        </pc:grpChg>
        <pc:picChg chg="add del mod">
          <ac:chgData name="laurent mayer" userId="c07e7b6061ff73d3" providerId="LiveId" clId="{7D450AA3-046A-48FC-ABB5-54D7AA942888}" dt="2021-09-01T15:37:09.087" v="6162" actId="21"/>
          <ac:picMkLst>
            <pc:docMk/>
            <pc:sldMk cId="4067643213" sldId="268"/>
            <ac:picMk id="6" creationId="{DC8B94F0-640F-4567-9B22-E2AD1766B5B7}"/>
          </ac:picMkLst>
        </pc:picChg>
        <pc:picChg chg="add del mod">
          <ac:chgData name="laurent mayer" userId="c07e7b6061ff73d3" providerId="LiveId" clId="{7D450AA3-046A-48FC-ABB5-54D7AA942888}" dt="2021-09-01T15:37:35.463" v="6166"/>
          <ac:picMkLst>
            <pc:docMk/>
            <pc:sldMk cId="4067643213" sldId="268"/>
            <ac:picMk id="7" creationId="{4326F5C5-D73C-48AB-95D6-10BCF6DE84BB}"/>
          </ac:picMkLst>
        </pc:picChg>
        <pc:picChg chg="add del mod ord">
          <ac:chgData name="laurent mayer" userId="c07e7b6061ff73d3" providerId="LiveId" clId="{7D450AA3-046A-48FC-ABB5-54D7AA942888}" dt="2021-09-01T15:38:50.540" v="6188"/>
          <ac:picMkLst>
            <pc:docMk/>
            <pc:sldMk cId="4067643213" sldId="268"/>
            <ac:picMk id="8" creationId="{BE85CFBA-4C68-4797-893C-301683BCEA1D}"/>
          </ac:picMkLst>
        </pc:picChg>
        <pc:picChg chg="add mod">
          <ac:chgData name="laurent mayer" userId="c07e7b6061ff73d3" providerId="LiveId" clId="{7D450AA3-046A-48FC-ABB5-54D7AA942888}" dt="2021-09-01T15:39:04.508" v="6192" actId="14100"/>
          <ac:picMkLst>
            <pc:docMk/>
            <pc:sldMk cId="4067643213" sldId="268"/>
            <ac:picMk id="45" creationId="{4F9A4577-216D-4708-8CB9-C5CBF9091F38}"/>
          </ac:picMkLst>
        </pc:picChg>
        <pc:cxnChg chg="add del">
          <ac:chgData name="laurent mayer" userId="c07e7b6061ff73d3" providerId="LiveId" clId="{7D450AA3-046A-48FC-ABB5-54D7AA942888}" dt="2021-09-01T15:38:18.134" v="6179" actId="26606"/>
          <ac:cxnSpMkLst>
            <pc:docMk/>
            <pc:sldMk cId="4067643213" sldId="268"/>
            <ac:cxnSpMk id="48" creationId="{E2FFB46B-05BC-4950-B18A-9593FDAE6ED7}"/>
          </ac:cxnSpMkLst>
        </pc:cxnChg>
        <pc:cxnChg chg="add del">
          <ac:chgData name="laurent mayer" userId="c07e7b6061ff73d3" providerId="LiveId" clId="{7D450AA3-046A-48FC-ABB5-54D7AA942888}" dt="2021-09-01T15:38:34.753" v="6183" actId="26606"/>
          <ac:cxnSpMkLst>
            <pc:docMk/>
            <pc:sldMk cId="4067643213" sldId="268"/>
            <ac:cxnSpMk id="51" creationId="{20E3A342-4D61-4E3F-AF90-1AB42AEB96CC}"/>
          </ac:cxnSpMkLst>
        </pc:cxnChg>
      </pc:sldChg>
      <pc:sldChg chg="addSp delSp modSp new del mod modClrScheme chgLayout">
        <pc:chgData name="laurent mayer" userId="c07e7b6061ff73d3" providerId="LiveId" clId="{7D450AA3-046A-48FC-ABB5-54D7AA942888}" dt="2021-09-01T15:32:04.174" v="6088" actId="2696"/>
        <pc:sldMkLst>
          <pc:docMk/>
          <pc:sldMk cId="4132613180" sldId="268"/>
        </pc:sldMkLst>
        <pc:spChg chg="mod ord">
          <ac:chgData name="laurent mayer" userId="c07e7b6061ff73d3" providerId="LiveId" clId="{7D450AA3-046A-48FC-ABB5-54D7AA942888}" dt="2021-09-01T15:19:44.099" v="6054" actId="700"/>
          <ac:spMkLst>
            <pc:docMk/>
            <pc:sldMk cId="4132613180" sldId="268"/>
            <ac:spMk id="2" creationId="{0B0C382D-BD6E-473A-88DB-8627CCC0AF6E}"/>
          </ac:spMkLst>
        </pc:spChg>
        <pc:spChg chg="del mod ord">
          <ac:chgData name="laurent mayer" userId="c07e7b6061ff73d3" providerId="LiveId" clId="{7D450AA3-046A-48FC-ABB5-54D7AA942888}" dt="2021-09-01T15:19:11.670" v="6030" actId="700"/>
          <ac:spMkLst>
            <pc:docMk/>
            <pc:sldMk cId="4132613180" sldId="268"/>
            <ac:spMk id="3" creationId="{96F5B4EB-7EEC-4887-B838-AF24604D64C8}"/>
          </ac:spMkLst>
        </pc:spChg>
        <pc:spChg chg="add mod ord">
          <ac:chgData name="laurent mayer" userId="c07e7b6061ff73d3" providerId="LiveId" clId="{7D450AA3-046A-48FC-ABB5-54D7AA942888}" dt="2021-09-01T15:19:47.848" v="6055" actId="21"/>
          <ac:spMkLst>
            <pc:docMk/>
            <pc:sldMk cId="4132613180" sldId="268"/>
            <ac:spMk id="4" creationId="{E8A7B34B-87A9-4989-B807-B1F1FCF12E78}"/>
          </ac:spMkLst>
        </pc:spChg>
        <pc:spChg chg="add mod ord">
          <ac:chgData name="laurent mayer" userId="c07e7b6061ff73d3" providerId="LiveId" clId="{7D450AA3-046A-48FC-ABB5-54D7AA942888}" dt="2021-09-01T15:20:25.137" v="6085" actId="6549"/>
          <ac:spMkLst>
            <pc:docMk/>
            <pc:sldMk cId="4132613180" sldId="268"/>
            <ac:spMk id="5" creationId="{686C560E-B77B-43F8-8627-10A6212E5B8E}"/>
          </ac:spMkLst>
        </pc:spChg>
        <pc:spChg chg="add mod ord">
          <ac:chgData name="laurent mayer" userId="c07e7b6061ff73d3" providerId="LiveId" clId="{7D450AA3-046A-48FC-ABB5-54D7AA942888}" dt="2021-09-01T15:20:33.149" v="6086" actId="207"/>
          <ac:spMkLst>
            <pc:docMk/>
            <pc:sldMk cId="4132613180" sldId="268"/>
            <ac:spMk id="6" creationId="{FAF58B82-FE78-4E03-B939-DDE28950FF86}"/>
          </ac:spMkLst>
        </pc:spChg>
        <pc:spChg chg="add mod ord">
          <ac:chgData name="laurent mayer" userId="c07e7b6061ff73d3" providerId="LiveId" clId="{7D450AA3-046A-48FC-ABB5-54D7AA942888}" dt="2021-09-01T15:20:37.538" v="6087" actId="207"/>
          <ac:spMkLst>
            <pc:docMk/>
            <pc:sldMk cId="4132613180" sldId="268"/>
            <ac:spMk id="7" creationId="{26454733-DFBA-4A19-A96D-8F46384E872B}"/>
          </ac:spMkLst>
        </pc:spChg>
      </pc:sldChg>
      <pc:sldChg chg="addSp delSp modSp new mod modTransition modClrScheme chgLayout">
        <pc:chgData name="laurent mayer" userId="c07e7b6061ff73d3" providerId="LiveId" clId="{7D450AA3-046A-48FC-ABB5-54D7AA942888}" dt="2021-09-04T14:50:56.050" v="7078"/>
        <pc:sldMkLst>
          <pc:docMk/>
          <pc:sldMk cId="2491103863" sldId="269"/>
        </pc:sldMkLst>
        <pc:spChg chg="mod ord">
          <ac:chgData name="laurent mayer" userId="c07e7b6061ff73d3" providerId="LiveId" clId="{7D450AA3-046A-48FC-ABB5-54D7AA942888}" dt="2021-09-01T15:43:47.253" v="6197" actId="700"/>
          <ac:spMkLst>
            <pc:docMk/>
            <pc:sldMk cId="2491103863" sldId="269"/>
            <ac:spMk id="2" creationId="{18D3F37E-2258-4A0E-9913-AA45B1116389}"/>
          </ac:spMkLst>
        </pc:spChg>
        <pc:spChg chg="del mod ord">
          <ac:chgData name="laurent mayer" userId="c07e7b6061ff73d3" providerId="LiveId" clId="{7D450AA3-046A-48FC-ABB5-54D7AA942888}" dt="2021-09-01T15:43:47.253" v="6197" actId="700"/>
          <ac:spMkLst>
            <pc:docMk/>
            <pc:sldMk cId="2491103863" sldId="269"/>
            <ac:spMk id="3" creationId="{FDDDE266-1951-4656-8AC8-B3E734CF0BFC}"/>
          </ac:spMkLst>
        </pc:spChg>
        <pc:spChg chg="add mod ord">
          <ac:chgData name="laurent mayer" userId="c07e7b6061ff73d3" providerId="LiveId" clId="{7D450AA3-046A-48FC-ABB5-54D7AA942888}" dt="2021-09-01T15:44:23.583" v="6214" actId="122"/>
          <ac:spMkLst>
            <pc:docMk/>
            <pc:sldMk cId="2491103863" sldId="269"/>
            <ac:spMk id="4" creationId="{2016EE66-E812-4A37-BA78-4E46640E905F}"/>
          </ac:spMkLst>
        </pc:spChg>
        <pc:spChg chg="add del mod ord">
          <ac:chgData name="laurent mayer" userId="c07e7b6061ff73d3" providerId="LiveId" clId="{7D450AA3-046A-48FC-ABB5-54D7AA942888}" dt="2021-09-01T15:48:22.785" v="6242"/>
          <ac:spMkLst>
            <pc:docMk/>
            <pc:sldMk cId="2491103863" sldId="269"/>
            <ac:spMk id="5" creationId="{2B9F4EAF-2A0A-47BB-9E9C-A0E5121DFEC9}"/>
          </ac:spMkLst>
        </pc:spChg>
        <pc:spChg chg="add mod ord">
          <ac:chgData name="laurent mayer" userId="c07e7b6061ff73d3" providerId="LiveId" clId="{7D450AA3-046A-48FC-ABB5-54D7AA942888}" dt="2021-09-01T15:44:54.041" v="6239" actId="122"/>
          <ac:spMkLst>
            <pc:docMk/>
            <pc:sldMk cId="2491103863" sldId="269"/>
            <ac:spMk id="6" creationId="{2509E405-4E49-4731-9225-C2195CB129EB}"/>
          </ac:spMkLst>
        </pc:spChg>
        <pc:spChg chg="add del mod ord">
          <ac:chgData name="laurent mayer" userId="c07e7b6061ff73d3" providerId="LiveId" clId="{7D450AA3-046A-48FC-ABB5-54D7AA942888}" dt="2021-09-01T15:51:42.482" v="6245" actId="22"/>
          <ac:spMkLst>
            <pc:docMk/>
            <pc:sldMk cId="2491103863" sldId="269"/>
            <ac:spMk id="7" creationId="{7B503B2D-3D08-4394-9FF4-EB580EF0C2EF}"/>
          </ac:spMkLst>
        </pc:spChg>
        <pc:picChg chg="add mod">
          <ac:chgData name="laurent mayer" userId="c07e7b6061ff73d3" providerId="LiveId" clId="{7D450AA3-046A-48FC-ABB5-54D7AA942888}" dt="2021-09-01T15:48:25.366" v="6243" actId="27614"/>
          <ac:picMkLst>
            <pc:docMk/>
            <pc:sldMk cId="2491103863" sldId="269"/>
            <ac:picMk id="9" creationId="{D73CC001-4487-4E95-851B-380DA536E10C}"/>
          </ac:picMkLst>
        </pc:picChg>
        <pc:picChg chg="add mod ord">
          <ac:chgData name="laurent mayer" userId="c07e7b6061ff73d3" providerId="LiveId" clId="{7D450AA3-046A-48FC-ABB5-54D7AA942888}" dt="2021-09-01T15:51:42.482" v="6245" actId="22"/>
          <ac:picMkLst>
            <pc:docMk/>
            <pc:sldMk cId="2491103863" sldId="269"/>
            <ac:picMk id="11" creationId="{5B1E84A4-61D7-4F44-892E-804C47AFE6DF}"/>
          </ac:picMkLst>
        </pc:picChg>
      </pc:sldChg>
      <pc:sldChg chg="new del">
        <pc:chgData name="laurent mayer" userId="c07e7b6061ff73d3" providerId="LiveId" clId="{7D450AA3-046A-48FC-ABB5-54D7AA942888}" dt="2021-09-01T15:55:09" v="6247" actId="47"/>
        <pc:sldMkLst>
          <pc:docMk/>
          <pc:sldMk cId="795942341" sldId="270"/>
        </pc:sldMkLst>
      </pc:sldChg>
      <pc:sldChg chg="addSp delSp modSp add mod modTransition">
        <pc:chgData name="laurent mayer" userId="c07e7b6061ff73d3" providerId="LiveId" clId="{7D450AA3-046A-48FC-ABB5-54D7AA942888}" dt="2021-09-04T14:50:56.050" v="7078"/>
        <pc:sldMkLst>
          <pc:docMk/>
          <pc:sldMk cId="2568864071" sldId="270"/>
        </pc:sldMkLst>
        <pc:spChg chg="add del mod">
          <ac:chgData name="laurent mayer" userId="c07e7b6061ff73d3" providerId="LiveId" clId="{7D450AA3-046A-48FC-ABB5-54D7AA942888}" dt="2021-09-01T15:59:51.363" v="6261" actId="22"/>
          <ac:spMkLst>
            <pc:docMk/>
            <pc:sldMk cId="2568864071" sldId="270"/>
            <ac:spMk id="5" creationId="{D524F5F1-A640-44CB-9AB1-05B5420B9746}"/>
          </ac:spMkLst>
        </pc:spChg>
        <pc:spChg chg="mod">
          <ac:chgData name="laurent mayer" userId="c07e7b6061ff73d3" providerId="LiveId" clId="{7D450AA3-046A-48FC-ABB5-54D7AA942888}" dt="2021-09-01T15:55:23.285" v="6258" actId="20577"/>
          <ac:spMkLst>
            <pc:docMk/>
            <pc:sldMk cId="2568864071" sldId="270"/>
            <ac:spMk id="6" creationId="{2509E405-4E49-4731-9225-C2195CB129EB}"/>
          </ac:spMkLst>
        </pc:spChg>
        <pc:picChg chg="add mod ord">
          <ac:chgData name="laurent mayer" userId="c07e7b6061ff73d3" providerId="LiveId" clId="{7D450AA3-046A-48FC-ABB5-54D7AA942888}" dt="2021-09-01T15:59:51.363" v="6261" actId="22"/>
          <ac:picMkLst>
            <pc:docMk/>
            <pc:sldMk cId="2568864071" sldId="270"/>
            <ac:picMk id="8" creationId="{F155B93A-BBA1-4ED9-A7FF-5DB6AADCC176}"/>
          </ac:picMkLst>
        </pc:picChg>
        <pc:picChg chg="del">
          <ac:chgData name="laurent mayer" userId="c07e7b6061ff73d3" providerId="LiveId" clId="{7D450AA3-046A-48FC-ABB5-54D7AA942888}" dt="2021-09-01T15:55:27.935" v="6259" actId="478"/>
          <ac:picMkLst>
            <pc:docMk/>
            <pc:sldMk cId="2568864071" sldId="270"/>
            <ac:picMk id="11" creationId="{5B1E84A4-61D7-4F44-892E-804C47AFE6DF}"/>
          </ac:picMkLst>
        </pc:picChg>
      </pc:sldChg>
      <pc:sldChg chg="addSp delSp modSp new mod modTransition modClrScheme chgLayout">
        <pc:chgData name="laurent mayer" userId="c07e7b6061ff73d3" providerId="LiveId" clId="{7D450AA3-046A-48FC-ABB5-54D7AA942888}" dt="2021-09-04T14:50:56.050" v="7078"/>
        <pc:sldMkLst>
          <pc:docMk/>
          <pc:sldMk cId="2285449741" sldId="271"/>
        </pc:sldMkLst>
        <pc:spChg chg="del mod ord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2" creationId="{2A66E388-5491-4331-AA9A-5C94BE7D569D}"/>
          </ac:spMkLst>
        </pc:spChg>
        <pc:spChg chg="del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3" creationId="{DFBB8716-2A2E-47B5-917B-74F6DF110CEC}"/>
          </ac:spMkLst>
        </pc:spChg>
        <pc:spChg chg="del mod ord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4" creationId="{4B1BC97D-8844-4D73-9A09-500CB65B087E}"/>
          </ac:spMkLst>
        </pc:spChg>
        <pc:spChg chg="del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5" creationId="{C275F679-7730-4329-9DE8-D8F95B2C2F34}"/>
          </ac:spMkLst>
        </pc:spChg>
        <pc:spChg chg="del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6" creationId="{E1711B2A-E7AB-40EA-B098-9A418C863CF1}"/>
          </ac:spMkLst>
        </pc:spChg>
        <pc:spChg chg="add mod ord">
          <ac:chgData name="laurent mayer" userId="c07e7b6061ff73d3" providerId="LiveId" clId="{7D450AA3-046A-48FC-ABB5-54D7AA942888}" dt="2021-09-01T16:13:07.129" v="6286" actId="27636"/>
          <ac:spMkLst>
            <pc:docMk/>
            <pc:sldMk cId="2285449741" sldId="271"/>
            <ac:spMk id="7" creationId="{67E6E36D-86CE-47D1-954A-757E28D92C6B}"/>
          </ac:spMkLst>
        </pc:spChg>
        <pc:spChg chg="add del mod ord">
          <ac:chgData name="laurent mayer" userId="c07e7b6061ff73d3" providerId="LiveId" clId="{7D450AA3-046A-48FC-ABB5-54D7AA942888}" dt="2021-09-01T16:12:13.759" v="6264" actId="22"/>
          <ac:spMkLst>
            <pc:docMk/>
            <pc:sldMk cId="2285449741" sldId="271"/>
            <ac:spMk id="8" creationId="{9F15E310-A8AF-4247-864A-8A308095BDDD}"/>
          </ac:spMkLst>
        </pc:spChg>
        <pc:picChg chg="add mod ord">
          <ac:chgData name="laurent mayer" userId="c07e7b6061ff73d3" providerId="LiveId" clId="{7D450AA3-046A-48FC-ABB5-54D7AA942888}" dt="2021-09-01T16:13:10.540" v="6287" actId="14100"/>
          <ac:picMkLst>
            <pc:docMk/>
            <pc:sldMk cId="2285449741" sldId="271"/>
            <ac:picMk id="10" creationId="{C0AE6393-3337-4320-BB07-64527C83C3DE}"/>
          </ac:picMkLst>
        </pc:picChg>
      </pc:sldChg>
      <pc:sldChg chg="addSp delSp modSp new mod modTransition">
        <pc:chgData name="laurent mayer" userId="c07e7b6061ff73d3" providerId="LiveId" clId="{7D450AA3-046A-48FC-ABB5-54D7AA942888}" dt="2021-09-04T14:50:56.050" v="7078"/>
        <pc:sldMkLst>
          <pc:docMk/>
          <pc:sldMk cId="1938657038" sldId="272"/>
        </pc:sldMkLst>
        <pc:spChg chg="mod">
          <ac:chgData name="laurent mayer" userId="c07e7b6061ff73d3" providerId="LiveId" clId="{7D450AA3-046A-48FC-ABB5-54D7AA942888}" dt="2021-09-01T16:17:51.810" v="6360" actId="207"/>
          <ac:spMkLst>
            <pc:docMk/>
            <pc:sldMk cId="1938657038" sldId="272"/>
            <ac:spMk id="2" creationId="{07013891-A816-4E82-9609-09B625A9C671}"/>
          </ac:spMkLst>
        </pc:spChg>
        <pc:spChg chg="mod">
          <ac:chgData name="laurent mayer" userId="c07e7b6061ff73d3" providerId="LiveId" clId="{7D450AA3-046A-48FC-ABB5-54D7AA942888}" dt="2021-09-04T14:47:37.654" v="7030" actId="20577"/>
          <ac:spMkLst>
            <pc:docMk/>
            <pc:sldMk cId="1938657038" sldId="272"/>
            <ac:spMk id="3" creationId="{77A99FF2-0ADF-4726-99CA-88F2501CC9A5}"/>
          </ac:spMkLst>
        </pc:spChg>
        <pc:picChg chg="add del mod">
          <ac:chgData name="laurent mayer" userId="c07e7b6061ff73d3" providerId="LiveId" clId="{7D450AA3-046A-48FC-ABB5-54D7AA942888}" dt="2021-09-04T14:46:53.874" v="7018" actId="21"/>
          <ac:picMkLst>
            <pc:docMk/>
            <pc:sldMk cId="1938657038" sldId="272"/>
            <ac:picMk id="4" creationId="{2B57F479-058D-4156-8113-C66DDE326EC3}"/>
          </ac:picMkLst>
        </pc:picChg>
      </pc:sldChg>
      <pc:sldChg chg="addSp delSp modSp new mod modTransition chgLayout">
        <pc:chgData name="laurent mayer" userId="c07e7b6061ff73d3" providerId="LiveId" clId="{7D450AA3-046A-48FC-ABB5-54D7AA942888}" dt="2021-09-04T14:50:56.050" v="7078"/>
        <pc:sldMkLst>
          <pc:docMk/>
          <pc:sldMk cId="2586275938" sldId="273"/>
        </pc:sldMkLst>
        <pc:spChg chg="del">
          <ac:chgData name="laurent mayer" userId="c07e7b6061ff73d3" providerId="LiveId" clId="{7D450AA3-046A-48FC-ABB5-54D7AA942888}" dt="2021-09-04T14:47:05.467" v="7020" actId="700"/>
          <ac:spMkLst>
            <pc:docMk/>
            <pc:sldMk cId="2586275938" sldId="273"/>
            <ac:spMk id="2" creationId="{B02CB033-5750-4866-AE30-E76F23B3D4FA}"/>
          </ac:spMkLst>
        </pc:spChg>
        <pc:spChg chg="del">
          <ac:chgData name="laurent mayer" userId="c07e7b6061ff73d3" providerId="LiveId" clId="{7D450AA3-046A-48FC-ABB5-54D7AA942888}" dt="2021-09-04T14:47:05.467" v="7020" actId="700"/>
          <ac:spMkLst>
            <pc:docMk/>
            <pc:sldMk cId="2586275938" sldId="273"/>
            <ac:spMk id="3" creationId="{940DE387-47AD-4210-8126-D74775C1F5B4}"/>
          </ac:spMkLst>
        </pc:spChg>
        <pc:spChg chg="add mod ord">
          <ac:chgData name="laurent mayer" userId="c07e7b6061ff73d3" providerId="LiveId" clId="{7D450AA3-046A-48FC-ABB5-54D7AA942888}" dt="2021-09-04T14:48:33.918" v="7067" actId="122"/>
          <ac:spMkLst>
            <pc:docMk/>
            <pc:sldMk cId="2586275938" sldId="273"/>
            <ac:spMk id="4" creationId="{72DE6800-6223-4850-91CD-8B369F4EF3E6}"/>
          </ac:spMkLst>
        </pc:spChg>
        <pc:spChg chg="add mod ord">
          <ac:chgData name="laurent mayer" userId="c07e7b6061ff73d3" providerId="LiveId" clId="{7D450AA3-046A-48FC-ABB5-54D7AA942888}" dt="2021-09-04T14:48:49.855" v="7069" actId="20577"/>
          <ac:spMkLst>
            <pc:docMk/>
            <pc:sldMk cId="2586275938" sldId="273"/>
            <ac:spMk id="5" creationId="{249A0B5D-F80C-437F-BDCE-47625C1F1123}"/>
          </ac:spMkLst>
        </pc:spChg>
        <pc:picChg chg="add mod">
          <ac:chgData name="laurent mayer" userId="c07e7b6061ff73d3" providerId="LiveId" clId="{7D450AA3-046A-48FC-ABB5-54D7AA942888}" dt="2021-09-04T14:48:02.263" v="7035" actId="1076"/>
          <ac:picMkLst>
            <pc:docMk/>
            <pc:sldMk cId="2586275938" sldId="273"/>
            <ac:picMk id="6" creationId="{6D08AE7B-34F8-49E9-9072-57A8DEFB5124}"/>
          </ac:picMkLst>
        </pc:picChg>
      </pc:sldChg>
      <pc:sldMasterChg chg="modTransition setBg modSldLayout">
        <pc:chgData name="laurent mayer" userId="c07e7b6061ff73d3" providerId="LiveId" clId="{7D450AA3-046A-48FC-ABB5-54D7AA942888}" dt="2021-09-04T14:50:56.050" v="7078"/>
        <pc:sldMasterMkLst>
          <pc:docMk/>
          <pc:sldMasterMk cId="3472988572" sldId="2147483648"/>
        </pc:sldMasterMkLst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522942888" sldId="2147483649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2717460069" sldId="2147483650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75018453" sldId="2147483651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866912151" sldId="2147483652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4205362336" sldId="2147483653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2763810041" sldId="2147483654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203260815" sldId="2147483655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2295651117" sldId="2147483656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3151545004" sldId="2147483657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542287250" sldId="2147483658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887528514" sldId="2147483659"/>
          </pc:sldLayoutMkLst>
        </pc:sldLayoutChg>
      </pc:sldMasterChg>
    </pc:docChg>
  </pc:docChgLst>
  <pc:docChgLst>
    <pc:chgData name="laurent mayer" userId="c07e7b6061ff73d3" providerId="LiveId" clId="{0B6439F0-8A8A-4BDB-A0CB-2FDB8F38819E}"/>
    <pc:docChg chg="addSld delSld modSld">
      <pc:chgData name="laurent mayer" userId="c07e7b6061ff73d3" providerId="LiveId" clId="{0B6439F0-8A8A-4BDB-A0CB-2FDB8F38819E}" dt="2024-09-05T14:48:44.063" v="99" actId="207"/>
      <pc:docMkLst>
        <pc:docMk/>
      </pc:docMkLst>
      <pc:sldChg chg="modSp mod">
        <pc:chgData name="laurent mayer" userId="c07e7b6061ff73d3" providerId="LiveId" clId="{0B6439F0-8A8A-4BDB-A0CB-2FDB8F38819E}" dt="2024-09-05T14:44:33.500" v="4" actId="207"/>
        <pc:sldMkLst>
          <pc:docMk/>
          <pc:sldMk cId="4033162268" sldId="258"/>
        </pc:sldMkLst>
        <pc:spChg chg="mod">
          <ac:chgData name="laurent mayer" userId="c07e7b6061ff73d3" providerId="LiveId" clId="{0B6439F0-8A8A-4BDB-A0CB-2FDB8F38819E}" dt="2024-09-05T14:44:33.500" v="4" actId="207"/>
          <ac:spMkLst>
            <pc:docMk/>
            <pc:sldMk cId="4033162268" sldId="258"/>
            <ac:spMk id="3" creationId="{D7D801D0-49F9-49B6-A0C8-C1C2FD858663}"/>
          </ac:spMkLst>
        </pc:spChg>
      </pc:sldChg>
      <pc:sldChg chg="modSp mod">
        <pc:chgData name="laurent mayer" userId="c07e7b6061ff73d3" providerId="LiveId" clId="{0B6439F0-8A8A-4BDB-A0CB-2FDB8F38819E}" dt="2024-09-05T14:44:59.469" v="7" actId="114"/>
        <pc:sldMkLst>
          <pc:docMk/>
          <pc:sldMk cId="2202625363" sldId="259"/>
        </pc:sldMkLst>
        <pc:spChg chg="mod">
          <ac:chgData name="laurent mayer" userId="c07e7b6061ff73d3" providerId="LiveId" clId="{0B6439F0-8A8A-4BDB-A0CB-2FDB8F38819E}" dt="2024-09-05T14:44:59.469" v="7" actId="114"/>
          <ac:spMkLst>
            <pc:docMk/>
            <pc:sldMk cId="2202625363" sldId="259"/>
            <ac:spMk id="3" creationId="{B138CE73-9161-4578-BA3E-BD70BB118CFC}"/>
          </ac:spMkLst>
        </pc:spChg>
      </pc:sldChg>
      <pc:sldChg chg="modSp mod">
        <pc:chgData name="laurent mayer" userId="c07e7b6061ff73d3" providerId="LiveId" clId="{0B6439F0-8A8A-4BDB-A0CB-2FDB8F38819E}" dt="2024-09-05T14:45:36.110" v="12" actId="207"/>
        <pc:sldMkLst>
          <pc:docMk/>
          <pc:sldMk cId="4137575012" sldId="260"/>
        </pc:sldMkLst>
        <pc:spChg chg="mod">
          <ac:chgData name="laurent mayer" userId="c07e7b6061ff73d3" providerId="LiveId" clId="{0B6439F0-8A8A-4BDB-A0CB-2FDB8F38819E}" dt="2024-09-05T14:45:36.110" v="12" actId="207"/>
          <ac:spMkLst>
            <pc:docMk/>
            <pc:sldMk cId="4137575012" sldId="260"/>
            <ac:spMk id="3" creationId="{E3CC8506-3F66-4901-B787-87052BBC1ABF}"/>
          </ac:spMkLst>
        </pc:spChg>
      </pc:sldChg>
      <pc:sldChg chg="modSp mod">
        <pc:chgData name="laurent mayer" userId="c07e7b6061ff73d3" providerId="LiveId" clId="{0B6439F0-8A8A-4BDB-A0CB-2FDB8F38819E}" dt="2024-09-05T14:45:08.665" v="8" actId="114"/>
        <pc:sldMkLst>
          <pc:docMk/>
          <pc:sldMk cId="1159492700" sldId="261"/>
        </pc:sldMkLst>
        <pc:spChg chg="mod">
          <ac:chgData name="laurent mayer" userId="c07e7b6061ff73d3" providerId="LiveId" clId="{0B6439F0-8A8A-4BDB-A0CB-2FDB8F38819E}" dt="2024-09-05T14:45:08.665" v="8" actId="114"/>
          <ac:spMkLst>
            <pc:docMk/>
            <pc:sldMk cId="1159492700" sldId="261"/>
            <ac:spMk id="3" creationId="{B3EB2172-8678-46E9-8D77-4F3693CC0272}"/>
          </ac:spMkLst>
        </pc:spChg>
      </pc:sldChg>
      <pc:sldChg chg="modSp mod">
        <pc:chgData name="laurent mayer" userId="c07e7b6061ff73d3" providerId="LiveId" clId="{0B6439F0-8A8A-4BDB-A0CB-2FDB8F38819E}" dt="2024-09-05T14:47:14.765" v="96" actId="207"/>
        <pc:sldMkLst>
          <pc:docMk/>
          <pc:sldMk cId="783092640" sldId="263"/>
        </pc:sldMkLst>
        <pc:spChg chg="mod">
          <ac:chgData name="laurent mayer" userId="c07e7b6061ff73d3" providerId="LiveId" clId="{0B6439F0-8A8A-4BDB-A0CB-2FDB8F38819E}" dt="2024-09-05T14:47:14.765" v="96" actId="207"/>
          <ac:spMkLst>
            <pc:docMk/>
            <pc:sldMk cId="783092640" sldId="263"/>
            <ac:spMk id="3" creationId="{4E9D8150-D681-463F-AD42-D81B997FE06E}"/>
          </ac:spMkLst>
        </pc:spChg>
      </pc:sldChg>
      <pc:sldChg chg="modSp mod">
        <pc:chgData name="laurent mayer" userId="c07e7b6061ff73d3" providerId="LiveId" clId="{0B6439F0-8A8A-4BDB-A0CB-2FDB8F38819E}" dt="2024-09-05T14:47:43.625" v="97" actId="20577"/>
        <pc:sldMkLst>
          <pc:docMk/>
          <pc:sldMk cId="1783145603" sldId="264"/>
        </pc:sldMkLst>
        <pc:spChg chg="mod">
          <ac:chgData name="laurent mayer" userId="c07e7b6061ff73d3" providerId="LiveId" clId="{0B6439F0-8A8A-4BDB-A0CB-2FDB8F38819E}" dt="2024-09-05T14:47:43.625" v="97" actId="20577"/>
          <ac:spMkLst>
            <pc:docMk/>
            <pc:sldMk cId="1783145603" sldId="264"/>
            <ac:spMk id="3" creationId="{E62F7E85-49FE-4501-A08C-C777C2C51FE5}"/>
          </ac:spMkLst>
        </pc:spChg>
      </pc:sldChg>
      <pc:sldChg chg="modSp mod">
        <pc:chgData name="laurent mayer" userId="c07e7b6061ff73d3" providerId="LiveId" clId="{0B6439F0-8A8A-4BDB-A0CB-2FDB8F38819E}" dt="2024-09-05T14:44:46.340" v="6" actId="114"/>
        <pc:sldMkLst>
          <pc:docMk/>
          <pc:sldMk cId="2942347136" sldId="267"/>
        </pc:sldMkLst>
        <pc:spChg chg="mod">
          <ac:chgData name="laurent mayer" userId="c07e7b6061ff73d3" providerId="LiveId" clId="{0B6439F0-8A8A-4BDB-A0CB-2FDB8F38819E}" dt="2024-09-05T14:44:46.340" v="6" actId="114"/>
          <ac:spMkLst>
            <pc:docMk/>
            <pc:sldMk cId="2942347136" sldId="267"/>
            <ac:spMk id="3" creationId="{39844823-2ACF-4C69-98BF-F99FDF793C32}"/>
          </ac:spMkLst>
        </pc:spChg>
      </pc:sldChg>
      <pc:sldChg chg="modSp del mod">
        <pc:chgData name="laurent mayer" userId="c07e7b6061ff73d3" providerId="LiveId" clId="{0B6439F0-8A8A-4BDB-A0CB-2FDB8F38819E}" dt="2024-09-02T15:33:21.542" v="2" actId="2696"/>
        <pc:sldMkLst>
          <pc:docMk/>
          <pc:sldMk cId="4268552353" sldId="275"/>
        </pc:sldMkLst>
        <pc:spChg chg="mod">
          <ac:chgData name="laurent mayer" userId="c07e7b6061ff73d3" providerId="LiveId" clId="{0B6439F0-8A8A-4BDB-A0CB-2FDB8F38819E}" dt="2024-09-02T15:33:09.075" v="1" actId="20577"/>
          <ac:spMkLst>
            <pc:docMk/>
            <pc:sldMk cId="4268552353" sldId="275"/>
            <ac:spMk id="2" creationId="{8CB4570E-E2FC-D96A-152B-2A2187EB8BAE}"/>
          </ac:spMkLst>
        </pc:spChg>
      </pc:sldChg>
      <pc:sldChg chg="modSp add mod">
        <pc:chgData name="laurent mayer" userId="c07e7b6061ff73d3" providerId="LiveId" clId="{0B6439F0-8A8A-4BDB-A0CB-2FDB8F38819E}" dt="2024-09-05T14:48:44.063" v="99" actId="207"/>
        <pc:sldMkLst>
          <pc:docMk/>
          <pc:sldMk cId="3575189392" sldId="276"/>
        </pc:sldMkLst>
        <pc:spChg chg="mod">
          <ac:chgData name="laurent mayer" userId="c07e7b6061ff73d3" providerId="LiveId" clId="{0B6439F0-8A8A-4BDB-A0CB-2FDB8F38819E}" dt="2024-09-05T14:48:44.063" v="99" actId="207"/>
          <ac:spMkLst>
            <pc:docMk/>
            <pc:sldMk cId="3575189392" sldId="276"/>
            <ac:spMk id="2" creationId="{0BE0E897-9AED-30BD-48D9-2ECCEF704597}"/>
          </ac:spMkLst>
        </pc:spChg>
      </pc:sldChg>
    </pc:docChg>
  </pc:docChgLst>
  <pc:docChgLst>
    <pc:chgData name="laurent mayer" userId="c07e7b6061ff73d3" providerId="LiveId" clId="{39E3C0F7-B58F-4529-A6CA-36BCE434C4FF}"/>
    <pc:docChg chg="custSel delSld modSld">
      <pc:chgData name="laurent mayer" userId="c07e7b6061ff73d3" providerId="LiveId" clId="{39E3C0F7-B58F-4529-A6CA-36BCE434C4FF}" dt="2021-12-15T16:03:20.994" v="99" actId="2696"/>
      <pc:docMkLst>
        <pc:docMk/>
      </pc:docMkLst>
      <pc:sldChg chg="modSp mod">
        <pc:chgData name="laurent mayer" userId="c07e7b6061ff73d3" providerId="LiveId" clId="{39E3C0F7-B58F-4529-A6CA-36BCE434C4FF}" dt="2021-12-15T15:59:33.355" v="3" actId="20577"/>
        <pc:sldMkLst>
          <pc:docMk/>
          <pc:sldMk cId="4033162268" sldId="258"/>
        </pc:sldMkLst>
        <pc:spChg chg="mod">
          <ac:chgData name="laurent mayer" userId="c07e7b6061ff73d3" providerId="LiveId" clId="{39E3C0F7-B58F-4529-A6CA-36BCE434C4FF}" dt="2021-12-15T15:59:33.355" v="3" actId="20577"/>
          <ac:spMkLst>
            <pc:docMk/>
            <pc:sldMk cId="4033162268" sldId="258"/>
            <ac:spMk id="3" creationId="{D7D801D0-49F9-49B6-A0C8-C1C2FD858663}"/>
          </ac:spMkLst>
        </pc:spChg>
      </pc:sldChg>
      <pc:sldChg chg="modSp mod">
        <pc:chgData name="laurent mayer" userId="c07e7b6061ff73d3" providerId="LiveId" clId="{39E3C0F7-B58F-4529-A6CA-36BCE434C4FF}" dt="2021-12-15T16:02:39.682" v="97" actId="20577"/>
        <pc:sldMkLst>
          <pc:docMk/>
          <pc:sldMk cId="3060983021" sldId="262"/>
        </pc:sldMkLst>
        <pc:spChg chg="mod">
          <ac:chgData name="laurent mayer" userId="c07e7b6061ff73d3" providerId="LiveId" clId="{39E3C0F7-B58F-4529-A6CA-36BCE434C4FF}" dt="2021-12-15T16:02:39.682" v="97" actId="20577"/>
          <ac:spMkLst>
            <pc:docMk/>
            <pc:sldMk cId="3060983021" sldId="262"/>
            <ac:spMk id="3" creationId="{C7BB12F4-C546-4A4B-BEA7-A47C53A09318}"/>
          </ac:spMkLst>
        </pc:spChg>
      </pc:sldChg>
      <pc:sldChg chg="modSp mod">
        <pc:chgData name="laurent mayer" userId="c07e7b6061ff73d3" providerId="LiveId" clId="{39E3C0F7-B58F-4529-A6CA-36BCE434C4FF}" dt="2021-12-15T16:03:06.035" v="98" actId="20577"/>
        <pc:sldMkLst>
          <pc:docMk/>
          <pc:sldMk cId="783092640" sldId="263"/>
        </pc:sldMkLst>
        <pc:spChg chg="mod">
          <ac:chgData name="laurent mayer" userId="c07e7b6061ff73d3" providerId="LiveId" clId="{39E3C0F7-B58F-4529-A6CA-36BCE434C4FF}" dt="2021-12-15T16:03:06.035" v="98" actId="20577"/>
          <ac:spMkLst>
            <pc:docMk/>
            <pc:sldMk cId="783092640" sldId="263"/>
            <ac:spMk id="3" creationId="{4E9D8150-D681-463F-AD42-D81B997FE06E}"/>
          </ac:spMkLst>
        </pc:spChg>
      </pc:sldChg>
      <pc:sldChg chg="del">
        <pc:chgData name="laurent mayer" userId="c07e7b6061ff73d3" providerId="LiveId" clId="{39E3C0F7-B58F-4529-A6CA-36BCE434C4FF}" dt="2021-12-15T16:03:20.994" v="99" actId="2696"/>
        <pc:sldMkLst>
          <pc:docMk/>
          <pc:sldMk cId="3936822647" sldId="265"/>
        </pc:sldMkLst>
      </pc:sldChg>
      <pc:sldChg chg="modSp mod">
        <pc:chgData name="laurent mayer" userId="c07e7b6061ff73d3" providerId="LiveId" clId="{39E3C0F7-B58F-4529-A6CA-36BCE434C4FF}" dt="2021-12-15T16:01:42.826" v="95" actId="20577"/>
        <pc:sldMkLst>
          <pc:docMk/>
          <pc:sldMk cId="2942347136" sldId="267"/>
        </pc:sldMkLst>
        <pc:spChg chg="mod">
          <ac:chgData name="laurent mayer" userId="c07e7b6061ff73d3" providerId="LiveId" clId="{39E3C0F7-B58F-4529-A6CA-36BCE434C4FF}" dt="2021-12-15T16:01:42.826" v="95" actId="20577"/>
          <ac:spMkLst>
            <pc:docMk/>
            <pc:sldMk cId="2942347136" sldId="267"/>
            <ac:spMk id="3" creationId="{39844823-2ACF-4C69-98BF-F99FDF793C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554E7-5E09-438E-8367-7AE66A4F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1983D8-24CF-4115-A980-196E964A8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9AF1D-D753-48D2-A664-940DAB7F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4C37FC-E2D4-475E-BCCF-9C81B8DC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226882-D89A-478D-B7A2-225EA964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4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46E23-383B-475E-8749-8D3051CD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4CBBB9-B248-4280-A163-5E7067FA4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0D138-3B1E-42AF-AD01-BEA8C522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C1F65-91EA-4394-89E0-54454EB0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F1B2B-A3A8-47B3-89A3-2B65395E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2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53FA46-43EB-4A67-917E-EE9E4B44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52549A-CB57-4BB8-ACEB-90F36269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3A184-8B4F-4F23-85CB-06C4DE0F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67D5F-B017-4138-B442-02146A49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801D1B-4328-4DA7-9D59-AFA49FC5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5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6AEF6-BAEE-4CE0-BB04-EC00BA62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A494B-9BBD-4FAF-BD5C-5A7313AB6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54ED5-BBE3-4190-B536-A83E33F4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C829F3-FF3A-47A0-875A-51493828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69E64-6D92-465E-8AC5-D0148E61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6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196B-A533-48C7-8F57-3A011D33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C2638F-57DB-4586-9382-75D94B4C7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E40D5F-9C9C-4B40-ADA2-E11607B0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5C532-5EB5-4AC1-9BE8-8F1FE7B4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C66AE2-F569-41DF-85CC-ACDA8A2F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B9F67-474B-4EDD-9F44-656AC937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5143F-9D79-47AD-845B-EEFDB3017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BCD47-C4E5-4A04-BFF2-66421834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4F12CA-0375-49A3-A10A-365327AC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5D899-2A7E-422F-A3EF-A631B19C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2F314B-403D-4C59-972F-03E18DA9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9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365FC-D141-4615-AC6D-6E8C852C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5B7C1-8419-4A06-A379-9E5EE0BB9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72CE19-8AC8-459C-A754-C6DF9E48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603055-E1E1-4F33-B82D-A57B82443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AA82D3-52AF-4E33-B1AC-46E5C65D0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7D1661-4265-4612-91C8-25DEAD34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722567-B41F-4018-B12E-29F45A87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27945A-655F-42CF-9A37-9BD7A610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36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F776-D4E6-46D1-81DA-1529A583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57C8A9-82B8-4D91-BE66-F714DC57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9B8B55-7756-4B73-974F-502C4D56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3258FC-A707-40AB-B0B9-72C1E1F9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1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EBB0CB-D84D-424A-AB1F-C80B1229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34950E-C417-4F33-A634-247B3323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8BF6F-0404-4242-A681-860EBE0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6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B9E23-0BA4-4CF7-8D77-E5EAE83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6F1E5-F6DE-498B-9C31-0F5D111E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BF0C3A-CCEE-4E10-832F-741C421EF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69647-A7BB-41ED-8442-7709F61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B1D80-6C16-46C7-85FE-A10CA462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DF27FE-92F7-495E-A146-FB729E4A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6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8C51B-1DB3-4E69-AD26-BA4B64F3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24E505-1489-4E89-9ECC-16284765A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D8F8B5-5ACE-4FCF-AB7F-23B1C8B4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50C721-27CB-4132-87DF-D5579321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30E12-A9D8-4E33-A414-B3610D1E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C9C77-FF0B-42E2-B73B-DE66374F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54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24A432-651E-4F4B-BE4F-41C91815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669BE7-D53E-4EA9-B85A-F188D8D8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A4D7A-FA1A-4C48-AA8C-DD288A15C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A2E6-7436-4431-B7FD-18DF53C8EC1C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27321F-87E1-4BA4-9060-E4B33C564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979FF-B323-49F3-BB97-26F591E98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9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CD051-21A5-4382-B09C-85C25507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5621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NSI en Terminale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C1E33-E952-4DE0-B67F-BEAEAA2E6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9359"/>
            <a:ext cx="9144000" cy="2930769"/>
          </a:xfrm>
        </p:spPr>
        <p:txBody>
          <a:bodyPr/>
          <a:lstStyle/>
          <a:p>
            <a:r>
              <a:rPr lang="fr-FR" sz="3200" b="1" dirty="0"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Sommaire</a:t>
            </a:r>
          </a:p>
          <a:p>
            <a:pPr algn="l"/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Demandez le programme !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Organisation des cours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L’épreuve du baccalauréat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Les projets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8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20007-E168-48EA-9C3E-968113B7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L’épreuve du baccalauréat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F7E85-49FE-4501-A08C-C777C2C5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Epreuve pratique</a:t>
            </a:r>
            <a:r>
              <a:rPr lang="fr-FR" b="1" dirty="0"/>
              <a:t> (5 points)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Durée </a:t>
            </a:r>
            <a:r>
              <a:rPr lang="fr-FR" b="1" dirty="0">
                <a:solidFill>
                  <a:srgbClr val="002060"/>
                </a:solidFill>
              </a:rPr>
              <a:t>de</a:t>
            </a:r>
            <a:r>
              <a:rPr lang="fr-FR" b="1" dirty="0"/>
              <a:t> 1 heure.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/>
              <a:t>Deux exercices</a:t>
            </a:r>
            <a:r>
              <a:rPr lang="fr-FR" b="1" dirty="0">
                <a:solidFill>
                  <a:srgbClr val="002060"/>
                </a:solidFill>
              </a:rPr>
              <a:t>, chacun sur 4 points. Le premier est un </a:t>
            </a:r>
            <a:r>
              <a:rPr lang="fr-FR" b="1" dirty="0"/>
              <a:t>algorithme vu en cours </a:t>
            </a:r>
            <a:r>
              <a:rPr lang="fr-FR" b="1" dirty="0">
                <a:solidFill>
                  <a:srgbClr val="002060"/>
                </a:solidFill>
              </a:rPr>
              <a:t>(Première y compris) ; le second est un </a:t>
            </a:r>
            <a:r>
              <a:rPr lang="fr-FR" b="1" dirty="0"/>
              <a:t>algorithme à compléter</a:t>
            </a:r>
            <a:r>
              <a:rPr lang="fr-FR" b="1" dirty="0">
                <a:solidFill>
                  <a:srgbClr val="002060"/>
                </a:solidFill>
              </a:rPr>
              <a:t>, proche de ceux vu en cours (Terminale plutôt)</a:t>
            </a:r>
            <a:r>
              <a:rPr lang="fr-FR" b="1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Sujets en ligne.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Utilisation d’un ordinateur.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1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E1DB7-EB92-4642-8C3B-4A646700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Le projet de l’année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1BDEC-B8AF-4AFA-A4D8-F7D86A8D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Un projet de création d’un </a:t>
            </a:r>
            <a:r>
              <a:rPr lang="fr-FR" b="1" dirty="0">
                <a:solidFill>
                  <a:srgbClr val="002060"/>
                </a:solidFill>
              </a:rPr>
              <a:t>jeu de rôle (RPG) </a:t>
            </a:r>
            <a:r>
              <a:rPr lang="fr-FR" b="1" dirty="0"/>
              <a:t>en deux dimensions (2D) fonctionnel servira de fil conducteur cette année.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Plusieurs </a:t>
            </a:r>
            <a:r>
              <a:rPr lang="fr-FR" b="1" u="sng" dirty="0"/>
              <a:t>thèmes</a:t>
            </a:r>
            <a:r>
              <a:rPr lang="fr-FR" b="1" dirty="0"/>
              <a:t> seront couverts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u="sng" dirty="0"/>
              <a:t>Infographie</a:t>
            </a:r>
            <a:r>
              <a:rPr lang="fr-FR" b="1" dirty="0"/>
              <a:t> : terrain, icônes.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u="sng" dirty="0"/>
              <a:t>Gestion des données</a:t>
            </a:r>
            <a:r>
              <a:rPr lang="fr-FR" b="1" dirty="0"/>
              <a:t> : données du terrain, caractéristiques des personnages.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u="sng" dirty="0"/>
              <a:t>POO</a:t>
            </a:r>
            <a:r>
              <a:rPr lang="fr-FR" b="1" dirty="0"/>
              <a:t> : gestion des personnages, combats.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u="sng" dirty="0"/>
              <a:t>Algorithmique</a:t>
            </a:r>
            <a:r>
              <a:rPr lang="fr-FR" b="1" dirty="0"/>
              <a:t> : génération d’un donjon (labyrinthe).</a:t>
            </a:r>
          </a:p>
          <a:p>
            <a:pPr marL="457200" lvl="1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916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86930-A2A3-4777-970B-8CC040FA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RPG / Infographie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66D63-68B5-49D9-8E5E-734E8B0C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i="1" dirty="0"/>
              <a:t>Logiciel Tiled Map Editor</a:t>
            </a:r>
          </a:p>
          <a:p>
            <a:pPr marL="0" indent="0" algn="ctr">
              <a:buNone/>
            </a:pPr>
            <a:endParaRPr lang="fr-FR" b="1" i="1" u="sng" dirty="0"/>
          </a:p>
          <a:p>
            <a:pPr marL="0" indent="0" algn="ctr">
              <a:buNone/>
            </a:pPr>
            <a:endParaRPr lang="fr-FR" b="1" i="1" u="sng" dirty="0"/>
          </a:p>
          <a:p>
            <a:pPr marL="0" indent="0" algn="ctr">
              <a:buNone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5" name="Image 4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F9A4577-216D-4708-8CB9-C5CBF9091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576"/>
            <a:ext cx="9174741" cy="42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3F37E-2258-4A0E-9913-AA45B111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RPG / Infographie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16EE66-E812-4A37-BA78-4E46640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3125"/>
          </a:xfrm>
        </p:spPr>
        <p:txBody>
          <a:bodyPr/>
          <a:lstStyle/>
          <a:p>
            <a:pPr algn="ctr"/>
            <a:r>
              <a:rPr lang="fr-FR" i="1" dirty="0"/>
              <a:t>Logiciel GIMP</a:t>
            </a:r>
          </a:p>
        </p:txBody>
      </p:sp>
      <p:pic>
        <p:nvPicPr>
          <p:cNvPr id="9" name="Espace réservé du contenu 8" descr="Une image contenant intérieur, souris&#10;&#10;Description générée automatiquement">
            <a:extLst>
              <a:ext uri="{FF2B5EF4-FFF2-40B4-BE49-F238E27FC236}">
                <a16:creationId xmlns:a16="http://schemas.microsoft.com/office/drawing/2014/main" id="{D73CC001-4487-4E95-851B-380DA536E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73" y="2761235"/>
            <a:ext cx="4058216" cy="3172268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509E405-4E49-4731-9225-C2195CB12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3125"/>
          </a:xfrm>
        </p:spPr>
        <p:txBody>
          <a:bodyPr/>
          <a:lstStyle/>
          <a:p>
            <a:pPr algn="ctr"/>
            <a:r>
              <a:rPr lang="fr-FR" i="1" dirty="0"/>
              <a:t>Des icônes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B1E84A4-61D7-4F44-892E-804C47AFE6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2056" y="2994819"/>
            <a:ext cx="4943475" cy="2705100"/>
          </a:xfrm>
        </p:spPr>
      </p:pic>
    </p:spTree>
    <p:extLst>
      <p:ext uri="{BB962C8B-B14F-4D97-AF65-F5344CB8AC3E}">
        <p14:creationId xmlns:p14="http://schemas.microsoft.com/office/powerpoint/2010/main" val="249110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3F37E-2258-4A0E-9913-AA45B111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RPG / Infographie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16EE66-E812-4A37-BA78-4E46640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3125"/>
          </a:xfrm>
        </p:spPr>
        <p:txBody>
          <a:bodyPr/>
          <a:lstStyle/>
          <a:p>
            <a:pPr algn="ctr"/>
            <a:r>
              <a:rPr lang="fr-FR" i="1" dirty="0"/>
              <a:t>Logiciel GIMP</a:t>
            </a:r>
          </a:p>
        </p:txBody>
      </p:sp>
      <p:pic>
        <p:nvPicPr>
          <p:cNvPr id="9" name="Espace réservé du contenu 8" descr="Une image contenant intérieur, souris&#10;&#10;Description générée automatiquement">
            <a:extLst>
              <a:ext uri="{FF2B5EF4-FFF2-40B4-BE49-F238E27FC236}">
                <a16:creationId xmlns:a16="http://schemas.microsoft.com/office/drawing/2014/main" id="{D73CC001-4487-4E95-851B-380DA536E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73" y="2761235"/>
            <a:ext cx="4058216" cy="3172268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509E405-4E49-4731-9225-C2195CB12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3125"/>
          </a:xfrm>
        </p:spPr>
        <p:txBody>
          <a:bodyPr/>
          <a:lstStyle/>
          <a:p>
            <a:pPr algn="ctr"/>
            <a:r>
              <a:rPr lang="fr-FR" i="1" dirty="0"/>
              <a:t>Des animations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155B93A-BBA1-4ED9-A7FF-5DB6AADCC1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29433"/>
            <a:ext cx="5183188" cy="2835872"/>
          </a:xfrm>
        </p:spPr>
      </p:pic>
    </p:spTree>
    <p:extLst>
      <p:ext uri="{BB962C8B-B14F-4D97-AF65-F5344CB8AC3E}">
        <p14:creationId xmlns:p14="http://schemas.microsoft.com/office/powerpoint/2010/main" val="256886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7E6E36D-86CE-47D1-954A-757E28D9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RPG / Un aperçu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295D77-AD10-F9E1-65DD-4EEDE11272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i="1" u="sng" dirty="0"/>
              <a:t>Menu de départ</a:t>
            </a:r>
          </a:p>
          <a:p>
            <a:endParaRPr lang="fr-FR" b="1" i="1" u="sng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398CF0B-4D27-353F-2785-1FB5DD4045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i="1" u="sng" dirty="0"/>
              <a:t>La carte du jeu</a:t>
            </a:r>
          </a:p>
          <a:p>
            <a:pPr marL="0" indent="0">
              <a:buNone/>
            </a:pPr>
            <a:endParaRPr lang="fr-FR" b="1" i="1" u="sng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065DA52-B980-2202-B09D-AB911699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4" y="2343859"/>
            <a:ext cx="5378726" cy="33148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2803C19-A5FE-75EE-72A6-DE7DF638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3859"/>
            <a:ext cx="5953913" cy="44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2DE6800-6223-4850-91CD-8B369F4E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Autres projets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49A0B5D-F80C-437F-BDCE-47625C1F1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/>
              <a:t>Génération d’une base de données </a:t>
            </a:r>
            <a:r>
              <a:rPr lang="fr-FR" dirty="0"/>
              <a:t>permettant aux élèves / enseignants de </a:t>
            </a:r>
            <a:r>
              <a:rPr lang="fr-FR" b="1" dirty="0"/>
              <a:t>gérer les cours de soutien au collège / lycée </a:t>
            </a:r>
            <a:r>
              <a:rPr lang="fr-FR" dirty="0"/>
              <a:t>: SGBD, Langage SQL avancé.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u="sng" dirty="0"/>
              <a:t>Exemple de requête avancée 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08AE7B-34F8-49E9-9072-57A8DEFB5124}"/>
              </a:ext>
            </a:extLst>
          </p:cNvPr>
          <p:cNvPicPr/>
          <p:nvPr/>
        </p:nvPicPr>
        <p:blipFill rotWithShape="1">
          <a:blip r:embed="rId2"/>
          <a:srcRect l="19676" t="18526" r="28737" b="62654"/>
          <a:stretch/>
        </p:blipFill>
        <p:spPr bwMode="auto">
          <a:xfrm>
            <a:off x="838200" y="4153383"/>
            <a:ext cx="9875519" cy="2023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627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5BF714-1A58-C521-F27D-28498672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b="1" dirty="0">
                <a:solidFill>
                  <a:srgbClr val="002060"/>
                </a:solidFill>
              </a:rPr>
              <a:t>Autres projets (Trophées NSI)</a:t>
            </a:r>
            <a:endParaRPr lang="fr-FR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078020-3324-4977-69EC-45EDD61A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200" b="1" dirty="0"/>
              <a:t>Génération d’un labyrinthe parfait</a:t>
            </a:r>
            <a:r>
              <a:rPr lang="fr-FR" sz="2200" dirty="0"/>
              <a:t> grâce à l’algorithme de Prim.</a:t>
            </a:r>
          </a:p>
          <a:p>
            <a:endParaRPr lang="fr-FR" sz="2200" dirty="0"/>
          </a:p>
          <a:p>
            <a:pPr marL="0" indent="0">
              <a:buNone/>
            </a:pPr>
            <a:endParaRPr lang="fr-FR" sz="2200" b="1" dirty="0"/>
          </a:p>
          <a:p>
            <a:pPr marL="0" indent="0">
              <a:buNone/>
            </a:pPr>
            <a:endParaRPr lang="fr-FR" sz="22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674F3A-5870-5076-BE2F-BF30CA7C5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5" r="1" b="194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1758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2DE6800-6223-4850-91CD-8B369F4E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Le machine learning : programmation</a:t>
            </a:r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BE0E897-9AED-30BD-48D9-2ECCEF704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296885"/>
            <a:ext cx="5540829" cy="33636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/>
              <a:t>Présentation du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machine learning.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Programmation de situations d’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apprentissage supervisé </a:t>
            </a:r>
            <a:r>
              <a:rPr lang="fr-FR" b="1" dirty="0"/>
              <a:t>/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non supervisé</a:t>
            </a:r>
            <a:r>
              <a:rPr lang="fr-FR" b="1" dirty="0"/>
              <a:t> en Python.</a:t>
            </a:r>
          </a:p>
          <a:p>
            <a:pPr marL="0" indent="0">
              <a:buNone/>
            </a:pP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F0171-8AAB-6F7A-B680-88FB3A4DF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i="1" u="sng" dirty="0"/>
              <a:t>Bibliothèques en Python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C231AD-85F0-B74D-287F-A406AB08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202" y="2296885"/>
            <a:ext cx="3937595" cy="39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978FE-EFC4-49C1-BA5B-85F4116D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Demandez le programme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D4607-CE43-4C62-B323-C757C895613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 </a:t>
            </a: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Quatre grands thèmes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Données</a:t>
            </a:r>
            <a:r>
              <a:rPr lang="fr-FR" b="1" dirty="0">
                <a:solidFill>
                  <a:srgbClr val="002060"/>
                </a:solidFill>
              </a:rPr>
              <a:t> : représentent des informations très diverses sous forme unifiée.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Algorithmes</a:t>
            </a:r>
            <a:r>
              <a:rPr lang="fr-FR" b="1" dirty="0">
                <a:solidFill>
                  <a:srgbClr val="002060"/>
                </a:solidFill>
              </a:rPr>
              <a:t> : succession finie et ordonnées d’instructions en vue de résoudre un problème.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Langages</a:t>
            </a:r>
            <a:r>
              <a:rPr lang="fr-FR" b="1" dirty="0">
                <a:solidFill>
                  <a:srgbClr val="002060"/>
                </a:solidFill>
              </a:rPr>
              <a:t> : traduction d’algorithmes abstraits en programmes exécutables par une machine.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Machines</a:t>
            </a:r>
            <a:r>
              <a:rPr lang="fr-FR" b="1" dirty="0">
                <a:solidFill>
                  <a:srgbClr val="002060"/>
                </a:solidFill>
              </a:rPr>
              <a:t> : exécutent les programmes, assurent la persistance de données et gèrent la communication entre elles.</a:t>
            </a:r>
          </a:p>
        </p:txBody>
      </p:sp>
    </p:spTree>
    <p:extLst>
      <p:ext uri="{BB962C8B-B14F-4D97-AF65-F5344CB8AC3E}">
        <p14:creationId xmlns:p14="http://schemas.microsoft.com/office/powerpoint/2010/main" val="8606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CDA59-9C20-4CAA-B42A-9659AAB4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801D0-49F9-49B6-A0C8-C1C2FD858663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indent="0" algn="ctr">
              <a:buNone/>
            </a:pP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dirty="0"/>
              <a:t> </a:t>
            </a:r>
            <a:r>
              <a:rPr lang="fr-FR" b="1" u="sng" dirty="0"/>
              <a:t>La programmation orientée objet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classes, attributs, méthodes, </a:t>
            </a:r>
            <a:r>
              <a:rPr lang="fr-FR" b="1" i="1" dirty="0">
                <a:solidFill>
                  <a:srgbClr val="FF0000"/>
                </a:solidFill>
              </a:rPr>
              <a:t>héritage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et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i="1" dirty="0">
                <a:solidFill>
                  <a:srgbClr val="FF0000"/>
                </a:solidFill>
              </a:rPr>
              <a:t>polymorphisme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Listes, piles et files </a:t>
            </a:r>
            <a:r>
              <a:rPr lang="fr-FR" b="1" dirty="0"/>
              <a:t>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modes LIFO / FIFO, listes chaînées et </a:t>
            </a:r>
            <a:r>
              <a:rPr lang="fr-FR" b="1" i="1" dirty="0">
                <a:solidFill>
                  <a:srgbClr val="FF0000"/>
                </a:solidFill>
              </a:rPr>
              <a:t>listes</a:t>
            </a:r>
            <a:r>
              <a:rPr lang="fr-FR" b="1" dirty="0"/>
              <a:t> </a:t>
            </a:r>
            <a:r>
              <a:rPr lang="fr-FR" b="1" i="1" dirty="0">
                <a:solidFill>
                  <a:srgbClr val="FF0000"/>
                </a:solidFill>
              </a:rPr>
              <a:t>doublement chaînées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Structures hiérarchique </a:t>
            </a:r>
            <a:r>
              <a:rPr lang="fr-FR" b="1" dirty="0"/>
              <a:t>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théorie des arbres, arbres binaires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Structures relationnelles</a:t>
            </a:r>
            <a:r>
              <a:rPr lang="fr-FR" b="1" dirty="0"/>
              <a:t> 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théorie des graphes</a:t>
            </a:r>
            <a:r>
              <a:rPr lang="fr-FR" b="1" dirty="0"/>
              <a:t>.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fr-FR" b="1" i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6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10692-A156-4A71-A743-9426B630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Algorithmique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44823-2ACF-4C69-98BF-F99FDF79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Arbres binaires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taille, hauteur d’un arbre. Ordres infixe, préfixe. Coût.</a:t>
            </a: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Graphes</a:t>
            </a:r>
            <a:r>
              <a:rPr lang="fr-FR" b="1" dirty="0"/>
              <a:t> : parcours en largeur, profondeur. Détection de cycle, recherche de chemin, </a:t>
            </a:r>
            <a:r>
              <a:rPr lang="fr-FR" b="1" i="1" dirty="0">
                <a:solidFill>
                  <a:srgbClr val="FF0000"/>
                </a:solidFill>
              </a:rPr>
              <a:t>algorithmes de Prim et Kruskal</a:t>
            </a:r>
            <a:r>
              <a:rPr lang="fr-FR" b="1" dirty="0"/>
              <a:t>.</a:t>
            </a:r>
            <a:endParaRPr lang="fr-FR" b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Méthode : « Diviser pour régner </a:t>
            </a:r>
            <a:r>
              <a:rPr lang="fr-FR" b="1" dirty="0"/>
              <a:t>» : tri fusion, lien avec la récursivité.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Algorithme de Boyer-Moore</a:t>
            </a:r>
            <a:r>
              <a:rPr lang="fr-FR" b="1" dirty="0"/>
              <a:t> : recherche d’un motif.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>
                <a:solidFill>
                  <a:srgbClr val="FF0000"/>
                </a:solidFill>
              </a:rPr>
              <a:t>Algorithme d’</a:t>
            </a:r>
            <a:r>
              <a:rPr lang="fr-FR" b="1" i="1" u="sng" dirty="0" err="1">
                <a:solidFill>
                  <a:srgbClr val="FF0000"/>
                </a:solidFill>
              </a:rPr>
              <a:t>Huffman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/>
              <a:t>: </a:t>
            </a:r>
            <a:r>
              <a:rPr lang="fr-FR" b="1" i="1" dirty="0">
                <a:solidFill>
                  <a:srgbClr val="FF0000"/>
                </a:solidFill>
              </a:rPr>
              <a:t>compression de fichiers (textes notamment).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>
                <a:solidFill>
                  <a:srgbClr val="FF0000"/>
                </a:solidFill>
              </a:rPr>
              <a:t>Arbres AVL</a:t>
            </a:r>
            <a:r>
              <a:rPr lang="fr-FR" b="1" i="1" dirty="0">
                <a:solidFill>
                  <a:srgbClr val="FF0000"/>
                </a:solidFill>
              </a:rPr>
              <a:t> : rééquilibrage d’arbre après insertion.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>
                <a:solidFill>
                  <a:srgbClr val="FF0000"/>
                </a:solidFill>
              </a:rPr>
              <a:t>Tas</a:t>
            </a:r>
            <a:r>
              <a:rPr lang="fr-FR" b="1" i="1" dirty="0">
                <a:solidFill>
                  <a:srgbClr val="FF0000"/>
                </a:solidFill>
              </a:rPr>
              <a:t> : tri de données.</a:t>
            </a:r>
          </a:p>
          <a:p>
            <a:pPr marL="0" indent="0" algn="ctr">
              <a:buNone/>
            </a:pP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4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DE34F-85AA-4762-A0F0-6F3FC4CA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Bases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8CE73-9161-4578-BA3E-BD70BB11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Modèle relationnel </a:t>
            </a:r>
            <a:r>
              <a:rPr lang="fr-FR" b="1" dirty="0">
                <a:solidFill>
                  <a:srgbClr val="002060"/>
                </a:solidFill>
              </a:rPr>
              <a:t>: relation, attribut, domaine, clef primaire, clef étrangère, schéma relationnel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Base de données relationnelles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structure vs contenu</a:t>
            </a:r>
            <a:r>
              <a:rPr lang="fr-FR" b="1" dirty="0"/>
              <a:t>, </a:t>
            </a:r>
            <a:r>
              <a:rPr lang="fr-FR" b="1" i="1" dirty="0">
                <a:solidFill>
                  <a:srgbClr val="FF0000"/>
                </a:solidFill>
              </a:rPr>
              <a:t>conception d’une base de données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Langage SQL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requêtes simples, clauses, jointures</a:t>
            </a:r>
            <a:r>
              <a:rPr lang="fr-FR" b="1" dirty="0"/>
              <a:t>, </a:t>
            </a:r>
            <a:r>
              <a:rPr lang="fr-FR" b="1" i="1" dirty="0">
                <a:solidFill>
                  <a:srgbClr val="FF0000"/>
                </a:solidFill>
              </a:rPr>
              <a:t>autres clauses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SGBDR</a:t>
            </a:r>
            <a:r>
              <a:rPr lang="fr-FR" b="1" dirty="0"/>
              <a:t> : enjeux d’une base de données.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62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B8BCD-94EC-4647-A581-1F0ECE0C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Langages et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EB2172-8678-46E9-8D77-4F3693CC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Récursivité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programme récursif en POO ou non</a:t>
            </a:r>
            <a:r>
              <a:rPr lang="fr-FR" b="1" dirty="0"/>
              <a:t>, </a:t>
            </a:r>
            <a:r>
              <a:rPr lang="fr-FR" b="1" i="1" dirty="0">
                <a:solidFill>
                  <a:srgbClr val="FF0000"/>
                </a:solidFill>
              </a:rPr>
              <a:t>récursivité terminale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Gestion des bugs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anticipation d’erreurs, assertions</a:t>
            </a:r>
            <a:r>
              <a:rPr lang="fr-FR" b="1" dirty="0"/>
              <a:t>, </a:t>
            </a:r>
            <a:r>
              <a:rPr lang="fr-FR" b="1" i="1" dirty="0">
                <a:solidFill>
                  <a:srgbClr val="FF0000"/>
                </a:solidFill>
              </a:rPr>
              <a:t>gestion en POO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Paradigmes de programmation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impératif, fonctionnel</a:t>
            </a:r>
            <a:r>
              <a:rPr lang="fr-FR" b="1" dirty="0"/>
              <a:t>, </a:t>
            </a:r>
            <a:r>
              <a:rPr lang="fr-FR" b="1" dirty="0">
                <a:solidFill>
                  <a:srgbClr val="002060"/>
                </a:solidFill>
              </a:rPr>
              <a:t>objet</a:t>
            </a:r>
            <a:r>
              <a:rPr lang="fr-FR" b="1" dirty="0"/>
              <a:t>, événementielle.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Calculabilité, décidabilité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un programme = une donnée, problème de l’arrêt.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>
                <a:solidFill>
                  <a:srgbClr val="FF0000"/>
                </a:solidFill>
              </a:rPr>
              <a:t>Langages informatiques</a:t>
            </a:r>
            <a:r>
              <a:rPr lang="fr-FR" b="1" i="1" dirty="0">
                <a:solidFill>
                  <a:srgbClr val="FF0000"/>
                </a:solidFill>
              </a:rPr>
              <a:t> : PHP, C.</a:t>
            </a:r>
          </a:p>
          <a:p>
            <a:pPr marL="457200" lvl="1" indent="0">
              <a:buNone/>
            </a:pPr>
            <a:endParaRPr lang="fr-FR" b="1" i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594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ED275-0C6E-4697-AABB-220F140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Machines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C8506-3F66-4901-B787-87052BBC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Système sur puce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composants</a:t>
            </a:r>
            <a:r>
              <a:rPr lang="fr-FR" b="1" dirty="0"/>
              <a:t> (schéma de circuit), </a:t>
            </a:r>
            <a:r>
              <a:rPr lang="fr-FR" b="1" dirty="0">
                <a:solidFill>
                  <a:srgbClr val="002060"/>
                </a:solidFill>
              </a:rPr>
              <a:t>caractéristiques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Système d’exploitation </a:t>
            </a:r>
            <a:r>
              <a:rPr lang="fr-FR" b="1" dirty="0"/>
              <a:t>: </a:t>
            </a:r>
            <a:r>
              <a:rPr lang="fr-FR" b="1" dirty="0">
                <a:solidFill>
                  <a:srgbClr val="002060"/>
                </a:solidFill>
              </a:rPr>
              <a:t>multithreading</a:t>
            </a:r>
            <a:r>
              <a:rPr lang="fr-FR" b="1" dirty="0"/>
              <a:t>, </a:t>
            </a:r>
            <a:r>
              <a:rPr lang="fr-FR" b="1" dirty="0">
                <a:solidFill>
                  <a:srgbClr val="002060"/>
                </a:solidFill>
              </a:rPr>
              <a:t>deadlock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Protocoles de routage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protocoles RIP </a:t>
            </a:r>
            <a:r>
              <a:rPr lang="fr-FR" b="1" dirty="0"/>
              <a:t>et</a:t>
            </a:r>
            <a:r>
              <a:rPr lang="fr-FR" b="1" dirty="0">
                <a:solidFill>
                  <a:srgbClr val="002060"/>
                </a:solidFill>
              </a:rPr>
              <a:t> OSPF</a:t>
            </a:r>
            <a:r>
              <a:rPr lang="fr-FR" b="1" dirty="0"/>
              <a:t>, algorithmes de </a:t>
            </a:r>
            <a:r>
              <a:rPr lang="fr-FR" b="1" dirty="0">
                <a:solidFill>
                  <a:srgbClr val="002060"/>
                </a:solidFill>
              </a:rPr>
              <a:t>Bellman-Ford</a:t>
            </a:r>
            <a:r>
              <a:rPr lang="fr-FR" b="1" dirty="0"/>
              <a:t> et </a:t>
            </a:r>
            <a:r>
              <a:rPr lang="fr-FR" b="1" dirty="0">
                <a:solidFill>
                  <a:srgbClr val="002060"/>
                </a:solidFill>
              </a:rPr>
              <a:t>Dijkstra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Sécurisation des communications</a:t>
            </a:r>
            <a:r>
              <a:rPr lang="fr-FR" b="1" dirty="0"/>
              <a:t> 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chiffrement</a:t>
            </a:r>
            <a:r>
              <a:rPr lang="fr-FR" b="1" dirty="0"/>
              <a:t> (a)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symétrique</a:t>
            </a:r>
            <a:r>
              <a:rPr lang="fr-FR" b="1" dirty="0"/>
              <a:t>,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protocole https</a:t>
            </a:r>
            <a:r>
              <a:rPr lang="fr-FR" b="1" dirty="0"/>
              <a:t>.</a:t>
            </a:r>
          </a:p>
          <a:p>
            <a:pPr marL="457200" lvl="1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3757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92180-9033-4242-B0F7-CC5BA5A2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Organisation des cours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B12F4-C546-4A4B-BEA7-A47C53A0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En Terminale, </a:t>
            </a:r>
            <a:r>
              <a:rPr lang="fr-FR" b="1" dirty="0"/>
              <a:t>6H de cours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par semaine, largement en autonomie.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Les </a:t>
            </a:r>
            <a:r>
              <a:rPr lang="fr-FR" b="1" dirty="0"/>
              <a:t>cours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et </a:t>
            </a:r>
            <a:r>
              <a:rPr lang="fr-FR" b="1" dirty="0"/>
              <a:t>exercices + corrigés numérisés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et disponibles sur GitHub.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/>
              <a:t>1 à 2 heures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par semaine consacrée au « 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bachotage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 », épreuve écrite et pratique.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/>
              <a:t>2 heures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par semaine d’activité de type « projet » / Trophées NSI.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/>
              <a:t>Approfondissement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notamment au troisième trimestre pour préparer au supérieur (prépa MP2I, écoles d’informatique).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/>
              <a:t>Grand Oral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: à partir du mois de mars.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98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85FE1-CD45-4060-A7AB-AFA2A0DB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L’épreuve du baccalauréat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D8150-D681-463F-AD42-D81B997F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2060"/>
                </a:solidFill>
              </a:rPr>
              <a:t>Elle est composée d’une épreuve écrite et d’une épreuve pratique avec un coefficient 16.</a:t>
            </a:r>
          </a:p>
          <a:p>
            <a:pPr marL="0" indent="0">
              <a:buNone/>
            </a:pPr>
            <a:r>
              <a:rPr lang="fr-FR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fr-FR" b="1" u="sng" dirty="0"/>
              <a:t>Epreuve écrite</a:t>
            </a:r>
            <a:r>
              <a:rPr lang="fr-FR" b="1" dirty="0"/>
              <a:t> (15 points):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Durée </a:t>
            </a:r>
            <a:r>
              <a:rPr lang="fr-FR" b="1" dirty="0">
                <a:solidFill>
                  <a:srgbClr val="002060"/>
                </a:solidFill>
              </a:rPr>
              <a:t>de</a:t>
            </a:r>
            <a:r>
              <a:rPr lang="fr-FR" b="1" dirty="0"/>
              <a:t> 3H30.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Trois exercices </a:t>
            </a:r>
            <a:r>
              <a:rPr lang="fr-FR" b="1" dirty="0">
                <a:solidFill>
                  <a:srgbClr val="002060"/>
                </a:solidFill>
              </a:rPr>
              <a:t>proposés, tous indépendants </a:t>
            </a:r>
            <a:r>
              <a:rPr lang="fr-FR" b="1" dirty="0"/>
              <a:t>sur des thèmes croisés</a:t>
            </a:r>
            <a:r>
              <a:rPr lang="fr-FR" dirty="0"/>
              <a:t>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0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775</Words>
  <Application>Microsoft Office PowerPoint</Application>
  <PresentationFormat>Grand écran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Thème Office</vt:lpstr>
      <vt:lpstr>NSI en Terminale</vt:lpstr>
      <vt:lpstr>Demandez le programme !</vt:lpstr>
      <vt:lpstr>Données</vt:lpstr>
      <vt:lpstr>Algorithmique</vt:lpstr>
      <vt:lpstr>Bases de données</vt:lpstr>
      <vt:lpstr>Langages et programmation</vt:lpstr>
      <vt:lpstr>Machines</vt:lpstr>
      <vt:lpstr>Organisation des cours</vt:lpstr>
      <vt:lpstr>L’épreuve du baccalauréat</vt:lpstr>
      <vt:lpstr>L’épreuve du baccalauréat</vt:lpstr>
      <vt:lpstr>Le projet de l’année</vt:lpstr>
      <vt:lpstr>RPG / Infographie</vt:lpstr>
      <vt:lpstr>RPG / Infographie</vt:lpstr>
      <vt:lpstr>RPG / Infographie</vt:lpstr>
      <vt:lpstr>RPG / Un aperçu</vt:lpstr>
      <vt:lpstr>Autres projets</vt:lpstr>
      <vt:lpstr>Autres projets (Trophées NSI)</vt:lpstr>
      <vt:lpstr>Le machine learning : programmation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 en Terminale</dc:title>
  <dc:creator>laurent mayer</dc:creator>
  <cp:lastModifiedBy>laurent mayer</cp:lastModifiedBy>
  <cp:revision>19</cp:revision>
  <dcterms:created xsi:type="dcterms:W3CDTF">2021-08-27T14:18:12Z</dcterms:created>
  <dcterms:modified xsi:type="dcterms:W3CDTF">2024-09-05T14:50:29Z</dcterms:modified>
</cp:coreProperties>
</file>