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1" r:id="rId6"/>
    <p:sldId id="260" r:id="rId7"/>
    <p:sldId id="262" r:id="rId8"/>
    <p:sldId id="263" r:id="rId9"/>
    <p:sldId id="268" r:id="rId10"/>
    <p:sldId id="271" r:id="rId11"/>
    <p:sldId id="270" r:id="rId12"/>
    <p:sldId id="269" r:id="rId13"/>
    <p:sldId id="273" r:id="rId14"/>
    <p:sldId id="274" r:id="rId15"/>
    <p:sldId id="275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ent mayer" userId="c07e7b6061ff73d3" providerId="LiveId" clId="{39E3C0F7-B58F-4529-A6CA-36BCE434C4FF}"/>
    <pc:docChg chg="custSel delSld modSld">
      <pc:chgData name="laurent mayer" userId="c07e7b6061ff73d3" providerId="LiveId" clId="{39E3C0F7-B58F-4529-A6CA-36BCE434C4FF}" dt="2021-12-15T16:03:20.994" v="99" actId="2696"/>
      <pc:docMkLst>
        <pc:docMk/>
      </pc:docMkLst>
      <pc:sldChg chg="modSp mod">
        <pc:chgData name="laurent mayer" userId="c07e7b6061ff73d3" providerId="LiveId" clId="{39E3C0F7-B58F-4529-A6CA-36BCE434C4FF}" dt="2021-12-15T15:59:33.355" v="3" actId="20577"/>
        <pc:sldMkLst>
          <pc:docMk/>
          <pc:sldMk cId="4033162268" sldId="258"/>
        </pc:sldMkLst>
        <pc:spChg chg="mod">
          <ac:chgData name="laurent mayer" userId="c07e7b6061ff73d3" providerId="LiveId" clId="{39E3C0F7-B58F-4529-A6CA-36BCE434C4FF}" dt="2021-12-15T15:59:33.355" v="3" actId="20577"/>
          <ac:spMkLst>
            <pc:docMk/>
            <pc:sldMk cId="4033162268" sldId="258"/>
            <ac:spMk id="3" creationId="{D7D801D0-49F9-49B6-A0C8-C1C2FD858663}"/>
          </ac:spMkLst>
        </pc:spChg>
      </pc:sldChg>
      <pc:sldChg chg="modSp mod">
        <pc:chgData name="laurent mayer" userId="c07e7b6061ff73d3" providerId="LiveId" clId="{39E3C0F7-B58F-4529-A6CA-36BCE434C4FF}" dt="2021-12-15T16:02:39.682" v="97" actId="20577"/>
        <pc:sldMkLst>
          <pc:docMk/>
          <pc:sldMk cId="3060983021" sldId="262"/>
        </pc:sldMkLst>
        <pc:spChg chg="mod">
          <ac:chgData name="laurent mayer" userId="c07e7b6061ff73d3" providerId="LiveId" clId="{39E3C0F7-B58F-4529-A6CA-36BCE434C4FF}" dt="2021-12-15T16:02:39.682" v="97" actId="20577"/>
          <ac:spMkLst>
            <pc:docMk/>
            <pc:sldMk cId="3060983021" sldId="262"/>
            <ac:spMk id="3" creationId="{C7BB12F4-C546-4A4B-BEA7-A47C53A09318}"/>
          </ac:spMkLst>
        </pc:spChg>
      </pc:sldChg>
      <pc:sldChg chg="modSp mod">
        <pc:chgData name="laurent mayer" userId="c07e7b6061ff73d3" providerId="LiveId" clId="{39E3C0F7-B58F-4529-A6CA-36BCE434C4FF}" dt="2021-12-15T16:03:06.035" v="98" actId="20577"/>
        <pc:sldMkLst>
          <pc:docMk/>
          <pc:sldMk cId="783092640" sldId="263"/>
        </pc:sldMkLst>
        <pc:spChg chg="mod">
          <ac:chgData name="laurent mayer" userId="c07e7b6061ff73d3" providerId="LiveId" clId="{39E3C0F7-B58F-4529-A6CA-36BCE434C4FF}" dt="2021-12-15T16:03:06.035" v="98" actId="20577"/>
          <ac:spMkLst>
            <pc:docMk/>
            <pc:sldMk cId="783092640" sldId="263"/>
            <ac:spMk id="3" creationId="{4E9D8150-D681-463F-AD42-D81B997FE06E}"/>
          </ac:spMkLst>
        </pc:spChg>
      </pc:sldChg>
      <pc:sldChg chg="del">
        <pc:chgData name="laurent mayer" userId="c07e7b6061ff73d3" providerId="LiveId" clId="{39E3C0F7-B58F-4529-A6CA-36BCE434C4FF}" dt="2021-12-15T16:03:20.994" v="99" actId="2696"/>
        <pc:sldMkLst>
          <pc:docMk/>
          <pc:sldMk cId="3936822647" sldId="265"/>
        </pc:sldMkLst>
      </pc:sldChg>
      <pc:sldChg chg="modSp mod">
        <pc:chgData name="laurent mayer" userId="c07e7b6061ff73d3" providerId="LiveId" clId="{39E3C0F7-B58F-4529-A6CA-36BCE434C4FF}" dt="2021-12-15T16:01:42.826" v="95" actId="20577"/>
        <pc:sldMkLst>
          <pc:docMk/>
          <pc:sldMk cId="2942347136" sldId="267"/>
        </pc:sldMkLst>
        <pc:spChg chg="mod">
          <ac:chgData name="laurent mayer" userId="c07e7b6061ff73d3" providerId="LiveId" clId="{39E3C0F7-B58F-4529-A6CA-36BCE434C4FF}" dt="2021-12-15T16:01:42.826" v="95" actId="20577"/>
          <ac:spMkLst>
            <pc:docMk/>
            <pc:sldMk cId="2942347136" sldId="267"/>
            <ac:spMk id="3" creationId="{39844823-2ACF-4C69-98BF-F99FDF793C32}"/>
          </ac:spMkLst>
        </pc:spChg>
      </pc:sldChg>
    </pc:docChg>
  </pc:docChgLst>
  <pc:docChgLst>
    <pc:chgData name="laurent mayer" userId="c07e7b6061ff73d3" providerId="LiveId" clId="{7EEDD2F1-AEAC-4DE5-95B5-B6CC4E979292}"/>
    <pc:docChg chg="undo custSel addSld delSld modSld sldOrd">
      <pc:chgData name="laurent mayer" userId="c07e7b6061ff73d3" providerId="LiveId" clId="{7EEDD2F1-AEAC-4DE5-95B5-B6CC4E979292}" dt="2024-08-26T16:45:23.344" v="650" actId="113"/>
      <pc:docMkLst>
        <pc:docMk/>
      </pc:docMkLst>
      <pc:sldChg chg="modSp mod">
        <pc:chgData name="laurent mayer" userId="c07e7b6061ff73d3" providerId="LiveId" clId="{7EEDD2F1-AEAC-4DE5-95B5-B6CC4E979292}" dt="2024-08-26T13:51:20.897" v="91" actId="207"/>
        <pc:sldMkLst>
          <pc:docMk/>
          <pc:sldMk cId="1159492700" sldId="261"/>
        </pc:sldMkLst>
        <pc:spChg chg="mod">
          <ac:chgData name="laurent mayer" userId="c07e7b6061ff73d3" providerId="LiveId" clId="{7EEDD2F1-AEAC-4DE5-95B5-B6CC4E979292}" dt="2024-08-26T13:51:20.897" v="91" actId="207"/>
          <ac:spMkLst>
            <pc:docMk/>
            <pc:sldMk cId="1159492700" sldId="261"/>
            <ac:spMk id="3" creationId="{B3EB2172-8678-46E9-8D77-4F3693CC0272}"/>
          </ac:spMkLst>
        </pc:spChg>
      </pc:sldChg>
      <pc:sldChg chg="modSp mod">
        <pc:chgData name="laurent mayer" userId="c07e7b6061ff73d3" providerId="LiveId" clId="{7EEDD2F1-AEAC-4DE5-95B5-B6CC4E979292}" dt="2024-08-26T13:56:02.950" v="92" actId="20577"/>
        <pc:sldMkLst>
          <pc:docMk/>
          <pc:sldMk cId="3060983021" sldId="262"/>
        </pc:sldMkLst>
        <pc:spChg chg="mod">
          <ac:chgData name="laurent mayer" userId="c07e7b6061ff73d3" providerId="LiveId" clId="{7EEDD2F1-AEAC-4DE5-95B5-B6CC4E979292}" dt="2024-08-26T13:56:02.950" v="92" actId="20577"/>
          <ac:spMkLst>
            <pc:docMk/>
            <pc:sldMk cId="3060983021" sldId="262"/>
            <ac:spMk id="3" creationId="{C7BB12F4-C546-4A4B-BEA7-A47C53A09318}"/>
          </ac:spMkLst>
        </pc:spChg>
      </pc:sldChg>
      <pc:sldChg chg="modSp mod">
        <pc:chgData name="laurent mayer" userId="c07e7b6061ff73d3" providerId="LiveId" clId="{7EEDD2F1-AEAC-4DE5-95B5-B6CC4E979292}" dt="2024-08-26T13:56:22.604" v="93" actId="207"/>
        <pc:sldMkLst>
          <pc:docMk/>
          <pc:sldMk cId="783092640" sldId="263"/>
        </pc:sldMkLst>
        <pc:spChg chg="mod">
          <ac:chgData name="laurent mayer" userId="c07e7b6061ff73d3" providerId="LiveId" clId="{7EEDD2F1-AEAC-4DE5-95B5-B6CC4E979292}" dt="2024-08-26T13:56:22.604" v="93" actId="207"/>
          <ac:spMkLst>
            <pc:docMk/>
            <pc:sldMk cId="783092640" sldId="263"/>
            <ac:spMk id="3" creationId="{4E9D8150-D681-463F-AD42-D81B997FE06E}"/>
          </ac:spMkLst>
        </pc:spChg>
      </pc:sldChg>
      <pc:sldChg chg="modSp mod ord">
        <pc:chgData name="laurent mayer" userId="c07e7b6061ff73d3" providerId="LiveId" clId="{7EEDD2F1-AEAC-4DE5-95B5-B6CC4E979292}" dt="2024-08-26T14:00:06.987" v="111" actId="20577"/>
        <pc:sldMkLst>
          <pc:docMk/>
          <pc:sldMk cId="2491103863" sldId="269"/>
        </pc:sldMkLst>
        <pc:spChg chg="mod">
          <ac:chgData name="laurent mayer" userId="c07e7b6061ff73d3" providerId="LiveId" clId="{7EEDD2F1-AEAC-4DE5-95B5-B6CC4E979292}" dt="2024-08-26T14:00:06.987" v="111" actId="20577"/>
          <ac:spMkLst>
            <pc:docMk/>
            <pc:sldMk cId="2491103863" sldId="269"/>
            <ac:spMk id="4" creationId="{2016EE66-E812-4A37-BA78-4E46640E905F}"/>
          </ac:spMkLst>
        </pc:spChg>
      </pc:sldChg>
      <pc:sldChg chg="ord">
        <pc:chgData name="laurent mayer" userId="c07e7b6061ff73d3" providerId="LiveId" clId="{7EEDD2F1-AEAC-4DE5-95B5-B6CC4E979292}" dt="2024-08-26T13:57:44.095" v="97"/>
        <pc:sldMkLst>
          <pc:docMk/>
          <pc:sldMk cId="2568864071" sldId="270"/>
        </pc:sldMkLst>
      </pc:sldChg>
      <pc:sldChg chg="modSp mod">
        <pc:chgData name="laurent mayer" userId="c07e7b6061ff73d3" providerId="LiveId" clId="{7EEDD2F1-AEAC-4DE5-95B5-B6CC4E979292}" dt="2024-08-26T16:25:42.106" v="508" actId="27636"/>
        <pc:sldMkLst>
          <pc:docMk/>
          <pc:sldMk cId="2285449741" sldId="271"/>
        </pc:sldMkLst>
        <pc:spChg chg="mod">
          <ac:chgData name="laurent mayer" userId="c07e7b6061ff73d3" providerId="LiveId" clId="{7EEDD2F1-AEAC-4DE5-95B5-B6CC4E979292}" dt="2024-08-26T16:25:42.106" v="508" actId="27636"/>
          <ac:spMkLst>
            <pc:docMk/>
            <pc:sldMk cId="2285449741" sldId="271"/>
            <ac:spMk id="4" creationId="{11295D77-AD10-F9E1-65DD-4EEDE11272B8}"/>
          </ac:spMkLst>
        </pc:spChg>
        <pc:spChg chg="mod">
          <ac:chgData name="laurent mayer" userId="c07e7b6061ff73d3" providerId="LiveId" clId="{7EEDD2F1-AEAC-4DE5-95B5-B6CC4E979292}" dt="2024-08-26T16:25:42.104" v="507" actId="27636"/>
          <ac:spMkLst>
            <pc:docMk/>
            <pc:sldMk cId="2285449741" sldId="271"/>
            <ac:spMk id="5" creationId="{E398CF0B-4D27-353F-2785-1FB5DD4045A8}"/>
          </ac:spMkLst>
        </pc:spChg>
      </pc:sldChg>
      <pc:sldChg chg="modSp add del mod ord">
        <pc:chgData name="laurent mayer" userId="c07e7b6061ff73d3" providerId="LiveId" clId="{7EEDD2F1-AEAC-4DE5-95B5-B6CC4E979292}" dt="2024-08-26T16:09:47.845" v="470"/>
        <pc:sldMkLst>
          <pc:docMk/>
          <pc:sldMk cId="2586275938" sldId="273"/>
        </pc:sldMkLst>
        <pc:spChg chg="mod">
          <ac:chgData name="laurent mayer" userId="c07e7b6061ff73d3" providerId="LiveId" clId="{7EEDD2F1-AEAC-4DE5-95B5-B6CC4E979292}" dt="2024-08-26T14:14:08.511" v="148" actId="20577"/>
          <ac:spMkLst>
            <pc:docMk/>
            <pc:sldMk cId="2586275938" sldId="273"/>
            <ac:spMk id="4" creationId="{72DE6800-6223-4850-91CD-8B369F4EF3E6}"/>
          </ac:spMkLst>
        </pc:spChg>
      </pc:sldChg>
      <pc:sldChg chg="new del">
        <pc:chgData name="laurent mayer" userId="c07e7b6061ff73d3" providerId="LiveId" clId="{7EEDD2F1-AEAC-4DE5-95B5-B6CC4E979292}" dt="2024-08-26T14:14:51.482" v="150" actId="2696"/>
        <pc:sldMkLst>
          <pc:docMk/>
          <pc:sldMk cId="291560272" sldId="274"/>
        </pc:sldMkLst>
      </pc:sldChg>
      <pc:sldChg chg="modSp add mod">
        <pc:chgData name="laurent mayer" userId="c07e7b6061ff73d3" providerId="LiveId" clId="{7EEDD2F1-AEAC-4DE5-95B5-B6CC4E979292}" dt="2024-08-26T16:45:23.344" v="650" actId="113"/>
        <pc:sldMkLst>
          <pc:docMk/>
          <pc:sldMk cId="3923696457" sldId="274"/>
        </pc:sldMkLst>
        <pc:spChg chg="mod">
          <ac:chgData name="laurent mayer" userId="c07e7b6061ff73d3" providerId="LiveId" clId="{7EEDD2F1-AEAC-4DE5-95B5-B6CC4E979292}" dt="2024-08-26T16:45:23.344" v="650" actId="113"/>
          <ac:spMkLst>
            <pc:docMk/>
            <pc:sldMk cId="3923696457" sldId="274"/>
            <ac:spMk id="2" creationId="{0BE0E897-9AED-30BD-48D9-2ECCEF704597}"/>
          </ac:spMkLst>
        </pc:spChg>
        <pc:spChg chg="mod">
          <ac:chgData name="laurent mayer" userId="c07e7b6061ff73d3" providerId="LiveId" clId="{7EEDD2F1-AEAC-4DE5-95B5-B6CC4E979292}" dt="2024-08-26T16:45:13.144" v="647" actId="27636"/>
          <ac:spMkLst>
            <pc:docMk/>
            <pc:sldMk cId="3923696457" sldId="274"/>
            <ac:spMk id="3" creationId="{749F0171-8AAB-6F7A-B680-88FB3A4DF5D0}"/>
          </ac:spMkLst>
        </pc:spChg>
        <pc:spChg chg="mod">
          <ac:chgData name="laurent mayer" userId="c07e7b6061ff73d3" providerId="LiveId" clId="{7EEDD2F1-AEAC-4DE5-95B5-B6CC4E979292}" dt="2024-08-26T15:44:39.540" v="303" actId="20577"/>
          <ac:spMkLst>
            <pc:docMk/>
            <pc:sldMk cId="3923696457" sldId="274"/>
            <ac:spMk id="4" creationId="{72DE6800-6223-4850-91CD-8B369F4EF3E6}"/>
          </ac:spMkLst>
        </pc:spChg>
      </pc:sldChg>
    </pc:docChg>
  </pc:docChgLst>
  <pc:docChgLst>
    <pc:chgData name="laurent mayer" userId="c07e7b6061ff73d3" providerId="LiveId" clId="{7D450AA3-046A-48FC-ABB5-54D7AA942888}"/>
    <pc:docChg chg="undo custSel addSld delSld modSld modMainMaster">
      <pc:chgData name="laurent mayer" userId="c07e7b6061ff73d3" providerId="LiveId" clId="{7D450AA3-046A-48FC-ABB5-54D7AA942888}" dt="2021-09-04T14:52:17.469" v="7084" actId="114"/>
      <pc:docMkLst>
        <pc:docMk/>
      </pc:docMkLst>
      <pc:sldChg chg="modSp new mod modTransition setBg">
        <pc:chgData name="laurent mayer" userId="c07e7b6061ff73d3" providerId="LiveId" clId="{7D450AA3-046A-48FC-ABB5-54D7AA942888}" dt="2021-09-04T14:50:56.050" v="7078"/>
        <pc:sldMkLst>
          <pc:docMk/>
          <pc:sldMk cId="1742829473" sldId="256"/>
        </pc:sldMkLst>
        <pc:spChg chg="mod">
          <ac:chgData name="laurent mayer" userId="c07e7b6061ff73d3" providerId="LiveId" clId="{7D450AA3-046A-48FC-ABB5-54D7AA942888}" dt="2021-08-27T14:19:13.795" v="22" actId="113"/>
          <ac:spMkLst>
            <pc:docMk/>
            <pc:sldMk cId="1742829473" sldId="256"/>
            <ac:spMk id="2" creationId="{E24CD051-21A5-4382-B09C-85C2550763BF}"/>
          </ac:spMkLst>
        </pc:spChg>
        <pc:spChg chg="mod">
          <ac:chgData name="laurent mayer" userId="c07e7b6061ff73d3" providerId="LiveId" clId="{7D450AA3-046A-48FC-ABB5-54D7AA942888}" dt="2021-08-27T14:24:53.341" v="227" actId="207"/>
          <ac:spMkLst>
            <pc:docMk/>
            <pc:sldMk cId="1742829473" sldId="256"/>
            <ac:spMk id="3" creationId="{B60C1E33-E952-4DE0-B67F-BEAEAA2E6680}"/>
          </ac:spMkLst>
        </pc:spChg>
      </pc:sldChg>
      <pc:sldChg chg="modSp new mod modTransition">
        <pc:chgData name="laurent mayer" userId="c07e7b6061ff73d3" providerId="LiveId" clId="{7D450AA3-046A-48FC-ABB5-54D7AA942888}" dt="2021-09-04T14:50:56.050" v="7078"/>
        <pc:sldMkLst>
          <pc:docMk/>
          <pc:sldMk cId="860698047" sldId="257"/>
        </pc:sldMkLst>
        <pc:spChg chg="mod">
          <ac:chgData name="laurent mayer" userId="c07e7b6061ff73d3" providerId="LiveId" clId="{7D450AA3-046A-48FC-ABB5-54D7AA942888}" dt="2021-08-27T14:25:35.392" v="254" actId="113"/>
          <ac:spMkLst>
            <pc:docMk/>
            <pc:sldMk cId="860698047" sldId="257"/>
            <ac:spMk id="2" creationId="{2A9978FE-EFC4-49C1-BA5B-85F4116D0E92}"/>
          </ac:spMkLst>
        </pc:spChg>
        <pc:spChg chg="mod">
          <ac:chgData name="laurent mayer" userId="c07e7b6061ff73d3" providerId="LiveId" clId="{7D450AA3-046A-48FC-ABB5-54D7AA942888}" dt="2021-08-27T14:47:37.082" v="969"/>
          <ac:spMkLst>
            <pc:docMk/>
            <pc:sldMk cId="860698047" sldId="257"/>
            <ac:spMk id="3" creationId="{1BED4607-CE43-4C62-B323-C757C8956135}"/>
          </ac:spMkLst>
        </pc:spChg>
      </pc:sldChg>
      <pc:sldChg chg="modSp new mod modTransition">
        <pc:chgData name="laurent mayer" userId="c07e7b6061ff73d3" providerId="LiveId" clId="{7D450AA3-046A-48FC-ABB5-54D7AA942888}" dt="2021-09-04T14:50:56.050" v="7078"/>
        <pc:sldMkLst>
          <pc:docMk/>
          <pc:sldMk cId="4033162268" sldId="258"/>
        </pc:sldMkLst>
        <pc:spChg chg="mod">
          <ac:chgData name="laurent mayer" userId="c07e7b6061ff73d3" providerId="LiveId" clId="{7D450AA3-046A-48FC-ABB5-54D7AA942888}" dt="2021-08-27T14:43:18.847" v="894" actId="20577"/>
          <ac:spMkLst>
            <pc:docMk/>
            <pc:sldMk cId="4033162268" sldId="258"/>
            <ac:spMk id="2" creationId="{0ACCDA59-9C20-4CAA-B42A-9659AAB4606A}"/>
          </ac:spMkLst>
        </pc:spChg>
        <pc:spChg chg="mod">
          <ac:chgData name="laurent mayer" userId="c07e7b6061ff73d3" providerId="LiveId" clId="{7D450AA3-046A-48FC-ABB5-54D7AA942888}" dt="2021-08-27T15:05:19.968" v="1420" actId="207"/>
          <ac:spMkLst>
            <pc:docMk/>
            <pc:sldMk cId="4033162268" sldId="258"/>
            <ac:spMk id="3" creationId="{D7D801D0-49F9-49B6-A0C8-C1C2FD858663}"/>
          </ac:spMkLst>
        </pc:spChg>
      </pc:sldChg>
      <pc:sldChg chg="modSp new mod modTransition">
        <pc:chgData name="laurent mayer" userId="c07e7b6061ff73d3" providerId="LiveId" clId="{7D450AA3-046A-48FC-ABB5-54D7AA942888}" dt="2021-09-04T14:51:59.735" v="7080" actId="114"/>
        <pc:sldMkLst>
          <pc:docMk/>
          <pc:sldMk cId="2202625363" sldId="259"/>
        </pc:sldMkLst>
        <pc:spChg chg="mod">
          <ac:chgData name="laurent mayer" userId="c07e7b6061ff73d3" providerId="LiveId" clId="{7D450AA3-046A-48FC-ABB5-54D7AA942888}" dt="2021-08-27T15:05:06.824" v="1419" actId="207"/>
          <ac:spMkLst>
            <pc:docMk/>
            <pc:sldMk cId="2202625363" sldId="259"/>
            <ac:spMk id="2" creationId="{B69DE34F-85AA-4762-A0F0-6F3FC4CAD53F}"/>
          </ac:spMkLst>
        </pc:spChg>
        <pc:spChg chg="mod">
          <ac:chgData name="laurent mayer" userId="c07e7b6061ff73d3" providerId="LiveId" clId="{7D450AA3-046A-48FC-ABB5-54D7AA942888}" dt="2021-09-04T14:51:59.735" v="7080" actId="114"/>
          <ac:spMkLst>
            <pc:docMk/>
            <pc:sldMk cId="2202625363" sldId="259"/>
            <ac:spMk id="3" creationId="{B138CE73-9161-4578-BA3E-BD70BB118CFC}"/>
          </ac:spMkLst>
        </pc:spChg>
      </pc:sldChg>
      <pc:sldChg chg="modSp new mod modTransition">
        <pc:chgData name="laurent mayer" userId="c07e7b6061ff73d3" providerId="LiveId" clId="{7D450AA3-046A-48FC-ABB5-54D7AA942888}" dt="2021-09-04T14:50:56.050" v="7078"/>
        <pc:sldMkLst>
          <pc:docMk/>
          <pc:sldMk cId="4137575012" sldId="260"/>
        </pc:sldMkLst>
        <pc:spChg chg="mod">
          <ac:chgData name="laurent mayer" userId="c07e7b6061ff73d3" providerId="LiveId" clId="{7D450AA3-046A-48FC-ABB5-54D7AA942888}" dt="2021-08-27T15:20:37.213" v="1792" actId="207"/>
          <ac:spMkLst>
            <pc:docMk/>
            <pc:sldMk cId="4137575012" sldId="260"/>
            <ac:spMk id="2" creationId="{94FED275-0C6E-4697-AABB-220F140BD4EB}"/>
          </ac:spMkLst>
        </pc:spChg>
        <pc:spChg chg="mod">
          <ac:chgData name="laurent mayer" userId="c07e7b6061ff73d3" providerId="LiveId" clId="{7D450AA3-046A-48FC-ABB5-54D7AA942888}" dt="2021-09-01T14:56:30.257" v="5496" actId="207"/>
          <ac:spMkLst>
            <pc:docMk/>
            <pc:sldMk cId="4137575012" sldId="260"/>
            <ac:spMk id="3" creationId="{E3CC8506-3F66-4901-B787-87052BBC1ABF}"/>
          </ac:spMkLst>
        </pc:spChg>
      </pc:sldChg>
      <pc:sldChg chg="modSp new mod modTransition">
        <pc:chgData name="laurent mayer" userId="c07e7b6061ff73d3" providerId="LiveId" clId="{7D450AA3-046A-48FC-ABB5-54D7AA942888}" dt="2021-09-04T14:52:17.469" v="7084" actId="114"/>
        <pc:sldMkLst>
          <pc:docMk/>
          <pc:sldMk cId="1159492700" sldId="261"/>
        </pc:sldMkLst>
        <pc:spChg chg="mod">
          <ac:chgData name="laurent mayer" userId="c07e7b6061ff73d3" providerId="LiveId" clId="{7D450AA3-046A-48FC-ABB5-54D7AA942888}" dt="2021-08-27T15:39:20.520" v="2265" actId="122"/>
          <ac:spMkLst>
            <pc:docMk/>
            <pc:sldMk cId="1159492700" sldId="261"/>
            <ac:spMk id="2" creationId="{990B8BCD-94EC-4647-A581-1F0ECE0C2C5B}"/>
          </ac:spMkLst>
        </pc:spChg>
        <pc:spChg chg="mod">
          <ac:chgData name="laurent mayer" userId="c07e7b6061ff73d3" providerId="LiveId" clId="{7D450AA3-046A-48FC-ABB5-54D7AA942888}" dt="2021-09-04T14:52:17.469" v="7084" actId="114"/>
          <ac:spMkLst>
            <pc:docMk/>
            <pc:sldMk cId="1159492700" sldId="261"/>
            <ac:spMk id="3" creationId="{B3EB2172-8678-46E9-8D77-4F3693CC0272}"/>
          </ac:spMkLst>
        </pc:spChg>
      </pc:sldChg>
      <pc:sldChg chg="modSp new mod modTransition">
        <pc:chgData name="laurent mayer" userId="c07e7b6061ff73d3" providerId="LiveId" clId="{7D450AA3-046A-48FC-ABB5-54D7AA942888}" dt="2021-09-04T14:50:56.050" v="7078"/>
        <pc:sldMkLst>
          <pc:docMk/>
          <pc:sldMk cId="3060983021" sldId="262"/>
        </pc:sldMkLst>
        <pc:spChg chg="mod">
          <ac:chgData name="laurent mayer" userId="c07e7b6061ff73d3" providerId="LiveId" clId="{7D450AA3-046A-48FC-ABB5-54D7AA942888}" dt="2021-09-01T08:51:23.499" v="2823" actId="20577"/>
          <ac:spMkLst>
            <pc:docMk/>
            <pc:sldMk cId="3060983021" sldId="262"/>
            <ac:spMk id="2" creationId="{AC092180-9033-4242-B0F7-CC5BA5A27E35}"/>
          </ac:spMkLst>
        </pc:spChg>
        <pc:spChg chg="mod">
          <ac:chgData name="laurent mayer" userId="c07e7b6061ff73d3" providerId="LiveId" clId="{7D450AA3-046A-48FC-ABB5-54D7AA942888}" dt="2021-09-01T09:25:02.636" v="3595" actId="20577"/>
          <ac:spMkLst>
            <pc:docMk/>
            <pc:sldMk cId="3060983021" sldId="262"/>
            <ac:spMk id="3" creationId="{C7BB12F4-C546-4A4B-BEA7-A47C53A09318}"/>
          </ac:spMkLst>
        </pc:spChg>
      </pc:sldChg>
      <pc:sldChg chg="modSp new mod modTransition">
        <pc:chgData name="laurent mayer" userId="c07e7b6061ff73d3" providerId="LiveId" clId="{7D450AA3-046A-48FC-ABB5-54D7AA942888}" dt="2021-09-04T14:50:56.050" v="7078"/>
        <pc:sldMkLst>
          <pc:docMk/>
          <pc:sldMk cId="783092640" sldId="263"/>
        </pc:sldMkLst>
        <pc:spChg chg="mod">
          <ac:chgData name="laurent mayer" userId="c07e7b6061ff73d3" providerId="LiveId" clId="{7D450AA3-046A-48FC-ABB5-54D7AA942888}" dt="2021-09-01T09:14:45.011" v="3422" actId="20577"/>
          <ac:spMkLst>
            <pc:docMk/>
            <pc:sldMk cId="783092640" sldId="263"/>
            <ac:spMk id="2" creationId="{6CF85FE1-CD45-4060-A7AB-AFA2A0DBD413}"/>
          </ac:spMkLst>
        </pc:spChg>
        <pc:spChg chg="mod">
          <ac:chgData name="laurent mayer" userId="c07e7b6061ff73d3" providerId="LiveId" clId="{7D450AA3-046A-48FC-ABB5-54D7AA942888}" dt="2021-09-01T09:37:18.288" v="4270" actId="207"/>
          <ac:spMkLst>
            <pc:docMk/>
            <pc:sldMk cId="783092640" sldId="263"/>
            <ac:spMk id="3" creationId="{4E9D8150-D681-463F-AD42-D81B997FE06E}"/>
          </ac:spMkLst>
        </pc:spChg>
      </pc:sldChg>
      <pc:sldChg chg="modSp new mod modTransition">
        <pc:chgData name="laurent mayer" userId="c07e7b6061ff73d3" providerId="LiveId" clId="{7D450AA3-046A-48FC-ABB5-54D7AA942888}" dt="2021-09-04T14:50:56.050" v="7078"/>
        <pc:sldMkLst>
          <pc:docMk/>
          <pc:sldMk cId="1783145603" sldId="264"/>
        </pc:sldMkLst>
        <pc:spChg chg="mod">
          <ac:chgData name="laurent mayer" userId="c07e7b6061ff73d3" providerId="LiveId" clId="{7D450AA3-046A-48FC-ABB5-54D7AA942888}" dt="2021-09-01T09:32:57.035" v="3964" actId="122"/>
          <ac:spMkLst>
            <pc:docMk/>
            <pc:sldMk cId="1783145603" sldId="264"/>
            <ac:spMk id="2" creationId="{79120007-E168-48EA-9C3E-968113B7D1BD}"/>
          </ac:spMkLst>
        </pc:spChg>
        <pc:spChg chg="mod">
          <ac:chgData name="laurent mayer" userId="c07e7b6061ff73d3" providerId="LiveId" clId="{7D450AA3-046A-48FC-ABB5-54D7AA942888}" dt="2021-09-01T14:34:21.998" v="4763" actId="20577"/>
          <ac:spMkLst>
            <pc:docMk/>
            <pc:sldMk cId="1783145603" sldId="264"/>
            <ac:spMk id="3" creationId="{E62F7E85-49FE-4501-A08C-C777C2C51FE5}"/>
          </ac:spMkLst>
        </pc:spChg>
      </pc:sldChg>
      <pc:sldChg chg="modSp new mod modTransition">
        <pc:chgData name="laurent mayer" userId="c07e7b6061ff73d3" providerId="LiveId" clId="{7D450AA3-046A-48FC-ABB5-54D7AA942888}" dt="2021-09-04T14:50:56.050" v="7078"/>
        <pc:sldMkLst>
          <pc:docMk/>
          <pc:sldMk cId="3936822647" sldId="265"/>
        </pc:sldMkLst>
        <pc:spChg chg="mod">
          <ac:chgData name="laurent mayer" userId="c07e7b6061ff73d3" providerId="LiveId" clId="{7D450AA3-046A-48FC-ABB5-54D7AA942888}" dt="2021-09-01T14:22:19.114" v="4491" actId="122"/>
          <ac:spMkLst>
            <pc:docMk/>
            <pc:sldMk cId="3936822647" sldId="265"/>
            <ac:spMk id="2" creationId="{F4982826-6DD5-4F6D-87EB-A85AE753FE8F}"/>
          </ac:spMkLst>
        </pc:spChg>
        <pc:spChg chg="mod">
          <ac:chgData name="laurent mayer" userId="c07e7b6061ff73d3" providerId="LiveId" clId="{7D450AA3-046A-48FC-ABB5-54D7AA942888}" dt="2021-09-01T14:39:42.450" v="4886" actId="20577"/>
          <ac:spMkLst>
            <pc:docMk/>
            <pc:sldMk cId="3936822647" sldId="265"/>
            <ac:spMk id="3" creationId="{4FAC249F-1A11-43F5-8650-EEE20D6AEC22}"/>
          </ac:spMkLst>
        </pc:spChg>
      </pc:sldChg>
      <pc:sldChg chg="modSp new mod modTransition">
        <pc:chgData name="laurent mayer" userId="c07e7b6061ff73d3" providerId="LiveId" clId="{7D450AA3-046A-48FC-ABB5-54D7AA942888}" dt="2021-09-04T14:50:56.050" v="7078"/>
        <pc:sldMkLst>
          <pc:docMk/>
          <pc:sldMk cId="1191687584" sldId="266"/>
        </pc:sldMkLst>
        <pc:spChg chg="mod">
          <ac:chgData name="laurent mayer" userId="c07e7b6061ff73d3" providerId="LiveId" clId="{7D450AA3-046A-48FC-ABB5-54D7AA942888}" dt="2021-09-01T16:15:20.759" v="6301" actId="20577"/>
          <ac:spMkLst>
            <pc:docMk/>
            <pc:sldMk cId="1191687584" sldId="266"/>
            <ac:spMk id="2" creationId="{FC3E1DB7-EB92-4642-8C3B-4A646700F312}"/>
          </ac:spMkLst>
        </pc:spChg>
        <pc:spChg chg="mod">
          <ac:chgData name="laurent mayer" userId="c07e7b6061ff73d3" providerId="LiveId" clId="{7D450AA3-046A-48FC-ABB5-54D7AA942888}" dt="2021-09-01T16:17:10.929" v="6342" actId="5793"/>
          <ac:spMkLst>
            <pc:docMk/>
            <pc:sldMk cId="1191687584" sldId="266"/>
            <ac:spMk id="3" creationId="{B251BDEC-B8AF-4AFA-A4D8-F7D86A8D8DB2}"/>
          </ac:spMkLst>
        </pc:spChg>
      </pc:sldChg>
      <pc:sldChg chg="modSp new mod modTransition">
        <pc:chgData name="laurent mayer" userId="c07e7b6061ff73d3" providerId="LiveId" clId="{7D450AA3-046A-48FC-ABB5-54D7AA942888}" dt="2021-09-04T14:50:56.050" v="7078"/>
        <pc:sldMkLst>
          <pc:docMk/>
          <pc:sldMk cId="2942347136" sldId="267"/>
        </pc:sldMkLst>
        <pc:spChg chg="mod">
          <ac:chgData name="laurent mayer" userId="c07e7b6061ff73d3" providerId="LiveId" clId="{7D450AA3-046A-48FC-ABB5-54D7AA942888}" dt="2021-09-01T14:58:09.163" v="5515" actId="20577"/>
          <ac:spMkLst>
            <pc:docMk/>
            <pc:sldMk cId="2942347136" sldId="267"/>
            <ac:spMk id="2" creationId="{D1510692-A156-4A71-A743-9426B6300487}"/>
          </ac:spMkLst>
        </pc:spChg>
        <pc:spChg chg="mod">
          <ac:chgData name="laurent mayer" userId="c07e7b6061ff73d3" providerId="LiveId" clId="{7D450AA3-046A-48FC-ABB5-54D7AA942888}" dt="2021-09-01T15:15:49.688" v="6001" actId="20577"/>
          <ac:spMkLst>
            <pc:docMk/>
            <pc:sldMk cId="2942347136" sldId="267"/>
            <ac:spMk id="3" creationId="{39844823-2ACF-4C69-98BF-F99FDF793C32}"/>
          </ac:spMkLst>
        </pc:spChg>
      </pc:sldChg>
      <pc:sldChg chg="addSp delSp modSp new mod modTransition setBg setClrOvrMap chgLayout">
        <pc:chgData name="laurent mayer" userId="c07e7b6061ff73d3" providerId="LiveId" clId="{7D450AA3-046A-48FC-ABB5-54D7AA942888}" dt="2021-09-04T14:50:56.050" v="7078"/>
        <pc:sldMkLst>
          <pc:docMk/>
          <pc:sldMk cId="4067643213" sldId="268"/>
        </pc:sldMkLst>
        <pc:spChg chg="mod ord">
          <ac:chgData name="laurent mayer" userId="c07e7b6061ff73d3" providerId="LiveId" clId="{7D450AA3-046A-48FC-ABB5-54D7AA942888}" dt="2021-09-01T15:38:36.261" v="6185" actId="26606"/>
          <ac:spMkLst>
            <pc:docMk/>
            <pc:sldMk cId="4067643213" sldId="268"/>
            <ac:spMk id="2" creationId="{B6086930-A2A3-4777-970B-8CC040FA8F29}"/>
          </ac:spMkLst>
        </pc:spChg>
        <pc:spChg chg="del mod">
          <ac:chgData name="laurent mayer" userId="c07e7b6061ff73d3" providerId="LiveId" clId="{7D450AA3-046A-48FC-ABB5-54D7AA942888}" dt="2021-09-01T15:35:09.227" v="6119" actId="700"/>
          <ac:spMkLst>
            <pc:docMk/>
            <pc:sldMk cId="4067643213" sldId="268"/>
            <ac:spMk id="3" creationId="{D155106B-F8ED-4B34-9A4E-BE6BD31C99B7}"/>
          </ac:spMkLst>
        </pc:spChg>
        <pc:spChg chg="add mod ord">
          <ac:chgData name="laurent mayer" userId="c07e7b6061ff73d3" providerId="LiveId" clId="{7D450AA3-046A-48FC-ABB5-54D7AA942888}" dt="2021-09-01T15:44:15.032" v="6213" actId="115"/>
          <ac:spMkLst>
            <pc:docMk/>
            <pc:sldMk cId="4067643213" sldId="268"/>
            <ac:spMk id="4" creationId="{25666D63-68B5-49D9-8E5E-734E8B0C5106}"/>
          </ac:spMkLst>
        </pc:spChg>
        <pc:spChg chg="add del">
          <ac:chgData name="laurent mayer" userId="c07e7b6061ff73d3" providerId="LiveId" clId="{7D450AA3-046A-48FC-ABB5-54D7AA942888}" dt="2021-09-01T15:38:04.935" v="6173" actId="26606"/>
          <ac:spMkLst>
            <pc:docMk/>
            <pc:sldMk cId="4067643213" sldId="268"/>
            <ac:spMk id="10" creationId="{F13C74B1-5B17-4795-BED0-7140497B445A}"/>
          </ac:spMkLst>
        </pc:spChg>
        <pc:spChg chg="add del">
          <ac:chgData name="laurent mayer" userId="c07e7b6061ff73d3" providerId="LiveId" clId="{7D450AA3-046A-48FC-ABB5-54D7AA942888}" dt="2021-09-01T15:38:04.935" v="6173" actId="26606"/>
          <ac:spMkLst>
            <pc:docMk/>
            <pc:sldMk cId="4067643213" sldId="268"/>
            <ac:spMk id="11" creationId="{D4974D33-8DC5-464E-8C6D-BE58F0669C17}"/>
          </ac:spMkLst>
        </pc:spChg>
        <pc:spChg chg="add del">
          <ac:chgData name="laurent mayer" userId="c07e7b6061ff73d3" providerId="LiveId" clId="{7D450AA3-046A-48FC-ABB5-54D7AA942888}" dt="2021-09-01T15:37:52.497" v="6169" actId="26606"/>
          <ac:spMkLst>
            <pc:docMk/>
            <pc:sldMk cId="4067643213" sldId="268"/>
            <ac:spMk id="13" creationId="{F13C74B1-5B17-4795-BED0-7140497B445A}"/>
          </ac:spMkLst>
        </pc:spChg>
        <pc:spChg chg="add del">
          <ac:chgData name="laurent mayer" userId="c07e7b6061ff73d3" providerId="LiveId" clId="{7D450AA3-046A-48FC-ABB5-54D7AA942888}" dt="2021-09-01T15:38:08.288" v="6175" actId="26606"/>
          <ac:spMkLst>
            <pc:docMk/>
            <pc:sldMk cId="4067643213" sldId="268"/>
            <ac:spMk id="14" creationId="{A81E7530-396C-45F0-92F4-A885648D1631}"/>
          </ac:spMkLst>
        </pc:spChg>
        <pc:spChg chg="add del">
          <ac:chgData name="laurent mayer" userId="c07e7b6061ff73d3" providerId="LiveId" clId="{7D450AA3-046A-48FC-ABB5-54D7AA942888}" dt="2021-09-01T15:37:52.497" v="6169" actId="26606"/>
          <ac:spMkLst>
            <pc:docMk/>
            <pc:sldMk cId="4067643213" sldId="268"/>
            <ac:spMk id="15" creationId="{D4974D33-8DC5-464E-8C6D-BE58F0669C17}"/>
          </ac:spMkLst>
        </pc:spChg>
        <pc:spChg chg="add del">
          <ac:chgData name="laurent mayer" userId="c07e7b6061ff73d3" providerId="LiveId" clId="{7D450AA3-046A-48FC-ABB5-54D7AA942888}" dt="2021-09-01T15:38:08.288" v="6175" actId="26606"/>
          <ac:spMkLst>
            <pc:docMk/>
            <pc:sldMk cId="4067643213" sldId="268"/>
            <ac:spMk id="16" creationId="{7316481C-0A49-4796-812B-0D64F063B720}"/>
          </ac:spMkLst>
        </pc:spChg>
        <pc:spChg chg="add del">
          <ac:chgData name="laurent mayer" userId="c07e7b6061ff73d3" providerId="LiveId" clId="{7D450AA3-046A-48FC-ABB5-54D7AA942888}" dt="2021-09-01T15:38:08.288" v="6175" actId="26606"/>
          <ac:spMkLst>
            <pc:docMk/>
            <pc:sldMk cId="4067643213" sldId="268"/>
            <ac:spMk id="17" creationId="{A5271697-90F1-4A23-8EF2-0179F2EAFACB}"/>
          </ac:spMkLst>
        </pc:spChg>
        <pc:spChg chg="add del">
          <ac:chgData name="laurent mayer" userId="c07e7b6061ff73d3" providerId="LiveId" clId="{7D450AA3-046A-48FC-ABB5-54D7AA942888}" dt="2021-09-01T15:38:08.288" v="6175" actId="26606"/>
          <ac:spMkLst>
            <pc:docMk/>
            <pc:sldMk cId="4067643213" sldId="268"/>
            <ac:spMk id="41" creationId="{D9F5512A-48E1-4C07-B75E-3CCC517B6804}"/>
          </ac:spMkLst>
        </pc:spChg>
        <pc:spChg chg="add del">
          <ac:chgData name="laurent mayer" userId="c07e7b6061ff73d3" providerId="LiveId" clId="{7D450AA3-046A-48FC-ABB5-54D7AA942888}" dt="2021-09-01T15:38:12.415" v="6177" actId="26606"/>
          <ac:spMkLst>
            <pc:docMk/>
            <pc:sldMk cId="4067643213" sldId="268"/>
            <ac:spMk id="43" creationId="{04812C46-200A-4DEB-A05E-3ED6C68C2387}"/>
          </ac:spMkLst>
        </pc:spChg>
        <pc:spChg chg="add del">
          <ac:chgData name="laurent mayer" userId="c07e7b6061ff73d3" providerId="LiveId" clId="{7D450AA3-046A-48FC-ABB5-54D7AA942888}" dt="2021-09-01T15:38:12.415" v="6177" actId="26606"/>
          <ac:spMkLst>
            <pc:docMk/>
            <pc:sldMk cId="4067643213" sldId="268"/>
            <ac:spMk id="44" creationId="{D1EA859B-E555-4109-94F3-6700E046E008}"/>
          </ac:spMkLst>
        </pc:spChg>
        <pc:spChg chg="add del">
          <ac:chgData name="laurent mayer" userId="c07e7b6061ff73d3" providerId="LiveId" clId="{7D450AA3-046A-48FC-ABB5-54D7AA942888}" dt="2021-09-01T15:38:18.134" v="6179" actId="26606"/>
          <ac:spMkLst>
            <pc:docMk/>
            <pc:sldMk cId="4067643213" sldId="268"/>
            <ac:spMk id="46" creationId="{9B76D444-2756-434F-AE61-96D69830C13E}"/>
          </ac:spMkLst>
        </pc:spChg>
        <pc:spChg chg="add del">
          <ac:chgData name="laurent mayer" userId="c07e7b6061ff73d3" providerId="LiveId" clId="{7D450AA3-046A-48FC-ABB5-54D7AA942888}" dt="2021-09-01T15:38:18.134" v="6179" actId="26606"/>
          <ac:spMkLst>
            <pc:docMk/>
            <pc:sldMk cId="4067643213" sldId="268"/>
            <ac:spMk id="47" creationId="{A27B6159-7734-4564-9E0F-C4BC43C36E52}"/>
          </ac:spMkLst>
        </pc:spChg>
        <pc:spChg chg="add del">
          <ac:chgData name="laurent mayer" userId="c07e7b6061ff73d3" providerId="LiveId" clId="{7D450AA3-046A-48FC-ABB5-54D7AA942888}" dt="2021-09-01T15:38:34.753" v="6183" actId="26606"/>
          <ac:spMkLst>
            <pc:docMk/>
            <pc:sldMk cId="4067643213" sldId="268"/>
            <ac:spMk id="50" creationId="{3CD9DF72-87A3-404E-A828-84CBF11A8303}"/>
          </ac:spMkLst>
        </pc:spChg>
        <pc:grpChg chg="add del">
          <ac:chgData name="laurent mayer" userId="c07e7b6061ff73d3" providerId="LiveId" clId="{7D450AA3-046A-48FC-ABB5-54D7AA942888}" dt="2021-09-01T15:38:08.288" v="6175" actId="26606"/>
          <ac:grpSpMkLst>
            <pc:docMk/>
            <pc:sldMk cId="4067643213" sldId="268"/>
            <ac:grpSpMk id="19" creationId="{81DE8B58-F373-409E-A253-4380A66091D4}"/>
          </ac:grpSpMkLst>
        </pc:grpChg>
        <pc:picChg chg="add del mod">
          <ac:chgData name="laurent mayer" userId="c07e7b6061ff73d3" providerId="LiveId" clId="{7D450AA3-046A-48FC-ABB5-54D7AA942888}" dt="2021-09-01T15:37:09.087" v="6162" actId="21"/>
          <ac:picMkLst>
            <pc:docMk/>
            <pc:sldMk cId="4067643213" sldId="268"/>
            <ac:picMk id="6" creationId="{DC8B94F0-640F-4567-9B22-E2AD1766B5B7}"/>
          </ac:picMkLst>
        </pc:picChg>
        <pc:picChg chg="add del mod">
          <ac:chgData name="laurent mayer" userId="c07e7b6061ff73d3" providerId="LiveId" clId="{7D450AA3-046A-48FC-ABB5-54D7AA942888}" dt="2021-09-01T15:37:35.463" v="6166"/>
          <ac:picMkLst>
            <pc:docMk/>
            <pc:sldMk cId="4067643213" sldId="268"/>
            <ac:picMk id="7" creationId="{4326F5C5-D73C-48AB-95D6-10BCF6DE84BB}"/>
          </ac:picMkLst>
        </pc:picChg>
        <pc:picChg chg="add del mod ord">
          <ac:chgData name="laurent mayer" userId="c07e7b6061ff73d3" providerId="LiveId" clId="{7D450AA3-046A-48FC-ABB5-54D7AA942888}" dt="2021-09-01T15:38:50.540" v="6188"/>
          <ac:picMkLst>
            <pc:docMk/>
            <pc:sldMk cId="4067643213" sldId="268"/>
            <ac:picMk id="8" creationId="{BE85CFBA-4C68-4797-893C-301683BCEA1D}"/>
          </ac:picMkLst>
        </pc:picChg>
        <pc:picChg chg="add mod">
          <ac:chgData name="laurent mayer" userId="c07e7b6061ff73d3" providerId="LiveId" clId="{7D450AA3-046A-48FC-ABB5-54D7AA942888}" dt="2021-09-01T15:39:04.508" v="6192" actId="14100"/>
          <ac:picMkLst>
            <pc:docMk/>
            <pc:sldMk cId="4067643213" sldId="268"/>
            <ac:picMk id="45" creationId="{4F9A4577-216D-4708-8CB9-C5CBF9091F38}"/>
          </ac:picMkLst>
        </pc:picChg>
        <pc:cxnChg chg="add del">
          <ac:chgData name="laurent mayer" userId="c07e7b6061ff73d3" providerId="LiveId" clId="{7D450AA3-046A-48FC-ABB5-54D7AA942888}" dt="2021-09-01T15:38:18.134" v="6179" actId="26606"/>
          <ac:cxnSpMkLst>
            <pc:docMk/>
            <pc:sldMk cId="4067643213" sldId="268"/>
            <ac:cxnSpMk id="48" creationId="{E2FFB46B-05BC-4950-B18A-9593FDAE6ED7}"/>
          </ac:cxnSpMkLst>
        </pc:cxnChg>
        <pc:cxnChg chg="add del">
          <ac:chgData name="laurent mayer" userId="c07e7b6061ff73d3" providerId="LiveId" clId="{7D450AA3-046A-48FC-ABB5-54D7AA942888}" dt="2021-09-01T15:38:34.753" v="6183" actId="26606"/>
          <ac:cxnSpMkLst>
            <pc:docMk/>
            <pc:sldMk cId="4067643213" sldId="268"/>
            <ac:cxnSpMk id="51" creationId="{20E3A342-4D61-4E3F-AF90-1AB42AEB96CC}"/>
          </ac:cxnSpMkLst>
        </pc:cxnChg>
      </pc:sldChg>
      <pc:sldChg chg="addSp delSp modSp new del mod modClrScheme chgLayout">
        <pc:chgData name="laurent mayer" userId="c07e7b6061ff73d3" providerId="LiveId" clId="{7D450AA3-046A-48FC-ABB5-54D7AA942888}" dt="2021-09-01T15:32:04.174" v="6088" actId="2696"/>
        <pc:sldMkLst>
          <pc:docMk/>
          <pc:sldMk cId="4132613180" sldId="268"/>
        </pc:sldMkLst>
        <pc:spChg chg="mod ord">
          <ac:chgData name="laurent mayer" userId="c07e7b6061ff73d3" providerId="LiveId" clId="{7D450AA3-046A-48FC-ABB5-54D7AA942888}" dt="2021-09-01T15:19:44.099" v="6054" actId="700"/>
          <ac:spMkLst>
            <pc:docMk/>
            <pc:sldMk cId="4132613180" sldId="268"/>
            <ac:spMk id="2" creationId="{0B0C382D-BD6E-473A-88DB-8627CCC0AF6E}"/>
          </ac:spMkLst>
        </pc:spChg>
        <pc:spChg chg="del mod ord">
          <ac:chgData name="laurent mayer" userId="c07e7b6061ff73d3" providerId="LiveId" clId="{7D450AA3-046A-48FC-ABB5-54D7AA942888}" dt="2021-09-01T15:19:11.670" v="6030" actId="700"/>
          <ac:spMkLst>
            <pc:docMk/>
            <pc:sldMk cId="4132613180" sldId="268"/>
            <ac:spMk id="3" creationId="{96F5B4EB-7EEC-4887-B838-AF24604D64C8}"/>
          </ac:spMkLst>
        </pc:spChg>
        <pc:spChg chg="add mod ord">
          <ac:chgData name="laurent mayer" userId="c07e7b6061ff73d3" providerId="LiveId" clId="{7D450AA3-046A-48FC-ABB5-54D7AA942888}" dt="2021-09-01T15:19:47.848" v="6055" actId="21"/>
          <ac:spMkLst>
            <pc:docMk/>
            <pc:sldMk cId="4132613180" sldId="268"/>
            <ac:spMk id="4" creationId="{E8A7B34B-87A9-4989-B807-B1F1FCF12E78}"/>
          </ac:spMkLst>
        </pc:spChg>
        <pc:spChg chg="add mod ord">
          <ac:chgData name="laurent mayer" userId="c07e7b6061ff73d3" providerId="LiveId" clId="{7D450AA3-046A-48FC-ABB5-54D7AA942888}" dt="2021-09-01T15:20:25.137" v="6085" actId="6549"/>
          <ac:spMkLst>
            <pc:docMk/>
            <pc:sldMk cId="4132613180" sldId="268"/>
            <ac:spMk id="5" creationId="{686C560E-B77B-43F8-8627-10A6212E5B8E}"/>
          </ac:spMkLst>
        </pc:spChg>
        <pc:spChg chg="add mod ord">
          <ac:chgData name="laurent mayer" userId="c07e7b6061ff73d3" providerId="LiveId" clId="{7D450AA3-046A-48FC-ABB5-54D7AA942888}" dt="2021-09-01T15:20:33.149" v="6086" actId="207"/>
          <ac:spMkLst>
            <pc:docMk/>
            <pc:sldMk cId="4132613180" sldId="268"/>
            <ac:spMk id="6" creationId="{FAF58B82-FE78-4E03-B939-DDE28950FF86}"/>
          </ac:spMkLst>
        </pc:spChg>
        <pc:spChg chg="add mod ord">
          <ac:chgData name="laurent mayer" userId="c07e7b6061ff73d3" providerId="LiveId" clId="{7D450AA3-046A-48FC-ABB5-54D7AA942888}" dt="2021-09-01T15:20:37.538" v="6087" actId="207"/>
          <ac:spMkLst>
            <pc:docMk/>
            <pc:sldMk cId="4132613180" sldId="268"/>
            <ac:spMk id="7" creationId="{26454733-DFBA-4A19-A96D-8F46384E872B}"/>
          </ac:spMkLst>
        </pc:spChg>
      </pc:sldChg>
      <pc:sldChg chg="addSp delSp modSp new mod modTransition modClrScheme chgLayout">
        <pc:chgData name="laurent mayer" userId="c07e7b6061ff73d3" providerId="LiveId" clId="{7D450AA3-046A-48FC-ABB5-54D7AA942888}" dt="2021-09-04T14:50:56.050" v="7078"/>
        <pc:sldMkLst>
          <pc:docMk/>
          <pc:sldMk cId="2491103863" sldId="269"/>
        </pc:sldMkLst>
        <pc:spChg chg="mod ord">
          <ac:chgData name="laurent mayer" userId="c07e7b6061ff73d3" providerId="LiveId" clId="{7D450AA3-046A-48FC-ABB5-54D7AA942888}" dt="2021-09-01T15:43:47.253" v="6197" actId="700"/>
          <ac:spMkLst>
            <pc:docMk/>
            <pc:sldMk cId="2491103863" sldId="269"/>
            <ac:spMk id="2" creationId="{18D3F37E-2258-4A0E-9913-AA45B1116389}"/>
          </ac:spMkLst>
        </pc:spChg>
        <pc:spChg chg="del mod ord">
          <ac:chgData name="laurent mayer" userId="c07e7b6061ff73d3" providerId="LiveId" clId="{7D450AA3-046A-48FC-ABB5-54D7AA942888}" dt="2021-09-01T15:43:47.253" v="6197" actId="700"/>
          <ac:spMkLst>
            <pc:docMk/>
            <pc:sldMk cId="2491103863" sldId="269"/>
            <ac:spMk id="3" creationId="{FDDDE266-1951-4656-8AC8-B3E734CF0BFC}"/>
          </ac:spMkLst>
        </pc:spChg>
        <pc:spChg chg="add mod ord">
          <ac:chgData name="laurent mayer" userId="c07e7b6061ff73d3" providerId="LiveId" clId="{7D450AA3-046A-48FC-ABB5-54D7AA942888}" dt="2021-09-01T15:44:23.583" v="6214" actId="122"/>
          <ac:spMkLst>
            <pc:docMk/>
            <pc:sldMk cId="2491103863" sldId="269"/>
            <ac:spMk id="4" creationId="{2016EE66-E812-4A37-BA78-4E46640E905F}"/>
          </ac:spMkLst>
        </pc:spChg>
        <pc:spChg chg="add del mod ord">
          <ac:chgData name="laurent mayer" userId="c07e7b6061ff73d3" providerId="LiveId" clId="{7D450AA3-046A-48FC-ABB5-54D7AA942888}" dt="2021-09-01T15:48:22.785" v="6242"/>
          <ac:spMkLst>
            <pc:docMk/>
            <pc:sldMk cId="2491103863" sldId="269"/>
            <ac:spMk id="5" creationId="{2B9F4EAF-2A0A-47BB-9E9C-A0E5121DFEC9}"/>
          </ac:spMkLst>
        </pc:spChg>
        <pc:spChg chg="add mod ord">
          <ac:chgData name="laurent mayer" userId="c07e7b6061ff73d3" providerId="LiveId" clId="{7D450AA3-046A-48FC-ABB5-54D7AA942888}" dt="2021-09-01T15:44:54.041" v="6239" actId="122"/>
          <ac:spMkLst>
            <pc:docMk/>
            <pc:sldMk cId="2491103863" sldId="269"/>
            <ac:spMk id="6" creationId="{2509E405-4E49-4731-9225-C2195CB129EB}"/>
          </ac:spMkLst>
        </pc:spChg>
        <pc:spChg chg="add del mod ord">
          <ac:chgData name="laurent mayer" userId="c07e7b6061ff73d3" providerId="LiveId" clId="{7D450AA3-046A-48FC-ABB5-54D7AA942888}" dt="2021-09-01T15:51:42.482" v="6245" actId="22"/>
          <ac:spMkLst>
            <pc:docMk/>
            <pc:sldMk cId="2491103863" sldId="269"/>
            <ac:spMk id="7" creationId="{7B503B2D-3D08-4394-9FF4-EB580EF0C2EF}"/>
          </ac:spMkLst>
        </pc:spChg>
        <pc:picChg chg="add mod">
          <ac:chgData name="laurent mayer" userId="c07e7b6061ff73d3" providerId="LiveId" clId="{7D450AA3-046A-48FC-ABB5-54D7AA942888}" dt="2021-09-01T15:48:25.366" v="6243" actId="27614"/>
          <ac:picMkLst>
            <pc:docMk/>
            <pc:sldMk cId="2491103863" sldId="269"/>
            <ac:picMk id="9" creationId="{D73CC001-4487-4E95-851B-380DA536E10C}"/>
          </ac:picMkLst>
        </pc:picChg>
        <pc:picChg chg="add mod ord">
          <ac:chgData name="laurent mayer" userId="c07e7b6061ff73d3" providerId="LiveId" clId="{7D450AA3-046A-48FC-ABB5-54D7AA942888}" dt="2021-09-01T15:51:42.482" v="6245" actId="22"/>
          <ac:picMkLst>
            <pc:docMk/>
            <pc:sldMk cId="2491103863" sldId="269"/>
            <ac:picMk id="11" creationId="{5B1E84A4-61D7-4F44-892E-804C47AFE6DF}"/>
          </ac:picMkLst>
        </pc:picChg>
      </pc:sldChg>
      <pc:sldChg chg="new del">
        <pc:chgData name="laurent mayer" userId="c07e7b6061ff73d3" providerId="LiveId" clId="{7D450AA3-046A-48FC-ABB5-54D7AA942888}" dt="2021-09-01T15:55:09" v="6247" actId="47"/>
        <pc:sldMkLst>
          <pc:docMk/>
          <pc:sldMk cId="795942341" sldId="270"/>
        </pc:sldMkLst>
      </pc:sldChg>
      <pc:sldChg chg="addSp delSp modSp add mod modTransition">
        <pc:chgData name="laurent mayer" userId="c07e7b6061ff73d3" providerId="LiveId" clId="{7D450AA3-046A-48FC-ABB5-54D7AA942888}" dt="2021-09-04T14:50:56.050" v="7078"/>
        <pc:sldMkLst>
          <pc:docMk/>
          <pc:sldMk cId="2568864071" sldId="270"/>
        </pc:sldMkLst>
        <pc:spChg chg="add del mod">
          <ac:chgData name="laurent mayer" userId="c07e7b6061ff73d3" providerId="LiveId" clId="{7D450AA3-046A-48FC-ABB5-54D7AA942888}" dt="2021-09-01T15:59:51.363" v="6261" actId="22"/>
          <ac:spMkLst>
            <pc:docMk/>
            <pc:sldMk cId="2568864071" sldId="270"/>
            <ac:spMk id="5" creationId="{D524F5F1-A640-44CB-9AB1-05B5420B9746}"/>
          </ac:spMkLst>
        </pc:spChg>
        <pc:spChg chg="mod">
          <ac:chgData name="laurent mayer" userId="c07e7b6061ff73d3" providerId="LiveId" clId="{7D450AA3-046A-48FC-ABB5-54D7AA942888}" dt="2021-09-01T15:55:23.285" v="6258" actId="20577"/>
          <ac:spMkLst>
            <pc:docMk/>
            <pc:sldMk cId="2568864071" sldId="270"/>
            <ac:spMk id="6" creationId="{2509E405-4E49-4731-9225-C2195CB129EB}"/>
          </ac:spMkLst>
        </pc:spChg>
        <pc:picChg chg="add mod ord">
          <ac:chgData name="laurent mayer" userId="c07e7b6061ff73d3" providerId="LiveId" clId="{7D450AA3-046A-48FC-ABB5-54D7AA942888}" dt="2021-09-01T15:59:51.363" v="6261" actId="22"/>
          <ac:picMkLst>
            <pc:docMk/>
            <pc:sldMk cId="2568864071" sldId="270"/>
            <ac:picMk id="8" creationId="{F155B93A-BBA1-4ED9-A7FF-5DB6AADCC176}"/>
          </ac:picMkLst>
        </pc:picChg>
        <pc:picChg chg="del">
          <ac:chgData name="laurent mayer" userId="c07e7b6061ff73d3" providerId="LiveId" clId="{7D450AA3-046A-48FC-ABB5-54D7AA942888}" dt="2021-09-01T15:55:27.935" v="6259" actId="478"/>
          <ac:picMkLst>
            <pc:docMk/>
            <pc:sldMk cId="2568864071" sldId="270"/>
            <ac:picMk id="11" creationId="{5B1E84A4-61D7-4F44-892E-804C47AFE6DF}"/>
          </ac:picMkLst>
        </pc:picChg>
      </pc:sldChg>
      <pc:sldChg chg="addSp delSp modSp new mod modTransition modClrScheme chgLayout">
        <pc:chgData name="laurent mayer" userId="c07e7b6061ff73d3" providerId="LiveId" clId="{7D450AA3-046A-48FC-ABB5-54D7AA942888}" dt="2021-09-04T14:50:56.050" v="7078"/>
        <pc:sldMkLst>
          <pc:docMk/>
          <pc:sldMk cId="2285449741" sldId="271"/>
        </pc:sldMkLst>
        <pc:spChg chg="del mod ord">
          <ac:chgData name="laurent mayer" userId="c07e7b6061ff73d3" providerId="LiveId" clId="{7D450AA3-046A-48FC-ABB5-54D7AA942888}" dt="2021-09-01T16:12:10.397" v="6263" actId="700"/>
          <ac:spMkLst>
            <pc:docMk/>
            <pc:sldMk cId="2285449741" sldId="271"/>
            <ac:spMk id="2" creationId="{2A66E388-5491-4331-AA9A-5C94BE7D569D}"/>
          </ac:spMkLst>
        </pc:spChg>
        <pc:spChg chg="del">
          <ac:chgData name="laurent mayer" userId="c07e7b6061ff73d3" providerId="LiveId" clId="{7D450AA3-046A-48FC-ABB5-54D7AA942888}" dt="2021-09-01T16:12:10.397" v="6263" actId="700"/>
          <ac:spMkLst>
            <pc:docMk/>
            <pc:sldMk cId="2285449741" sldId="271"/>
            <ac:spMk id="3" creationId="{DFBB8716-2A2E-47B5-917B-74F6DF110CEC}"/>
          </ac:spMkLst>
        </pc:spChg>
        <pc:spChg chg="del mod ord">
          <ac:chgData name="laurent mayer" userId="c07e7b6061ff73d3" providerId="LiveId" clId="{7D450AA3-046A-48FC-ABB5-54D7AA942888}" dt="2021-09-01T16:12:10.397" v="6263" actId="700"/>
          <ac:spMkLst>
            <pc:docMk/>
            <pc:sldMk cId="2285449741" sldId="271"/>
            <ac:spMk id="4" creationId="{4B1BC97D-8844-4D73-9A09-500CB65B087E}"/>
          </ac:spMkLst>
        </pc:spChg>
        <pc:spChg chg="del">
          <ac:chgData name="laurent mayer" userId="c07e7b6061ff73d3" providerId="LiveId" clId="{7D450AA3-046A-48FC-ABB5-54D7AA942888}" dt="2021-09-01T16:12:10.397" v="6263" actId="700"/>
          <ac:spMkLst>
            <pc:docMk/>
            <pc:sldMk cId="2285449741" sldId="271"/>
            <ac:spMk id="5" creationId="{C275F679-7730-4329-9DE8-D8F95B2C2F34}"/>
          </ac:spMkLst>
        </pc:spChg>
        <pc:spChg chg="del">
          <ac:chgData name="laurent mayer" userId="c07e7b6061ff73d3" providerId="LiveId" clId="{7D450AA3-046A-48FC-ABB5-54D7AA942888}" dt="2021-09-01T16:12:10.397" v="6263" actId="700"/>
          <ac:spMkLst>
            <pc:docMk/>
            <pc:sldMk cId="2285449741" sldId="271"/>
            <ac:spMk id="6" creationId="{E1711B2A-E7AB-40EA-B098-9A418C863CF1}"/>
          </ac:spMkLst>
        </pc:spChg>
        <pc:spChg chg="add mod ord">
          <ac:chgData name="laurent mayer" userId="c07e7b6061ff73d3" providerId="LiveId" clId="{7D450AA3-046A-48FC-ABB5-54D7AA942888}" dt="2021-09-01T16:13:07.129" v="6286" actId="27636"/>
          <ac:spMkLst>
            <pc:docMk/>
            <pc:sldMk cId="2285449741" sldId="271"/>
            <ac:spMk id="7" creationId="{67E6E36D-86CE-47D1-954A-757E28D92C6B}"/>
          </ac:spMkLst>
        </pc:spChg>
        <pc:spChg chg="add del mod ord">
          <ac:chgData name="laurent mayer" userId="c07e7b6061ff73d3" providerId="LiveId" clId="{7D450AA3-046A-48FC-ABB5-54D7AA942888}" dt="2021-09-01T16:12:13.759" v="6264" actId="22"/>
          <ac:spMkLst>
            <pc:docMk/>
            <pc:sldMk cId="2285449741" sldId="271"/>
            <ac:spMk id="8" creationId="{9F15E310-A8AF-4247-864A-8A308095BDDD}"/>
          </ac:spMkLst>
        </pc:spChg>
        <pc:picChg chg="add mod ord">
          <ac:chgData name="laurent mayer" userId="c07e7b6061ff73d3" providerId="LiveId" clId="{7D450AA3-046A-48FC-ABB5-54D7AA942888}" dt="2021-09-01T16:13:10.540" v="6287" actId="14100"/>
          <ac:picMkLst>
            <pc:docMk/>
            <pc:sldMk cId="2285449741" sldId="271"/>
            <ac:picMk id="10" creationId="{C0AE6393-3337-4320-BB07-64527C83C3DE}"/>
          </ac:picMkLst>
        </pc:picChg>
      </pc:sldChg>
      <pc:sldChg chg="addSp delSp modSp new mod modTransition">
        <pc:chgData name="laurent mayer" userId="c07e7b6061ff73d3" providerId="LiveId" clId="{7D450AA3-046A-48FC-ABB5-54D7AA942888}" dt="2021-09-04T14:50:56.050" v="7078"/>
        <pc:sldMkLst>
          <pc:docMk/>
          <pc:sldMk cId="1938657038" sldId="272"/>
        </pc:sldMkLst>
        <pc:spChg chg="mod">
          <ac:chgData name="laurent mayer" userId="c07e7b6061ff73d3" providerId="LiveId" clId="{7D450AA3-046A-48FC-ABB5-54D7AA942888}" dt="2021-09-01T16:17:51.810" v="6360" actId="207"/>
          <ac:spMkLst>
            <pc:docMk/>
            <pc:sldMk cId="1938657038" sldId="272"/>
            <ac:spMk id="2" creationId="{07013891-A816-4E82-9609-09B625A9C671}"/>
          </ac:spMkLst>
        </pc:spChg>
        <pc:spChg chg="mod">
          <ac:chgData name="laurent mayer" userId="c07e7b6061ff73d3" providerId="LiveId" clId="{7D450AA3-046A-48FC-ABB5-54D7AA942888}" dt="2021-09-04T14:47:37.654" v="7030" actId="20577"/>
          <ac:spMkLst>
            <pc:docMk/>
            <pc:sldMk cId="1938657038" sldId="272"/>
            <ac:spMk id="3" creationId="{77A99FF2-0ADF-4726-99CA-88F2501CC9A5}"/>
          </ac:spMkLst>
        </pc:spChg>
        <pc:picChg chg="add del mod">
          <ac:chgData name="laurent mayer" userId="c07e7b6061ff73d3" providerId="LiveId" clId="{7D450AA3-046A-48FC-ABB5-54D7AA942888}" dt="2021-09-04T14:46:53.874" v="7018" actId="21"/>
          <ac:picMkLst>
            <pc:docMk/>
            <pc:sldMk cId="1938657038" sldId="272"/>
            <ac:picMk id="4" creationId="{2B57F479-058D-4156-8113-C66DDE326EC3}"/>
          </ac:picMkLst>
        </pc:picChg>
      </pc:sldChg>
      <pc:sldChg chg="addSp delSp modSp new mod modTransition chgLayout">
        <pc:chgData name="laurent mayer" userId="c07e7b6061ff73d3" providerId="LiveId" clId="{7D450AA3-046A-48FC-ABB5-54D7AA942888}" dt="2021-09-04T14:50:56.050" v="7078"/>
        <pc:sldMkLst>
          <pc:docMk/>
          <pc:sldMk cId="2586275938" sldId="273"/>
        </pc:sldMkLst>
        <pc:spChg chg="del">
          <ac:chgData name="laurent mayer" userId="c07e7b6061ff73d3" providerId="LiveId" clId="{7D450AA3-046A-48FC-ABB5-54D7AA942888}" dt="2021-09-04T14:47:05.467" v="7020" actId="700"/>
          <ac:spMkLst>
            <pc:docMk/>
            <pc:sldMk cId="2586275938" sldId="273"/>
            <ac:spMk id="2" creationId="{B02CB033-5750-4866-AE30-E76F23B3D4FA}"/>
          </ac:spMkLst>
        </pc:spChg>
        <pc:spChg chg="del">
          <ac:chgData name="laurent mayer" userId="c07e7b6061ff73d3" providerId="LiveId" clId="{7D450AA3-046A-48FC-ABB5-54D7AA942888}" dt="2021-09-04T14:47:05.467" v="7020" actId="700"/>
          <ac:spMkLst>
            <pc:docMk/>
            <pc:sldMk cId="2586275938" sldId="273"/>
            <ac:spMk id="3" creationId="{940DE387-47AD-4210-8126-D74775C1F5B4}"/>
          </ac:spMkLst>
        </pc:spChg>
        <pc:spChg chg="add mod ord">
          <ac:chgData name="laurent mayer" userId="c07e7b6061ff73d3" providerId="LiveId" clId="{7D450AA3-046A-48FC-ABB5-54D7AA942888}" dt="2021-09-04T14:48:33.918" v="7067" actId="122"/>
          <ac:spMkLst>
            <pc:docMk/>
            <pc:sldMk cId="2586275938" sldId="273"/>
            <ac:spMk id="4" creationId="{72DE6800-6223-4850-91CD-8B369F4EF3E6}"/>
          </ac:spMkLst>
        </pc:spChg>
        <pc:spChg chg="add mod ord">
          <ac:chgData name="laurent mayer" userId="c07e7b6061ff73d3" providerId="LiveId" clId="{7D450AA3-046A-48FC-ABB5-54D7AA942888}" dt="2021-09-04T14:48:49.855" v="7069" actId="20577"/>
          <ac:spMkLst>
            <pc:docMk/>
            <pc:sldMk cId="2586275938" sldId="273"/>
            <ac:spMk id="5" creationId="{249A0B5D-F80C-437F-BDCE-47625C1F1123}"/>
          </ac:spMkLst>
        </pc:spChg>
        <pc:picChg chg="add mod">
          <ac:chgData name="laurent mayer" userId="c07e7b6061ff73d3" providerId="LiveId" clId="{7D450AA3-046A-48FC-ABB5-54D7AA942888}" dt="2021-09-04T14:48:02.263" v="7035" actId="1076"/>
          <ac:picMkLst>
            <pc:docMk/>
            <pc:sldMk cId="2586275938" sldId="273"/>
            <ac:picMk id="6" creationId="{6D08AE7B-34F8-49E9-9072-57A8DEFB5124}"/>
          </ac:picMkLst>
        </pc:picChg>
      </pc:sldChg>
      <pc:sldMasterChg chg="modTransition setBg modSldLayout">
        <pc:chgData name="laurent mayer" userId="c07e7b6061ff73d3" providerId="LiveId" clId="{7D450AA3-046A-48FC-ABB5-54D7AA942888}" dt="2021-09-04T14:50:56.050" v="7078"/>
        <pc:sldMasterMkLst>
          <pc:docMk/>
          <pc:sldMasterMk cId="3472988572" sldId="2147483648"/>
        </pc:sldMasterMkLst>
        <pc:sldLayoutChg chg="modTransition setBg">
          <pc:chgData name="laurent mayer" userId="c07e7b6061ff73d3" providerId="LiveId" clId="{7D450AA3-046A-48FC-ABB5-54D7AA942888}" dt="2021-09-04T14:50:56.050" v="7078"/>
          <pc:sldLayoutMkLst>
            <pc:docMk/>
            <pc:sldMasterMk cId="3472988572" sldId="2147483648"/>
            <pc:sldLayoutMk cId="522942888" sldId="2147483649"/>
          </pc:sldLayoutMkLst>
        </pc:sldLayoutChg>
        <pc:sldLayoutChg chg="modTransition setBg">
          <pc:chgData name="laurent mayer" userId="c07e7b6061ff73d3" providerId="LiveId" clId="{7D450AA3-046A-48FC-ABB5-54D7AA942888}" dt="2021-09-04T14:50:56.050" v="7078"/>
          <pc:sldLayoutMkLst>
            <pc:docMk/>
            <pc:sldMasterMk cId="3472988572" sldId="2147483648"/>
            <pc:sldLayoutMk cId="2717460069" sldId="2147483650"/>
          </pc:sldLayoutMkLst>
        </pc:sldLayoutChg>
        <pc:sldLayoutChg chg="modTransition setBg">
          <pc:chgData name="laurent mayer" userId="c07e7b6061ff73d3" providerId="LiveId" clId="{7D450AA3-046A-48FC-ABB5-54D7AA942888}" dt="2021-09-04T14:50:56.050" v="7078"/>
          <pc:sldLayoutMkLst>
            <pc:docMk/>
            <pc:sldMasterMk cId="3472988572" sldId="2147483648"/>
            <pc:sldLayoutMk cId="175018453" sldId="2147483651"/>
          </pc:sldLayoutMkLst>
        </pc:sldLayoutChg>
        <pc:sldLayoutChg chg="modTransition setBg">
          <pc:chgData name="laurent mayer" userId="c07e7b6061ff73d3" providerId="LiveId" clId="{7D450AA3-046A-48FC-ABB5-54D7AA942888}" dt="2021-09-04T14:50:56.050" v="7078"/>
          <pc:sldLayoutMkLst>
            <pc:docMk/>
            <pc:sldMasterMk cId="3472988572" sldId="2147483648"/>
            <pc:sldLayoutMk cId="1866912151" sldId="2147483652"/>
          </pc:sldLayoutMkLst>
        </pc:sldLayoutChg>
        <pc:sldLayoutChg chg="modTransition setBg">
          <pc:chgData name="laurent mayer" userId="c07e7b6061ff73d3" providerId="LiveId" clId="{7D450AA3-046A-48FC-ABB5-54D7AA942888}" dt="2021-09-04T14:50:56.050" v="7078"/>
          <pc:sldLayoutMkLst>
            <pc:docMk/>
            <pc:sldMasterMk cId="3472988572" sldId="2147483648"/>
            <pc:sldLayoutMk cId="4205362336" sldId="2147483653"/>
          </pc:sldLayoutMkLst>
        </pc:sldLayoutChg>
        <pc:sldLayoutChg chg="modTransition setBg">
          <pc:chgData name="laurent mayer" userId="c07e7b6061ff73d3" providerId="LiveId" clId="{7D450AA3-046A-48FC-ABB5-54D7AA942888}" dt="2021-09-04T14:50:56.050" v="7078"/>
          <pc:sldLayoutMkLst>
            <pc:docMk/>
            <pc:sldMasterMk cId="3472988572" sldId="2147483648"/>
            <pc:sldLayoutMk cId="2763810041" sldId="2147483654"/>
          </pc:sldLayoutMkLst>
        </pc:sldLayoutChg>
        <pc:sldLayoutChg chg="modTransition setBg">
          <pc:chgData name="laurent mayer" userId="c07e7b6061ff73d3" providerId="LiveId" clId="{7D450AA3-046A-48FC-ABB5-54D7AA942888}" dt="2021-09-04T14:50:56.050" v="7078"/>
          <pc:sldLayoutMkLst>
            <pc:docMk/>
            <pc:sldMasterMk cId="3472988572" sldId="2147483648"/>
            <pc:sldLayoutMk cId="1203260815" sldId="2147483655"/>
          </pc:sldLayoutMkLst>
        </pc:sldLayoutChg>
        <pc:sldLayoutChg chg="modTransition setBg">
          <pc:chgData name="laurent mayer" userId="c07e7b6061ff73d3" providerId="LiveId" clId="{7D450AA3-046A-48FC-ABB5-54D7AA942888}" dt="2021-09-04T14:50:56.050" v="7078"/>
          <pc:sldLayoutMkLst>
            <pc:docMk/>
            <pc:sldMasterMk cId="3472988572" sldId="2147483648"/>
            <pc:sldLayoutMk cId="2295651117" sldId="2147483656"/>
          </pc:sldLayoutMkLst>
        </pc:sldLayoutChg>
        <pc:sldLayoutChg chg="modTransition setBg">
          <pc:chgData name="laurent mayer" userId="c07e7b6061ff73d3" providerId="LiveId" clId="{7D450AA3-046A-48FC-ABB5-54D7AA942888}" dt="2021-09-04T14:50:56.050" v="7078"/>
          <pc:sldLayoutMkLst>
            <pc:docMk/>
            <pc:sldMasterMk cId="3472988572" sldId="2147483648"/>
            <pc:sldLayoutMk cId="3151545004" sldId="2147483657"/>
          </pc:sldLayoutMkLst>
        </pc:sldLayoutChg>
        <pc:sldLayoutChg chg="modTransition setBg">
          <pc:chgData name="laurent mayer" userId="c07e7b6061ff73d3" providerId="LiveId" clId="{7D450AA3-046A-48FC-ABB5-54D7AA942888}" dt="2021-09-04T14:50:56.050" v="7078"/>
          <pc:sldLayoutMkLst>
            <pc:docMk/>
            <pc:sldMasterMk cId="3472988572" sldId="2147483648"/>
            <pc:sldLayoutMk cId="1542287250" sldId="2147483658"/>
          </pc:sldLayoutMkLst>
        </pc:sldLayoutChg>
        <pc:sldLayoutChg chg="modTransition setBg">
          <pc:chgData name="laurent mayer" userId="c07e7b6061ff73d3" providerId="LiveId" clId="{7D450AA3-046A-48FC-ABB5-54D7AA942888}" dt="2021-09-04T14:50:56.050" v="7078"/>
          <pc:sldLayoutMkLst>
            <pc:docMk/>
            <pc:sldMasterMk cId="3472988572" sldId="2147483648"/>
            <pc:sldLayoutMk cId="1887528514" sldId="2147483659"/>
          </pc:sldLayoutMkLst>
        </pc:sldLayoutChg>
      </pc:sldMasterChg>
    </pc:docChg>
  </pc:docChgLst>
  <pc:docChgLst>
    <pc:chgData name="laurent mayer" userId="c07e7b6061ff73d3" providerId="LiveId" clId="{81D0AD2A-A5D2-4F29-9A3C-E1EFA31B469C}"/>
    <pc:docChg chg="custSel modSld">
      <pc:chgData name="laurent mayer" userId="c07e7b6061ff73d3" providerId="LiveId" clId="{81D0AD2A-A5D2-4F29-9A3C-E1EFA31B469C}" dt="2023-09-06T09:31:37.267" v="78" actId="207"/>
      <pc:docMkLst>
        <pc:docMk/>
      </pc:docMkLst>
      <pc:sldChg chg="modSp mod">
        <pc:chgData name="laurent mayer" userId="c07e7b6061ff73d3" providerId="LiveId" clId="{81D0AD2A-A5D2-4F29-9A3C-E1EFA31B469C}" dt="2023-09-06T09:31:37.267" v="78" actId="207"/>
        <pc:sldMkLst>
          <pc:docMk/>
          <pc:sldMk cId="4137575012" sldId="260"/>
        </pc:sldMkLst>
        <pc:spChg chg="mod">
          <ac:chgData name="laurent mayer" userId="c07e7b6061ff73d3" providerId="LiveId" clId="{81D0AD2A-A5D2-4F29-9A3C-E1EFA31B469C}" dt="2023-09-06T09:31:37.267" v="78" actId="207"/>
          <ac:spMkLst>
            <pc:docMk/>
            <pc:sldMk cId="4137575012" sldId="260"/>
            <ac:spMk id="3" creationId="{E3CC8506-3F66-4901-B787-87052BBC1ABF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060E16-B9CB-4074-95A4-9A24A2951D8D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DF28582-E3FC-48B7-80F7-4ABB2BB2FF49}">
      <dgm:prSet/>
      <dgm:spPr/>
      <dgm:t>
        <a:bodyPr/>
        <a:lstStyle/>
        <a:p>
          <a:r>
            <a:rPr lang="fr-FR" b="1"/>
            <a:t>Poursuite de la partie IV de SNT.</a:t>
          </a:r>
          <a:endParaRPr lang="fr-FR"/>
        </a:p>
      </dgm:t>
    </dgm:pt>
    <dgm:pt modelId="{30470220-AF28-453E-8468-29131E38A0EE}" type="parTrans" cxnId="{FF46D110-CC28-4667-B2BC-8E3EA82E1A70}">
      <dgm:prSet/>
      <dgm:spPr/>
      <dgm:t>
        <a:bodyPr/>
        <a:lstStyle/>
        <a:p>
          <a:endParaRPr lang="en-US"/>
        </a:p>
      </dgm:t>
    </dgm:pt>
    <dgm:pt modelId="{8C42FA67-C9B7-4A96-90E9-F3ED222FEC1D}" type="sibTrans" cxnId="{FF46D110-CC28-4667-B2BC-8E3EA82E1A70}">
      <dgm:prSet/>
      <dgm:spPr/>
      <dgm:t>
        <a:bodyPr/>
        <a:lstStyle/>
        <a:p>
          <a:endParaRPr lang="en-US"/>
        </a:p>
      </dgm:t>
    </dgm:pt>
    <dgm:pt modelId="{36E816E0-E357-4584-B5AA-E9E01A000747}">
      <dgm:prSet/>
      <dgm:spPr/>
      <dgm:t>
        <a:bodyPr/>
        <a:lstStyle/>
        <a:p>
          <a:r>
            <a:rPr lang="fr-FR" b="1"/>
            <a:t>Bibliothèque tkinter (Python).</a:t>
          </a:r>
          <a:endParaRPr lang="en-US"/>
        </a:p>
      </dgm:t>
    </dgm:pt>
    <dgm:pt modelId="{8C1D9742-3B88-4B3E-828E-E4E82709CF51}" type="parTrans" cxnId="{1E3FBBAC-B755-4BBF-A79D-2E2BC44B7006}">
      <dgm:prSet/>
      <dgm:spPr/>
      <dgm:t>
        <a:bodyPr/>
        <a:lstStyle/>
        <a:p>
          <a:endParaRPr lang="en-US"/>
        </a:p>
      </dgm:t>
    </dgm:pt>
    <dgm:pt modelId="{0C9B38BC-15A8-4E05-BA2C-43D6F975AA04}" type="sibTrans" cxnId="{1E3FBBAC-B755-4BBF-A79D-2E2BC44B7006}">
      <dgm:prSet/>
      <dgm:spPr/>
      <dgm:t>
        <a:bodyPr/>
        <a:lstStyle/>
        <a:p>
          <a:endParaRPr lang="en-US"/>
        </a:p>
      </dgm:t>
    </dgm:pt>
    <dgm:pt modelId="{2068A67C-7282-4ECA-A918-44D3EB99F36A}" type="pres">
      <dgm:prSet presAssocID="{C5060E16-B9CB-4074-95A4-9A24A2951D8D}" presName="cycle" presStyleCnt="0">
        <dgm:presLayoutVars>
          <dgm:dir/>
          <dgm:resizeHandles val="exact"/>
        </dgm:presLayoutVars>
      </dgm:prSet>
      <dgm:spPr/>
    </dgm:pt>
    <dgm:pt modelId="{3CCC67CE-9393-46E9-83A7-D92933C80608}" type="pres">
      <dgm:prSet presAssocID="{5DF28582-E3FC-48B7-80F7-4ABB2BB2FF49}" presName="node" presStyleLbl="node1" presStyleIdx="0" presStyleCnt="2">
        <dgm:presLayoutVars>
          <dgm:bulletEnabled val="1"/>
        </dgm:presLayoutVars>
      </dgm:prSet>
      <dgm:spPr/>
    </dgm:pt>
    <dgm:pt modelId="{23AE577D-E34E-41A9-BBE1-812687F0ACA0}" type="pres">
      <dgm:prSet presAssocID="{5DF28582-E3FC-48B7-80F7-4ABB2BB2FF49}" presName="spNode" presStyleCnt="0"/>
      <dgm:spPr/>
    </dgm:pt>
    <dgm:pt modelId="{345407ED-95F6-4F82-8DFF-86D88EED3739}" type="pres">
      <dgm:prSet presAssocID="{8C42FA67-C9B7-4A96-90E9-F3ED222FEC1D}" presName="sibTrans" presStyleLbl="sibTrans1D1" presStyleIdx="0" presStyleCnt="2"/>
      <dgm:spPr/>
    </dgm:pt>
    <dgm:pt modelId="{8E7069C7-8AD4-4F22-86F0-B60099EB411F}" type="pres">
      <dgm:prSet presAssocID="{36E816E0-E357-4584-B5AA-E9E01A000747}" presName="node" presStyleLbl="node1" presStyleIdx="1" presStyleCnt="2">
        <dgm:presLayoutVars>
          <dgm:bulletEnabled val="1"/>
        </dgm:presLayoutVars>
      </dgm:prSet>
      <dgm:spPr/>
    </dgm:pt>
    <dgm:pt modelId="{B563BD7E-9874-4FA7-B646-167B9CC0C730}" type="pres">
      <dgm:prSet presAssocID="{36E816E0-E357-4584-B5AA-E9E01A000747}" presName="spNode" presStyleCnt="0"/>
      <dgm:spPr/>
    </dgm:pt>
    <dgm:pt modelId="{42AD8260-EBCC-420B-83A4-18FC8808085D}" type="pres">
      <dgm:prSet presAssocID="{0C9B38BC-15A8-4E05-BA2C-43D6F975AA04}" presName="sibTrans" presStyleLbl="sibTrans1D1" presStyleIdx="1" presStyleCnt="2"/>
      <dgm:spPr/>
    </dgm:pt>
  </dgm:ptLst>
  <dgm:cxnLst>
    <dgm:cxn modelId="{FF46D110-CC28-4667-B2BC-8E3EA82E1A70}" srcId="{C5060E16-B9CB-4074-95A4-9A24A2951D8D}" destId="{5DF28582-E3FC-48B7-80F7-4ABB2BB2FF49}" srcOrd="0" destOrd="0" parTransId="{30470220-AF28-453E-8468-29131E38A0EE}" sibTransId="{8C42FA67-C9B7-4A96-90E9-F3ED222FEC1D}"/>
    <dgm:cxn modelId="{37420D3D-9390-4029-AEF4-3FF1E456CCB7}" type="presOf" srcId="{8C42FA67-C9B7-4A96-90E9-F3ED222FEC1D}" destId="{345407ED-95F6-4F82-8DFF-86D88EED3739}" srcOrd="0" destOrd="0" presId="urn:microsoft.com/office/officeart/2005/8/layout/cycle6"/>
    <dgm:cxn modelId="{3939D243-F212-4AF5-8936-E3C7CB71F85C}" type="presOf" srcId="{C5060E16-B9CB-4074-95A4-9A24A2951D8D}" destId="{2068A67C-7282-4ECA-A918-44D3EB99F36A}" srcOrd="0" destOrd="0" presId="urn:microsoft.com/office/officeart/2005/8/layout/cycle6"/>
    <dgm:cxn modelId="{49529C80-6ADA-4A59-A718-762E4411EB72}" type="presOf" srcId="{0C9B38BC-15A8-4E05-BA2C-43D6F975AA04}" destId="{42AD8260-EBCC-420B-83A4-18FC8808085D}" srcOrd="0" destOrd="0" presId="urn:microsoft.com/office/officeart/2005/8/layout/cycle6"/>
    <dgm:cxn modelId="{1E3FBBAC-B755-4BBF-A79D-2E2BC44B7006}" srcId="{C5060E16-B9CB-4074-95A4-9A24A2951D8D}" destId="{36E816E0-E357-4584-B5AA-E9E01A000747}" srcOrd="1" destOrd="0" parTransId="{8C1D9742-3B88-4B3E-828E-E4E82709CF51}" sibTransId="{0C9B38BC-15A8-4E05-BA2C-43D6F975AA04}"/>
    <dgm:cxn modelId="{B1F55CCC-9045-4BBD-BEB0-70AB9786526C}" type="presOf" srcId="{36E816E0-E357-4584-B5AA-E9E01A000747}" destId="{8E7069C7-8AD4-4F22-86F0-B60099EB411F}" srcOrd="0" destOrd="0" presId="urn:microsoft.com/office/officeart/2005/8/layout/cycle6"/>
    <dgm:cxn modelId="{D3E5DFD7-2DC7-4F21-ACDB-A513C703B2DC}" type="presOf" srcId="{5DF28582-E3FC-48B7-80F7-4ABB2BB2FF49}" destId="{3CCC67CE-9393-46E9-83A7-D92933C80608}" srcOrd="0" destOrd="0" presId="urn:microsoft.com/office/officeart/2005/8/layout/cycle6"/>
    <dgm:cxn modelId="{03F440BA-732F-4351-9872-C334D0371CF6}" type="presParOf" srcId="{2068A67C-7282-4ECA-A918-44D3EB99F36A}" destId="{3CCC67CE-9393-46E9-83A7-D92933C80608}" srcOrd="0" destOrd="0" presId="urn:microsoft.com/office/officeart/2005/8/layout/cycle6"/>
    <dgm:cxn modelId="{04A63261-C945-42EB-9157-EE5B964BF491}" type="presParOf" srcId="{2068A67C-7282-4ECA-A918-44D3EB99F36A}" destId="{23AE577D-E34E-41A9-BBE1-812687F0ACA0}" srcOrd="1" destOrd="0" presId="urn:microsoft.com/office/officeart/2005/8/layout/cycle6"/>
    <dgm:cxn modelId="{F9E66D8B-33CB-4DBE-BA4F-5F52BF7E1FF4}" type="presParOf" srcId="{2068A67C-7282-4ECA-A918-44D3EB99F36A}" destId="{345407ED-95F6-4F82-8DFF-86D88EED3739}" srcOrd="2" destOrd="0" presId="urn:microsoft.com/office/officeart/2005/8/layout/cycle6"/>
    <dgm:cxn modelId="{FA074F76-C225-457B-B5EB-714139B26901}" type="presParOf" srcId="{2068A67C-7282-4ECA-A918-44D3EB99F36A}" destId="{8E7069C7-8AD4-4F22-86F0-B60099EB411F}" srcOrd="3" destOrd="0" presId="urn:microsoft.com/office/officeart/2005/8/layout/cycle6"/>
    <dgm:cxn modelId="{254DEBA1-4302-49BE-B7EA-8CF8F8526EA7}" type="presParOf" srcId="{2068A67C-7282-4ECA-A918-44D3EB99F36A}" destId="{B563BD7E-9874-4FA7-B646-167B9CC0C730}" srcOrd="4" destOrd="0" presId="urn:microsoft.com/office/officeart/2005/8/layout/cycle6"/>
    <dgm:cxn modelId="{F63BE378-E724-4EA9-BE50-055B39D58654}" type="presParOf" srcId="{2068A67C-7282-4ECA-A918-44D3EB99F36A}" destId="{42AD8260-EBCC-420B-83A4-18FC8808085D}" srcOrd="5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CC67CE-9393-46E9-83A7-D92933C80608}">
      <dsp:nvSpPr>
        <dsp:cNvPr id="0" name=""/>
        <dsp:cNvSpPr/>
      </dsp:nvSpPr>
      <dsp:spPr>
        <a:xfrm>
          <a:off x="685" y="1045896"/>
          <a:ext cx="2450452" cy="15927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b="1" kern="1200"/>
            <a:t>Poursuite de la partie IV de SNT.</a:t>
          </a:r>
          <a:endParaRPr lang="fr-FR" sz="2900" kern="1200"/>
        </a:p>
      </dsp:txBody>
      <dsp:txXfrm>
        <a:off x="78439" y="1123650"/>
        <a:ext cx="2294944" cy="1437286"/>
      </dsp:txXfrm>
    </dsp:sp>
    <dsp:sp modelId="{345407ED-95F6-4F82-8DFF-86D88EED3739}">
      <dsp:nvSpPr>
        <dsp:cNvPr id="0" name=""/>
        <dsp:cNvSpPr/>
      </dsp:nvSpPr>
      <dsp:spPr>
        <a:xfrm>
          <a:off x="1225912" y="489312"/>
          <a:ext cx="2705962" cy="2705962"/>
        </a:xfrm>
        <a:custGeom>
          <a:avLst/>
          <a:gdLst/>
          <a:ahLst/>
          <a:cxnLst/>
          <a:rect l="0" t="0" r="0" b="0"/>
          <a:pathLst>
            <a:path>
              <a:moveTo>
                <a:pt x="272240" y="539005"/>
              </a:moveTo>
              <a:arcTo wR="1352981" hR="1352981" stAng="13019147" swAng="636170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7069C7-8AD4-4F22-86F0-B60099EB411F}">
      <dsp:nvSpPr>
        <dsp:cNvPr id="0" name=""/>
        <dsp:cNvSpPr/>
      </dsp:nvSpPr>
      <dsp:spPr>
        <a:xfrm>
          <a:off x="2706648" y="1045896"/>
          <a:ext cx="2450452" cy="15927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b="1" kern="1200"/>
            <a:t>Bibliothèque tkinter (Python).</a:t>
          </a:r>
          <a:endParaRPr lang="en-US" sz="2900" kern="1200"/>
        </a:p>
      </dsp:txBody>
      <dsp:txXfrm>
        <a:off x="2784402" y="1123650"/>
        <a:ext cx="2294944" cy="1437286"/>
      </dsp:txXfrm>
    </dsp:sp>
    <dsp:sp modelId="{42AD8260-EBCC-420B-83A4-18FC8808085D}">
      <dsp:nvSpPr>
        <dsp:cNvPr id="0" name=""/>
        <dsp:cNvSpPr/>
      </dsp:nvSpPr>
      <dsp:spPr>
        <a:xfrm>
          <a:off x="1225912" y="489312"/>
          <a:ext cx="2705962" cy="2705962"/>
        </a:xfrm>
        <a:custGeom>
          <a:avLst/>
          <a:gdLst/>
          <a:ahLst/>
          <a:cxnLst/>
          <a:rect l="0" t="0" r="0" b="0"/>
          <a:pathLst>
            <a:path>
              <a:moveTo>
                <a:pt x="2433722" y="2166957"/>
              </a:moveTo>
              <a:arcTo wR="1352981" hR="1352981" stAng="2219147" swAng="636170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9554E7-5E09-438E-8367-7AE66A4F1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31983D8-24CF-4115-A980-196E964A8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89AF1D-D753-48D2-A664-940DAB7FF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A2E6-7436-4431-B7FD-18DF53C8EC1C}" type="datetimeFigureOut">
              <a:rPr lang="fr-FR" smtClean="0"/>
              <a:t>02/09/2024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4C37FC-E2D4-475E-BCCF-9C81B8DCC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226882-D89A-478D-B7A2-225EA964F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0666-104E-4934-84F4-8F1638C3D5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294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046E23-383B-475E-8749-8D3051CD6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54CBBB9-B248-4280-A163-5E7067FA4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10D138-3B1E-42AF-AD01-BEA8C5226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A2E6-7436-4431-B7FD-18DF53C8EC1C}" type="datetimeFigureOut">
              <a:rPr lang="fr-FR" smtClean="0"/>
              <a:t>02/09/2024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8C1F65-91EA-4394-89E0-54454EB02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AF1B2B-A3A8-47B3-89A3-2B65395ED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0666-104E-4934-84F4-8F1638C3D5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228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E53FA46-43EB-4A67-917E-EE9E4B4490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052549A-CB57-4BB8-ACEB-90F362691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73A184-8B4F-4F23-85CB-06C4DE0F8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A2E6-7436-4431-B7FD-18DF53C8EC1C}" type="datetimeFigureOut">
              <a:rPr lang="fr-FR" smtClean="0"/>
              <a:t>02/09/2024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C67D5F-B017-4138-B442-02146A495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801D1B-4328-4DA7-9D59-AFA49FC5B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0666-104E-4934-84F4-8F1638C3D5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752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C6AEF6-BAEE-4CE0-BB04-EC00BA623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EA494B-9BBD-4FAF-BD5C-5A7313AB6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A54ED5-BBE3-4190-B536-A83E33F48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A2E6-7436-4431-B7FD-18DF53C8EC1C}" type="datetimeFigureOut">
              <a:rPr lang="fr-FR" smtClean="0"/>
              <a:t>02/09/2024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C829F3-FF3A-47A0-875A-514938283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369E64-6D92-465E-8AC5-D0148E61C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0666-104E-4934-84F4-8F1638C3D5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746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EC196B-A533-48C7-8F57-3A011D33E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AC2638F-57DB-4586-9382-75D94B4C7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E40D5F-9C9C-4B40-ADA2-E11607B0E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A2E6-7436-4431-B7FD-18DF53C8EC1C}" type="datetimeFigureOut">
              <a:rPr lang="fr-FR" smtClean="0"/>
              <a:t>02/09/2024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05C532-5EB5-4AC1-9BE8-8F1FE7B4A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C66AE2-F569-41DF-85CC-ACDA8A2FF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0666-104E-4934-84F4-8F1638C3D5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01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2B9F67-474B-4EDD-9F44-656AC937C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65143F-9D79-47AD-845B-EEFDB30175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D1BCD47-C4E5-4A04-BFF2-664218342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B4F12CA-0375-49A3-A10A-365327AC8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A2E6-7436-4431-B7FD-18DF53C8EC1C}" type="datetimeFigureOut">
              <a:rPr lang="fr-FR" smtClean="0"/>
              <a:t>02/09/2024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8D5D899-2A7E-422F-A3EF-A631B19CD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92F314B-403D-4C59-972F-03E18DA9A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0666-104E-4934-84F4-8F1638C3D5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6912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B365FC-D141-4615-AC6D-6E8C852C9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15B7C1-8419-4A06-A379-9E5EE0BB9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672CE19-8AC8-459C-A754-C6DF9E48F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F603055-E1E1-4F33-B82D-A57B824435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2AA82D3-52AF-4E33-B1AC-46E5C65D07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D7D1661-4265-4612-91C8-25DEAD345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A2E6-7436-4431-B7FD-18DF53C8EC1C}" type="datetimeFigureOut">
              <a:rPr lang="fr-FR" smtClean="0"/>
              <a:t>02/09/2024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7722567-B41F-4018-B12E-29F45A871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927945A-655F-42CF-9A37-9BD7A610E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0666-104E-4934-84F4-8F1638C3D5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536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4AF776-D4E6-46D1-81DA-1529A5834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457C8A9-82B8-4D91-BE66-F714DC575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A2E6-7436-4431-B7FD-18DF53C8EC1C}" type="datetimeFigureOut">
              <a:rPr lang="fr-FR" smtClean="0"/>
              <a:t>02/09/2024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D9B8B55-7756-4B73-974F-502C4D56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A3258FC-A707-40AB-B0B9-72C1E1F9F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0666-104E-4934-84F4-8F1638C3D5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381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DEBB0CB-D84D-424A-AB1F-C80B12296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A2E6-7436-4431-B7FD-18DF53C8EC1C}" type="datetimeFigureOut">
              <a:rPr lang="fr-FR" smtClean="0"/>
              <a:t>02/09/2024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A34950E-C417-4F33-A634-247B33237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3B8BF6F-0404-4242-A681-860EBE029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0666-104E-4934-84F4-8F1638C3D5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26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4B9E23-0BA4-4CF7-8D77-E5EAE832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76F1E5-F6DE-498B-9C31-0F5D111E1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6BF0C3A-CCEE-4E10-832F-741C421EF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769647-A7BB-41ED-8442-7709F616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A2E6-7436-4431-B7FD-18DF53C8EC1C}" type="datetimeFigureOut">
              <a:rPr lang="fr-FR" smtClean="0"/>
              <a:t>02/09/2024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E1B1D80-6C16-46C7-85FE-A10CA4622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9DF27FE-92F7-495E-A146-FB729E4A5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0666-104E-4934-84F4-8F1638C3D5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5651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B8C51B-1DB3-4E69-AD26-BA4B64F3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324E505-1489-4E89-9ECC-16284765A6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AD8F8B5-5ACE-4FCF-AB7F-23B1C8B41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150C721-27CB-4132-87DF-D5579321C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A2E6-7436-4431-B7FD-18DF53C8EC1C}" type="datetimeFigureOut">
              <a:rPr lang="fr-FR" smtClean="0"/>
              <a:t>02/09/2024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2C30E12-A9D8-4E33-A414-B3610D1E2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6C9C77-FF0B-42E2-B73B-DE66374F1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0666-104E-4934-84F4-8F1638C3D5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154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F24A432-651E-4F4B-BE4F-41C918153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2669BE7-D53E-4EA9-B85A-F188D8D8D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8A4D7A-FA1A-4C48-AA8C-DD288A15C0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DA2E6-7436-4431-B7FD-18DF53C8EC1C}" type="datetimeFigureOut">
              <a:rPr lang="fr-FR" smtClean="0"/>
              <a:t>02/09/2024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27321F-87E1-4BA4-9060-E4B33C564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F979FF-B323-49F3-BB97-26F591E989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10666-104E-4934-84F4-8F1638C3D5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2988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4CD051-21A5-4382-B09C-85C255076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35621"/>
          </a:xfrm>
        </p:spPr>
        <p:txBody>
          <a:bodyPr/>
          <a:lstStyle/>
          <a:p>
            <a:r>
              <a:rPr lang="fr-FR" b="1" dirty="0">
                <a:solidFill>
                  <a:schemeClr val="accent1"/>
                </a:solidFill>
              </a:rPr>
              <a:t>NSI en Première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60C1E33-E952-4DE0-B67F-BEAEAA2E66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99359"/>
            <a:ext cx="9144000" cy="2930769"/>
          </a:xfrm>
        </p:spPr>
        <p:txBody>
          <a:bodyPr/>
          <a:lstStyle/>
          <a:p>
            <a:r>
              <a:rPr lang="fr-FR" sz="3600" b="1" dirty="0">
                <a:effectLst>
                  <a:outerShdw blurRad="50800" dist="50800" dir="5400000" algn="ctr" rotWithShape="0">
                    <a:srgbClr val="FF0000"/>
                  </a:outerShdw>
                </a:effectLst>
              </a:rPr>
              <a:t>Sommaire</a:t>
            </a:r>
          </a:p>
          <a:p>
            <a:pPr algn="l"/>
            <a:endParaRPr lang="fr-FR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rgbClr val="002060"/>
                </a:solidFill>
              </a:rPr>
              <a:t>Demandez le programme !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rgbClr val="002060"/>
                </a:solidFill>
              </a:rPr>
              <a:t>Organisation des cours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rgbClr val="002060"/>
                </a:solidFill>
              </a:rPr>
              <a:t>L’ancienne épreuve du baccalauréat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rgbClr val="002060"/>
                </a:solidFill>
              </a:rPr>
              <a:t>Les projets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fr-FR" dirty="0"/>
          </a:p>
          <a:p>
            <a:pPr algn="l"/>
            <a:endParaRPr lang="fr-FR" dirty="0"/>
          </a:p>
          <a:p>
            <a:pPr algn="l"/>
            <a:endParaRPr lang="fr-FR" dirty="0"/>
          </a:p>
          <a:p>
            <a:pPr algn="l"/>
            <a:endParaRPr lang="fr-FR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282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67E6E36D-86CE-47D1-954A-757E28D92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b="1" dirty="0"/>
              <a:t>Projets / Jeu Pong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1295D77-AD10-F9E1-65DD-4EEDE11272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2485118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fr-FR" sz="3000" b="1" u="sng" dirty="0"/>
              <a:t>Second trimestre</a:t>
            </a:r>
            <a:endParaRPr lang="fr-FR" sz="3000" b="1" i="1" u="sng" dirty="0"/>
          </a:p>
          <a:p>
            <a:pPr marL="0" indent="0">
              <a:buNone/>
            </a:pPr>
            <a:endParaRPr lang="fr-FR" b="1" u="sng" dirty="0"/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endParaRPr lang="fr-FR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b="1" dirty="0"/>
              <a:t> Revisite du célèbre </a:t>
            </a:r>
            <a:r>
              <a:rPr lang="fr-FR" b="1" dirty="0">
                <a:solidFill>
                  <a:schemeClr val="accent5">
                    <a:lumMod val="50000"/>
                  </a:schemeClr>
                </a:solidFill>
              </a:rPr>
              <a:t>jeu Pong des années 70</a:t>
            </a:r>
            <a:r>
              <a:rPr lang="fr-FR" b="1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b="1" dirty="0"/>
          </a:p>
          <a:p>
            <a:pPr>
              <a:buFont typeface="Wingdings" panose="05000000000000000000" pitchFamily="2" charset="2"/>
              <a:buChar char="Ø"/>
            </a:pPr>
            <a:endParaRPr lang="fr-FR" b="1" dirty="0"/>
          </a:p>
          <a:p>
            <a:pPr>
              <a:buFont typeface="Wingdings" panose="05000000000000000000" pitchFamily="2" charset="2"/>
              <a:buChar char="Ø"/>
            </a:pPr>
            <a:endParaRPr lang="fr-FR" b="1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E398CF0B-4D27-353F-2785-1FB5DD4045A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b="1" i="1" u="sng" dirty="0"/>
              <a:t>Exemple</a:t>
            </a:r>
          </a:p>
          <a:p>
            <a:pPr marL="0" indent="0">
              <a:buNone/>
            </a:pPr>
            <a:endParaRPr lang="fr-FR" b="1" i="1" u="sng" dirty="0"/>
          </a:p>
          <a:p>
            <a:pPr marL="0" indent="0">
              <a:buNone/>
            </a:pPr>
            <a:endParaRPr lang="fr-FR" b="1" i="1" u="sng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95A4216-8833-5BE3-B4B5-31A7F5C20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286" y="2590757"/>
            <a:ext cx="5094514" cy="311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44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D3F37E-2258-4A0E-9913-AA45B1116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Projets / Logiciel de manipulation d’images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016EE66-E812-4A37-BA78-4E46640E9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623125"/>
          </a:xfrm>
        </p:spPr>
        <p:txBody>
          <a:bodyPr>
            <a:normAutofit/>
          </a:bodyPr>
          <a:lstStyle/>
          <a:p>
            <a:pPr algn="ctr"/>
            <a:r>
              <a:rPr lang="fr-FR" sz="2800" u="sng" dirty="0"/>
              <a:t>Troisième trimestre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2509E405-4E49-4731-9225-C2195CB129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23125"/>
          </a:xfrm>
        </p:spPr>
        <p:txBody>
          <a:bodyPr>
            <a:normAutofit/>
          </a:bodyPr>
          <a:lstStyle/>
          <a:p>
            <a:pPr algn="ctr"/>
            <a:r>
              <a:rPr lang="fr-FR" sz="2800" i="1" u="sng" dirty="0"/>
              <a:t>Exemple</a:t>
            </a:r>
          </a:p>
        </p:txBody>
      </p:sp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C751D561-83BB-45EF-AC86-660E7BD5620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72200" y="3140701"/>
            <a:ext cx="5183188" cy="2413336"/>
          </a:xfrm>
        </p:spPr>
      </p:pic>
      <p:graphicFrame>
        <p:nvGraphicFramePr>
          <p:cNvPr id="14" name="Espace réservé du contenu 9">
            <a:extLst>
              <a:ext uri="{FF2B5EF4-FFF2-40B4-BE49-F238E27FC236}">
                <a16:creationId xmlns:a16="http://schemas.microsoft.com/office/drawing/2014/main" id="{1279746A-496C-E2A9-DC65-97D747749248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839788" y="2505075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68864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D3F37E-2258-4A0E-9913-AA45B1116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Projets / QCM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016EE66-E812-4A37-BA78-4E46640E9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623125"/>
          </a:xfrm>
        </p:spPr>
        <p:txBody>
          <a:bodyPr>
            <a:normAutofit/>
          </a:bodyPr>
          <a:lstStyle/>
          <a:p>
            <a:pPr algn="ctr"/>
            <a:r>
              <a:rPr lang="fr-FR" sz="2800" u="sng" dirty="0"/>
              <a:t>Troisième trimestre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2509E405-4E49-4731-9225-C2195CB129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23125"/>
          </a:xfrm>
        </p:spPr>
        <p:txBody>
          <a:bodyPr>
            <a:normAutofit/>
          </a:bodyPr>
          <a:lstStyle/>
          <a:p>
            <a:pPr algn="ctr"/>
            <a:r>
              <a:rPr lang="fr-FR" sz="2800" i="1" u="sng" dirty="0"/>
              <a:t>Exemple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A330177-5E63-EF42-E032-4D95DD28C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94819"/>
            <a:ext cx="5157787" cy="319484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b="1" dirty="0"/>
              <a:t>Génération d’un 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QCM</a:t>
            </a:r>
            <a:r>
              <a:rPr lang="fr-FR" b="1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b="1" dirty="0"/>
              <a:t> Langages 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HTML / CSS / JavaScript</a:t>
            </a:r>
            <a:r>
              <a:rPr lang="fr-FR" b="1" dirty="0"/>
              <a:t>.</a:t>
            </a:r>
          </a:p>
        </p:txBody>
      </p:sp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760B6CCE-1CD8-E6DB-2178-BA4CF99F9A1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249049" y="2505075"/>
            <a:ext cx="5029490" cy="3684588"/>
          </a:xfrm>
        </p:spPr>
      </p:pic>
    </p:spTree>
    <p:extLst>
      <p:ext uri="{BB962C8B-B14F-4D97-AF65-F5344CB8AC3E}">
        <p14:creationId xmlns:p14="http://schemas.microsoft.com/office/powerpoint/2010/main" val="249110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2DE6800-6223-4850-91CD-8B369F4EF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002060"/>
                </a:solidFill>
              </a:rPr>
              <a:t>Production / Terrain en 3D</a:t>
            </a:r>
            <a:endParaRPr lang="fr-FR" dirty="0"/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0BE0E897-9AED-30BD-48D9-2ECCEF70459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b="1" u="sng" dirty="0"/>
              <a:t>Second / Troisième trimestre 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b="1" dirty="0"/>
              <a:t>Génération d’un 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terrain </a:t>
            </a:r>
            <a:r>
              <a:rPr lang="fr-FR" b="1" dirty="0"/>
              <a:t>aléatoire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 en 3D</a:t>
            </a:r>
            <a:r>
              <a:rPr lang="fr-FR" b="1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b="1" dirty="0"/>
              <a:t> Algorithme de 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Perlin</a:t>
            </a:r>
            <a:r>
              <a:rPr lang="fr-FR" b="1" dirty="0"/>
              <a:t>.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9F0171-8AAB-6F7A-B680-88FB3A4DF5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i="1" u="sng" dirty="0"/>
              <a:t>Exemple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9C9725D-3246-FBEC-119A-EC9A75CE0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423" y="2695077"/>
            <a:ext cx="5320519" cy="360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27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2DE6800-6223-4850-91CD-8B369F4EF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002060"/>
                </a:solidFill>
              </a:rPr>
              <a:t>Projet / Open AI</a:t>
            </a:r>
            <a:endParaRPr lang="fr-FR" dirty="0"/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0BE0E897-9AED-30BD-48D9-2ECCEF7045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349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u="sng" dirty="0"/>
              <a:t>Second / Troisième trimestre 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b="1" dirty="0"/>
              <a:t>Utilisation et configuration d’Open AI (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ChatGPT</a:t>
            </a:r>
            <a:r>
              <a:rPr lang="fr-FR" b="1" dirty="0"/>
              <a:t>).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b="1" dirty="0"/>
              <a:t> Création du jeu 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Suika</a:t>
            </a:r>
            <a:r>
              <a:rPr lang="fr-FR" b="1" dirty="0"/>
              <a:t> à l’aide de ChatGPT.</a:t>
            </a:r>
          </a:p>
          <a:p>
            <a:pPr marL="0" indent="0">
              <a:buNone/>
            </a:pPr>
            <a:endParaRPr lang="fr-FR" b="1" dirty="0"/>
          </a:p>
          <a:p>
            <a:pPr>
              <a:buFont typeface="Wingdings" panose="05000000000000000000" pitchFamily="2" charset="2"/>
              <a:buChar char="Ø"/>
            </a:pPr>
            <a:endParaRPr lang="fr-FR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9F0171-8AAB-6F7A-B680-88FB3A4DF5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b="1" i="1" u="sng" dirty="0"/>
              <a:t>Exemple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7258350-A662-A73B-6D99-02BDFC702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90800"/>
            <a:ext cx="60198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69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2DE6800-6223-4850-91CD-8B369F4EF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002060"/>
                </a:solidFill>
              </a:rPr>
              <a:t>Le machine learning : programmation</a:t>
            </a:r>
            <a:endParaRPr lang="fr-FR" dirty="0"/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0BE0E897-9AED-30BD-48D9-2ECCEF7045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296885"/>
            <a:ext cx="5540829" cy="336368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b="1" dirty="0"/>
              <a:t>Présentation du machine learning.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b="1" dirty="0"/>
              <a:t> Programmation de situations d’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apprentissage supervisé </a:t>
            </a:r>
            <a:r>
              <a:rPr lang="fr-FR" b="1" dirty="0"/>
              <a:t>/ 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non supervisé</a:t>
            </a:r>
            <a:r>
              <a:rPr lang="fr-FR" b="1" dirty="0"/>
              <a:t> en Python.</a:t>
            </a:r>
          </a:p>
          <a:p>
            <a:pPr marL="0" indent="0">
              <a:buNone/>
            </a:pPr>
            <a:endParaRPr lang="fr-FR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9F0171-8AAB-6F7A-B680-88FB3A4DF5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b="1" i="1" u="sng" dirty="0"/>
              <a:t>Bibliothèques en Python</a:t>
            </a:r>
          </a:p>
          <a:p>
            <a:pPr marL="0" indent="0">
              <a:buNone/>
            </a:pPr>
            <a:endParaRPr lang="fr-FR" b="1" u="sng" dirty="0"/>
          </a:p>
          <a:p>
            <a:pPr marL="0" indent="0">
              <a:buNone/>
            </a:pPr>
            <a:endParaRPr lang="fr-FR" b="1" u="sng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4C231AD-85F0-B74D-287F-A406AB086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202" y="2296885"/>
            <a:ext cx="3937595" cy="391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189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9978FE-EFC4-49C1-BA5B-85F4116D0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002060"/>
                </a:solidFill>
              </a:rPr>
              <a:t>Demandez le programme !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ED4607-CE43-4C62-B323-C757C8956135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 </a:t>
            </a:r>
            <a:r>
              <a:rPr lang="fr-F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Quatre grands thèmes</a:t>
            </a:r>
          </a:p>
          <a:p>
            <a:pPr marL="0" indent="0">
              <a:buNone/>
            </a:pPr>
            <a:endParaRPr lang="fr-FR" b="1" dirty="0"/>
          </a:p>
          <a:p>
            <a:pPr marL="971550" lvl="1" indent="-514350">
              <a:buFont typeface="+mj-lt"/>
              <a:buAutoNum type="arabicPeriod"/>
            </a:pPr>
            <a:r>
              <a:rPr lang="fr-FR" b="1" u="sng" dirty="0"/>
              <a:t>Données</a:t>
            </a:r>
            <a:r>
              <a:rPr lang="fr-FR" b="1" dirty="0">
                <a:solidFill>
                  <a:srgbClr val="002060"/>
                </a:solidFill>
              </a:rPr>
              <a:t> : représentent des informations très diverses sous forme unifiée.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b="1" u="sng" dirty="0"/>
              <a:t>Algorithmes</a:t>
            </a:r>
            <a:r>
              <a:rPr lang="fr-FR" b="1" dirty="0">
                <a:solidFill>
                  <a:srgbClr val="002060"/>
                </a:solidFill>
              </a:rPr>
              <a:t> : succession finie et ordonnées d’instructions en vue de résoudre un problème.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b="1" u="sng" dirty="0"/>
              <a:t>Langages</a:t>
            </a:r>
            <a:r>
              <a:rPr lang="fr-FR" b="1" dirty="0">
                <a:solidFill>
                  <a:srgbClr val="002060"/>
                </a:solidFill>
              </a:rPr>
              <a:t> : traduction d’algorithmes abstraits en programmes exécutables par une machine.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b="1" u="sng" dirty="0"/>
              <a:t>Machines</a:t>
            </a:r>
            <a:r>
              <a:rPr lang="fr-FR" b="1" dirty="0">
                <a:solidFill>
                  <a:srgbClr val="002060"/>
                </a:solidFill>
              </a:rPr>
              <a:t> : exécutent les programmes, assurent la persistance de données et gèrent la communication entre elles.</a:t>
            </a:r>
          </a:p>
        </p:txBody>
      </p:sp>
    </p:spTree>
    <p:extLst>
      <p:ext uri="{BB962C8B-B14F-4D97-AF65-F5344CB8AC3E}">
        <p14:creationId xmlns:p14="http://schemas.microsoft.com/office/powerpoint/2010/main" val="86069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CCDA59-9C20-4CAA-B42A-9659AAB46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002060"/>
                </a:solidFill>
              </a:rPr>
              <a:t>Données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D801D0-49F9-49B6-A0C8-C1C2FD858663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marL="0" indent="0" algn="ctr">
              <a:buNone/>
            </a:pPr>
            <a:r>
              <a:rPr lang="fr-F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Contenu du thème </a:t>
            </a:r>
          </a:p>
          <a:p>
            <a:pPr marL="0" indent="0">
              <a:buNone/>
            </a:pPr>
            <a:endParaRPr lang="fr-FR" b="1" dirty="0"/>
          </a:p>
          <a:p>
            <a:pPr marL="971550" lvl="1" indent="-514350">
              <a:buFont typeface="+mj-lt"/>
              <a:buAutoNum type="arabicPeriod"/>
            </a:pPr>
            <a:r>
              <a:rPr lang="fr-FR" b="1" u="sng" dirty="0"/>
              <a:t>Types de base</a:t>
            </a:r>
            <a:r>
              <a:rPr lang="fr-FR" b="1" dirty="0"/>
              <a:t> : 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Représentation de nombres, booléens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fr-FR" b="1" dirty="0">
                <a:solidFill>
                  <a:srgbClr val="FF0000"/>
                </a:solidFill>
              </a:rPr>
              <a:t>circuits logiques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b="1" u="sng" dirty="0"/>
              <a:t>Types construits</a:t>
            </a:r>
            <a:r>
              <a:rPr lang="fr-FR" b="1" dirty="0"/>
              <a:t> : 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Listes, tuples, dictionnaires, </a:t>
            </a:r>
            <a:r>
              <a:rPr lang="fr-FR" b="1" dirty="0">
                <a:solidFill>
                  <a:srgbClr val="FF0000"/>
                </a:solidFill>
              </a:rPr>
              <a:t>matrices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fr-FR" b="1" dirty="0"/>
          </a:p>
          <a:p>
            <a:pPr marL="971550" lvl="1" indent="-514350">
              <a:buFont typeface="+mj-lt"/>
              <a:buAutoNum type="arabicPeriod"/>
            </a:pPr>
            <a:r>
              <a:rPr lang="fr-FR" b="1" u="sng" dirty="0"/>
              <a:t>Fichiers organisés</a:t>
            </a:r>
            <a:r>
              <a:rPr lang="fr-FR" b="1" dirty="0"/>
              <a:t> : 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Fichiers .csv et lien avec un tableur.</a:t>
            </a:r>
          </a:p>
          <a:p>
            <a:pPr marL="457200" lvl="1" indent="0">
              <a:buNone/>
            </a:pPr>
            <a:endParaRPr lang="fr-FR" b="1" i="1" dirty="0">
              <a:solidFill>
                <a:srgbClr val="002060"/>
              </a:solidFill>
            </a:endParaRPr>
          </a:p>
          <a:p>
            <a:pPr marL="457200" lvl="1" indent="0">
              <a:buNone/>
            </a:pPr>
            <a:endParaRPr lang="fr-FR" b="1" i="1" dirty="0">
              <a:solidFill>
                <a:srgbClr val="00206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fr-FR" b="1" i="1" dirty="0">
              <a:solidFill>
                <a:srgbClr val="00206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fr-FR" b="1" i="1" dirty="0">
              <a:solidFill>
                <a:srgbClr val="00206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fr-FR" b="1" i="1" dirty="0">
              <a:solidFill>
                <a:srgbClr val="00206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fr-FR" b="1" i="1" dirty="0">
              <a:solidFill>
                <a:srgbClr val="00206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fr-FR" b="1" i="1" dirty="0">
              <a:solidFill>
                <a:srgbClr val="00206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fr-FR" b="1" i="1" u="sng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6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510692-A156-4A71-A743-9426B6300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002060"/>
                </a:solidFill>
              </a:rPr>
              <a:t>Algorithmique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844823-2ACF-4C69-98BF-F99FDF793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Contenu du thème </a:t>
            </a:r>
          </a:p>
          <a:p>
            <a:pPr marL="0" indent="0">
              <a:buNone/>
            </a:pPr>
            <a:endParaRPr lang="fr-FR" b="1" dirty="0"/>
          </a:p>
          <a:p>
            <a:pPr marL="971550" lvl="1" indent="-514350">
              <a:buFont typeface="+mj-lt"/>
              <a:buAutoNum type="arabicPeriod"/>
            </a:pPr>
            <a:r>
              <a:rPr lang="fr-FR" b="1" u="sng" dirty="0"/>
              <a:t>Algorithmes de bases</a:t>
            </a:r>
            <a:r>
              <a:rPr lang="fr-FR" b="1" dirty="0"/>
              <a:t> : 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recherche d’occurrences, moyennes, minimum / maximum etc. Un peu d’histoire 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.</a:t>
            </a:r>
            <a:endParaRPr lang="fr-FR" b="1" i="1" u="sng" dirty="0"/>
          </a:p>
          <a:p>
            <a:pPr marL="971550" lvl="1" indent="-514350">
              <a:buFont typeface="+mj-lt"/>
              <a:buAutoNum type="arabicPeriod"/>
            </a:pPr>
            <a:r>
              <a:rPr lang="fr-FR" b="1" u="sng" dirty="0"/>
              <a:t>Recherche d’un élément </a:t>
            </a:r>
            <a:r>
              <a:rPr lang="fr-FR" b="1" dirty="0"/>
              <a:t>:</a:t>
            </a:r>
            <a:r>
              <a:rPr lang="fr-FR" b="1" i="1" dirty="0"/>
              <a:t> 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recherche par dichotomie.</a:t>
            </a:r>
            <a:endParaRPr lang="fr-FR" b="1" dirty="0"/>
          </a:p>
          <a:p>
            <a:pPr marL="971550" lvl="1" indent="-514350">
              <a:buFont typeface="+mj-lt"/>
              <a:buAutoNum type="arabicPeriod"/>
            </a:pPr>
            <a:r>
              <a:rPr lang="fr-FR" b="1" u="sng" dirty="0"/>
              <a:t>Algorithmique de tri</a:t>
            </a:r>
            <a:r>
              <a:rPr lang="fr-FR" b="1" dirty="0"/>
              <a:t> : 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par sélection, insertion. </a:t>
            </a:r>
            <a:r>
              <a:rPr lang="fr-FR" b="1" dirty="0">
                <a:solidFill>
                  <a:srgbClr val="FF0000"/>
                </a:solidFill>
              </a:rPr>
              <a:t>Tri à bulles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b="1" u="sng" dirty="0"/>
              <a:t>Algorithmes gloutons</a:t>
            </a:r>
            <a:r>
              <a:rPr lang="fr-FR" b="1" dirty="0"/>
              <a:t> 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: rendu de monnaie, problème du sac à dos.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b="1" u="sng" dirty="0">
                <a:solidFill>
                  <a:srgbClr val="FF0000"/>
                </a:solidFill>
              </a:rPr>
              <a:t>Calculs de distance</a:t>
            </a:r>
            <a:r>
              <a:rPr lang="fr-FR" b="1" dirty="0">
                <a:solidFill>
                  <a:srgbClr val="FF0000"/>
                </a:solidFill>
              </a:rPr>
              <a:t> : euclidienne, Manhattan, Tchebychev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fr-FR" b="1" dirty="0"/>
          </a:p>
          <a:p>
            <a:pPr marL="0" indent="0" algn="ctr">
              <a:buNone/>
            </a:pP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2347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0B8BCD-94EC-4647-A581-1F0ECE0C2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002060"/>
                </a:solidFill>
              </a:rPr>
              <a:t>Langages et programmation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EB2172-8678-46E9-8D77-4F3693CC0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Contenu du thème </a:t>
            </a:r>
          </a:p>
          <a:p>
            <a:pPr marL="0" indent="0">
              <a:buNone/>
            </a:pPr>
            <a:endParaRPr lang="fr-FR" dirty="0"/>
          </a:p>
          <a:p>
            <a:pPr marL="971550" lvl="1" indent="-514350">
              <a:buFont typeface="+mj-lt"/>
              <a:buAutoNum type="arabicPeriod"/>
            </a:pPr>
            <a:r>
              <a:rPr lang="fr-FR" b="1" u="sng" dirty="0"/>
              <a:t>Langage Python</a:t>
            </a:r>
            <a:r>
              <a:rPr lang="fr-FR" b="1" dirty="0"/>
              <a:t> : programmation impérative, fonctionnelle, </a:t>
            </a:r>
            <a:r>
              <a:rPr lang="fr-FR" b="1" dirty="0">
                <a:solidFill>
                  <a:srgbClr val="FF0000"/>
                </a:solidFill>
              </a:rPr>
              <a:t>événementielle</a:t>
            </a:r>
            <a:r>
              <a:rPr lang="fr-FR" b="1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b="1" u="sng" dirty="0">
                <a:solidFill>
                  <a:srgbClr val="FF0000"/>
                </a:solidFill>
              </a:rPr>
              <a:t>Langages de description</a:t>
            </a:r>
            <a:r>
              <a:rPr lang="fr-FR" b="1" dirty="0">
                <a:solidFill>
                  <a:srgbClr val="FF0000"/>
                </a:solidFill>
              </a:rPr>
              <a:t> : (facultatif) HTML, CSS et javascript</a:t>
            </a:r>
            <a:r>
              <a:rPr lang="fr-FR" b="1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b="1" u="sng" dirty="0"/>
              <a:t>Comparaison entre langages</a:t>
            </a:r>
            <a:r>
              <a:rPr lang="fr-FR" b="1" dirty="0"/>
              <a:t> : compilé / interprété, typage statique / dynamique. Exemple avec le langage C++        . Un peu d’histoire </a:t>
            </a:r>
            <a:r>
              <a:rPr lang="fr-FR" b="1" dirty="0">
                <a:sym typeface="Wingdings" panose="05000000000000000000" pitchFamily="2" charset="2"/>
              </a:rPr>
              <a:t>.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b="1" dirty="0">
                <a:sym typeface="Wingdings" panose="05000000000000000000" pitchFamily="2" charset="2"/>
              </a:rPr>
              <a:t>Introduction </a:t>
            </a:r>
            <a:r>
              <a:rPr lang="fr-FR" b="1" dirty="0">
                <a:solidFill>
                  <a:srgbClr val="FF0000"/>
                </a:solidFill>
                <a:sym typeface="Wingdings" panose="05000000000000000000" pitchFamily="2" charset="2"/>
              </a:rPr>
              <a:t>au langage C</a:t>
            </a:r>
            <a:r>
              <a:rPr lang="fr-FR" b="1" dirty="0">
                <a:sym typeface="Wingdings" panose="05000000000000000000" pitchFamily="2" charset="2"/>
              </a:rPr>
              <a:t>.</a:t>
            </a:r>
            <a:endParaRPr lang="fr-FR" b="1" dirty="0"/>
          </a:p>
          <a:p>
            <a:pPr marL="971550" lvl="1" indent="-514350">
              <a:buFont typeface="+mj-lt"/>
              <a:buAutoNum type="arabicPeriod"/>
            </a:pPr>
            <a:endParaRPr lang="fr-FR" b="1" dirty="0"/>
          </a:p>
        </p:txBody>
      </p:sp>
      <p:pic>
        <p:nvPicPr>
          <p:cNvPr id="5" name="Graphique 4" descr="Contour de visage souriant et des cœurs avec un remplissage uni">
            <a:extLst>
              <a:ext uri="{FF2B5EF4-FFF2-40B4-BE49-F238E27FC236}">
                <a16:creationId xmlns:a16="http://schemas.microsoft.com/office/drawing/2014/main" id="{786EE1A3-E114-A431-AA68-F5FCF8555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3722" y="4164580"/>
            <a:ext cx="538049" cy="53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49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FED275-0C6E-4697-AABB-220F140B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002060"/>
                </a:solidFill>
              </a:rPr>
              <a:t>Machines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CC8506-3F66-4901-B787-87052BBC1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Contenu du thème </a:t>
            </a:r>
          </a:p>
          <a:p>
            <a:pPr marL="0" indent="0">
              <a:buNone/>
            </a:pPr>
            <a:endParaRPr lang="fr-FR" b="1" dirty="0"/>
          </a:p>
          <a:p>
            <a:pPr marL="971550" lvl="1" indent="-514350">
              <a:buFont typeface="+mj-lt"/>
              <a:buAutoNum type="arabicPeriod"/>
            </a:pPr>
            <a:r>
              <a:rPr lang="fr-FR" b="1" u="sng" dirty="0"/>
              <a:t>Communication entre machines</a:t>
            </a:r>
            <a:r>
              <a:rPr lang="fr-FR" b="1" dirty="0"/>
              <a:t> : Protocole 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TCP / IP</a:t>
            </a:r>
            <a:r>
              <a:rPr lang="fr-FR" b="1" dirty="0"/>
              <a:t>, modèle théorique OSI.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b="1" u="sng" dirty="0"/>
              <a:t>Réseaux</a:t>
            </a:r>
            <a:r>
              <a:rPr lang="fr-FR" b="1" dirty="0"/>
              <a:t> : simulation via 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Filius</a:t>
            </a:r>
            <a:r>
              <a:rPr lang="fr-FR" b="1" dirty="0"/>
              <a:t> (suite de SNT).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b="1" u="sng" dirty="0"/>
              <a:t>Hardware</a:t>
            </a:r>
            <a:r>
              <a:rPr lang="fr-FR" b="1" dirty="0"/>
              <a:t> : 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composants</a:t>
            </a:r>
            <a:r>
              <a:rPr lang="fr-FR" b="1" dirty="0"/>
              <a:t> d’un ordinateur, étude du processeur.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b="1" u="sng" dirty="0"/>
              <a:t>Commandes en ligne</a:t>
            </a:r>
            <a:r>
              <a:rPr lang="fr-FR" b="1" dirty="0"/>
              <a:t> : Linux / Windows.</a:t>
            </a:r>
          </a:p>
          <a:p>
            <a:pPr marL="457200" lvl="1" indent="0">
              <a:buNone/>
            </a:pPr>
            <a:endParaRPr lang="fr-FR" b="1" dirty="0"/>
          </a:p>
          <a:p>
            <a:pPr marL="971550" lvl="1" indent="-514350">
              <a:buFont typeface="+mj-lt"/>
              <a:buAutoNum type="arabicPeriod"/>
            </a:pPr>
            <a:endParaRPr lang="fr-FR" b="1" dirty="0"/>
          </a:p>
          <a:p>
            <a:pPr marL="971550" lvl="1" indent="-514350">
              <a:buFont typeface="+mj-lt"/>
              <a:buAutoNum type="arabicPeriod"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413757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092180-9033-4242-B0F7-CC5BA5A27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002060"/>
                </a:solidFill>
              </a:rPr>
              <a:t>Organisation des cours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BB12F4-C546-4A4B-BEA7-A47C53A09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90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En Première, </a:t>
            </a:r>
            <a:r>
              <a:rPr lang="fr-FR" b="1" dirty="0"/>
              <a:t>4H de cours 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par semaine, largement en autonomie.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 Les </a:t>
            </a:r>
            <a:r>
              <a:rPr lang="fr-FR" b="1" dirty="0"/>
              <a:t>cours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 et </a:t>
            </a:r>
            <a:r>
              <a:rPr lang="fr-FR" b="1" dirty="0"/>
              <a:t>exercices + corrigés numérisés 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et disponibles sur GitHub.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FR" b="1" dirty="0"/>
              <a:t>2 heures 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par semaine d’activité de type « projet » / trophées NSI.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FR" b="1" dirty="0"/>
              <a:t>Evaluation 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par quinzaine </a:t>
            </a:r>
            <a:r>
              <a:rPr lang="fr-FR" b="1" dirty="0"/>
              <a:t>sous forme de QCM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fr-FR" b="1" dirty="0"/>
              <a:t>Tests blancs en amont.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b="1" dirty="0"/>
              <a:t> Les 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projets</a:t>
            </a:r>
            <a:r>
              <a:rPr lang="fr-FR" b="1" dirty="0"/>
              <a:t> : 1/3 de la moyenne.</a:t>
            </a:r>
          </a:p>
          <a:p>
            <a:pPr marL="0" indent="0">
              <a:buNone/>
            </a:pPr>
            <a:endParaRPr lang="fr-FR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098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F85FE1-CD45-4060-A7AB-AFA2A0DBD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002060"/>
                </a:solidFill>
              </a:rPr>
              <a:t>L’épreuve du baccalauréat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9D8150-D681-463F-AD42-D81B997FE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rgbClr val="002060"/>
                </a:solidFill>
              </a:rPr>
              <a:t> </a:t>
            </a:r>
            <a:r>
              <a:rPr lang="fr-FR" b="1" dirty="0"/>
              <a:t>Mise en place par la réforme du lycée mais abandonnée : QCM de 42 questions à compléter en 2 heures.</a:t>
            </a:r>
          </a:p>
          <a:p>
            <a:pPr marL="0" indent="0">
              <a:buNone/>
            </a:pPr>
            <a:endParaRPr lang="fr-FR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b="1" dirty="0"/>
              <a:t> Spécialité abandonnée : 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coefficient 8</a:t>
            </a:r>
            <a:r>
              <a:rPr lang="fr-FR" b="1" dirty="0"/>
              <a:t> (moyenne annuelle).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b="1" dirty="0"/>
              <a:t> 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Epreuve(s)</a:t>
            </a:r>
            <a:r>
              <a:rPr lang="fr-FR" b="1" dirty="0"/>
              <a:t> dans l’esprit du bac au </a:t>
            </a:r>
            <a:r>
              <a:rPr lang="fr-FR" b="1" dirty="0">
                <a:solidFill>
                  <a:schemeClr val="accent5">
                    <a:lumMod val="50000"/>
                  </a:schemeClr>
                </a:solidFill>
              </a:rPr>
              <a:t>(second)/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troisième trimestre.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309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086930-A2A3-4777-970B-8CC040FA8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Projets / Carré magique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5666D63-68B5-49D9-8E5E-734E8B0C51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b="1" u="sng" dirty="0"/>
              <a:t>Premier trimestre</a:t>
            </a:r>
            <a:endParaRPr lang="fr-FR" dirty="0"/>
          </a:p>
          <a:p>
            <a:pPr marL="0" indent="0" algn="ctr">
              <a:buNone/>
            </a:pPr>
            <a:endParaRPr lang="fr-FR" b="1" u="sng" dirty="0"/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b="1" dirty="0"/>
              <a:t>Déterminer si un carré est magique ou non.</a:t>
            </a:r>
          </a:p>
          <a:p>
            <a:pPr marL="0" indent="0" algn="ctr">
              <a:buNone/>
            </a:pPr>
            <a:endParaRPr lang="fr-FR" b="1" i="1" u="sng" dirty="0"/>
          </a:p>
          <a:p>
            <a:pPr marL="0" indent="0" algn="ctr">
              <a:buNone/>
            </a:pP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45C6270B-B8C6-B950-8375-A4C8CCF26A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b="1" i="1" u="sng" dirty="0"/>
              <a:t>Un carré magique</a:t>
            </a:r>
          </a:p>
          <a:p>
            <a:pPr marL="0" indent="0" algn="ctr">
              <a:buNone/>
            </a:pPr>
            <a:endParaRPr lang="fr-FR" b="1" u="sng" dirty="0"/>
          </a:p>
          <a:p>
            <a:pPr marL="0" indent="0" algn="ctr">
              <a:buNone/>
            </a:pPr>
            <a:endParaRPr lang="fr-FR" b="1" u="sng" dirty="0"/>
          </a:p>
          <a:p>
            <a:pPr marL="0" indent="0" algn="ctr">
              <a:buNone/>
            </a:pPr>
            <a:endParaRPr lang="fr-FR" b="1" u="sng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3623830-2285-EC44-2B32-8CFB38C4E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1021" y="2829208"/>
            <a:ext cx="3862155" cy="238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643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563</Words>
  <Application>Microsoft Office PowerPoint</Application>
  <PresentationFormat>Grand écran</PresentationFormat>
  <Paragraphs>114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Thème Office</vt:lpstr>
      <vt:lpstr>NSI en Première</vt:lpstr>
      <vt:lpstr>Demandez le programme !</vt:lpstr>
      <vt:lpstr>Données</vt:lpstr>
      <vt:lpstr>Algorithmique</vt:lpstr>
      <vt:lpstr>Langages et programmation</vt:lpstr>
      <vt:lpstr>Machines</vt:lpstr>
      <vt:lpstr>Organisation des cours</vt:lpstr>
      <vt:lpstr>L’épreuve du baccalauréat</vt:lpstr>
      <vt:lpstr>Projets / Carré magique</vt:lpstr>
      <vt:lpstr>Projets / Jeu Pong</vt:lpstr>
      <vt:lpstr>Projets / Logiciel de manipulation d’images</vt:lpstr>
      <vt:lpstr>Projets / QCM</vt:lpstr>
      <vt:lpstr>Production / Terrain en 3D</vt:lpstr>
      <vt:lpstr>Projet / Open AI</vt:lpstr>
      <vt:lpstr>Le machine learning : programmation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NSI en Terminale</dc:title>
  <dc:creator>laurent mayer</dc:creator>
  <cp:lastModifiedBy>laurent mayer</cp:lastModifiedBy>
  <cp:revision>41</cp:revision>
  <dcterms:created xsi:type="dcterms:W3CDTF">2021-08-27T14:18:12Z</dcterms:created>
  <dcterms:modified xsi:type="dcterms:W3CDTF">2024-09-02T14:48:14Z</dcterms:modified>
</cp:coreProperties>
</file>