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ent mayer" initials="lm" lastIdx="1" clrIdx="0">
    <p:extLst>
      <p:ext uri="{19B8F6BF-5375-455C-9EA6-DF929625EA0E}">
        <p15:presenceInfo xmlns:p15="http://schemas.microsoft.com/office/powerpoint/2012/main" userId="c07e7b6061ff73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382CAD-6559-4E8D-B8E6-3D182805EB69}" v="3" dt="2020-02-15T10:07:39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t mayer" userId="c07e7b6061ff73d3" providerId="LiveId" clId="{6C382CAD-6559-4E8D-B8E6-3D182805EB69}"/>
    <pc:docChg chg="custSel addSld modSld">
      <pc:chgData name="laurent mayer" userId="c07e7b6061ff73d3" providerId="LiveId" clId="{6C382CAD-6559-4E8D-B8E6-3D182805EB69}" dt="2020-02-15T10:26:26.522" v="1001" actId="113"/>
      <pc:docMkLst>
        <pc:docMk/>
      </pc:docMkLst>
      <pc:sldChg chg="modSp">
        <pc:chgData name="laurent mayer" userId="c07e7b6061ff73d3" providerId="LiveId" clId="{6C382CAD-6559-4E8D-B8E6-3D182805EB69}" dt="2020-02-15T10:21:57.708" v="827" actId="20577"/>
        <pc:sldMkLst>
          <pc:docMk/>
          <pc:sldMk cId="2505814595" sldId="257"/>
        </pc:sldMkLst>
        <pc:spChg chg="mod">
          <ac:chgData name="laurent mayer" userId="c07e7b6061ff73d3" providerId="LiveId" clId="{6C382CAD-6559-4E8D-B8E6-3D182805EB69}" dt="2020-02-15T10:21:57.708" v="827" actId="20577"/>
          <ac:spMkLst>
            <pc:docMk/>
            <pc:sldMk cId="2505814595" sldId="257"/>
            <ac:spMk id="3" creationId="{77FD6F84-1201-4A62-AC3F-151F9B64C293}"/>
          </ac:spMkLst>
        </pc:spChg>
      </pc:sldChg>
      <pc:sldChg chg="modSp">
        <pc:chgData name="laurent mayer" userId="c07e7b6061ff73d3" providerId="LiveId" clId="{6C382CAD-6559-4E8D-B8E6-3D182805EB69}" dt="2020-02-15T10:22:14.799" v="830" actId="20577"/>
        <pc:sldMkLst>
          <pc:docMk/>
          <pc:sldMk cId="742174202" sldId="258"/>
        </pc:sldMkLst>
        <pc:spChg chg="mod">
          <ac:chgData name="laurent mayer" userId="c07e7b6061ff73d3" providerId="LiveId" clId="{6C382CAD-6559-4E8D-B8E6-3D182805EB69}" dt="2020-02-15T10:22:14.799" v="830" actId="20577"/>
          <ac:spMkLst>
            <pc:docMk/>
            <pc:sldMk cId="742174202" sldId="258"/>
            <ac:spMk id="3" creationId="{11428A44-8FEF-44F4-B57B-242859829DA2}"/>
          </ac:spMkLst>
        </pc:spChg>
      </pc:sldChg>
      <pc:sldChg chg="modSp">
        <pc:chgData name="laurent mayer" userId="c07e7b6061ff73d3" providerId="LiveId" clId="{6C382CAD-6559-4E8D-B8E6-3D182805EB69}" dt="2020-02-15T10:22:30.201" v="831" actId="113"/>
        <pc:sldMkLst>
          <pc:docMk/>
          <pc:sldMk cId="288930149" sldId="259"/>
        </pc:sldMkLst>
        <pc:spChg chg="mod">
          <ac:chgData name="laurent mayer" userId="c07e7b6061ff73d3" providerId="LiveId" clId="{6C382CAD-6559-4E8D-B8E6-3D182805EB69}" dt="2020-02-15T10:22:30.201" v="831" actId="113"/>
          <ac:spMkLst>
            <pc:docMk/>
            <pc:sldMk cId="288930149" sldId="259"/>
            <ac:spMk id="3" creationId="{0D87FE26-9B34-4D0E-9DC4-FBE2E0F03EE9}"/>
          </ac:spMkLst>
        </pc:spChg>
      </pc:sldChg>
      <pc:sldChg chg="modSp addCm">
        <pc:chgData name="laurent mayer" userId="c07e7b6061ff73d3" providerId="LiveId" clId="{6C382CAD-6559-4E8D-B8E6-3D182805EB69}" dt="2020-02-15T10:26:26.522" v="1001" actId="113"/>
        <pc:sldMkLst>
          <pc:docMk/>
          <pc:sldMk cId="887837524" sldId="260"/>
        </pc:sldMkLst>
        <pc:spChg chg="mod">
          <ac:chgData name="laurent mayer" userId="c07e7b6061ff73d3" providerId="LiveId" clId="{6C382CAD-6559-4E8D-B8E6-3D182805EB69}" dt="2020-02-15T10:26:26.522" v="1001" actId="113"/>
          <ac:spMkLst>
            <pc:docMk/>
            <pc:sldMk cId="887837524" sldId="260"/>
            <ac:spMk id="3" creationId="{840406CC-6B48-4359-8A16-99E7F9B4959D}"/>
          </ac:spMkLst>
        </pc:spChg>
      </pc:sldChg>
      <pc:sldChg chg="modSp">
        <pc:chgData name="laurent mayer" userId="c07e7b6061ff73d3" providerId="LiveId" clId="{6C382CAD-6559-4E8D-B8E6-3D182805EB69}" dt="2020-02-15T10:23:15.402" v="835" actId="20577"/>
        <pc:sldMkLst>
          <pc:docMk/>
          <pc:sldMk cId="953514602" sldId="261"/>
        </pc:sldMkLst>
        <pc:spChg chg="mod">
          <ac:chgData name="laurent mayer" userId="c07e7b6061ff73d3" providerId="LiveId" clId="{6C382CAD-6559-4E8D-B8E6-3D182805EB69}" dt="2020-02-15T10:23:15.402" v="835" actId="20577"/>
          <ac:spMkLst>
            <pc:docMk/>
            <pc:sldMk cId="953514602" sldId="261"/>
            <ac:spMk id="3" creationId="{7C15DB60-566B-4E70-8EDB-DA1555EC8EDD}"/>
          </ac:spMkLst>
        </pc:spChg>
      </pc:sldChg>
      <pc:sldChg chg="modSp add">
        <pc:chgData name="laurent mayer" userId="c07e7b6061ff73d3" providerId="LiveId" clId="{6C382CAD-6559-4E8D-B8E6-3D182805EB69}" dt="2020-02-15T10:12:24.979" v="468" actId="113"/>
        <pc:sldMkLst>
          <pc:docMk/>
          <pc:sldMk cId="330867440" sldId="262"/>
        </pc:sldMkLst>
        <pc:spChg chg="mod">
          <ac:chgData name="laurent mayer" userId="c07e7b6061ff73d3" providerId="LiveId" clId="{6C382CAD-6559-4E8D-B8E6-3D182805EB69}" dt="2020-02-15T10:07:31.852" v="33" actId="122"/>
          <ac:spMkLst>
            <pc:docMk/>
            <pc:sldMk cId="330867440" sldId="262"/>
            <ac:spMk id="2" creationId="{6A4023F1-28FD-4846-BE47-9D97FB500156}"/>
          </ac:spMkLst>
        </pc:spChg>
        <pc:spChg chg="mod">
          <ac:chgData name="laurent mayer" userId="c07e7b6061ff73d3" providerId="LiveId" clId="{6C382CAD-6559-4E8D-B8E6-3D182805EB69}" dt="2020-02-15T10:12:24.979" v="468" actId="113"/>
          <ac:spMkLst>
            <pc:docMk/>
            <pc:sldMk cId="330867440" sldId="262"/>
            <ac:spMk id="3" creationId="{F0615BC6-1BB6-413C-AF14-DD616866CDEC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15T11:24:52.817" idx="1">
    <p:pos x="6314" y="3276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969219-0DC9-4F34-BC5A-70EFF2E16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C5390B-1C02-4575-9505-7D736F6D8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F2E2A0-343A-4FF7-B006-9AA23A21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D22F-738A-4CB5-B167-C672DD92DFAD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6C7711-CBA4-4731-B4E9-BC798AC1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0F276F-B7C8-4DD7-9577-657F6D0D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E356-5AF9-4F90-8B1F-DF07ADA0DF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46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8ACF47-7775-496C-A9BE-8D0660C0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92B1C8-E737-47C5-AE2D-73B82E330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8E2742-B958-4C94-8879-E6DE31F8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D22F-738A-4CB5-B167-C672DD92DFAD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653BC6-C64E-4337-B79C-D375673C1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6A7653-7133-449B-98CA-429A8212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E356-5AF9-4F90-8B1F-DF07ADA0DF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60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F73B53C-44D9-4299-BA06-01546E8FC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0E09391-FBA6-4665-99D9-B1A92F1BF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4DC34D-CF0B-4F32-8029-3468B2444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D22F-738A-4CB5-B167-C672DD92DFAD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EF79DC-9F92-4742-B1ED-F1FE38FA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9A49D2-E5AC-4E09-A999-291164F2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E356-5AF9-4F90-8B1F-DF07ADA0DF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96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97421-A9C3-4FBD-806E-A542D1BC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990081-231C-42DC-AE7C-B182D187D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819F7F-4D68-43B3-B3E7-57D313B0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D22F-738A-4CB5-B167-C672DD92DFAD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CBE66A-F130-4BE7-B568-F23B554B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7CB358-0AEC-458F-A9EC-E9651B4C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E356-5AF9-4F90-8B1F-DF07ADA0DF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56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27C177-EF42-43A5-9A87-5A46DB8D7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CC665B-F76B-4F79-B0B6-BC9C0AD36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508004-7232-4238-BFD8-D8F32C58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D22F-738A-4CB5-B167-C672DD92DFAD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DF76C4-8886-4B40-9BCC-27EEC23F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FF098D-6D3F-4AF7-B089-F027657C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E356-5AF9-4F90-8B1F-DF07ADA0DF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83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E39025-E373-4471-804B-D7C355D5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8C258B-E447-4F3A-90A9-5E097D2C2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96BE4A-F2FA-481E-ACB5-5C4CF4C3E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4C093A-FFF1-49C3-92A3-44977BDD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D22F-738A-4CB5-B167-C672DD92DFAD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900DA6-A744-41A7-A72C-72E23379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5DF5AB-E0D1-4A75-95D6-40C89401B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E356-5AF9-4F90-8B1F-DF07ADA0DF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73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13414C-B475-4DF5-AA76-CC0ED38B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F40720-79C7-41A7-BE50-FF8BF7E7E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4EE8D8-9AB6-464C-9931-02B14BBDD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ED31721-0323-46F9-868C-DC96C0F02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18F334-F78E-402C-86DA-E44B2B9F7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1E1E66B-0934-42AC-89C4-C1B8D175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D22F-738A-4CB5-B167-C672DD92DFAD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6FCB40A-5E9E-4BB1-A471-1B925BCE3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2F79ADA-0A8C-4705-A182-9697811C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E356-5AF9-4F90-8B1F-DF07ADA0DF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20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506BA7-F9E2-48BA-811A-2716B1AF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BA4096C-A1B2-4635-BDCE-DAC8EBB68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D22F-738A-4CB5-B167-C672DD92DFAD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435EA5-9450-405B-A12E-DAC6BC80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681899-969B-455E-B9B9-0A1AB28FE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E356-5AF9-4F90-8B1F-DF07ADA0DF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44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7FF4046-67C8-44FF-A0E3-F67B9D063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D22F-738A-4CB5-B167-C672DD92DFAD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6B3B59-86C8-4BD6-8376-F0104DCD2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E25F30-FDDC-4584-8FBB-A6402780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E356-5AF9-4F90-8B1F-DF07ADA0DF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26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CDD9E1-F6F3-4191-8324-6527A797E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8D1E65-72A4-4FD6-9830-D37C5F067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EB21CF-E9F9-4E3E-BCC8-717A4B19D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DB5844-E380-4451-B76B-3AC246A28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D22F-738A-4CB5-B167-C672DD92DFAD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FC742B-E100-45EF-8CBF-6F830BD1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A41C90-1711-4AAE-BFF9-B1BAF5E3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E356-5AF9-4F90-8B1F-DF07ADA0DF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49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C34FEC-5856-4D0A-9976-C3F0859F6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B440000-3377-4FB8-A631-83846DC9D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F4B716-7FD2-476C-8BD8-625319F8F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D4F740-B0D2-4155-A901-AA34FCCD5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D22F-738A-4CB5-B167-C672DD92DFAD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3D54F9-42C0-46D9-AD21-EFAE6C2ED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B044FE-84A2-4127-A39D-C2758DBA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E356-5AF9-4F90-8B1F-DF07ADA0DF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35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stileex.xyz/types-logiciels-informatiques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6000"/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F169A32-D2CA-454D-A776-9C756431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C00FB5-B931-4D52-A336-12F8A0C38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8CAFB1-15ED-4005-B15D-42D7DAA6F2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FD22F-738A-4CB5-B167-C672DD92DFAD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5217D8-2E81-42F7-891B-F664E4321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4F707D-1A29-436F-9C79-AF776FCFF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1E356-5AF9-4F90-8B1F-DF07ADA0DF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85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936C79-32BD-47FD-A21F-F9222F495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5893"/>
          </a:xfrm>
        </p:spPr>
        <p:txBody>
          <a:bodyPr/>
          <a:lstStyle/>
          <a:p>
            <a:r>
              <a:rPr lang="fr-FR" b="1" dirty="0"/>
              <a:t>La spécialité NSI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0C932A-17C5-4BAF-92DA-390E1B3FA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11423"/>
            <a:ext cx="9144000" cy="1798321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b="1" dirty="0"/>
              <a:t>Demandez le programme 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b="1" dirty="0"/>
              <a:t>Quels sont les liens et différences avec SNT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b="1" dirty="0"/>
              <a:t>Je ne suis pas un roxxor en maths, je peux faire NSI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b="1" dirty="0"/>
              <a:t>NSI, ça sert à quoi pour les études supérieures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b="1" dirty="0"/>
              <a:t>L’épreuve au bac, c’est quoi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96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8B1607-1B35-4FB2-A6BF-27DD9E86D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92987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Demandez le programme !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FD6F84-1201-4A62-AC3F-151F9B64C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240"/>
            <a:ext cx="10515600" cy="5318759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4 </a:t>
            </a:r>
            <a:r>
              <a:rPr lang="fr-FR" b="1" dirty="0"/>
              <a:t>grands thèmes </a:t>
            </a:r>
            <a:r>
              <a:rPr lang="fr-FR" dirty="0"/>
              <a:t>sont étudiés dans cette spécialité.</a:t>
            </a:r>
          </a:p>
          <a:p>
            <a:pPr lvl="1"/>
            <a:r>
              <a:rPr lang="fr-FR" dirty="0"/>
              <a:t>Traitements et représentation des données.</a:t>
            </a:r>
          </a:p>
          <a:p>
            <a:pPr lvl="1"/>
            <a:r>
              <a:rPr lang="fr-FR" dirty="0"/>
              <a:t>Les algorithmes.</a:t>
            </a:r>
          </a:p>
          <a:p>
            <a:pPr lvl="1"/>
            <a:r>
              <a:rPr lang="fr-FR" dirty="0"/>
              <a:t>Les langages de programmation avec Python en fil conducteur.</a:t>
            </a:r>
          </a:p>
          <a:p>
            <a:pPr lvl="1"/>
            <a:r>
              <a:rPr lang="fr-FR" dirty="0"/>
              <a:t>Machines et systèmes d’exploitation.</a:t>
            </a:r>
          </a:p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Les séances s’organisent en </a:t>
            </a:r>
            <a:r>
              <a:rPr lang="fr-FR" b="1" dirty="0"/>
              <a:t>trois parties.</a:t>
            </a:r>
          </a:p>
          <a:p>
            <a:pPr lvl="1"/>
            <a:r>
              <a:rPr lang="fr-FR" dirty="0"/>
              <a:t>Une partie théorique avec des exercices, des évaluations sous forme de QCM.</a:t>
            </a:r>
          </a:p>
          <a:p>
            <a:pPr lvl="1"/>
            <a:r>
              <a:rPr lang="fr-FR" dirty="0"/>
              <a:t>Une partie pratique sous forme d’activités qui peuvent être notées et éventuellement en binôme.</a:t>
            </a:r>
          </a:p>
          <a:p>
            <a:pPr lvl="1"/>
            <a:r>
              <a:rPr lang="fr-FR" dirty="0"/>
              <a:t>Une partie « projet » en binôme ou petits groupes qui sera aussi évalué : petits jeux (RPG en terminale), problèmes mathématiques, gestion de données, modélisation du réel (Prim, Kruskal, Perlin, Diamand-square …)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581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2A5F34-38D5-419C-94B7-25531684E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Quels sont les liens et différences avec SNT 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428A44-8FEF-44F4-B57B-242859829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Liens</a:t>
            </a:r>
            <a:r>
              <a:rPr lang="fr-FR" dirty="0"/>
              <a:t> avec SNT.</a:t>
            </a:r>
          </a:p>
          <a:p>
            <a:pPr lvl="1"/>
            <a:r>
              <a:rPr lang="fr-FR" dirty="0"/>
              <a:t>L’organisation d’une bonne partie des séances qui s’effectuent en </a:t>
            </a:r>
            <a:r>
              <a:rPr lang="fr-FR" b="1" dirty="0"/>
              <a:t>autonomie</a:t>
            </a:r>
            <a:r>
              <a:rPr lang="fr-FR" dirty="0"/>
              <a:t> avec une entraide entre élèves.</a:t>
            </a:r>
          </a:p>
          <a:p>
            <a:pPr lvl="1"/>
            <a:r>
              <a:rPr lang="fr-FR" dirty="0"/>
              <a:t>Le </a:t>
            </a:r>
            <a:r>
              <a:rPr lang="fr-FR" b="1" dirty="0"/>
              <a:t>langage Python</a:t>
            </a:r>
            <a:r>
              <a:rPr lang="fr-FR" dirty="0"/>
              <a:t>.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b="1" dirty="0"/>
              <a:t>Différences</a:t>
            </a:r>
            <a:r>
              <a:rPr lang="fr-FR" dirty="0"/>
              <a:t> avec SNT.</a:t>
            </a:r>
          </a:p>
          <a:p>
            <a:pPr lvl="1"/>
            <a:r>
              <a:rPr lang="fr-FR" dirty="0"/>
              <a:t>Les </a:t>
            </a:r>
            <a:r>
              <a:rPr lang="fr-FR" b="1" dirty="0"/>
              <a:t>SNT</a:t>
            </a:r>
            <a:r>
              <a:rPr lang="fr-FR" dirty="0"/>
              <a:t> sont de la </a:t>
            </a:r>
            <a:r>
              <a:rPr lang="fr-FR" b="1" dirty="0"/>
              <a:t>culture informatique </a:t>
            </a:r>
            <a:r>
              <a:rPr lang="fr-FR" dirty="0"/>
              <a:t>alors que </a:t>
            </a:r>
            <a:r>
              <a:rPr lang="fr-FR" b="1" dirty="0"/>
              <a:t>NSI</a:t>
            </a:r>
            <a:r>
              <a:rPr lang="fr-FR" dirty="0"/>
              <a:t> enseigne</a:t>
            </a:r>
            <a:r>
              <a:rPr lang="fr-FR" b="1" dirty="0"/>
              <a:t> les fondements de l’informatique</a:t>
            </a:r>
            <a:r>
              <a:rPr lang="fr-FR" dirty="0"/>
              <a:t>. </a:t>
            </a:r>
          </a:p>
          <a:p>
            <a:pPr lvl="1"/>
            <a:r>
              <a:rPr lang="fr-FR" dirty="0"/>
              <a:t>Les </a:t>
            </a:r>
            <a:r>
              <a:rPr lang="fr-FR" b="1" dirty="0"/>
              <a:t>SNT</a:t>
            </a:r>
            <a:r>
              <a:rPr lang="fr-FR" dirty="0"/>
              <a:t> sont une matière sans enjeu, </a:t>
            </a:r>
            <a:r>
              <a:rPr lang="fr-FR" b="1" dirty="0"/>
              <a:t>NSI</a:t>
            </a:r>
            <a:r>
              <a:rPr lang="fr-FR" dirty="0"/>
              <a:t> est une matière comptant pour le baccalauréat et donc </a:t>
            </a:r>
            <a:r>
              <a:rPr lang="fr-FR" b="1" dirty="0"/>
              <a:t>exigeante </a:t>
            </a:r>
            <a:r>
              <a:rPr lang="fr-FR" dirty="0"/>
              <a:t>notamment au niveau des connaissances.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217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4D1A64-14AD-4DB1-8116-B8387D42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Je ne suis pas un roxxor en maths, je peux faire NSI ?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7FE26-9B34-4D0E-9DC4-FBE2E0F03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6063"/>
            <a:ext cx="10707624" cy="445681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L’informatique fait appel à l’algèbre </a:t>
            </a:r>
            <a:r>
              <a:rPr lang="fr-FR" b="1" dirty="0"/>
              <a:t>booléenne </a:t>
            </a:r>
            <a:r>
              <a:rPr lang="fr-FR" dirty="0"/>
              <a:t>et à </a:t>
            </a:r>
            <a:r>
              <a:rPr lang="fr-FR" b="1" dirty="0"/>
              <a:t>l’algorithmique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L’informatique nécessite une </a:t>
            </a:r>
            <a:r>
              <a:rPr lang="fr-FR" b="1" dirty="0"/>
              <a:t>grande rigueur </a:t>
            </a:r>
            <a:r>
              <a:rPr lang="fr-FR" dirty="0"/>
              <a:t>mais le </a:t>
            </a:r>
            <a:r>
              <a:rPr lang="fr-FR" b="1" dirty="0"/>
              <a:t>droit à l’erreur existe</a:t>
            </a:r>
            <a:r>
              <a:rPr lang="fr-FR" dirty="0"/>
              <a:t>.</a:t>
            </a:r>
            <a:endParaRPr lang="fr-FR" b="1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Les </a:t>
            </a:r>
            <a:r>
              <a:rPr lang="fr-FR" b="1" dirty="0"/>
              <a:t>mathématiques</a:t>
            </a:r>
            <a:r>
              <a:rPr lang="fr-FR" dirty="0"/>
              <a:t> apportent un </a:t>
            </a:r>
            <a:r>
              <a:rPr lang="fr-FR" b="1" dirty="0"/>
              <a:t>réel bonus </a:t>
            </a:r>
            <a:r>
              <a:rPr lang="fr-FR" dirty="0"/>
              <a:t>(notamment en Terminale) dans la matière mais ne </a:t>
            </a:r>
            <a:r>
              <a:rPr lang="fr-FR" b="1" dirty="0"/>
              <a:t>doivent pas pour autant être un frein</a:t>
            </a:r>
            <a:r>
              <a:rPr lang="fr-FR" dirty="0"/>
              <a:t>.</a:t>
            </a:r>
          </a:p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93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4023F1-28FD-4846-BE47-9D97FB50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Je ne suis pas un roxxor en maths, je peux faire NSI 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615BC6-1BB6-413C-AF14-DD616866C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Qualités</a:t>
            </a:r>
            <a:r>
              <a:rPr lang="fr-FR" dirty="0"/>
              <a:t> attendues en NSI :</a:t>
            </a:r>
          </a:p>
          <a:p>
            <a:pPr lvl="1"/>
            <a:r>
              <a:rPr lang="fr-FR" b="1" dirty="0"/>
              <a:t>Aimer la programmation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Avoir envie de </a:t>
            </a:r>
            <a:r>
              <a:rPr lang="fr-FR" b="1" dirty="0"/>
              <a:t>comprendre l’informatique </a:t>
            </a:r>
            <a:r>
              <a:rPr lang="fr-FR" dirty="0"/>
              <a:t>et ne pas être qu’utilisateur.</a:t>
            </a:r>
          </a:p>
          <a:p>
            <a:pPr lvl="1"/>
            <a:r>
              <a:rPr lang="fr-FR" dirty="0"/>
              <a:t>Être </a:t>
            </a:r>
            <a:r>
              <a:rPr lang="fr-FR" b="1" dirty="0"/>
              <a:t>patient</a:t>
            </a:r>
            <a:r>
              <a:rPr lang="fr-FR" dirty="0"/>
              <a:t>, </a:t>
            </a:r>
            <a:r>
              <a:rPr lang="fr-FR" b="1" dirty="0"/>
              <a:t>rigoureux,</a:t>
            </a:r>
            <a:r>
              <a:rPr lang="fr-FR" dirty="0"/>
              <a:t> </a:t>
            </a:r>
            <a:r>
              <a:rPr lang="fr-FR" b="1" dirty="0"/>
              <a:t>curieux.</a:t>
            </a:r>
          </a:p>
          <a:p>
            <a:pPr lvl="1"/>
            <a:r>
              <a:rPr lang="fr-FR" b="1" dirty="0"/>
              <a:t>Disposer </a:t>
            </a:r>
            <a:r>
              <a:rPr lang="fr-FR" dirty="0"/>
              <a:t>d’une bonne logique.</a:t>
            </a:r>
          </a:p>
          <a:p>
            <a:pPr lvl="1"/>
            <a:r>
              <a:rPr lang="fr-FR" dirty="0"/>
              <a:t>Savoir apprendre seul (</a:t>
            </a:r>
            <a:r>
              <a:rPr lang="fr-FR" b="1" dirty="0"/>
              <a:t>autodidacte</a:t>
            </a:r>
            <a:r>
              <a:rPr lang="fr-FR" dirty="0"/>
              <a:t>).</a:t>
            </a:r>
          </a:p>
          <a:p>
            <a:pPr lvl="1"/>
            <a:r>
              <a:rPr lang="fr-FR" dirty="0"/>
              <a:t>Aimer </a:t>
            </a:r>
            <a:r>
              <a:rPr lang="fr-FR" b="1" dirty="0"/>
              <a:t>travailler en équipe</a:t>
            </a:r>
            <a:r>
              <a:rPr lang="fr-FR" dirty="0"/>
              <a:t>, l’entraide.</a:t>
            </a:r>
          </a:p>
          <a:p>
            <a:pPr lvl="1"/>
            <a:r>
              <a:rPr lang="fr-FR" dirty="0"/>
              <a:t>Aimer être </a:t>
            </a:r>
            <a:r>
              <a:rPr lang="fr-FR" b="1" dirty="0"/>
              <a:t>acteur en cours</a:t>
            </a:r>
            <a:r>
              <a:rPr lang="fr-FR" dirty="0"/>
              <a:t>, prendre des décisions.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86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9274A0-30E6-470D-9A7E-084E70DD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92968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NSI, ça sert à quoi pour les études supérieures 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0406CC-6B48-4359-8A16-99E7F9B49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8944"/>
            <a:ext cx="10515600" cy="3958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Spécialité adaptée pour :</a:t>
            </a:r>
          </a:p>
          <a:p>
            <a:r>
              <a:rPr lang="fr-FR" dirty="0"/>
              <a:t>les </a:t>
            </a:r>
            <a:r>
              <a:rPr lang="fr-FR" b="1" dirty="0"/>
              <a:t>études d’informatiques </a:t>
            </a:r>
            <a:r>
              <a:rPr lang="fr-FR" dirty="0"/>
              <a:t>(du DUT aux écoles d’ingénieurs à prépa intégrée) </a:t>
            </a:r>
            <a:r>
              <a:rPr lang="fr-FR" b="1" dirty="0"/>
              <a:t>couplée avec les mathématiques </a:t>
            </a:r>
            <a:r>
              <a:rPr lang="fr-FR" dirty="0"/>
              <a:t>(voire mathématiques complémentaires et sciences physiques en Terminale).</a:t>
            </a:r>
          </a:p>
          <a:p>
            <a:r>
              <a:rPr lang="fr-FR" b="1" dirty="0"/>
              <a:t>la nouvelle classe préparatoire scientifique </a:t>
            </a:r>
            <a:r>
              <a:rPr lang="fr-FR" dirty="0"/>
              <a:t>ouvrant</a:t>
            </a:r>
            <a:r>
              <a:rPr lang="fr-FR" b="1" dirty="0"/>
              <a:t> </a:t>
            </a:r>
            <a:r>
              <a:rPr lang="fr-FR" dirty="0"/>
              <a:t>à la rentrée 2021, la section </a:t>
            </a:r>
            <a:r>
              <a:rPr lang="fr-FR" b="1" dirty="0"/>
              <a:t>MP2I</a:t>
            </a:r>
            <a:r>
              <a:rPr lang="fr-FR" dirty="0"/>
              <a:t> comportant des mathématiques, des sciences physiques et de l’informatique.</a:t>
            </a:r>
          </a:p>
          <a:p>
            <a:r>
              <a:rPr lang="fr-FR" dirty="0"/>
              <a:t>la </a:t>
            </a:r>
            <a:r>
              <a:rPr lang="fr-FR" b="1" dirty="0"/>
              <a:t>géographie, économie, santé </a:t>
            </a:r>
            <a:r>
              <a:rPr lang="fr-FR" dirty="0"/>
              <a:t>etc.</a:t>
            </a:r>
            <a:r>
              <a:rPr lang="fr-FR" b="1" dirty="0"/>
              <a:t> </a:t>
            </a:r>
            <a:r>
              <a:rPr lang="fr-FR" dirty="0"/>
              <a:t>en</a:t>
            </a:r>
            <a:r>
              <a:rPr lang="fr-FR" b="1" dirty="0"/>
              <a:t> Première </a:t>
            </a:r>
            <a:r>
              <a:rPr lang="fr-FR" dirty="0"/>
              <a:t>qui utilisent de plus en plus l’informatique pour gérer des données.</a:t>
            </a:r>
          </a:p>
        </p:txBody>
      </p:sp>
    </p:spTree>
    <p:extLst>
      <p:ext uri="{BB962C8B-B14F-4D97-AF65-F5344CB8AC3E}">
        <p14:creationId xmlns:p14="http://schemas.microsoft.com/office/powerpoint/2010/main" val="887837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43A147-F510-4ADC-8434-80A53791C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L’épreuve au bac, c’est quoi 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15DB60-566B-4E70-8EDB-DA1555E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Pour les élèves abandonnant la spécialité en fin de Première </a:t>
            </a:r>
          </a:p>
          <a:p>
            <a:pPr lvl="1"/>
            <a:r>
              <a:rPr lang="fr-FR" dirty="0"/>
              <a:t>un QCM de 42 questions à compléter en 2 h.</a:t>
            </a:r>
          </a:p>
          <a:p>
            <a:pPr marL="457200" lvl="1" indent="0">
              <a:buNone/>
            </a:pPr>
            <a:r>
              <a:rPr lang="fr-FR" dirty="0"/>
              <a:t>=&gt; les évaluations seront donc des QCM en cours d’année.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Pour les élèves poursuivant la spécialité en Terminale</a:t>
            </a:r>
          </a:p>
          <a:p>
            <a:pPr lvl="1"/>
            <a:r>
              <a:rPr lang="fr-FR" dirty="0"/>
              <a:t>Une épreuve écrite de 3 h 30 où l’élève choisit 3 exercices sur les 5 proposés.</a:t>
            </a:r>
          </a:p>
          <a:p>
            <a:pPr lvl="1"/>
            <a:r>
              <a:rPr lang="fr-FR" dirty="0"/>
              <a:t>Une épreuve pratique de 1 h d’algorithmique et programmation.</a:t>
            </a:r>
          </a:p>
          <a:p>
            <a:pPr lvl="1"/>
            <a:r>
              <a:rPr lang="fr-FR" dirty="0"/>
              <a:t>Une épreuve orale de 20 minutes où au moins deux exercices sont proposés, l’élève en choisissant un.</a:t>
            </a:r>
          </a:p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35146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</Words>
  <Application>Microsoft Office PowerPoint</Application>
  <PresentationFormat>Grand écran</PresentationFormat>
  <Paragraphs>59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La spécialité NSI</vt:lpstr>
      <vt:lpstr>Demandez le programme !</vt:lpstr>
      <vt:lpstr>Quels sont les liens et différences avec SNT ?</vt:lpstr>
      <vt:lpstr>Je ne suis pas un roxxor en maths, je peux faire NSI ?</vt:lpstr>
      <vt:lpstr>Je ne suis pas un roxxor en maths, je peux faire NSI ?</vt:lpstr>
      <vt:lpstr>NSI, ça sert à quoi pour les études supérieures ?</vt:lpstr>
      <vt:lpstr>L’épreuve au bac, c’est quoi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spécialité NSI</dc:title>
  <dc:creator>laurent mayer</dc:creator>
  <cp:lastModifiedBy>laurent mayer</cp:lastModifiedBy>
  <cp:revision>30</cp:revision>
  <dcterms:created xsi:type="dcterms:W3CDTF">2020-02-13T17:04:13Z</dcterms:created>
  <dcterms:modified xsi:type="dcterms:W3CDTF">2021-01-03T18:01:26Z</dcterms:modified>
</cp:coreProperties>
</file>