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3"/>
  </p:notesMasterIdLst>
  <p:sldIdLst>
    <p:sldId id="256" r:id="rId2"/>
    <p:sldId id="257" r:id="rId3"/>
    <p:sldId id="290" r:id="rId4"/>
    <p:sldId id="291" r:id="rId5"/>
    <p:sldId id="280" r:id="rId6"/>
    <p:sldId id="317" r:id="rId7"/>
    <p:sldId id="279" r:id="rId8"/>
    <p:sldId id="293" r:id="rId9"/>
    <p:sldId id="296" r:id="rId10"/>
    <p:sldId id="297" r:id="rId11"/>
    <p:sldId id="315" r:id="rId12"/>
    <p:sldId id="298" r:id="rId13"/>
    <p:sldId id="300" r:id="rId14"/>
    <p:sldId id="301" r:id="rId15"/>
    <p:sldId id="305" r:id="rId16"/>
    <p:sldId id="311" r:id="rId17"/>
    <p:sldId id="312" r:id="rId18"/>
    <p:sldId id="313" r:id="rId19"/>
    <p:sldId id="314" r:id="rId20"/>
    <p:sldId id="308" r:id="rId21"/>
    <p:sldId id="310" r:id="rId22"/>
    <p:sldId id="307" r:id="rId23"/>
    <p:sldId id="309" r:id="rId24"/>
    <p:sldId id="302" r:id="rId25"/>
    <p:sldId id="303" r:id="rId26"/>
    <p:sldId id="304" r:id="rId27"/>
    <p:sldId id="318" r:id="rId28"/>
    <p:sldId id="319" r:id="rId29"/>
    <p:sldId id="320" r:id="rId30"/>
    <p:sldId id="321" r:id="rId31"/>
    <p:sldId id="299" r:id="rId32"/>
  </p:sldIdLst>
  <p:sldSz cx="9144000" cy="5143500" type="screen16x9"/>
  <p:notesSz cx="6858000" cy="9144000"/>
  <p:embeddedFontLst>
    <p:embeddedFont>
      <p:font typeface="Barlow" panose="020B0604020202020204" charset="0"/>
      <p:regular r:id="rId34"/>
      <p:bold r:id="rId35"/>
      <p:italic r:id="rId36"/>
      <p:boldItalic r:id="rId37"/>
    </p:embeddedFont>
    <p:embeddedFont>
      <p:font typeface="Barlow Light" panose="020B0604020202020204" charset="0"/>
      <p:regular r:id="rId38"/>
      <p:bold r:id="rId39"/>
      <p:italic r:id="rId40"/>
      <p:boldItalic r:id="rId41"/>
    </p:embeddedFont>
    <p:embeddedFont>
      <p:font typeface="Calibri" panose="020F0502020204030204" pitchFamily="3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1C7EFF-B079-44CD-85B6-E6D3598932AC}">
  <a:tblStyle styleId="{511C7EFF-B079-44CD-85B6-E6D3598932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CDC246-CD5F-43C5-B557-0B5EE2D3867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1"/>
    <p:restoredTop sz="94694"/>
  </p:normalViewPr>
  <p:slideViewPr>
    <p:cSldViewPr snapToGrid="0" snapToObjects="1">
      <p:cViewPr varScale="1">
        <p:scale>
          <a:sx n="90" d="100"/>
          <a:sy n="90" d="100"/>
        </p:scale>
        <p:origin x="9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10938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b2f7c811e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b2f7c811e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3306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7882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6674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42919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65040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14" name="Google Shape;14;p2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╸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31" name="Google Shape;31;p5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32" name="Google Shape;32;p5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3682698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39" name="Google Shape;39;p6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0" name="Google Shape;40;p6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54" name="Google Shape;54;p8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55" name="Google Shape;55;p8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4782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5096950"/>
            <a:ext cx="8719800" cy="465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8693400" y="5096950"/>
            <a:ext cx="450600" cy="4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ctrTitle"/>
          </p:nvPr>
        </p:nvSpPr>
        <p:spPr>
          <a:xfrm>
            <a:off x="841105" y="2264397"/>
            <a:ext cx="5248381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G</a:t>
            </a:r>
            <a:r>
              <a:rPr lang="en" dirty="0"/>
              <a:t>estion  </a:t>
            </a:r>
            <a:r>
              <a:rPr lang="en" dirty="0">
                <a:solidFill>
                  <a:schemeClr val="accent1"/>
                </a:solidFill>
              </a:rPr>
              <a:t>de control de </a:t>
            </a:r>
            <a:r>
              <a:rPr lang="en" dirty="0">
                <a:solidFill>
                  <a:schemeClr val="bg2">
                    <a:lumMod val="75000"/>
                  </a:schemeClr>
                </a:solidFill>
              </a:rPr>
              <a:t>inventario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61" name="Grupo 60">
            <a:extLst>
              <a:ext uri="{FF2B5EF4-FFF2-40B4-BE49-F238E27FC236}">
                <a16:creationId xmlns:a16="http://schemas.microsoft.com/office/drawing/2014/main" id="{7B26CBDF-DC18-0E4C-98B9-BDF97A5A70BC}"/>
              </a:ext>
            </a:extLst>
          </p:cNvPr>
          <p:cNvGrpSpPr/>
          <p:nvPr/>
        </p:nvGrpSpPr>
        <p:grpSpPr>
          <a:xfrm>
            <a:off x="6195146" y="354763"/>
            <a:ext cx="2552079" cy="3770019"/>
            <a:chOff x="1019213" y="3964719"/>
            <a:chExt cx="438896" cy="683556"/>
          </a:xfrm>
        </p:grpSpPr>
        <p:sp>
          <p:nvSpPr>
            <p:cNvPr id="62" name="Google Shape;1271;p46">
              <a:extLst>
                <a:ext uri="{FF2B5EF4-FFF2-40B4-BE49-F238E27FC236}">
                  <a16:creationId xmlns:a16="http://schemas.microsoft.com/office/drawing/2014/main" id="{77F5EF97-915B-B742-98FE-5669BAF437C0}"/>
                </a:ext>
              </a:extLst>
            </p:cNvPr>
            <p:cNvSpPr/>
            <p:nvPr/>
          </p:nvSpPr>
          <p:spPr>
            <a:xfrm>
              <a:off x="1180677" y="3964719"/>
              <a:ext cx="57630" cy="327278"/>
            </a:xfrm>
            <a:custGeom>
              <a:avLst/>
              <a:gdLst/>
              <a:ahLst/>
              <a:cxnLst/>
              <a:rect l="l" t="t" r="r" b="b"/>
              <a:pathLst>
                <a:path w="576302" h="3272780" extrusionOk="0">
                  <a:moveTo>
                    <a:pt x="82123" y="11123"/>
                  </a:moveTo>
                  <a:cubicBezTo>
                    <a:pt x="127507" y="37030"/>
                    <a:pt x="163526" y="100357"/>
                    <a:pt x="163526" y="152169"/>
                  </a:cubicBezTo>
                  <a:lnTo>
                    <a:pt x="163526" y="1542480"/>
                  </a:lnTo>
                  <a:lnTo>
                    <a:pt x="576303" y="1780675"/>
                  </a:lnTo>
                  <a:lnTo>
                    <a:pt x="576303" y="3214882"/>
                  </a:lnTo>
                  <a:cubicBezTo>
                    <a:pt x="576303" y="3266695"/>
                    <a:pt x="539563" y="3287564"/>
                    <a:pt x="494900" y="3261657"/>
                  </a:cubicBezTo>
                  <a:cubicBezTo>
                    <a:pt x="449516" y="3235751"/>
                    <a:pt x="413497" y="3172424"/>
                    <a:pt x="413497" y="3120611"/>
                  </a:cubicBezTo>
                  <a:lnTo>
                    <a:pt x="413497" y="1874226"/>
                  </a:lnTo>
                  <a:lnTo>
                    <a:pt x="0" y="1636750"/>
                  </a:lnTo>
                  <a:lnTo>
                    <a:pt x="0" y="57899"/>
                  </a:lnTo>
                  <a:cubicBezTo>
                    <a:pt x="0" y="6086"/>
                    <a:pt x="36739" y="-14783"/>
                    <a:pt x="8212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272;p46">
              <a:extLst>
                <a:ext uri="{FF2B5EF4-FFF2-40B4-BE49-F238E27FC236}">
                  <a16:creationId xmlns:a16="http://schemas.microsoft.com/office/drawing/2014/main" id="{3B55732B-23AE-0445-9915-9F2B0547BFCF}"/>
                </a:ext>
              </a:extLst>
            </p:cNvPr>
            <p:cNvSpPr/>
            <p:nvPr/>
          </p:nvSpPr>
          <p:spPr>
            <a:xfrm>
              <a:off x="1203159" y="4438020"/>
              <a:ext cx="57558" cy="169609"/>
            </a:xfrm>
            <a:custGeom>
              <a:avLst/>
              <a:gdLst/>
              <a:ahLst/>
              <a:cxnLst/>
              <a:rect l="l" t="t" r="r" b="b"/>
              <a:pathLst>
                <a:path w="575582" h="1696088" extrusionOk="0">
                  <a:moveTo>
                    <a:pt x="81403" y="1684965"/>
                  </a:moveTo>
                  <a:cubicBezTo>
                    <a:pt x="126787" y="1710871"/>
                    <a:pt x="162806" y="1690002"/>
                    <a:pt x="162806" y="1638189"/>
                  </a:cubicBezTo>
                  <a:lnTo>
                    <a:pt x="162806" y="596176"/>
                  </a:lnTo>
                  <a:lnTo>
                    <a:pt x="575582" y="834371"/>
                  </a:lnTo>
                  <a:lnTo>
                    <a:pt x="575582" y="152169"/>
                  </a:lnTo>
                  <a:cubicBezTo>
                    <a:pt x="575582" y="100356"/>
                    <a:pt x="538843" y="37030"/>
                    <a:pt x="494179" y="11124"/>
                  </a:cubicBezTo>
                  <a:cubicBezTo>
                    <a:pt x="448795" y="-14783"/>
                    <a:pt x="412777" y="6086"/>
                    <a:pt x="412777" y="57899"/>
                  </a:cubicBezTo>
                  <a:lnTo>
                    <a:pt x="412777" y="552280"/>
                  </a:lnTo>
                  <a:lnTo>
                    <a:pt x="0" y="314084"/>
                  </a:lnTo>
                  <a:lnTo>
                    <a:pt x="0" y="1543919"/>
                  </a:lnTo>
                  <a:cubicBezTo>
                    <a:pt x="0" y="1595732"/>
                    <a:pt x="36739" y="1659059"/>
                    <a:pt x="81403" y="168496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273;p46">
              <a:extLst>
                <a:ext uri="{FF2B5EF4-FFF2-40B4-BE49-F238E27FC236}">
                  <a16:creationId xmlns:a16="http://schemas.microsoft.com/office/drawing/2014/main" id="{3B9CF58F-FBB0-A84E-9F2D-09E8680C81E4}"/>
                </a:ext>
              </a:extLst>
            </p:cNvPr>
            <p:cNvSpPr/>
            <p:nvPr/>
          </p:nvSpPr>
          <p:spPr>
            <a:xfrm>
              <a:off x="1266437" y="4020885"/>
              <a:ext cx="16281" cy="257547"/>
            </a:xfrm>
            <a:custGeom>
              <a:avLst/>
              <a:gdLst/>
              <a:ahLst/>
              <a:cxnLst/>
              <a:rect l="l" t="t" r="r" b="b"/>
              <a:pathLst>
                <a:path w="162805" h="2575466" extrusionOk="0">
                  <a:moveTo>
                    <a:pt x="81403" y="11123"/>
                  </a:moveTo>
                  <a:cubicBezTo>
                    <a:pt x="126787" y="37030"/>
                    <a:pt x="162806" y="100357"/>
                    <a:pt x="162806" y="152169"/>
                  </a:cubicBezTo>
                  <a:lnTo>
                    <a:pt x="162806" y="2517568"/>
                  </a:lnTo>
                  <a:cubicBezTo>
                    <a:pt x="162806" y="2569381"/>
                    <a:pt x="126066" y="2590250"/>
                    <a:pt x="81403" y="2564343"/>
                  </a:cubicBezTo>
                  <a:cubicBezTo>
                    <a:pt x="36019" y="2538437"/>
                    <a:pt x="0" y="2475110"/>
                    <a:pt x="0" y="2423297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274;p46">
              <a:extLst>
                <a:ext uri="{FF2B5EF4-FFF2-40B4-BE49-F238E27FC236}">
                  <a16:creationId xmlns:a16="http://schemas.microsoft.com/office/drawing/2014/main" id="{1325D2DD-A517-4B41-AB4D-5CA2069C4208}"/>
                </a:ext>
              </a:extLst>
            </p:cNvPr>
            <p:cNvSpPr/>
            <p:nvPr/>
          </p:nvSpPr>
          <p:spPr>
            <a:xfrm>
              <a:off x="1191235" y="4555583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5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275;p46">
              <a:extLst>
                <a:ext uri="{FF2B5EF4-FFF2-40B4-BE49-F238E27FC236}">
                  <a16:creationId xmlns:a16="http://schemas.microsoft.com/office/drawing/2014/main" id="{6C3E58E2-DF2C-D847-85B6-CF08285671EE}"/>
                </a:ext>
              </a:extLst>
            </p:cNvPr>
            <p:cNvSpPr/>
            <p:nvPr/>
          </p:nvSpPr>
          <p:spPr>
            <a:xfrm>
              <a:off x="1315853" y="4184741"/>
              <a:ext cx="57558" cy="153705"/>
            </a:xfrm>
            <a:custGeom>
              <a:avLst/>
              <a:gdLst/>
              <a:ahLst/>
              <a:cxnLst/>
              <a:rect l="l" t="t" r="r" b="b"/>
              <a:pathLst>
                <a:path w="575582" h="1537051" extrusionOk="0">
                  <a:moveTo>
                    <a:pt x="494179" y="11123"/>
                  </a:moveTo>
                  <a:cubicBezTo>
                    <a:pt x="448796" y="-14783"/>
                    <a:pt x="412777" y="6086"/>
                    <a:pt x="412777" y="57899"/>
                  </a:cubicBezTo>
                  <a:lnTo>
                    <a:pt x="412777" y="760250"/>
                  </a:lnTo>
                  <a:lnTo>
                    <a:pt x="0" y="522055"/>
                  </a:lnTo>
                  <a:lnTo>
                    <a:pt x="0" y="1384882"/>
                  </a:lnTo>
                  <a:cubicBezTo>
                    <a:pt x="0" y="1436695"/>
                    <a:pt x="36739" y="1500022"/>
                    <a:pt x="81403" y="1525928"/>
                  </a:cubicBezTo>
                  <a:cubicBezTo>
                    <a:pt x="126787" y="1551835"/>
                    <a:pt x="162806" y="1530966"/>
                    <a:pt x="162806" y="1479153"/>
                  </a:cubicBezTo>
                  <a:lnTo>
                    <a:pt x="162806" y="804147"/>
                  </a:lnTo>
                  <a:lnTo>
                    <a:pt x="575582" y="1042342"/>
                  </a:lnTo>
                  <a:lnTo>
                    <a:pt x="575582" y="152169"/>
                  </a:lnTo>
                  <a:cubicBezTo>
                    <a:pt x="575582" y="100357"/>
                    <a:pt x="538843" y="37030"/>
                    <a:pt x="494179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1276;p46">
              <a:extLst>
                <a:ext uri="{FF2B5EF4-FFF2-40B4-BE49-F238E27FC236}">
                  <a16:creationId xmlns:a16="http://schemas.microsoft.com/office/drawing/2014/main" id="{0031A356-4BE9-7048-B09A-849D92D1FB3B}"/>
                </a:ext>
              </a:extLst>
            </p:cNvPr>
            <p:cNvSpPr/>
            <p:nvPr/>
          </p:nvSpPr>
          <p:spPr>
            <a:xfrm>
              <a:off x="1346594" y="4172474"/>
              <a:ext cx="36883" cy="55252"/>
            </a:xfrm>
            <a:custGeom>
              <a:avLst/>
              <a:gdLst/>
              <a:ahLst/>
              <a:cxnLst/>
              <a:rect l="l" t="t" r="r" b="b"/>
              <a:pathLst>
                <a:path w="368833" h="552522" extrusionOk="0">
                  <a:moveTo>
                    <a:pt x="368833" y="382406"/>
                  </a:moveTo>
                  <a:cubicBezTo>
                    <a:pt x="368833" y="523451"/>
                    <a:pt x="285990" y="589657"/>
                    <a:pt x="184417" y="531367"/>
                  </a:cubicBezTo>
                  <a:cubicBezTo>
                    <a:pt x="82843" y="472358"/>
                    <a:pt x="0" y="311163"/>
                    <a:pt x="0" y="170117"/>
                  </a:cubicBezTo>
                  <a:cubicBezTo>
                    <a:pt x="0" y="29071"/>
                    <a:pt x="82123" y="-37134"/>
                    <a:pt x="184417" y="21155"/>
                  </a:cubicBezTo>
                  <a:cubicBezTo>
                    <a:pt x="286710" y="80164"/>
                    <a:pt x="368833" y="241360"/>
                    <a:pt x="368833" y="382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1277;p46">
              <a:extLst>
                <a:ext uri="{FF2B5EF4-FFF2-40B4-BE49-F238E27FC236}">
                  <a16:creationId xmlns:a16="http://schemas.microsoft.com/office/drawing/2014/main" id="{57A334E3-FA10-6543-AECA-90CA810F6995}"/>
                </a:ext>
              </a:extLst>
            </p:cNvPr>
            <p:cNvSpPr/>
            <p:nvPr/>
          </p:nvSpPr>
          <p:spPr>
            <a:xfrm>
              <a:off x="1300195" y="4426721"/>
              <a:ext cx="144076" cy="148308"/>
            </a:xfrm>
            <a:custGeom>
              <a:avLst/>
              <a:gdLst/>
              <a:ahLst/>
              <a:cxnLst/>
              <a:rect l="l" t="t" r="r" b="b"/>
              <a:pathLst>
                <a:path w="1440755" h="1483080" extrusionOk="0">
                  <a:moveTo>
                    <a:pt x="1440756" y="1425181"/>
                  </a:moveTo>
                  <a:cubicBezTo>
                    <a:pt x="1440756" y="1373368"/>
                    <a:pt x="1404017" y="1310042"/>
                    <a:pt x="1359353" y="1284135"/>
                  </a:cubicBezTo>
                  <a:lnTo>
                    <a:pt x="718217" y="914250"/>
                  </a:lnTo>
                  <a:lnTo>
                    <a:pt x="718217" y="378131"/>
                  </a:lnTo>
                  <a:lnTo>
                    <a:pt x="81403" y="11124"/>
                  </a:lnTo>
                  <a:cubicBezTo>
                    <a:pt x="36019" y="-14783"/>
                    <a:pt x="0" y="6086"/>
                    <a:pt x="0" y="57899"/>
                  </a:cubicBezTo>
                  <a:cubicBezTo>
                    <a:pt x="0" y="109711"/>
                    <a:pt x="36739" y="173039"/>
                    <a:pt x="81403" y="198945"/>
                  </a:cubicBezTo>
                  <a:lnTo>
                    <a:pt x="555412" y="472401"/>
                  </a:lnTo>
                  <a:lnTo>
                    <a:pt x="555412" y="1008520"/>
                  </a:lnTo>
                  <a:lnTo>
                    <a:pt x="1360074" y="1471957"/>
                  </a:lnTo>
                  <a:cubicBezTo>
                    <a:pt x="1404737" y="1497863"/>
                    <a:pt x="1440756" y="1476994"/>
                    <a:pt x="1440756" y="142518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278;p46">
              <a:extLst>
                <a:ext uri="{FF2B5EF4-FFF2-40B4-BE49-F238E27FC236}">
                  <a16:creationId xmlns:a16="http://schemas.microsoft.com/office/drawing/2014/main" id="{97318C7F-80D3-B04E-B9EB-E131520920F4}"/>
                </a:ext>
              </a:extLst>
            </p:cNvPr>
            <p:cNvSpPr/>
            <p:nvPr/>
          </p:nvSpPr>
          <p:spPr>
            <a:xfrm>
              <a:off x="1281448" y="4456718"/>
              <a:ext cx="16281" cy="191557"/>
            </a:xfrm>
            <a:custGeom>
              <a:avLst/>
              <a:gdLst/>
              <a:ahLst/>
              <a:cxnLst/>
              <a:rect l="l" t="t" r="r" b="b"/>
              <a:pathLst>
                <a:path w="162805" h="1915573" extrusionOk="0">
                  <a:moveTo>
                    <a:pt x="81403" y="1904450"/>
                  </a:moveTo>
                  <a:cubicBezTo>
                    <a:pt x="36019" y="1878543"/>
                    <a:pt x="0" y="1815217"/>
                    <a:pt x="0" y="1763404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4"/>
                  </a:cubicBezTo>
                  <a:cubicBezTo>
                    <a:pt x="126787" y="37030"/>
                    <a:pt x="162806" y="100356"/>
                    <a:pt x="162806" y="152169"/>
                  </a:cubicBezTo>
                  <a:lnTo>
                    <a:pt x="162806" y="1857674"/>
                  </a:lnTo>
                  <a:cubicBezTo>
                    <a:pt x="162806" y="1909487"/>
                    <a:pt x="126066" y="1930356"/>
                    <a:pt x="81403" y="19044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279;p46">
              <a:extLst>
                <a:ext uri="{FF2B5EF4-FFF2-40B4-BE49-F238E27FC236}">
                  <a16:creationId xmlns:a16="http://schemas.microsoft.com/office/drawing/2014/main" id="{AF3C7D5E-8182-1048-84FB-D760F9894C40}"/>
                </a:ext>
              </a:extLst>
            </p:cNvPr>
            <p:cNvSpPr/>
            <p:nvPr/>
          </p:nvSpPr>
          <p:spPr>
            <a:xfrm>
              <a:off x="1416552" y="4536391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6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280;p46">
              <a:extLst>
                <a:ext uri="{FF2B5EF4-FFF2-40B4-BE49-F238E27FC236}">
                  <a16:creationId xmlns:a16="http://schemas.microsoft.com/office/drawing/2014/main" id="{489ABFCD-B008-B140-8676-E86D86EDD9EF}"/>
                </a:ext>
              </a:extLst>
            </p:cNvPr>
            <p:cNvSpPr/>
            <p:nvPr/>
          </p:nvSpPr>
          <p:spPr>
            <a:xfrm>
              <a:off x="1055916" y="4289546"/>
              <a:ext cx="117277" cy="284682"/>
            </a:xfrm>
            <a:custGeom>
              <a:avLst/>
              <a:gdLst/>
              <a:ahLst/>
              <a:cxnLst/>
              <a:rect l="l" t="t" r="r" b="b"/>
              <a:pathLst>
                <a:path w="1172775" h="2846825" extrusionOk="0">
                  <a:moveTo>
                    <a:pt x="0" y="0"/>
                  </a:moveTo>
                  <a:lnTo>
                    <a:pt x="1172776" y="676445"/>
                  </a:lnTo>
                  <a:lnTo>
                    <a:pt x="1172776" y="2846826"/>
                  </a:lnTo>
                  <a:lnTo>
                    <a:pt x="0" y="217038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281;p46">
              <a:extLst>
                <a:ext uri="{FF2B5EF4-FFF2-40B4-BE49-F238E27FC236}">
                  <a16:creationId xmlns:a16="http://schemas.microsoft.com/office/drawing/2014/main" id="{40AABA68-FEAE-794F-B35A-7BF2188FDF1D}"/>
                </a:ext>
              </a:extLst>
            </p:cNvPr>
            <p:cNvSpPr/>
            <p:nvPr/>
          </p:nvSpPr>
          <p:spPr>
            <a:xfrm>
              <a:off x="1074447" y="4427185"/>
              <a:ext cx="69877" cy="48862"/>
            </a:xfrm>
            <a:custGeom>
              <a:avLst/>
              <a:gdLst/>
              <a:ahLst/>
              <a:cxnLst/>
              <a:rect l="l" t="t" r="r" b="b"/>
              <a:pathLst>
                <a:path w="698766" h="488623" extrusionOk="0">
                  <a:moveTo>
                    <a:pt x="0" y="0"/>
                  </a:moveTo>
                  <a:lnTo>
                    <a:pt x="698767" y="402988"/>
                  </a:lnTo>
                  <a:lnTo>
                    <a:pt x="698767" y="488624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282;p46">
              <a:extLst>
                <a:ext uri="{FF2B5EF4-FFF2-40B4-BE49-F238E27FC236}">
                  <a16:creationId xmlns:a16="http://schemas.microsoft.com/office/drawing/2014/main" id="{85934EB1-44EA-214D-8F6A-5FA636F66F35}"/>
                </a:ext>
              </a:extLst>
            </p:cNvPr>
            <p:cNvSpPr/>
            <p:nvPr/>
          </p:nvSpPr>
          <p:spPr>
            <a:xfrm>
              <a:off x="1081701" y="4448211"/>
              <a:ext cx="55397" cy="40515"/>
            </a:xfrm>
            <a:custGeom>
              <a:avLst/>
              <a:gdLst/>
              <a:ahLst/>
              <a:cxnLst/>
              <a:rect l="l" t="t" r="r" b="b"/>
              <a:pathLst>
                <a:path w="553970" h="405147" extrusionOk="0">
                  <a:moveTo>
                    <a:pt x="0" y="0"/>
                  </a:moveTo>
                  <a:lnTo>
                    <a:pt x="553971" y="319512"/>
                  </a:lnTo>
                  <a:lnTo>
                    <a:pt x="553971" y="405147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283;p46">
              <a:extLst>
                <a:ext uri="{FF2B5EF4-FFF2-40B4-BE49-F238E27FC236}">
                  <a16:creationId xmlns:a16="http://schemas.microsoft.com/office/drawing/2014/main" id="{1EA2C423-6846-214B-8C65-916692D3A30E}"/>
                </a:ext>
              </a:extLst>
            </p:cNvPr>
            <p:cNvSpPr/>
            <p:nvPr/>
          </p:nvSpPr>
          <p:spPr>
            <a:xfrm>
              <a:off x="1019213" y="4439815"/>
              <a:ext cx="81619" cy="71314"/>
            </a:xfrm>
            <a:custGeom>
              <a:avLst/>
              <a:gdLst/>
              <a:ahLst/>
              <a:cxnLst/>
              <a:rect l="l" t="t" r="r" b="b"/>
              <a:pathLst>
                <a:path w="816188" h="713145" extrusionOk="0">
                  <a:moveTo>
                    <a:pt x="815468" y="470633"/>
                  </a:moveTo>
                  <a:lnTo>
                    <a:pt x="0" y="0"/>
                  </a:lnTo>
                  <a:lnTo>
                    <a:pt x="0" y="242513"/>
                  </a:lnTo>
                  <a:lnTo>
                    <a:pt x="816188" y="713146"/>
                  </a:lnTo>
                  <a:lnTo>
                    <a:pt x="815468" y="47063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284;p46">
              <a:extLst>
                <a:ext uri="{FF2B5EF4-FFF2-40B4-BE49-F238E27FC236}">
                  <a16:creationId xmlns:a16="http://schemas.microsoft.com/office/drawing/2014/main" id="{625D4181-8B66-B44E-9D8A-09DB75CA8799}"/>
                </a:ext>
              </a:extLst>
            </p:cNvPr>
            <p:cNvSpPr/>
            <p:nvPr/>
          </p:nvSpPr>
          <p:spPr>
            <a:xfrm>
              <a:off x="1087088" y="4366761"/>
              <a:ext cx="52804" cy="26266"/>
            </a:xfrm>
            <a:custGeom>
              <a:avLst/>
              <a:gdLst/>
              <a:ahLst/>
              <a:cxnLst/>
              <a:rect l="l" t="t" r="r" b="b"/>
              <a:pathLst>
                <a:path w="528037" h="262662" extrusionOk="0">
                  <a:moveTo>
                    <a:pt x="528037" y="118738"/>
                  </a:moveTo>
                  <a:lnTo>
                    <a:pt x="345781" y="262662"/>
                  </a:lnTo>
                  <a:lnTo>
                    <a:pt x="223317" y="105785"/>
                  </a:lnTo>
                  <a:lnTo>
                    <a:pt x="63393" y="243952"/>
                  </a:lnTo>
                  <a:lnTo>
                    <a:pt x="0" y="197896"/>
                  </a:lnTo>
                  <a:lnTo>
                    <a:pt x="235564" y="0"/>
                  </a:lnTo>
                  <a:lnTo>
                    <a:pt x="355146" y="156878"/>
                  </a:lnTo>
                  <a:lnTo>
                    <a:pt x="486976" y="59009"/>
                  </a:lnTo>
                  <a:lnTo>
                    <a:pt x="528037" y="11873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285;p46">
              <a:extLst>
                <a:ext uri="{FF2B5EF4-FFF2-40B4-BE49-F238E27FC236}">
                  <a16:creationId xmlns:a16="http://schemas.microsoft.com/office/drawing/2014/main" id="{AC80E4E8-E650-2A41-A6F4-34417C82D4ED}"/>
                </a:ext>
              </a:extLst>
            </p:cNvPr>
            <p:cNvSpPr/>
            <p:nvPr/>
          </p:nvSpPr>
          <p:spPr>
            <a:xfrm>
              <a:off x="1132267" y="4356275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7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969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286;p46">
              <a:extLst>
                <a:ext uri="{FF2B5EF4-FFF2-40B4-BE49-F238E27FC236}">
                  <a16:creationId xmlns:a16="http://schemas.microsoft.com/office/drawing/2014/main" id="{CFE2CFDB-33DD-5342-9AE8-FE8201DFF3AB}"/>
                </a:ext>
              </a:extLst>
            </p:cNvPr>
            <p:cNvSpPr/>
            <p:nvPr/>
          </p:nvSpPr>
          <p:spPr>
            <a:xfrm>
              <a:off x="1077823" y="4371919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8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897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287;p46">
              <a:extLst>
                <a:ext uri="{FF2B5EF4-FFF2-40B4-BE49-F238E27FC236}">
                  <a16:creationId xmlns:a16="http://schemas.microsoft.com/office/drawing/2014/main" id="{6772935E-2B6A-5849-B5B9-D5250B4150F2}"/>
                </a:ext>
              </a:extLst>
            </p:cNvPr>
            <p:cNvSpPr/>
            <p:nvPr/>
          </p:nvSpPr>
          <p:spPr>
            <a:xfrm>
              <a:off x="1346594" y="4366905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5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288;p46">
              <a:extLst>
                <a:ext uri="{FF2B5EF4-FFF2-40B4-BE49-F238E27FC236}">
                  <a16:creationId xmlns:a16="http://schemas.microsoft.com/office/drawing/2014/main" id="{741D63C1-626A-0341-9F13-21C6353BC368}"/>
                </a:ext>
              </a:extLst>
            </p:cNvPr>
            <p:cNvSpPr/>
            <p:nvPr/>
          </p:nvSpPr>
          <p:spPr>
            <a:xfrm>
              <a:off x="1375037" y="4397332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0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289;p46">
              <a:extLst>
                <a:ext uri="{FF2B5EF4-FFF2-40B4-BE49-F238E27FC236}">
                  <a16:creationId xmlns:a16="http://schemas.microsoft.com/office/drawing/2014/main" id="{7E6F248C-307D-CE4B-AB08-C47A7EE2C7E1}"/>
                </a:ext>
              </a:extLst>
            </p:cNvPr>
            <p:cNvSpPr/>
            <p:nvPr/>
          </p:nvSpPr>
          <p:spPr>
            <a:xfrm>
              <a:off x="1375109" y="4411254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4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290;p46">
              <a:extLst>
                <a:ext uri="{FF2B5EF4-FFF2-40B4-BE49-F238E27FC236}">
                  <a16:creationId xmlns:a16="http://schemas.microsoft.com/office/drawing/2014/main" id="{17FB26FF-1659-C44E-B94D-2B343B1D577A}"/>
                </a:ext>
              </a:extLst>
            </p:cNvPr>
            <p:cNvSpPr/>
            <p:nvPr/>
          </p:nvSpPr>
          <p:spPr>
            <a:xfrm>
              <a:off x="1356578" y="4386341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1"/>
                    <a:pt x="98692" y="200889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8692" y="27460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291;p46">
              <a:extLst>
                <a:ext uri="{FF2B5EF4-FFF2-40B4-BE49-F238E27FC236}">
                  <a16:creationId xmlns:a16="http://schemas.microsoft.com/office/drawing/2014/main" id="{F1C4DA58-4D5F-FA4D-BD9A-056029406DE2}"/>
                </a:ext>
              </a:extLst>
            </p:cNvPr>
            <p:cNvSpPr/>
            <p:nvPr/>
          </p:nvSpPr>
          <p:spPr>
            <a:xfrm>
              <a:off x="1061303" y="4190012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6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292;p46">
              <a:extLst>
                <a:ext uri="{FF2B5EF4-FFF2-40B4-BE49-F238E27FC236}">
                  <a16:creationId xmlns:a16="http://schemas.microsoft.com/office/drawing/2014/main" id="{6A755387-9E96-4148-8E6F-C5A944634750}"/>
                </a:ext>
              </a:extLst>
            </p:cNvPr>
            <p:cNvSpPr/>
            <p:nvPr/>
          </p:nvSpPr>
          <p:spPr>
            <a:xfrm>
              <a:off x="1089746" y="4220439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293;p46">
              <a:extLst>
                <a:ext uri="{FF2B5EF4-FFF2-40B4-BE49-F238E27FC236}">
                  <a16:creationId xmlns:a16="http://schemas.microsoft.com/office/drawing/2014/main" id="{55D1D98D-31B1-0347-B82F-E4609CFD3F7E}"/>
                </a:ext>
              </a:extLst>
            </p:cNvPr>
            <p:cNvSpPr/>
            <p:nvPr/>
          </p:nvSpPr>
          <p:spPr>
            <a:xfrm>
              <a:off x="1089818" y="4234361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5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294;p46">
              <a:extLst>
                <a:ext uri="{FF2B5EF4-FFF2-40B4-BE49-F238E27FC236}">
                  <a16:creationId xmlns:a16="http://schemas.microsoft.com/office/drawing/2014/main" id="{DB899E50-DCE1-254C-87FC-63519D8E2946}"/>
                </a:ext>
              </a:extLst>
            </p:cNvPr>
            <p:cNvSpPr/>
            <p:nvPr/>
          </p:nvSpPr>
          <p:spPr>
            <a:xfrm>
              <a:off x="1071287" y="4209448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0"/>
                    <a:pt x="98692" y="200888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7971" y="27459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295;p46">
              <a:extLst>
                <a:ext uri="{FF2B5EF4-FFF2-40B4-BE49-F238E27FC236}">
                  <a16:creationId xmlns:a16="http://schemas.microsoft.com/office/drawing/2014/main" id="{72CB11FE-FCE7-4E45-8440-6CB913E1CB2B}"/>
                </a:ext>
              </a:extLst>
            </p:cNvPr>
            <p:cNvSpPr/>
            <p:nvPr/>
          </p:nvSpPr>
          <p:spPr>
            <a:xfrm>
              <a:off x="1227436" y="4284375"/>
              <a:ext cx="92208" cy="13839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922084" y="957851"/>
                  </a:moveTo>
                  <a:cubicBezTo>
                    <a:pt x="922084" y="1310466"/>
                    <a:pt x="715336" y="1477418"/>
                    <a:pt x="461042" y="1330616"/>
                  </a:cubicBezTo>
                  <a:cubicBezTo>
                    <a:pt x="206028" y="1183813"/>
                    <a:pt x="0" y="778665"/>
                    <a:pt x="0" y="426050"/>
                  </a:cubicBezTo>
                  <a:cubicBezTo>
                    <a:pt x="0" y="73435"/>
                    <a:pt x="206749" y="-93517"/>
                    <a:pt x="461042" y="53286"/>
                  </a:cubicBezTo>
                  <a:cubicBezTo>
                    <a:pt x="716056" y="200089"/>
                    <a:pt x="922084" y="605236"/>
                    <a:pt x="922084" y="95785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296;p46">
              <a:extLst>
                <a:ext uri="{FF2B5EF4-FFF2-40B4-BE49-F238E27FC236}">
                  <a16:creationId xmlns:a16="http://schemas.microsoft.com/office/drawing/2014/main" id="{79089754-7BA5-F443-96D0-98B236F04D60}"/>
                </a:ext>
              </a:extLst>
            </p:cNvPr>
            <p:cNvSpPr/>
            <p:nvPr/>
          </p:nvSpPr>
          <p:spPr>
            <a:xfrm>
              <a:off x="1244674" y="4345448"/>
              <a:ext cx="12534" cy="17095"/>
            </a:xfrm>
            <a:custGeom>
              <a:avLst/>
              <a:gdLst/>
              <a:ahLst/>
              <a:cxnLst/>
              <a:rect l="l" t="t" r="r" b="b"/>
              <a:pathLst>
                <a:path w="125345" h="170952" extrusionOk="0">
                  <a:moveTo>
                    <a:pt x="106616" y="170551"/>
                  </a:moveTo>
                  <a:cubicBezTo>
                    <a:pt x="118862" y="166952"/>
                    <a:pt x="125346" y="153999"/>
                    <a:pt x="125346" y="131691"/>
                  </a:cubicBezTo>
                  <a:cubicBezTo>
                    <a:pt x="125346" y="108663"/>
                    <a:pt x="118862" y="88514"/>
                    <a:pt x="106616" y="71962"/>
                  </a:cubicBezTo>
                  <a:cubicBezTo>
                    <a:pt x="93649" y="55411"/>
                    <a:pt x="74920" y="39579"/>
                    <a:pt x="50426" y="25907"/>
                  </a:cubicBezTo>
                  <a:cubicBezTo>
                    <a:pt x="42502" y="21589"/>
                    <a:pt x="33858" y="16552"/>
                    <a:pt x="24493" y="12234"/>
                  </a:cubicBezTo>
                  <a:cubicBezTo>
                    <a:pt x="15128" y="7196"/>
                    <a:pt x="7204" y="2879"/>
                    <a:pt x="0" y="0"/>
                  </a:cubicBezTo>
                  <a:lnTo>
                    <a:pt x="0" y="123775"/>
                  </a:lnTo>
                  <a:lnTo>
                    <a:pt x="45384" y="149682"/>
                  </a:lnTo>
                  <a:cubicBezTo>
                    <a:pt x="74199" y="166233"/>
                    <a:pt x="94370" y="172709"/>
                    <a:pt x="106616" y="170551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297;p46">
              <a:extLst>
                <a:ext uri="{FF2B5EF4-FFF2-40B4-BE49-F238E27FC236}">
                  <a16:creationId xmlns:a16="http://schemas.microsoft.com/office/drawing/2014/main" id="{D76E0A5E-42EF-B049-89D5-E562B8E5ED77}"/>
                </a:ext>
              </a:extLst>
            </p:cNvPr>
            <p:cNvSpPr/>
            <p:nvPr/>
          </p:nvSpPr>
          <p:spPr>
            <a:xfrm>
              <a:off x="1244602" y="4367551"/>
              <a:ext cx="14119" cy="20094"/>
            </a:xfrm>
            <a:custGeom>
              <a:avLst/>
              <a:gdLst/>
              <a:ahLst/>
              <a:cxnLst/>
              <a:rect l="l" t="t" r="r" b="b"/>
              <a:pathLst>
                <a:path w="141193" h="200941" extrusionOk="0">
                  <a:moveTo>
                    <a:pt x="58350" y="33822"/>
                  </a:moveTo>
                  <a:lnTo>
                    <a:pt x="0" y="0"/>
                  </a:lnTo>
                  <a:lnTo>
                    <a:pt x="0" y="148242"/>
                  </a:lnTo>
                  <a:cubicBezTo>
                    <a:pt x="7204" y="153279"/>
                    <a:pt x="14408" y="158317"/>
                    <a:pt x="21611" y="162634"/>
                  </a:cubicBezTo>
                  <a:cubicBezTo>
                    <a:pt x="29535" y="167672"/>
                    <a:pt x="38180" y="172709"/>
                    <a:pt x="47545" y="178466"/>
                  </a:cubicBezTo>
                  <a:cubicBezTo>
                    <a:pt x="75640" y="194298"/>
                    <a:pt x="97971" y="202214"/>
                    <a:pt x="115261" y="200774"/>
                  </a:cubicBezTo>
                  <a:cubicBezTo>
                    <a:pt x="132550" y="200055"/>
                    <a:pt x="141194" y="184223"/>
                    <a:pt x="141194" y="154719"/>
                  </a:cubicBezTo>
                  <a:cubicBezTo>
                    <a:pt x="141194" y="128812"/>
                    <a:pt x="133990" y="105784"/>
                    <a:pt x="119583" y="86355"/>
                  </a:cubicBezTo>
                  <a:cubicBezTo>
                    <a:pt x="105175" y="66925"/>
                    <a:pt x="85005" y="48934"/>
                    <a:pt x="58350" y="33822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298;p46">
              <a:extLst>
                <a:ext uri="{FF2B5EF4-FFF2-40B4-BE49-F238E27FC236}">
                  <a16:creationId xmlns:a16="http://schemas.microsoft.com/office/drawing/2014/main" id="{9EDA398D-D08B-E64A-8551-C8D8EB6C17A5}"/>
                </a:ext>
              </a:extLst>
            </p:cNvPr>
            <p:cNvSpPr/>
            <p:nvPr/>
          </p:nvSpPr>
          <p:spPr>
            <a:xfrm>
              <a:off x="1206032" y="4298728"/>
              <a:ext cx="92208" cy="13839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461042" y="53286"/>
                  </a:moveTo>
                  <a:cubicBezTo>
                    <a:pt x="206028" y="-93517"/>
                    <a:pt x="0" y="73435"/>
                    <a:pt x="0" y="426050"/>
                  </a:cubicBezTo>
                  <a:cubicBezTo>
                    <a:pt x="0" y="778665"/>
                    <a:pt x="206749" y="1183813"/>
                    <a:pt x="461042" y="1330616"/>
                  </a:cubicBezTo>
                  <a:cubicBezTo>
                    <a:pt x="716056" y="1477418"/>
                    <a:pt x="922084" y="1310466"/>
                    <a:pt x="922084" y="957851"/>
                  </a:cubicBezTo>
                  <a:cubicBezTo>
                    <a:pt x="922084" y="605236"/>
                    <a:pt x="715335" y="200089"/>
                    <a:pt x="461042" y="53286"/>
                  </a:cubicBezTo>
                  <a:close/>
                  <a:moveTo>
                    <a:pt x="574862" y="1010384"/>
                  </a:moveTo>
                  <a:cubicBezTo>
                    <a:pt x="550369" y="1019739"/>
                    <a:pt x="516511" y="1014701"/>
                    <a:pt x="473289" y="995271"/>
                  </a:cubicBezTo>
                  <a:lnTo>
                    <a:pt x="473289" y="1081626"/>
                  </a:lnTo>
                  <a:lnTo>
                    <a:pt x="384682" y="1030533"/>
                  </a:lnTo>
                  <a:lnTo>
                    <a:pt x="384682" y="944898"/>
                  </a:lnTo>
                  <a:cubicBezTo>
                    <a:pt x="378199" y="941300"/>
                    <a:pt x="372436" y="936982"/>
                    <a:pt x="365952" y="932664"/>
                  </a:cubicBezTo>
                  <a:cubicBezTo>
                    <a:pt x="343620" y="917552"/>
                    <a:pt x="320568" y="899562"/>
                    <a:pt x="296075" y="878692"/>
                  </a:cubicBezTo>
                  <a:lnTo>
                    <a:pt x="296075" y="321705"/>
                  </a:lnTo>
                  <a:cubicBezTo>
                    <a:pt x="314805" y="327462"/>
                    <a:pt x="335696" y="336098"/>
                    <a:pt x="358748" y="346892"/>
                  </a:cubicBezTo>
                  <a:cubicBezTo>
                    <a:pt x="367393" y="350490"/>
                    <a:pt x="376037" y="354808"/>
                    <a:pt x="384682" y="359126"/>
                  </a:cubicBezTo>
                  <a:lnTo>
                    <a:pt x="384682" y="273490"/>
                  </a:lnTo>
                  <a:lnTo>
                    <a:pt x="473289" y="324584"/>
                  </a:lnTo>
                  <a:lnTo>
                    <a:pt x="472568" y="412377"/>
                  </a:lnTo>
                  <a:cubicBezTo>
                    <a:pt x="479772" y="418134"/>
                    <a:pt x="486976" y="423172"/>
                    <a:pt x="493459" y="428929"/>
                  </a:cubicBezTo>
                  <a:cubicBezTo>
                    <a:pt x="515791" y="446919"/>
                    <a:pt x="535241" y="467069"/>
                    <a:pt x="551089" y="488658"/>
                  </a:cubicBezTo>
                  <a:cubicBezTo>
                    <a:pt x="566938" y="510246"/>
                    <a:pt x="579184" y="534713"/>
                    <a:pt x="587829" y="560620"/>
                  </a:cubicBezTo>
                  <a:cubicBezTo>
                    <a:pt x="597193" y="586526"/>
                    <a:pt x="601516" y="614591"/>
                    <a:pt x="601516" y="644815"/>
                  </a:cubicBezTo>
                  <a:cubicBezTo>
                    <a:pt x="601516" y="690871"/>
                    <a:pt x="585667" y="718217"/>
                    <a:pt x="553971" y="726133"/>
                  </a:cubicBezTo>
                  <a:cubicBezTo>
                    <a:pt x="580625" y="754918"/>
                    <a:pt x="598634" y="783703"/>
                    <a:pt x="607999" y="813207"/>
                  </a:cubicBezTo>
                  <a:cubicBezTo>
                    <a:pt x="617364" y="841992"/>
                    <a:pt x="622407" y="872216"/>
                    <a:pt x="622407" y="901720"/>
                  </a:cubicBezTo>
                  <a:cubicBezTo>
                    <a:pt x="622407" y="962169"/>
                    <a:pt x="606558" y="998150"/>
                    <a:pt x="574862" y="101038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F5BBF83E-AB93-4400-89C3-99B6D43EC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263" y="656044"/>
            <a:ext cx="1312063" cy="142894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Técnicas de recolección de datos 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04800" y="1715950"/>
            <a:ext cx="5448300" cy="3033900"/>
          </a:xfrm>
        </p:spPr>
        <p:txBody>
          <a:bodyPr/>
          <a:lstStyle/>
          <a:p>
            <a:pPr marL="76200" indent="0" algn="just">
              <a:buNone/>
            </a:pPr>
            <a:r>
              <a:rPr lang="es-ES" dirty="0"/>
              <a:t> </a:t>
            </a:r>
            <a:r>
              <a:rPr lang="es-ES" sz="1400" dirty="0"/>
              <a:t>Con el resultado aprendido en nuestra formación técnica se desea recolectar  datos de la microempresa JOHAN STYLE por medio de una encuesta que va dirigida  al jefe directo .</a:t>
            </a:r>
          </a:p>
          <a:p>
            <a:pPr marL="76200" indent="0" algn="just">
              <a:buNone/>
            </a:pPr>
            <a:endParaRPr lang="es-ES" sz="1400" dirty="0"/>
          </a:p>
          <a:p>
            <a:pPr marL="76200" indent="0" algn="just">
              <a:buNone/>
            </a:pPr>
            <a:r>
              <a:rPr lang="es-ES" sz="1400" dirty="0"/>
              <a:t> La cual esperemos que la pueda responder de una manera optima y sencilla.</a:t>
            </a:r>
          </a:p>
          <a:p>
            <a:pPr marL="76200" indent="0" algn="just">
              <a:buNone/>
            </a:pPr>
            <a:endParaRPr lang="es-ES" sz="1400" dirty="0"/>
          </a:p>
          <a:p>
            <a:pPr marL="76200" indent="0" algn="just">
              <a:buNone/>
            </a:pPr>
            <a:r>
              <a:rPr lang="es-ES" sz="1400" dirty="0"/>
              <a:t>https://docs.google.com/forms/d/11FzTsMN0LIRbDE-wKpFObZ5wca45z8SA-M_Qm2fcIyo/edit</a:t>
            </a:r>
          </a:p>
          <a:p>
            <a:pPr marL="76200" indent="0" algn="just">
              <a:buNone/>
            </a:pPr>
            <a:endParaRPr lang="en-US" sz="14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297" y="836000"/>
            <a:ext cx="2804403" cy="368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067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5CBE1-15F0-48F2-92A8-EEE477C52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93" y="263157"/>
            <a:ext cx="5307000" cy="396300"/>
          </a:xfrm>
        </p:spPr>
        <p:txBody>
          <a:bodyPr/>
          <a:lstStyle/>
          <a:p>
            <a:r>
              <a:rPr lang="es-MX" dirty="0"/>
              <a:t>Preguntas :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879693-EE94-4E0C-8C1D-09235C760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300" y="1063256"/>
            <a:ext cx="5402693" cy="3817087"/>
          </a:xfrm>
        </p:spPr>
        <p:txBody>
          <a:bodyPr/>
          <a:lstStyle/>
          <a:p>
            <a:pPr marL="76200" indent="0">
              <a:buNone/>
            </a:pPr>
            <a:r>
              <a:rPr lang="es-MX" sz="1400" dirty="0"/>
              <a:t>1. ¿Qué tipo servicio manejan mas frecuentemente ?</a:t>
            </a:r>
          </a:p>
          <a:p>
            <a:pPr marL="76200" indent="0">
              <a:buNone/>
            </a:pPr>
            <a:r>
              <a:rPr lang="es-MX" sz="1400" dirty="0"/>
              <a:t>2. ¿Cuáles son los productos mas utilizados en sus servicios?</a:t>
            </a:r>
          </a:p>
          <a:p>
            <a:pPr marL="76200" indent="0">
              <a:buNone/>
            </a:pPr>
            <a:r>
              <a:rPr lang="es-MX" sz="1400" dirty="0"/>
              <a:t>3.  ¿Lleva algún inventario para el control de sus productos?</a:t>
            </a:r>
          </a:p>
          <a:p>
            <a:pPr marL="76200" indent="0">
              <a:buNone/>
            </a:pPr>
            <a:r>
              <a:rPr lang="es-MX" sz="1400" dirty="0"/>
              <a:t>4. ¿ De que forma lleva su inventario ?</a:t>
            </a:r>
          </a:p>
          <a:p>
            <a:pPr marL="76200" indent="0">
              <a:buNone/>
            </a:pPr>
            <a:r>
              <a:rPr lang="es-MX" sz="1400" dirty="0"/>
              <a:t>5. ¿Tiene algún inconveniente con el inventario que maneja actualmente ?</a:t>
            </a:r>
          </a:p>
          <a:p>
            <a:pPr marL="76200" indent="0">
              <a:buNone/>
            </a:pPr>
            <a:r>
              <a:rPr lang="es-MX" sz="1400" dirty="0"/>
              <a:t>6. ¿Cada cuanto actualiza su inventario ?</a:t>
            </a:r>
          </a:p>
          <a:p>
            <a:pPr marL="76200" indent="0">
              <a:buNone/>
            </a:pPr>
            <a:r>
              <a:rPr lang="es-MX" sz="1400" dirty="0"/>
              <a:t>7. ¿ Realiza pedidos a alguna marca en especifico  ?</a:t>
            </a:r>
          </a:p>
          <a:p>
            <a:pPr marL="76200" indent="0">
              <a:buNone/>
            </a:pPr>
            <a:r>
              <a:rPr lang="es-MX" sz="1400" dirty="0"/>
              <a:t>8.  ¿En donde se encuentran almacenados sus productos ?</a:t>
            </a:r>
          </a:p>
          <a:p>
            <a:pPr marL="76200" indent="0">
              <a:buNone/>
            </a:pPr>
            <a:r>
              <a:rPr lang="es-MX" sz="1400" dirty="0"/>
              <a:t>9. ¿ Lleva control de sus herramientas de trabajo ( tijeras, peines, cepillos, secadores ) de que forma?</a:t>
            </a:r>
          </a:p>
          <a:p>
            <a:pPr marL="76200" indent="0">
              <a:buNone/>
            </a:pPr>
            <a:r>
              <a:rPr lang="es-MX" sz="1400" dirty="0"/>
              <a:t>10. ¿Tiene un stock disponible ?</a:t>
            </a:r>
          </a:p>
          <a:p>
            <a:pPr marL="76200" indent="0">
              <a:buNone/>
            </a:pPr>
            <a:r>
              <a:rPr lang="es-MX" sz="1400" dirty="0"/>
              <a:t>11.¿ Su stock cumple con las necesidades de los servicios?</a:t>
            </a:r>
          </a:p>
          <a:p>
            <a:pPr marL="76200" indent="0">
              <a:buNone/>
            </a:pPr>
            <a:r>
              <a:rPr lang="es-MX" sz="1400" dirty="0"/>
              <a:t>12.¿ Cree que tener un control de sus productos ayude a mejorar sus servicios ?</a:t>
            </a:r>
          </a:p>
          <a:p>
            <a:pPr marL="76200" indent="0">
              <a:buNone/>
            </a:pPr>
            <a:endParaRPr lang="es-MX" sz="1400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8E385A70-6BED-4959-86AD-6D1D33317708}"/>
              </a:ext>
            </a:extLst>
          </p:cNvPr>
          <p:cNvGrpSpPr/>
          <p:nvPr/>
        </p:nvGrpSpPr>
        <p:grpSpPr>
          <a:xfrm>
            <a:off x="7044815" y="714391"/>
            <a:ext cx="1800783" cy="3215718"/>
            <a:chOff x="1019213" y="3964719"/>
            <a:chExt cx="438896" cy="683556"/>
          </a:xfrm>
        </p:grpSpPr>
        <p:sp>
          <p:nvSpPr>
            <p:cNvPr id="6" name="Google Shape;1271;p46">
              <a:extLst>
                <a:ext uri="{FF2B5EF4-FFF2-40B4-BE49-F238E27FC236}">
                  <a16:creationId xmlns:a16="http://schemas.microsoft.com/office/drawing/2014/main" id="{24F23B12-059B-4E88-A00E-CCBC87F85144}"/>
                </a:ext>
              </a:extLst>
            </p:cNvPr>
            <p:cNvSpPr/>
            <p:nvPr/>
          </p:nvSpPr>
          <p:spPr>
            <a:xfrm>
              <a:off x="1180677" y="3964719"/>
              <a:ext cx="57630" cy="327278"/>
            </a:xfrm>
            <a:custGeom>
              <a:avLst/>
              <a:gdLst/>
              <a:ahLst/>
              <a:cxnLst/>
              <a:rect l="l" t="t" r="r" b="b"/>
              <a:pathLst>
                <a:path w="576302" h="3272780" extrusionOk="0">
                  <a:moveTo>
                    <a:pt x="82123" y="11123"/>
                  </a:moveTo>
                  <a:cubicBezTo>
                    <a:pt x="127507" y="37030"/>
                    <a:pt x="163526" y="100357"/>
                    <a:pt x="163526" y="152169"/>
                  </a:cubicBezTo>
                  <a:lnTo>
                    <a:pt x="163526" y="1542480"/>
                  </a:lnTo>
                  <a:lnTo>
                    <a:pt x="576303" y="1780675"/>
                  </a:lnTo>
                  <a:lnTo>
                    <a:pt x="576303" y="3214882"/>
                  </a:lnTo>
                  <a:cubicBezTo>
                    <a:pt x="576303" y="3266695"/>
                    <a:pt x="539563" y="3287564"/>
                    <a:pt x="494900" y="3261657"/>
                  </a:cubicBezTo>
                  <a:cubicBezTo>
                    <a:pt x="449516" y="3235751"/>
                    <a:pt x="413497" y="3172424"/>
                    <a:pt x="413497" y="3120611"/>
                  </a:cubicBezTo>
                  <a:lnTo>
                    <a:pt x="413497" y="1874226"/>
                  </a:lnTo>
                  <a:lnTo>
                    <a:pt x="0" y="1636750"/>
                  </a:lnTo>
                  <a:lnTo>
                    <a:pt x="0" y="57899"/>
                  </a:lnTo>
                  <a:cubicBezTo>
                    <a:pt x="0" y="6086"/>
                    <a:pt x="36739" y="-14783"/>
                    <a:pt x="8212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272;p46">
              <a:extLst>
                <a:ext uri="{FF2B5EF4-FFF2-40B4-BE49-F238E27FC236}">
                  <a16:creationId xmlns:a16="http://schemas.microsoft.com/office/drawing/2014/main" id="{D00A7773-2671-48CC-8AEC-78DEB3116E29}"/>
                </a:ext>
              </a:extLst>
            </p:cNvPr>
            <p:cNvSpPr/>
            <p:nvPr/>
          </p:nvSpPr>
          <p:spPr>
            <a:xfrm>
              <a:off x="1203159" y="4438020"/>
              <a:ext cx="57558" cy="169609"/>
            </a:xfrm>
            <a:custGeom>
              <a:avLst/>
              <a:gdLst/>
              <a:ahLst/>
              <a:cxnLst/>
              <a:rect l="l" t="t" r="r" b="b"/>
              <a:pathLst>
                <a:path w="575582" h="1696088" extrusionOk="0">
                  <a:moveTo>
                    <a:pt x="81403" y="1684965"/>
                  </a:moveTo>
                  <a:cubicBezTo>
                    <a:pt x="126787" y="1710871"/>
                    <a:pt x="162806" y="1690002"/>
                    <a:pt x="162806" y="1638189"/>
                  </a:cubicBezTo>
                  <a:lnTo>
                    <a:pt x="162806" y="596176"/>
                  </a:lnTo>
                  <a:lnTo>
                    <a:pt x="575582" y="834371"/>
                  </a:lnTo>
                  <a:lnTo>
                    <a:pt x="575582" y="152169"/>
                  </a:lnTo>
                  <a:cubicBezTo>
                    <a:pt x="575582" y="100356"/>
                    <a:pt x="538843" y="37030"/>
                    <a:pt x="494179" y="11124"/>
                  </a:cubicBezTo>
                  <a:cubicBezTo>
                    <a:pt x="448795" y="-14783"/>
                    <a:pt x="412777" y="6086"/>
                    <a:pt x="412777" y="57899"/>
                  </a:cubicBezTo>
                  <a:lnTo>
                    <a:pt x="412777" y="552280"/>
                  </a:lnTo>
                  <a:lnTo>
                    <a:pt x="0" y="314084"/>
                  </a:lnTo>
                  <a:lnTo>
                    <a:pt x="0" y="1543919"/>
                  </a:lnTo>
                  <a:cubicBezTo>
                    <a:pt x="0" y="1595732"/>
                    <a:pt x="36739" y="1659059"/>
                    <a:pt x="81403" y="168496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273;p46">
              <a:extLst>
                <a:ext uri="{FF2B5EF4-FFF2-40B4-BE49-F238E27FC236}">
                  <a16:creationId xmlns:a16="http://schemas.microsoft.com/office/drawing/2014/main" id="{401957AC-0C30-4714-B4F4-5EE1642A31DD}"/>
                </a:ext>
              </a:extLst>
            </p:cNvPr>
            <p:cNvSpPr/>
            <p:nvPr/>
          </p:nvSpPr>
          <p:spPr>
            <a:xfrm>
              <a:off x="1266437" y="4020885"/>
              <a:ext cx="16281" cy="257547"/>
            </a:xfrm>
            <a:custGeom>
              <a:avLst/>
              <a:gdLst/>
              <a:ahLst/>
              <a:cxnLst/>
              <a:rect l="l" t="t" r="r" b="b"/>
              <a:pathLst>
                <a:path w="162805" h="2575466" extrusionOk="0">
                  <a:moveTo>
                    <a:pt x="81403" y="11123"/>
                  </a:moveTo>
                  <a:cubicBezTo>
                    <a:pt x="126787" y="37030"/>
                    <a:pt x="162806" y="100357"/>
                    <a:pt x="162806" y="152169"/>
                  </a:cubicBezTo>
                  <a:lnTo>
                    <a:pt x="162806" y="2517568"/>
                  </a:lnTo>
                  <a:cubicBezTo>
                    <a:pt x="162806" y="2569381"/>
                    <a:pt x="126066" y="2590250"/>
                    <a:pt x="81403" y="2564343"/>
                  </a:cubicBezTo>
                  <a:cubicBezTo>
                    <a:pt x="36019" y="2538437"/>
                    <a:pt x="0" y="2475110"/>
                    <a:pt x="0" y="2423297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274;p46">
              <a:extLst>
                <a:ext uri="{FF2B5EF4-FFF2-40B4-BE49-F238E27FC236}">
                  <a16:creationId xmlns:a16="http://schemas.microsoft.com/office/drawing/2014/main" id="{B531F9C1-6D81-4D5A-9343-6B5486CD56C9}"/>
                </a:ext>
              </a:extLst>
            </p:cNvPr>
            <p:cNvSpPr/>
            <p:nvPr/>
          </p:nvSpPr>
          <p:spPr>
            <a:xfrm>
              <a:off x="1191235" y="4555583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5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275;p46">
              <a:extLst>
                <a:ext uri="{FF2B5EF4-FFF2-40B4-BE49-F238E27FC236}">
                  <a16:creationId xmlns:a16="http://schemas.microsoft.com/office/drawing/2014/main" id="{E9224746-69F3-4273-92E3-FA7CE504C743}"/>
                </a:ext>
              </a:extLst>
            </p:cNvPr>
            <p:cNvSpPr/>
            <p:nvPr/>
          </p:nvSpPr>
          <p:spPr>
            <a:xfrm>
              <a:off x="1315853" y="4184741"/>
              <a:ext cx="57558" cy="153705"/>
            </a:xfrm>
            <a:custGeom>
              <a:avLst/>
              <a:gdLst/>
              <a:ahLst/>
              <a:cxnLst/>
              <a:rect l="l" t="t" r="r" b="b"/>
              <a:pathLst>
                <a:path w="575582" h="1537051" extrusionOk="0">
                  <a:moveTo>
                    <a:pt x="494179" y="11123"/>
                  </a:moveTo>
                  <a:cubicBezTo>
                    <a:pt x="448796" y="-14783"/>
                    <a:pt x="412777" y="6086"/>
                    <a:pt x="412777" y="57899"/>
                  </a:cubicBezTo>
                  <a:lnTo>
                    <a:pt x="412777" y="760250"/>
                  </a:lnTo>
                  <a:lnTo>
                    <a:pt x="0" y="522055"/>
                  </a:lnTo>
                  <a:lnTo>
                    <a:pt x="0" y="1384882"/>
                  </a:lnTo>
                  <a:cubicBezTo>
                    <a:pt x="0" y="1436695"/>
                    <a:pt x="36739" y="1500022"/>
                    <a:pt x="81403" y="1525928"/>
                  </a:cubicBezTo>
                  <a:cubicBezTo>
                    <a:pt x="126787" y="1551835"/>
                    <a:pt x="162806" y="1530966"/>
                    <a:pt x="162806" y="1479153"/>
                  </a:cubicBezTo>
                  <a:lnTo>
                    <a:pt x="162806" y="804147"/>
                  </a:lnTo>
                  <a:lnTo>
                    <a:pt x="575582" y="1042342"/>
                  </a:lnTo>
                  <a:lnTo>
                    <a:pt x="575582" y="152169"/>
                  </a:lnTo>
                  <a:cubicBezTo>
                    <a:pt x="575582" y="100357"/>
                    <a:pt x="538843" y="37030"/>
                    <a:pt x="494179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276;p46">
              <a:extLst>
                <a:ext uri="{FF2B5EF4-FFF2-40B4-BE49-F238E27FC236}">
                  <a16:creationId xmlns:a16="http://schemas.microsoft.com/office/drawing/2014/main" id="{D3F64BF8-F5F9-42D6-8462-F28D846BE632}"/>
                </a:ext>
              </a:extLst>
            </p:cNvPr>
            <p:cNvSpPr/>
            <p:nvPr/>
          </p:nvSpPr>
          <p:spPr>
            <a:xfrm>
              <a:off x="1346594" y="4172474"/>
              <a:ext cx="36883" cy="55252"/>
            </a:xfrm>
            <a:custGeom>
              <a:avLst/>
              <a:gdLst/>
              <a:ahLst/>
              <a:cxnLst/>
              <a:rect l="l" t="t" r="r" b="b"/>
              <a:pathLst>
                <a:path w="368833" h="552522" extrusionOk="0">
                  <a:moveTo>
                    <a:pt x="368833" y="382406"/>
                  </a:moveTo>
                  <a:cubicBezTo>
                    <a:pt x="368833" y="523451"/>
                    <a:pt x="285990" y="589657"/>
                    <a:pt x="184417" y="531367"/>
                  </a:cubicBezTo>
                  <a:cubicBezTo>
                    <a:pt x="82843" y="472358"/>
                    <a:pt x="0" y="311163"/>
                    <a:pt x="0" y="170117"/>
                  </a:cubicBezTo>
                  <a:cubicBezTo>
                    <a:pt x="0" y="29071"/>
                    <a:pt x="82123" y="-37134"/>
                    <a:pt x="184417" y="21155"/>
                  </a:cubicBezTo>
                  <a:cubicBezTo>
                    <a:pt x="286710" y="80164"/>
                    <a:pt x="368833" y="241360"/>
                    <a:pt x="368833" y="382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77;p46">
              <a:extLst>
                <a:ext uri="{FF2B5EF4-FFF2-40B4-BE49-F238E27FC236}">
                  <a16:creationId xmlns:a16="http://schemas.microsoft.com/office/drawing/2014/main" id="{49698679-8CD1-4E6B-97D7-F3B9F4DCE81E}"/>
                </a:ext>
              </a:extLst>
            </p:cNvPr>
            <p:cNvSpPr/>
            <p:nvPr/>
          </p:nvSpPr>
          <p:spPr>
            <a:xfrm>
              <a:off x="1300195" y="4426721"/>
              <a:ext cx="144076" cy="148308"/>
            </a:xfrm>
            <a:custGeom>
              <a:avLst/>
              <a:gdLst/>
              <a:ahLst/>
              <a:cxnLst/>
              <a:rect l="l" t="t" r="r" b="b"/>
              <a:pathLst>
                <a:path w="1440755" h="1483080" extrusionOk="0">
                  <a:moveTo>
                    <a:pt x="1440756" y="1425181"/>
                  </a:moveTo>
                  <a:cubicBezTo>
                    <a:pt x="1440756" y="1373368"/>
                    <a:pt x="1404017" y="1310042"/>
                    <a:pt x="1359353" y="1284135"/>
                  </a:cubicBezTo>
                  <a:lnTo>
                    <a:pt x="718217" y="914250"/>
                  </a:lnTo>
                  <a:lnTo>
                    <a:pt x="718217" y="378131"/>
                  </a:lnTo>
                  <a:lnTo>
                    <a:pt x="81403" y="11124"/>
                  </a:lnTo>
                  <a:cubicBezTo>
                    <a:pt x="36019" y="-14783"/>
                    <a:pt x="0" y="6086"/>
                    <a:pt x="0" y="57899"/>
                  </a:cubicBezTo>
                  <a:cubicBezTo>
                    <a:pt x="0" y="109711"/>
                    <a:pt x="36739" y="173039"/>
                    <a:pt x="81403" y="198945"/>
                  </a:cubicBezTo>
                  <a:lnTo>
                    <a:pt x="555412" y="472401"/>
                  </a:lnTo>
                  <a:lnTo>
                    <a:pt x="555412" y="1008520"/>
                  </a:lnTo>
                  <a:lnTo>
                    <a:pt x="1360074" y="1471957"/>
                  </a:lnTo>
                  <a:cubicBezTo>
                    <a:pt x="1404737" y="1497863"/>
                    <a:pt x="1440756" y="1476994"/>
                    <a:pt x="1440756" y="142518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278;p46">
              <a:extLst>
                <a:ext uri="{FF2B5EF4-FFF2-40B4-BE49-F238E27FC236}">
                  <a16:creationId xmlns:a16="http://schemas.microsoft.com/office/drawing/2014/main" id="{049A384F-E1FB-49E5-B406-0396A4F37FCB}"/>
                </a:ext>
              </a:extLst>
            </p:cNvPr>
            <p:cNvSpPr/>
            <p:nvPr/>
          </p:nvSpPr>
          <p:spPr>
            <a:xfrm>
              <a:off x="1281448" y="4456718"/>
              <a:ext cx="16281" cy="191557"/>
            </a:xfrm>
            <a:custGeom>
              <a:avLst/>
              <a:gdLst/>
              <a:ahLst/>
              <a:cxnLst/>
              <a:rect l="l" t="t" r="r" b="b"/>
              <a:pathLst>
                <a:path w="162805" h="1915573" extrusionOk="0">
                  <a:moveTo>
                    <a:pt x="81403" y="1904450"/>
                  </a:moveTo>
                  <a:cubicBezTo>
                    <a:pt x="36019" y="1878543"/>
                    <a:pt x="0" y="1815217"/>
                    <a:pt x="0" y="1763404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4"/>
                  </a:cubicBezTo>
                  <a:cubicBezTo>
                    <a:pt x="126787" y="37030"/>
                    <a:pt x="162806" y="100356"/>
                    <a:pt x="162806" y="152169"/>
                  </a:cubicBezTo>
                  <a:lnTo>
                    <a:pt x="162806" y="1857674"/>
                  </a:lnTo>
                  <a:cubicBezTo>
                    <a:pt x="162806" y="1909487"/>
                    <a:pt x="126066" y="1930356"/>
                    <a:pt x="81403" y="19044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279;p46">
              <a:extLst>
                <a:ext uri="{FF2B5EF4-FFF2-40B4-BE49-F238E27FC236}">
                  <a16:creationId xmlns:a16="http://schemas.microsoft.com/office/drawing/2014/main" id="{F6BA70BD-F70D-4C71-90A1-D8002F8B5930}"/>
                </a:ext>
              </a:extLst>
            </p:cNvPr>
            <p:cNvSpPr/>
            <p:nvPr/>
          </p:nvSpPr>
          <p:spPr>
            <a:xfrm>
              <a:off x="1416552" y="4536391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6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280;p46">
              <a:extLst>
                <a:ext uri="{FF2B5EF4-FFF2-40B4-BE49-F238E27FC236}">
                  <a16:creationId xmlns:a16="http://schemas.microsoft.com/office/drawing/2014/main" id="{DE9AA947-A377-41B1-819D-C47782DE7677}"/>
                </a:ext>
              </a:extLst>
            </p:cNvPr>
            <p:cNvSpPr/>
            <p:nvPr/>
          </p:nvSpPr>
          <p:spPr>
            <a:xfrm>
              <a:off x="1055916" y="4289546"/>
              <a:ext cx="117277" cy="284682"/>
            </a:xfrm>
            <a:custGeom>
              <a:avLst/>
              <a:gdLst/>
              <a:ahLst/>
              <a:cxnLst/>
              <a:rect l="l" t="t" r="r" b="b"/>
              <a:pathLst>
                <a:path w="1172775" h="2846825" extrusionOk="0">
                  <a:moveTo>
                    <a:pt x="0" y="0"/>
                  </a:moveTo>
                  <a:lnTo>
                    <a:pt x="1172776" y="676445"/>
                  </a:lnTo>
                  <a:lnTo>
                    <a:pt x="1172776" y="2846826"/>
                  </a:lnTo>
                  <a:lnTo>
                    <a:pt x="0" y="217038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281;p46">
              <a:extLst>
                <a:ext uri="{FF2B5EF4-FFF2-40B4-BE49-F238E27FC236}">
                  <a16:creationId xmlns:a16="http://schemas.microsoft.com/office/drawing/2014/main" id="{4F15248F-540B-44CF-A258-F326C1195A05}"/>
                </a:ext>
              </a:extLst>
            </p:cNvPr>
            <p:cNvSpPr/>
            <p:nvPr/>
          </p:nvSpPr>
          <p:spPr>
            <a:xfrm>
              <a:off x="1074447" y="4427185"/>
              <a:ext cx="69877" cy="48862"/>
            </a:xfrm>
            <a:custGeom>
              <a:avLst/>
              <a:gdLst/>
              <a:ahLst/>
              <a:cxnLst/>
              <a:rect l="l" t="t" r="r" b="b"/>
              <a:pathLst>
                <a:path w="698766" h="488623" extrusionOk="0">
                  <a:moveTo>
                    <a:pt x="0" y="0"/>
                  </a:moveTo>
                  <a:lnTo>
                    <a:pt x="698767" y="402988"/>
                  </a:lnTo>
                  <a:lnTo>
                    <a:pt x="698767" y="488624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282;p46">
              <a:extLst>
                <a:ext uri="{FF2B5EF4-FFF2-40B4-BE49-F238E27FC236}">
                  <a16:creationId xmlns:a16="http://schemas.microsoft.com/office/drawing/2014/main" id="{EFA84083-EB28-4C25-AF12-733EA3C5BF08}"/>
                </a:ext>
              </a:extLst>
            </p:cNvPr>
            <p:cNvSpPr/>
            <p:nvPr/>
          </p:nvSpPr>
          <p:spPr>
            <a:xfrm>
              <a:off x="1081701" y="4448211"/>
              <a:ext cx="55397" cy="40515"/>
            </a:xfrm>
            <a:custGeom>
              <a:avLst/>
              <a:gdLst/>
              <a:ahLst/>
              <a:cxnLst/>
              <a:rect l="l" t="t" r="r" b="b"/>
              <a:pathLst>
                <a:path w="553970" h="405147" extrusionOk="0">
                  <a:moveTo>
                    <a:pt x="0" y="0"/>
                  </a:moveTo>
                  <a:lnTo>
                    <a:pt x="553971" y="319512"/>
                  </a:lnTo>
                  <a:lnTo>
                    <a:pt x="553971" y="405147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283;p46">
              <a:extLst>
                <a:ext uri="{FF2B5EF4-FFF2-40B4-BE49-F238E27FC236}">
                  <a16:creationId xmlns:a16="http://schemas.microsoft.com/office/drawing/2014/main" id="{09B969A4-D8BD-48C5-9727-1FE617AAD477}"/>
                </a:ext>
              </a:extLst>
            </p:cNvPr>
            <p:cNvSpPr/>
            <p:nvPr/>
          </p:nvSpPr>
          <p:spPr>
            <a:xfrm>
              <a:off x="1019213" y="4439815"/>
              <a:ext cx="81619" cy="71314"/>
            </a:xfrm>
            <a:custGeom>
              <a:avLst/>
              <a:gdLst/>
              <a:ahLst/>
              <a:cxnLst/>
              <a:rect l="l" t="t" r="r" b="b"/>
              <a:pathLst>
                <a:path w="816188" h="713145" extrusionOk="0">
                  <a:moveTo>
                    <a:pt x="815468" y="470633"/>
                  </a:moveTo>
                  <a:lnTo>
                    <a:pt x="0" y="0"/>
                  </a:lnTo>
                  <a:lnTo>
                    <a:pt x="0" y="242513"/>
                  </a:lnTo>
                  <a:lnTo>
                    <a:pt x="816188" y="713146"/>
                  </a:lnTo>
                  <a:lnTo>
                    <a:pt x="815468" y="47063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284;p46">
              <a:extLst>
                <a:ext uri="{FF2B5EF4-FFF2-40B4-BE49-F238E27FC236}">
                  <a16:creationId xmlns:a16="http://schemas.microsoft.com/office/drawing/2014/main" id="{25730ACD-C0F8-4EC4-8F7C-4917C5145FBB}"/>
                </a:ext>
              </a:extLst>
            </p:cNvPr>
            <p:cNvSpPr/>
            <p:nvPr/>
          </p:nvSpPr>
          <p:spPr>
            <a:xfrm>
              <a:off x="1087088" y="4366761"/>
              <a:ext cx="52804" cy="26266"/>
            </a:xfrm>
            <a:custGeom>
              <a:avLst/>
              <a:gdLst/>
              <a:ahLst/>
              <a:cxnLst/>
              <a:rect l="l" t="t" r="r" b="b"/>
              <a:pathLst>
                <a:path w="528037" h="262662" extrusionOk="0">
                  <a:moveTo>
                    <a:pt x="528037" y="118738"/>
                  </a:moveTo>
                  <a:lnTo>
                    <a:pt x="345781" y="262662"/>
                  </a:lnTo>
                  <a:lnTo>
                    <a:pt x="223317" y="105785"/>
                  </a:lnTo>
                  <a:lnTo>
                    <a:pt x="63393" y="243952"/>
                  </a:lnTo>
                  <a:lnTo>
                    <a:pt x="0" y="197896"/>
                  </a:lnTo>
                  <a:lnTo>
                    <a:pt x="235564" y="0"/>
                  </a:lnTo>
                  <a:lnTo>
                    <a:pt x="355146" y="156878"/>
                  </a:lnTo>
                  <a:lnTo>
                    <a:pt x="486976" y="59009"/>
                  </a:lnTo>
                  <a:lnTo>
                    <a:pt x="528037" y="11873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285;p46">
              <a:extLst>
                <a:ext uri="{FF2B5EF4-FFF2-40B4-BE49-F238E27FC236}">
                  <a16:creationId xmlns:a16="http://schemas.microsoft.com/office/drawing/2014/main" id="{17BF55F3-E277-486C-9BBD-375FCC7415F5}"/>
                </a:ext>
              </a:extLst>
            </p:cNvPr>
            <p:cNvSpPr/>
            <p:nvPr/>
          </p:nvSpPr>
          <p:spPr>
            <a:xfrm>
              <a:off x="1132267" y="4356275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7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969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286;p46">
              <a:extLst>
                <a:ext uri="{FF2B5EF4-FFF2-40B4-BE49-F238E27FC236}">
                  <a16:creationId xmlns:a16="http://schemas.microsoft.com/office/drawing/2014/main" id="{D0F339F0-21DC-4E79-A04E-98E6BC97F92A}"/>
                </a:ext>
              </a:extLst>
            </p:cNvPr>
            <p:cNvSpPr/>
            <p:nvPr/>
          </p:nvSpPr>
          <p:spPr>
            <a:xfrm>
              <a:off x="1077823" y="4371919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8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897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287;p46">
              <a:extLst>
                <a:ext uri="{FF2B5EF4-FFF2-40B4-BE49-F238E27FC236}">
                  <a16:creationId xmlns:a16="http://schemas.microsoft.com/office/drawing/2014/main" id="{95074318-886D-4611-A952-52B809A361C3}"/>
                </a:ext>
              </a:extLst>
            </p:cNvPr>
            <p:cNvSpPr/>
            <p:nvPr/>
          </p:nvSpPr>
          <p:spPr>
            <a:xfrm>
              <a:off x="1346594" y="4366905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5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288;p46">
              <a:extLst>
                <a:ext uri="{FF2B5EF4-FFF2-40B4-BE49-F238E27FC236}">
                  <a16:creationId xmlns:a16="http://schemas.microsoft.com/office/drawing/2014/main" id="{62C7E768-1838-4FA6-B887-FE30ED51EB4D}"/>
                </a:ext>
              </a:extLst>
            </p:cNvPr>
            <p:cNvSpPr/>
            <p:nvPr/>
          </p:nvSpPr>
          <p:spPr>
            <a:xfrm>
              <a:off x="1375037" y="4397332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0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289;p46">
              <a:extLst>
                <a:ext uri="{FF2B5EF4-FFF2-40B4-BE49-F238E27FC236}">
                  <a16:creationId xmlns:a16="http://schemas.microsoft.com/office/drawing/2014/main" id="{B2FEBA77-A626-4DBC-9B5C-1F15CA48857E}"/>
                </a:ext>
              </a:extLst>
            </p:cNvPr>
            <p:cNvSpPr/>
            <p:nvPr/>
          </p:nvSpPr>
          <p:spPr>
            <a:xfrm>
              <a:off x="1375109" y="4411254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4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290;p46">
              <a:extLst>
                <a:ext uri="{FF2B5EF4-FFF2-40B4-BE49-F238E27FC236}">
                  <a16:creationId xmlns:a16="http://schemas.microsoft.com/office/drawing/2014/main" id="{7D97D344-FD98-464D-897E-84B33AEBD86D}"/>
                </a:ext>
              </a:extLst>
            </p:cNvPr>
            <p:cNvSpPr/>
            <p:nvPr/>
          </p:nvSpPr>
          <p:spPr>
            <a:xfrm>
              <a:off x="1356578" y="4386341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1"/>
                    <a:pt x="98692" y="200889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8692" y="27460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1291;p46">
              <a:extLst>
                <a:ext uri="{FF2B5EF4-FFF2-40B4-BE49-F238E27FC236}">
                  <a16:creationId xmlns:a16="http://schemas.microsoft.com/office/drawing/2014/main" id="{69FFFE51-E51E-4B5C-9F3D-F6A78B8DC06B}"/>
                </a:ext>
              </a:extLst>
            </p:cNvPr>
            <p:cNvSpPr/>
            <p:nvPr/>
          </p:nvSpPr>
          <p:spPr>
            <a:xfrm>
              <a:off x="1061303" y="4190012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6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292;p46">
              <a:extLst>
                <a:ext uri="{FF2B5EF4-FFF2-40B4-BE49-F238E27FC236}">
                  <a16:creationId xmlns:a16="http://schemas.microsoft.com/office/drawing/2014/main" id="{20C34233-7320-4754-BE60-52D1C4419632}"/>
                </a:ext>
              </a:extLst>
            </p:cNvPr>
            <p:cNvSpPr/>
            <p:nvPr/>
          </p:nvSpPr>
          <p:spPr>
            <a:xfrm>
              <a:off x="1089746" y="4220439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293;p46">
              <a:extLst>
                <a:ext uri="{FF2B5EF4-FFF2-40B4-BE49-F238E27FC236}">
                  <a16:creationId xmlns:a16="http://schemas.microsoft.com/office/drawing/2014/main" id="{A32CB6E3-2739-4F11-A32E-5D8415A56DDD}"/>
                </a:ext>
              </a:extLst>
            </p:cNvPr>
            <p:cNvSpPr/>
            <p:nvPr/>
          </p:nvSpPr>
          <p:spPr>
            <a:xfrm>
              <a:off x="1089818" y="4234361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5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294;p46">
              <a:extLst>
                <a:ext uri="{FF2B5EF4-FFF2-40B4-BE49-F238E27FC236}">
                  <a16:creationId xmlns:a16="http://schemas.microsoft.com/office/drawing/2014/main" id="{89C5A85B-4C92-4A3A-A192-F90AD2F368DC}"/>
                </a:ext>
              </a:extLst>
            </p:cNvPr>
            <p:cNvSpPr/>
            <p:nvPr/>
          </p:nvSpPr>
          <p:spPr>
            <a:xfrm>
              <a:off x="1071287" y="4209448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0"/>
                    <a:pt x="98692" y="200888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7971" y="27459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1295;p46">
              <a:extLst>
                <a:ext uri="{FF2B5EF4-FFF2-40B4-BE49-F238E27FC236}">
                  <a16:creationId xmlns:a16="http://schemas.microsoft.com/office/drawing/2014/main" id="{539F7FCD-297E-4895-9C81-741AF2AF7ACC}"/>
                </a:ext>
              </a:extLst>
            </p:cNvPr>
            <p:cNvSpPr/>
            <p:nvPr/>
          </p:nvSpPr>
          <p:spPr>
            <a:xfrm>
              <a:off x="1227436" y="4284375"/>
              <a:ext cx="92208" cy="13839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922084" y="957851"/>
                  </a:moveTo>
                  <a:cubicBezTo>
                    <a:pt x="922084" y="1310466"/>
                    <a:pt x="715336" y="1477418"/>
                    <a:pt x="461042" y="1330616"/>
                  </a:cubicBezTo>
                  <a:cubicBezTo>
                    <a:pt x="206028" y="1183813"/>
                    <a:pt x="0" y="778665"/>
                    <a:pt x="0" y="426050"/>
                  </a:cubicBezTo>
                  <a:cubicBezTo>
                    <a:pt x="0" y="73435"/>
                    <a:pt x="206749" y="-93517"/>
                    <a:pt x="461042" y="53286"/>
                  </a:cubicBezTo>
                  <a:cubicBezTo>
                    <a:pt x="716056" y="200089"/>
                    <a:pt x="922084" y="605236"/>
                    <a:pt x="922084" y="95785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1296;p46">
              <a:extLst>
                <a:ext uri="{FF2B5EF4-FFF2-40B4-BE49-F238E27FC236}">
                  <a16:creationId xmlns:a16="http://schemas.microsoft.com/office/drawing/2014/main" id="{92793D4F-0276-4FFC-88C4-99BB88D99162}"/>
                </a:ext>
              </a:extLst>
            </p:cNvPr>
            <p:cNvSpPr/>
            <p:nvPr/>
          </p:nvSpPr>
          <p:spPr>
            <a:xfrm>
              <a:off x="1244674" y="4345448"/>
              <a:ext cx="12534" cy="17095"/>
            </a:xfrm>
            <a:custGeom>
              <a:avLst/>
              <a:gdLst/>
              <a:ahLst/>
              <a:cxnLst/>
              <a:rect l="l" t="t" r="r" b="b"/>
              <a:pathLst>
                <a:path w="125345" h="170952" extrusionOk="0">
                  <a:moveTo>
                    <a:pt x="106616" y="170551"/>
                  </a:moveTo>
                  <a:cubicBezTo>
                    <a:pt x="118862" y="166952"/>
                    <a:pt x="125346" y="153999"/>
                    <a:pt x="125346" y="131691"/>
                  </a:cubicBezTo>
                  <a:cubicBezTo>
                    <a:pt x="125346" y="108663"/>
                    <a:pt x="118862" y="88514"/>
                    <a:pt x="106616" y="71962"/>
                  </a:cubicBezTo>
                  <a:cubicBezTo>
                    <a:pt x="93649" y="55411"/>
                    <a:pt x="74920" y="39579"/>
                    <a:pt x="50426" y="25907"/>
                  </a:cubicBezTo>
                  <a:cubicBezTo>
                    <a:pt x="42502" y="21589"/>
                    <a:pt x="33858" y="16552"/>
                    <a:pt x="24493" y="12234"/>
                  </a:cubicBezTo>
                  <a:cubicBezTo>
                    <a:pt x="15128" y="7196"/>
                    <a:pt x="7204" y="2879"/>
                    <a:pt x="0" y="0"/>
                  </a:cubicBezTo>
                  <a:lnTo>
                    <a:pt x="0" y="123775"/>
                  </a:lnTo>
                  <a:lnTo>
                    <a:pt x="45384" y="149682"/>
                  </a:lnTo>
                  <a:cubicBezTo>
                    <a:pt x="74199" y="166233"/>
                    <a:pt x="94370" y="172709"/>
                    <a:pt x="106616" y="170551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1297;p46">
              <a:extLst>
                <a:ext uri="{FF2B5EF4-FFF2-40B4-BE49-F238E27FC236}">
                  <a16:creationId xmlns:a16="http://schemas.microsoft.com/office/drawing/2014/main" id="{2FCAF389-3760-4948-874F-CC11A80FF3D0}"/>
                </a:ext>
              </a:extLst>
            </p:cNvPr>
            <p:cNvSpPr/>
            <p:nvPr/>
          </p:nvSpPr>
          <p:spPr>
            <a:xfrm>
              <a:off x="1244602" y="4367551"/>
              <a:ext cx="14119" cy="20094"/>
            </a:xfrm>
            <a:custGeom>
              <a:avLst/>
              <a:gdLst/>
              <a:ahLst/>
              <a:cxnLst/>
              <a:rect l="l" t="t" r="r" b="b"/>
              <a:pathLst>
                <a:path w="141193" h="200941" extrusionOk="0">
                  <a:moveTo>
                    <a:pt x="58350" y="33822"/>
                  </a:moveTo>
                  <a:lnTo>
                    <a:pt x="0" y="0"/>
                  </a:lnTo>
                  <a:lnTo>
                    <a:pt x="0" y="148242"/>
                  </a:lnTo>
                  <a:cubicBezTo>
                    <a:pt x="7204" y="153279"/>
                    <a:pt x="14408" y="158317"/>
                    <a:pt x="21611" y="162634"/>
                  </a:cubicBezTo>
                  <a:cubicBezTo>
                    <a:pt x="29535" y="167672"/>
                    <a:pt x="38180" y="172709"/>
                    <a:pt x="47545" y="178466"/>
                  </a:cubicBezTo>
                  <a:cubicBezTo>
                    <a:pt x="75640" y="194298"/>
                    <a:pt x="97971" y="202214"/>
                    <a:pt x="115261" y="200774"/>
                  </a:cubicBezTo>
                  <a:cubicBezTo>
                    <a:pt x="132550" y="200055"/>
                    <a:pt x="141194" y="184223"/>
                    <a:pt x="141194" y="154719"/>
                  </a:cubicBezTo>
                  <a:cubicBezTo>
                    <a:pt x="141194" y="128812"/>
                    <a:pt x="133990" y="105784"/>
                    <a:pt x="119583" y="86355"/>
                  </a:cubicBezTo>
                  <a:cubicBezTo>
                    <a:pt x="105175" y="66925"/>
                    <a:pt x="85005" y="48934"/>
                    <a:pt x="58350" y="33822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1298;p46">
              <a:extLst>
                <a:ext uri="{FF2B5EF4-FFF2-40B4-BE49-F238E27FC236}">
                  <a16:creationId xmlns:a16="http://schemas.microsoft.com/office/drawing/2014/main" id="{BC43BDBC-8164-4F1F-8172-C50F79289520}"/>
                </a:ext>
              </a:extLst>
            </p:cNvPr>
            <p:cNvSpPr/>
            <p:nvPr/>
          </p:nvSpPr>
          <p:spPr>
            <a:xfrm>
              <a:off x="1206032" y="4298728"/>
              <a:ext cx="92208" cy="13839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461042" y="53286"/>
                  </a:moveTo>
                  <a:cubicBezTo>
                    <a:pt x="206028" y="-93517"/>
                    <a:pt x="0" y="73435"/>
                    <a:pt x="0" y="426050"/>
                  </a:cubicBezTo>
                  <a:cubicBezTo>
                    <a:pt x="0" y="778665"/>
                    <a:pt x="206749" y="1183813"/>
                    <a:pt x="461042" y="1330616"/>
                  </a:cubicBezTo>
                  <a:cubicBezTo>
                    <a:pt x="716056" y="1477418"/>
                    <a:pt x="922084" y="1310466"/>
                    <a:pt x="922084" y="957851"/>
                  </a:cubicBezTo>
                  <a:cubicBezTo>
                    <a:pt x="922084" y="605236"/>
                    <a:pt x="715335" y="200089"/>
                    <a:pt x="461042" y="53286"/>
                  </a:cubicBezTo>
                  <a:close/>
                  <a:moveTo>
                    <a:pt x="574862" y="1010384"/>
                  </a:moveTo>
                  <a:cubicBezTo>
                    <a:pt x="550369" y="1019739"/>
                    <a:pt x="516511" y="1014701"/>
                    <a:pt x="473289" y="995271"/>
                  </a:cubicBezTo>
                  <a:lnTo>
                    <a:pt x="473289" y="1081626"/>
                  </a:lnTo>
                  <a:lnTo>
                    <a:pt x="384682" y="1030533"/>
                  </a:lnTo>
                  <a:lnTo>
                    <a:pt x="384682" y="944898"/>
                  </a:lnTo>
                  <a:cubicBezTo>
                    <a:pt x="378199" y="941300"/>
                    <a:pt x="372436" y="936982"/>
                    <a:pt x="365952" y="932664"/>
                  </a:cubicBezTo>
                  <a:cubicBezTo>
                    <a:pt x="343620" y="917552"/>
                    <a:pt x="320568" y="899562"/>
                    <a:pt x="296075" y="878692"/>
                  </a:cubicBezTo>
                  <a:lnTo>
                    <a:pt x="296075" y="321705"/>
                  </a:lnTo>
                  <a:cubicBezTo>
                    <a:pt x="314805" y="327462"/>
                    <a:pt x="335696" y="336098"/>
                    <a:pt x="358748" y="346892"/>
                  </a:cubicBezTo>
                  <a:cubicBezTo>
                    <a:pt x="367393" y="350490"/>
                    <a:pt x="376037" y="354808"/>
                    <a:pt x="384682" y="359126"/>
                  </a:cubicBezTo>
                  <a:lnTo>
                    <a:pt x="384682" y="273490"/>
                  </a:lnTo>
                  <a:lnTo>
                    <a:pt x="473289" y="324584"/>
                  </a:lnTo>
                  <a:lnTo>
                    <a:pt x="472568" y="412377"/>
                  </a:lnTo>
                  <a:cubicBezTo>
                    <a:pt x="479772" y="418134"/>
                    <a:pt x="486976" y="423172"/>
                    <a:pt x="493459" y="428929"/>
                  </a:cubicBezTo>
                  <a:cubicBezTo>
                    <a:pt x="515791" y="446919"/>
                    <a:pt x="535241" y="467069"/>
                    <a:pt x="551089" y="488658"/>
                  </a:cubicBezTo>
                  <a:cubicBezTo>
                    <a:pt x="566938" y="510246"/>
                    <a:pt x="579184" y="534713"/>
                    <a:pt x="587829" y="560620"/>
                  </a:cubicBezTo>
                  <a:cubicBezTo>
                    <a:pt x="597193" y="586526"/>
                    <a:pt x="601516" y="614591"/>
                    <a:pt x="601516" y="644815"/>
                  </a:cubicBezTo>
                  <a:cubicBezTo>
                    <a:pt x="601516" y="690871"/>
                    <a:pt x="585667" y="718217"/>
                    <a:pt x="553971" y="726133"/>
                  </a:cubicBezTo>
                  <a:cubicBezTo>
                    <a:pt x="580625" y="754918"/>
                    <a:pt x="598634" y="783703"/>
                    <a:pt x="607999" y="813207"/>
                  </a:cubicBezTo>
                  <a:cubicBezTo>
                    <a:pt x="617364" y="841992"/>
                    <a:pt x="622407" y="872216"/>
                    <a:pt x="622407" y="901720"/>
                  </a:cubicBezTo>
                  <a:cubicBezTo>
                    <a:pt x="622407" y="962169"/>
                    <a:pt x="606558" y="998150"/>
                    <a:pt x="574862" y="101038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0038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82624E-AAB1-4BA2-9F35-AEDBF5F1F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1. Mapas de procesos BPMN : 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23268A-71DE-4B00-A93F-303114D78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0630" y="1889500"/>
            <a:ext cx="5307000" cy="3033900"/>
          </a:xfrm>
        </p:spPr>
        <p:txBody>
          <a:bodyPr/>
          <a:lstStyle/>
          <a:p>
            <a:pPr marL="76200" indent="0">
              <a:buNone/>
            </a:pPr>
            <a:r>
              <a:rPr lang="es-CO" sz="1400" dirty="0"/>
              <a:t>A continuación se mostrara un mapa BPMN en donde se encuentra representado gráficamente el sistema actual de la microempresa Johan style. </a:t>
            </a:r>
          </a:p>
          <a:p>
            <a:pPr marL="76200" indent="0">
              <a:buNone/>
            </a:pPr>
            <a:endParaRPr lang="es-CO" sz="1400" dirty="0"/>
          </a:p>
          <a:p>
            <a:pPr marL="76200" indent="0">
              <a:buNone/>
            </a:pPr>
            <a:endParaRPr lang="es-CO" sz="1400" dirty="0"/>
          </a:p>
          <a:p>
            <a:pPr marL="76200" indent="0">
              <a:buNone/>
            </a:pPr>
            <a:r>
              <a:rPr lang="es-CO" sz="1400" dirty="0"/>
              <a:t>También se mostrara el sistema de organización de inventarios propuesto para mejorar la rendimiento de la empresa.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AA67615B-A08D-4D27-A34A-52AB70D51654}"/>
              </a:ext>
            </a:extLst>
          </p:cNvPr>
          <p:cNvGrpSpPr/>
          <p:nvPr/>
        </p:nvGrpSpPr>
        <p:grpSpPr>
          <a:xfrm>
            <a:off x="6064367" y="627321"/>
            <a:ext cx="2705912" cy="3995479"/>
            <a:chOff x="1019213" y="3964719"/>
            <a:chExt cx="438896" cy="683556"/>
          </a:xfrm>
        </p:grpSpPr>
        <p:sp>
          <p:nvSpPr>
            <p:cNvPr id="6" name="Google Shape;1271;p46">
              <a:extLst>
                <a:ext uri="{FF2B5EF4-FFF2-40B4-BE49-F238E27FC236}">
                  <a16:creationId xmlns:a16="http://schemas.microsoft.com/office/drawing/2014/main" id="{09A6FDE3-3DFB-4C90-8606-C8AD6D086ACC}"/>
                </a:ext>
              </a:extLst>
            </p:cNvPr>
            <p:cNvSpPr/>
            <p:nvPr/>
          </p:nvSpPr>
          <p:spPr>
            <a:xfrm>
              <a:off x="1180677" y="3964719"/>
              <a:ext cx="57630" cy="327278"/>
            </a:xfrm>
            <a:custGeom>
              <a:avLst/>
              <a:gdLst/>
              <a:ahLst/>
              <a:cxnLst/>
              <a:rect l="l" t="t" r="r" b="b"/>
              <a:pathLst>
                <a:path w="576302" h="3272780" extrusionOk="0">
                  <a:moveTo>
                    <a:pt x="82123" y="11123"/>
                  </a:moveTo>
                  <a:cubicBezTo>
                    <a:pt x="127507" y="37030"/>
                    <a:pt x="163526" y="100357"/>
                    <a:pt x="163526" y="152169"/>
                  </a:cubicBezTo>
                  <a:lnTo>
                    <a:pt x="163526" y="1542480"/>
                  </a:lnTo>
                  <a:lnTo>
                    <a:pt x="576303" y="1780675"/>
                  </a:lnTo>
                  <a:lnTo>
                    <a:pt x="576303" y="3214882"/>
                  </a:lnTo>
                  <a:cubicBezTo>
                    <a:pt x="576303" y="3266695"/>
                    <a:pt x="539563" y="3287564"/>
                    <a:pt x="494900" y="3261657"/>
                  </a:cubicBezTo>
                  <a:cubicBezTo>
                    <a:pt x="449516" y="3235751"/>
                    <a:pt x="413497" y="3172424"/>
                    <a:pt x="413497" y="3120611"/>
                  </a:cubicBezTo>
                  <a:lnTo>
                    <a:pt x="413497" y="1874226"/>
                  </a:lnTo>
                  <a:lnTo>
                    <a:pt x="0" y="1636750"/>
                  </a:lnTo>
                  <a:lnTo>
                    <a:pt x="0" y="57899"/>
                  </a:lnTo>
                  <a:cubicBezTo>
                    <a:pt x="0" y="6086"/>
                    <a:pt x="36739" y="-14783"/>
                    <a:pt x="8212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272;p46">
              <a:extLst>
                <a:ext uri="{FF2B5EF4-FFF2-40B4-BE49-F238E27FC236}">
                  <a16:creationId xmlns:a16="http://schemas.microsoft.com/office/drawing/2014/main" id="{65E907E8-7EA2-4A42-9663-C56BF506E298}"/>
                </a:ext>
              </a:extLst>
            </p:cNvPr>
            <p:cNvSpPr/>
            <p:nvPr/>
          </p:nvSpPr>
          <p:spPr>
            <a:xfrm>
              <a:off x="1203159" y="4438020"/>
              <a:ext cx="57558" cy="169609"/>
            </a:xfrm>
            <a:custGeom>
              <a:avLst/>
              <a:gdLst/>
              <a:ahLst/>
              <a:cxnLst/>
              <a:rect l="l" t="t" r="r" b="b"/>
              <a:pathLst>
                <a:path w="575582" h="1696088" extrusionOk="0">
                  <a:moveTo>
                    <a:pt x="81403" y="1684965"/>
                  </a:moveTo>
                  <a:cubicBezTo>
                    <a:pt x="126787" y="1710871"/>
                    <a:pt x="162806" y="1690002"/>
                    <a:pt x="162806" y="1638189"/>
                  </a:cubicBezTo>
                  <a:lnTo>
                    <a:pt x="162806" y="596176"/>
                  </a:lnTo>
                  <a:lnTo>
                    <a:pt x="575582" y="834371"/>
                  </a:lnTo>
                  <a:lnTo>
                    <a:pt x="575582" y="152169"/>
                  </a:lnTo>
                  <a:cubicBezTo>
                    <a:pt x="575582" y="100356"/>
                    <a:pt x="538843" y="37030"/>
                    <a:pt x="494179" y="11124"/>
                  </a:cubicBezTo>
                  <a:cubicBezTo>
                    <a:pt x="448795" y="-14783"/>
                    <a:pt x="412777" y="6086"/>
                    <a:pt x="412777" y="57899"/>
                  </a:cubicBezTo>
                  <a:lnTo>
                    <a:pt x="412777" y="552280"/>
                  </a:lnTo>
                  <a:lnTo>
                    <a:pt x="0" y="314084"/>
                  </a:lnTo>
                  <a:lnTo>
                    <a:pt x="0" y="1543919"/>
                  </a:lnTo>
                  <a:cubicBezTo>
                    <a:pt x="0" y="1595732"/>
                    <a:pt x="36739" y="1659059"/>
                    <a:pt x="81403" y="168496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273;p46">
              <a:extLst>
                <a:ext uri="{FF2B5EF4-FFF2-40B4-BE49-F238E27FC236}">
                  <a16:creationId xmlns:a16="http://schemas.microsoft.com/office/drawing/2014/main" id="{20FDC84F-AF76-45BE-B7D5-CA0C0E0E7F14}"/>
                </a:ext>
              </a:extLst>
            </p:cNvPr>
            <p:cNvSpPr/>
            <p:nvPr/>
          </p:nvSpPr>
          <p:spPr>
            <a:xfrm>
              <a:off x="1266437" y="4020885"/>
              <a:ext cx="16281" cy="257547"/>
            </a:xfrm>
            <a:custGeom>
              <a:avLst/>
              <a:gdLst/>
              <a:ahLst/>
              <a:cxnLst/>
              <a:rect l="l" t="t" r="r" b="b"/>
              <a:pathLst>
                <a:path w="162805" h="2575466" extrusionOk="0">
                  <a:moveTo>
                    <a:pt x="81403" y="11123"/>
                  </a:moveTo>
                  <a:cubicBezTo>
                    <a:pt x="126787" y="37030"/>
                    <a:pt x="162806" y="100357"/>
                    <a:pt x="162806" y="152169"/>
                  </a:cubicBezTo>
                  <a:lnTo>
                    <a:pt x="162806" y="2517568"/>
                  </a:lnTo>
                  <a:cubicBezTo>
                    <a:pt x="162806" y="2569381"/>
                    <a:pt x="126066" y="2590250"/>
                    <a:pt x="81403" y="2564343"/>
                  </a:cubicBezTo>
                  <a:cubicBezTo>
                    <a:pt x="36019" y="2538437"/>
                    <a:pt x="0" y="2475110"/>
                    <a:pt x="0" y="2423297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274;p46">
              <a:extLst>
                <a:ext uri="{FF2B5EF4-FFF2-40B4-BE49-F238E27FC236}">
                  <a16:creationId xmlns:a16="http://schemas.microsoft.com/office/drawing/2014/main" id="{65F5D61F-D2DF-4E23-B0E9-84A3572648B5}"/>
                </a:ext>
              </a:extLst>
            </p:cNvPr>
            <p:cNvSpPr/>
            <p:nvPr/>
          </p:nvSpPr>
          <p:spPr>
            <a:xfrm>
              <a:off x="1191235" y="4555583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5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275;p46">
              <a:extLst>
                <a:ext uri="{FF2B5EF4-FFF2-40B4-BE49-F238E27FC236}">
                  <a16:creationId xmlns:a16="http://schemas.microsoft.com/office/drawing/2014/main" id="{31223306-5D62-4EB0-8988-CE4A316EA792}"/>
                </a:ext>
              </a:extLst>
            </p:cNvPr>
            <p:cNvSpPr/>
            <p:nvPr/>
          </p:nvSpPr>
          <p:spPr>
            <a:xfrm>
              <a:off x="1315853" y="4184741"/>
              <a:ext cx="57558" cy="153705"/>
            </a:xfrm>
            <a:custGeom>
              <a:avLst/>
              <a:gdLst/>
              <a:ahLst/>
              <a:cxnLst/>
              <a:rect l="l" t="t" r="r" b="b"/>
              <a:pathLst>
                <a:path w="575582" h="1537051" extrusionOk="0">
                  <a:moveTo>
                    <a:pt x="494179" y="11123"/>
                  </a:moveTo>
                  <a:cubicBezTo>
                    <a:pt x="448796" y="-14783"/>
                    <a:pt x="412777" y="6086"/>
                    <a:pt x="412777" y="57899"/>
                  </a:cubicBezTo>
                  <a:lnTo>
                    <a:pt x="412777" y="760250"/>
                  </a:lnTo>
                  <a:lnTo>
                    <a:pt x="0" y="522055"/>
                  </a:lnTo>
                  <a:lnTo>
                    <a:pt x="0" y="1384882"/>
                  </a:lnTo>
                  <a:cubicBezTo>
                    <a:pt x="0" y="1436695"/>
                    <a:pt x="36739" y="1500022"/>
                    <a:pt x="81403" y="1525928"/>
                  </a:cubicBezTo>
                  <a:cubicBezTo>
                    <a:pt x="126787" y="1551835"/>
                    <a:pt x="162806" y="1530966"/>
                    <a:pt x="162806" y="1479153"/>
                  </a:cubicBezTo>
                  <a:lnTo>
                    <a:pt x="162806" y="804147"/>
                  </a:lnTo>
                  <a:lnTo>
                    <a:pt x="575582" y="1042342"/>
                  </a:lnTo>
                  <a:lnTo>
                    <a:pt x="575582" y="152169"/>
                  </a:lnTo>
                  <a:cubicBezTo>
                    <a:pt x="575582" y="100357"/>
                    <a:pt x="538843" y="37030"/>
                    <a:pt x="494179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276;p46">
              <a:extLst>
                <a:ext uri="{FF2B5EF4-FFF2-40B4-BE49-F238E27FC236}">
                  <a16:creationId xmlns:a16="http://schemas.microsoft.com/office/drawing/2014/main" id="{4CE61390-51CB-4F9F-8B10-F81D0BF9544D}"/>
                </a:ext>
              </a:extLst>
            </p:cNvPr>
            <p:cNvSpPr/>
            <p:nvPr/>
          </p:nvSpPr>
          <p:spPr>
            <a:xfrm>
              <a:off x="1346594" y="4172474"/>
              <a:ext cx="36883" cy="55252"/>
            </a:xfrm>
            <a:custGeom>
              <a:avLst/>
              <a:gdLst/>
              <a:ahLst/>
              <a:cxnLst/>
              <a:rect l="l" t="t" r="r" b="b"/>
              <a:pathLst>
                <a:path w="368833" h="552522" extrusionOk="0">
                  <a:moveTo>
                    <a:pt x="368833" y="382406"/>
                  </a:moveTo>
                  <a:cubicBezTo>
                    <a:pt x="368833" y="523451"/>
                    <a:pt x="285990" y="589657"/>
                    <a:pt x="184417" y="531367"/>
                  </a:cubicBezTo>
                  <a:cubicBezTo>
                    <a:pt x="82843" y="472358"/>
                    <a:pt x="0" y="311163"/>
                    <a:pt x="0" y="170117"/>
                  </a:cubicBezTo>
                  <a:cubicBezTo>
                    <a:pt x="0" y="29071"/>
                    <a:pt x="82123" y="-37134"/>
                    <a:pt x="184417" y="21155"/>
                  </a:cubicBezTo>
                  <a:cubicBezTo>
                    <a:pt x="286710" y="80164"/>
                    <a:pt x="368833" y="241360"/>
                    <a:pt x="368833" y="382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77;p46">
              <a:extLst>
                <a:ext uri="{FF2B5EF4-FFF2-40B4-BE49-F238E27FC236}">
                  <a16:creationId xmlns:a16="http://schemas.microsoft.com/office/drawing/2014/main" id="{50ACA8AB-142B-4171-8AC3-1261B88995A5}"/>
                </a:ext>
              </a:extLst>
            </p:cNvPr>
            <p:cNvSpPr/>
            <p:nvPr/>
          </p:nvSpPr>
          <p:spPr>
            <a:xfrm>
              <a:off x="1300195" y="4426721"/>
              <a:ext cx="144076" cy="148308"/>
            </a:xfrm>
            <a:custGeom>
              <a:avLst/>
              <a:gdLst/>
              <a:ahLst/>
              <a:cxnLst/>
              <a:rect l="l" t="t" r="r" b="b"/>
              <a:pathLst>
                <a:path w="1440755" h="1483080" extrusionOk="0">
                  <a:moveTo>
                    <a:pt x="1440756" y="1425181"/>
                  </a:moveTo>
                  <a:cubicBezTo>
                    <a:pt x="1440756" y="1373368"/>
                    <a:pt x="1404017" y="1310042"/>
                    <a:pt x="1359353" y="1284135"/>
                  </a:cubicBezTo>
                  <a:lnTo>
                    <a:pt x="718217" y="914250"/>
                  </a:lnTo>
                  <a:lnTo>
                    <a:pt x="718217" y="378131"/>
                  </a:lnTo>
                  <a:lnTo>
                    <a:pt x="81403" y="11124"/>
                  </a:lnTo>
                  <a:cubicBezTo>
                    <a:pt x="36019" y="-14783"/>
                    <a:pt x="0" y="6086"/>
                    <a:pt x="0" y="57899"/>
                  </a:cubicBezTo>
                  <a:cubicBezTo>
                    <a:pt x="0" y="109711"/>
                    <a:pt x="36739" y="173039"/>
                    <a:pt x="81403" y="198945"/>
                  </a:cubicBezTo>
                  <a:lnTo>
                    <a:pt x="555412" y="472401"/>
                  </a:lnTo>
                  <a:lnTo>
                    <a:pt x="555412" y="1008520"/>
                  </a:lnTo>
                  <a:lnTo>
                    <a:pt x="1360074" y="1471957"/>
                  </a:lnTo>
                  <a:cubicBezTo>
                    <a:pt x="1404737" y="1497863"/>
                    <a:pt x="1440756" y="1476994"/>
                    <a:pt x="1440756" y="142518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278;p46">
              <a:extLst>
                <a:ext uri="{FF2B5EF4-FFF2-40B4-BE49-F238E27FC236}">
                  <a16:creationId xmlns:a16="http://schemas.microsoft.com/office/drawing/2014/main" id="{5F9625A0-5F41-4B60-A07C-1E1CB61202E8}"/>
                </a:ext>
              </a:extLst>
            </p:cNvPr>
            <p:cNvSpPr/>
            <p:nvPr/>
          </p:nvSpPr>
          <p:spPr>
            <a:xfrm>
              <a:off x="1281448" y="4456718"/>
              <a:ext cx="16281" cy="191557"/>
            </a:xfrm>
            <a:custGeom>
              <a:avLst/>
              <a:gdLst/>
              <a:ahLst/>
              <a:cxnLst/>
              <a:rect l="l" t="t" r="r" b="b"/>
              <a:pathLst>
                <a:path w="162805" h="1915573" extrusionOk="0">
                  <a:moveTo>
                    <a:pt x="81403" y="1904450"/>
                  </a:moveTo>
                  <a:cubicBezTo>
                    <a:pt x="36019" y="1878543"/>
                    <a:pt x="0" y="1815217"/>
                    <a:pt x="0" y="1763404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4"/>
                  </a:cubicBezTo>
                  <a:cubicBezTo>
                    <a:pt x="126787" y="37030"/>
                    <a:pt x="162806" y="100356"/>
                    <a:pt x="162806" y="152169"/>
                  </a:cubicBezTo>
                  <a:lnTo>
                    <a:pt x="162806" y="1857674"/>
                  </a:lnTo>
                  <a:cubicBezTo>
                    <a:pt x="162806" y="1909487"/>
                    <a:pt x="126066" y="1930356"/>
                    <a:pt x="81403" y="19044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279;p46">
              <a:extLst>
                <a:ext uri="{FF2B5EF4-FFF2-40B4-BE49-F238E27FC236}">
                  <a16:creationId xmlns:a16="http://schemas.microsoft.com/office/drawing/2014/main" id="{225E00E8-12E3-423A-A66B-83DCD42FA96F}"/>
                </a:ext>
              </a:extLst>
            </p:cNvPr>
            <p:cNvSpPr/>
            <p:nvPr/>
          </p:nvSpPr>
          <p:spPr>
            <a:xfrm>
              <a:off x="1416552" y="4536391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6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280;p46">
              <a:extLst>
                <a:ext uri="{FF2B5EF4-FFF2-40B4-BE49-F238E27FC236}">
                  <a16:creationId xmlns:a16="http://schemas.microsoft.com/office/drawing/2014/main" id="{F19ED5A0-D76D-467A-9316-E9207C3A2B72}"/>
                </a:ext>
              </a:extLst>
            </p:cNvPr>
            <p:cNvSpPr/>
            <p:nvPr/>
          </p:nvSpPr>
          <p:spPr>
            <a:xfrm>
              <a:off x="1055916" y="4289546"/>
              <a:ext cx="117277" cy="284682"/>
            </a:xfrm>
            <a:custGeom>
              <a:avLst/>
              <a:gdLst/>
              <a:ahLst/>
              <a:cxnLst/>
              <a:rect l="l" t="t" r="r" b="b"/>
              <a:pathLst>
                <a:path w="1172775" h="2846825" extrusionOk="0">
                  <a:moveTo>
                    <a:pt x="0" y="0"/>
                  </a:moveTo>
                  <a:lnTo>
                    <a:pt x="1172776" y="676445"/>
                  </a:lnTo>
                  <a:lnTo>
                    <a:pt x="1172776" y="2846826"/>
                  </a:lnTo>
                  <a:lnTo>
                    <a:pt x="0" y="217038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281;p46">
              <a:extLst>
                <a:ext uri="{FF2B5EF4-FFF2-40B4-BE49-F238E27FC236}">
                  <a16:creationId xmlns:a16="http://schemas.microsoft.com/office/drawing/2014/main" id="{59213FC3-DDBC-471C-A575-BE2EB6DEFAD8}"/>
                </a:ext>
              </a:extLst>
            </p:cNvPr>
            <p:cNvSpPr/>
            <p:nvPr/>
          </p:nvSpPr>
          <p:spPr>
            <a:xfrm>
              <a:off x="1074447" y="4427185"/>
              <a:ext cx="69877" cy="48862"/>
            </a:xfrm>
            <a:custGeom>
              <a:avLst/>
              <a:gdLst/>
              <a:ahLst/>
              <a:cxnLst/>
              <a:rect l="l" t="t" r="r" b="b"/>
              <a:pathLst>
                <a:path w="698766" h="488623" extrusionOk="0">
                  <a:moveTo>
                    <a:pt x="0" y="0"/>
                  </a:moveTo>
                  <a:lnTo>
                    <a:pt x="698767" y="402988"/>
                  </a:lnTo>
                  <a:lnTo>
                    <a:pt x="698767" y="488624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282;p46">
              <a:extLst>
                <a:ext uri="{FF2B5EF4-FFF2-40B4-BE49-F238E27FC236}">
                  <a16:creationId xmlns:a16="http://schemas.microsoft.com/office/drawing/2014/main" id="{05BE0C7D-93D4-4C8F-ABE9-4ED3C83F2681}"/>
                </a:ext>
              </a:extLst>
            </p:cNvPr>
            <p:cNvSpPr/>
            <p:nvPr/>
          </p:nvSpPr>
          <p:spPr>
            <a:xfrm>
              <a:off x="1081701" y="4448211"/>
              <a:ext cx="55397" cy="40515"/>
            </a:xfrm>
            <a:custGeom>
              <a:avLst/>
              <a:gdLst/>
              <a:ahLst/>
              <a:cxnLst/>
              <a:rect l="l" t="t" r="r" b="b"/>
              <a:pathLst>
                <a:path w="553970" h="405147" extrusionOk="0">
                  <a:moveTo>
                    <a:pt x="0" y="0"/>
                  </a:moveTo>
                  <a:lnTo>
                    <a:pt x="553971" y="319512"/>
                  </a:lnTo>
                  <a:lnTo>
                    <a:pt x="553971" y="405147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283;p46">
              <a:extLst>
                <a:ext uri="{FF2B5EF4-FFF2-40B4-BE49-F238E27FC236}">
                  <a16:creationId xmlns:a16="http://schemas.microsoft.com/office/drawing/2014/main" id="{FC7416B8-C7DE-4C32-A3D9-4617B2233C94}"/>
                </a:ext>
              </a:extLst>
            </p:cNvPr>
            <p:cNvSpPr/>
            <p:nvPr/>
          </p:nvSpPr>
          <p:spPr>
            <a:xfrm>
              <a:off x="1019213" y="4439815"/>
              <a:ext cx="81619" cy="71314"/>
            </a:xfrm>
            <a:custGeom>
              <a:avLst/>
              <a:gdLst/>
              <a:ahLst/>
              <a:cxnLst/>
              <a:rect l="l" t="t" r="r" b="b"/>
              <a:pathLst>
                <a:path w="816188" h="713145" extrusionOk="0">
                  <a:moveTo>
                    <a:pt x="815468" y="470633"/>
                  </a:moveTo>
                  <a:lnTo>
                    <a:pt x="0" y="0"/>
                  </a:lnTo>
                  <a:lnTo>
                    <a:pt x="0" y="242513"/>
                  </a:lnTo>
                  <a:lnTo>
                    <a:pt x="816188" y="713146"/>
                  </a:lnTo>
                  <a:lnTo>
                    <a:pt x="815468" y="47063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284;p46">
              <a:extLst>
                <a:ext uri="{FF2B5EF4-FFF2-40B4-BE49-F238E27FC236}">
                  <a16:creationId xmlns:a16="http://schemas.microsoft.com/office/drawing/2014/main" id="{FE96A5A4-9D35-4BA3-A10E-B324DCFF8464}"/>
                </a:ext>
              </a:extLst>
            </p:cNvPr>
            <p:cNvSpPr/>
            <p:nvPr/>
          </p:nvSpPr>
          <p:spPr>
            <a:xfrm>
              <a:off x="1087088" y="4366761"/>
              <a:ext cx="52804" cy="26266"/>
            </a:xfrm>
            <a:custGeom>
              <a:avLst/>
              <a:gdLst/>
              <a:ahLst/>
              <a:cxnLst/>
              <a:rect l="l" t="t" r="r" b="b"/>
              <a:pathLst>
                <a:path w="528037" h="262662" extrusionOk="0">
                  <a:moveTo>
                    <a:pt x="528037" y="118738"/>
                  </a:moveTo>
                  <a:lnTo>
                    <a:pt x="345781" y="262662"/>
                  </a:lnTo>
                  <a:lnTo>
                    <a:pt x="223317" y="105785"/>
                  </a:lnTo>
                  <a:lnTo>
                    <a:pt x="63393" y="243952"/>
                  </a:lnTo>
                  <a:lnTo>
                    <a:pt x="0" y="197896"/>
                  </a:lnTo>
                  <a:lnTo>
                    <a:pt x="235564" y="0"/>
                  </a:lnTo>
                  <a:lnTo>
                    <a:pt x="355146" y="156878"/>
                  </a:lnTo>
                  <a:lnTo>
                    <a:pt x="486976" y="59009"/>
                  </a:lnTo>
                  <a:lnTo>
                    <a:pt x="528037" y="11873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285;p46">
              <a:extLst>
                <a:ext uri="{FF2B5EF4-FFF2-40B4-BE49-F238E27FC236}">
                  <a16:creationId xmlns:a16="http://schemas.microsoft.com/office/drawing/2014/main" id="{B3EC09BF-13D9-4BAB-BD28-15D335FEA3A3}"/>
                </a:ext>
              </a:extLst>
            </p:cNvPr>
            <p:cNvSpPr/>
            <p:nvPr/>
          </p:nvSpPr>
          <p:spPr>
            <a:xfrm>
              <a:off x="1132267" y="4356275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7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969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286;p46">
              <a:extLst>
                <a:ext uri="{FF2B5EF4-FFF2-40B4-BE49-F238E27FC236}">
                  <a16:creationId xmlns:a16="http://schemas.microsoft.com/office/drawing/2014/main" id="{5009A38E-F1AF-4E19-935C-9B114FE9F9DB}"/>
                </a:ext>
              </a:extLst>
            </p:cNvPr>
            <p:cNvSpPr/>
            <p:nvPr/>
          </p:nvSpPr>
          <p:spPr>
            <a:xfrm>
              <a:off x="1077823" y="4371919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8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897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287;p46">
              <a:extLst>
                <a:ext uri="{FF2B5EF4-FFF2-40B4-BE49-F238E27FC236}">
                  <a16:creationId xmlns:a16="http://schemas.microsoft.com/office/drawing/2014/main" id="{4347D25F-4CC2-47F9-B5C3-4C3F33E4723B}"/>
                </a:ext>
              </a:extLst>
            </p:cNvPr>
            <p:cNvSpPr/>
            <p:nvPr/>
          </p:nvSpPr>
          <p:spPr>
            <a:xfrm>
              <a:off x="1346594" y="4366905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5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288;p46">
              <a:extLst>
                <a:ext uri="{FF2B5EF4-FFF2-40B4-BE49-F238E27FC236}">
                  <a16:creationId xmlns:a16="http://schemas.microsoft.com/office/drawing/2014/main" id="{97F8F686-ABDC-42F3-A469-2A474E7F7B48}"/>
                </a:ext>
              </a:extLst>
            </p:cNvPr>
            <p:cNvSpPr/>
            <p:nvPr/>
          </p:nvSpPr>
          <p:spPr>
            <a:xfrm>
              <a:off x="1375037" y="4397332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0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289;p46">
              <a:extLst>
                <a:ext uri="{FF2B5EF4-FFF2-40B4-BE49-F238E27FC236}">
                  <a16:creationId xmlns:a16="http://schemas.microsoft.com/office/drawing/2014/main" id="{532C5D13-A4A4-42E2-9D79-DFD2CC371BF9}"/>
                </a:ext>
              </a:extLst>
            </p:cNvPr>
            <p:cNvSpPr/>
            <p:nvPr/>
          </p:nvSpPr>
          <p:spPr>
            <a:xfrm>
              <a:off x="1375109" y="4411254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4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290;p46">
              <a:extLst>
                <a:ext uri="{FF2B5EF4-FFF2-40B4-BE49-F238E27FC236}">
                  <a16:creationId xmlns:a16="http://schemas.microsoft.com/office/drawing/2014/main" id="{E60B3239-E154-4FCE-8492-7D3BCEA64BB1}"/>
                </a:ext>
              </a:extLst>
            </p:cNvPr>
            <p:cNvSpPr/>
            <p:nvPr/>
          </p:nvSpPr>
          <p:spPr>
            <a:xfrm>
              <a:off x="1356578" y="4386341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1"/>
                    <a:pt x="98692" y="200889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8692" y="27460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1291;p46">
              <a:extLst>
                <a:ext uri="{FF2B5EF4-FFF2-40B4-BE49-F238E27FC236}">
                  <a16:creationId xmlns:a16="http://schemas.microsoft.com/office/drawing/2014/main" id="{07E346A2-C5C6-43DB-AE74-8F21B79F335F}"/>
                </a:ext>
              </a:extLst>
            </p:cNvPr>
            <p:cNvSpPr/>
            <p:nvPr/>
          </p:nvSpPr>
          <p:spPr>
            <a:xfrm>
              <a:off x="1061303" y="4190012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6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292;p46">
              <a:extLst>
                <a:ext uri="{FF2B5EF4-FFF2-40B4-BE49-F238E27FC236}">
                  <a16:creationId xmlns:a16="http://schemas.microsoft.com/office/drawing/2014/main" id="{3FE69808-7850-47FD-BCA4-DBE9208E6B49}"/>
                </a:ext>
              </a:extLst>
            </p:cNvPr>
            <p:cNvSpPr/>
            <p:nvPr/>
          </p:nvSpPr>
          <p:spPr>
            <a:xfrm>
              <a:off x="1089746" y="4220439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293;p46">
              <a:extLst>
                <a:ext uri="{FF2B5EF4-FFF2-40B4-BE49-F238E27FC236}">
                  <a16:creationId xmlns:a16="http://schemas.microsoft.com/office/drawing/2014/main" id="{6F76DA4F-567C-495F-B394-BAC5CB8E68F4}"/>
                </a:ext>
              </a:extLst>
            </p:cNvPr>
            <p:cNvSpPr/>
            <p:nvPr/>
          </p:nvSpPr>
          <p:spPr>
            <a:xfrm>
              <a:off x="1089818" y="4234361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5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294;p46">
              <a:extLst>
                <a:ext uri="{FF2B5EF4-FFF2-40B4-BE49-F238E27FC236}">
                  <a16:creationId xmlns:a16="http://schemas.microsoft.com/office/drawing/2014/main" id="{F91EA6B6-EBE6-4857-8ED5-8EE0D0B44E20}"/>
                </a:ext>
              </a:extLst>
            </p:cNvPr>
            <p:cNvSpPr/>
            <p:nvPr/>
          </p:nvSpPr>
          <p:spPr>
            <a:xfrm>
              <a:off x="1071287" y="4209448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0"/>
                    <a:pt x="98692" y="200888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7971" y="27459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1295;p46">
              <a:extLst>
                <a:ext uri="{FF2B5EF4-FFF2-40B4-BE49-F238E27FC236}">
                  <a16:creationId xmlns:a16="http://schemas.microsoft.com/office/drawing/2014/main" id="{D064CD57-DBD9-4890-8582-CCA1D3904FCF}"/>
                </a:ext>
              </a:extLst>
            </p:cNvPr>
            <p:cNvSpPr/>
            <p:nvPr/>
          </p:nvSpPr>
          <p:spPr>
            <a:xfrm>
              <a:off x="1227436" y="4284375"/>
              <a:ext cx="92208" cy="13839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922084" y="957851"/>
                  </a:moveTo>
                  <a:cubicBezTo>
                    <a:pt x="922084" y="1310466"/>
                    <a:pt x="715336" y="1477418"/>
                    <a:pt x="461042" y="1330616"/>
                  </a:cubicBezTo>
                  <a:cubicBezTo>
                    <a:pt x="206028" y="1183813"/>
                    <a:pt x="0" y="778665"/>
                    <a:pt x="0" y="426050"/>
                  </a:cubicBezTo>
                  <a:cubicBezTo>
                    <a:pt x="0" y="73435"/>
                    <a:pt x="206749" y="-93517"/>
                    <a:pt x="461042" y="53286"/>
                  </a:cubicBezTo>
                  <a:cubicBezTo>
                    <a:pt x="716056" y="200089"/>
                    <a:pt x="922084" y="605236"/>
                    <a:pt x="922084" y="95785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1296;p46">
              <a:extLst>
                <a:ext uri="{FF2B5EF4-FFF2-40B4-BE49-F238E27FC236}">
                  <a16:creationId xmlns:a16="http://schemas.microsoft.com/office/drawing/2014/main" id="{D483BE67-228F-4897-86ED-7B6A1A248017}"/>
                </a:ext>
              </a:extLst>
            </p:cNvPr>
            <p:cNvSpPr/>
            <p:nvPr/>
          </p:nvSpPr>
          <p:spPr>
            <a:xfrm>
              <a:off x="1244674" y="4345448"/>
              <a:ext cx="12534" cy="17095"/>
            </a:xfrm>
            <a:custGeom>
              <a:avLst/>
              <a:gdLst/>
              <a:ahLst/>
              <a:cxnLst/>
              <a:rect l="l" t="t" r="r" b="b"/>
              <a:pathLst>
                <a:path w="125345" h="170952" extrusionOk="0">
                  <a:moveTo>
                    <a:pt x="106616" y="170551"/>
                  </a:moveTo>
                  <a:cubicBezTo>
                    <a:pt x="118862" y="166952"/>
                    <a:pt x="125346" y="153999"/>
                    <a:pt x="125346" y="131691"/>
                  </a:cubicBezTo>
                  <a:cubicBezTo>
                    <a:pt x="125346" y="108663"/>
                    <a:pt x="118862" y="88514"/>
                    <a:pt x="106616" y="71962"/>
                  </a:cubicBezTo>
                  <a:cubicBezTo>
                    <a:pt x="93649" y="55411"/>
                    <a:pt x="74920" y="39579"/>
                    <a:pt x="50426" y="25907"/>
                  </a:cubicBezTo>
                  <a:cubicBezTo>
                    <a:pt x="42502" y="21589"/>
                    <a:pt x="33858" y="16552"/>
                    <a:pt x="24493" y="12234"/>
                  </a:cubicBezTo>
                  <a:cubicBezTo>
                    <a:pt x="15128" y="7196"/>
                    <a:pt x="7204" y="2879"/>
                    <a:pt x="0" y="0"/>
                  </a:cubicBezTo>
                  <a:lnTo>
                    <a:pt x="0" y="123775"/>
                  </a:lnTo>
                  <a:lnTo>
                    <a:pt x="45384" y="149682"/>
                  </a:lnTo>
                  <a:cubicBezTo>
                    <a:pt x="74199" y="166233"/>
                    <a:pt x="94370" y="172709"/>
                    <a:pt x="106616" y="170551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1297;p46">
              <a:extLst>
                <a:ext uri="{FF2B5EF4-FFF2-40B4-BE49-F238E27FC236}">
                  <a16:creationId xmlns:a16="http://schemas.microsoft.com/office/drawing/2014/main" id="{7E8C22A5-0F46-4052-97C2-9EC74B4A6B3F}"/>
                </a:ext>
              </a:extLst>
            </p:cNvPr>
            <p:cNvSpPr/>
            <p:nvPr/>
          </p:nvSpPr>
          <p:spPr>
            <a:xfrm>
              <a:off x="1244602" y="4367551"/>
              <a:ext cx="14119" cy="20094"/>
            </a:xfrm>
            <a:custGeom>
              <a:avLst/>
              <a:gdLst/>
              <a:ahLst/>
              <a:cxnLst/>
              <a:rect l="l" t="t" r="r" b="b"/>
              <a:pathLst>
                <a:path w="141193" h="200941" extrusionOk="0">
                  <a:moveTo>
                    <a:pt x="58350" y="33822"/>
                  </a:moveTo>
                  <a:lnTo>
                    <a:pt x="0" y="0"/>
                  </a:lnTo>
                  <a:lnTo>
                    <a:pt x="0" y="148242"/>
                  </a:lnTo>
                  <a:cubicBezTo>
                    <a:pt x="7204" y="153279"/>
                    <a:pt x="14408" y="158317"/>
                    <a:pt x="21611" y="162634"/>
                  </a:cubicBezTo>
                  <a:cubicBezTo>
                    <a:pt x="29535" y="167672"/>
                    <a:pt x="38180" y="172709"/>
                    <a:pt x="47545" y="178466"/>
                  </a:cubicBezTo>
                  <a:cubicBezTo>
                    <a:pt x="75640" y="194298"/>
                    <a:pt x="97971" y="202214"/>
                    <a:pt x="115261" y="200774"/>
                  </a:cubicBezTo>
                  <a:cubicBezTo>
                    <a:pt x="132550" y="200055"/>
                    <a:pt x="141194" y="184223"/>
                    <a:pt x="141194" y="154719"/>
                  </a:cubicBezTo>
                  <a:cubicBezTo>
                    <a:pt x="141194" y="128812"/>
                    <a:pt x="133990" y="105784"/>
                    <a:pt x="119583" y="86355"/>
                  </a:cubicBezTo>
                  <a:cubicBezTo>
                    <a:pt x="105175" y="66925"/>
                    <a:pt x="85005" y="48934"/>
                    <a:pt x="58350" y="33822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1298;p46">
              <a:extLst>
                <a:ext uri="{FF2B5EF4-FFF2-40B4-BE49-F238E27FC236}">
                  <a16:creationId xmlns:a16="http://schemas.microsoft.com/office/drawing/2014/main" id="{8AE3E5FB-1366-47B7-B4E7-447924B4F447}"/>
                </a:ext>
              </a:extLst>
            </p:cNvPr>
            <p:cNvSpPr/>
            <p:nvPr/>
          </p:nvSpPr>
          <p:spPr>
            <a:xfrm>
              <a:off x="1206032" y="4298728"/>
              <a:ext cx="92208" cy="13839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461042" y="53286"/>
                  </a:moveTo>
                  <a:cubicBezTo>
                    <a:pt x="206028" y="-93517"/>
                    <a:pt x="0" y="73435"/>
                    <a:pt x="0" y="426050"/>
                  </a:cubicBezTo>
                  <a:cubicBezTo>
                    <a:pt x="0" y="778665"/>
                    <a:pt x="206749" y="1183813"/>
                    <a:pt x="461042" y="1330616"/>
                  </a:cubicBezTo>
                  <a:cubicBezTo>
                    <a:pt x="716056" y="1477418"/>
                    <a:pt x="922084" y="1310466"/>
                    <a:pt x="922084" y="957851"/>
                  </a:cubicBezTo>
                  <a:cubicBezTo>
                    <a:pt x="922084" y="605236"/>
                    <a:pt x="715335" y="200089"/>
                    <a:pt x="461042" y="53286"/>
                  </a:cubicBezTo>
                  <a:close/>
                  <a:moveTo>
                    <a:pt x="574862" y="1010384"/>
                  </a:moveTo>
                  <a:cubicBezTo>
                    <a:pt x="550369" y="1019739"/>
                    <a:pt x="516511" y="1014701"/>
                    <a:pt x="473289" y="995271"/>
                  </a:cubicBezTo>
                  <a:lnTo>
                    <a:pt x="473289" y="1081626"/>
                  </a:lnTo>
                  <a:lnTo>
                    <a:pt x="384682" y="1030533"/>
                  </a:lnTo>
                  <a:lnTo>
                    <a:pt x="384682" y="944898"/>
                  </a:lnTo>
                  <a:cubicBezTo>
                    <a:pt x="378199" y="941300"/>
                    <a:pt x="372436" y="936982"/>
                    <a:pt x="365952" y="932664"/>
                  </a:cubicBezTo>
                  <a:cubicBezTo>
                    <a:pt x="343620" y="917552"/>
                    <a:pt x="320568" y="899562"/>
                    <a:pt x="296075" y="878692"/>
                  </a:cubicBezTo>
                  <a:lnTo>
                    <a:pt x="296075" y="321705"/>
                  </a:lnTo>
                  <a:cubicBezTo>
                    <a:pt x="314805" y="327462"/>
                    <a:pt x="335696" y="336098"/>
                    <a:pt x="358748" y="346892"/>
                  </a:cubicBezTo>
                  <a:cubicBezTo>
                    <a:pt x="367393" y="350490"/>
                    <a:pt x="376037" y="354808"/>
                    <a:pt x="384682" y="359126"/>
                  </a:cubicBezTo>
                  <a:lnTo>
                    <a:pt x="384682" y="273490"/>
                  </a:lnTo>
                  <a:lnTo>
                    <a:pt x="473289" y="324584"/>
                  </a:lnTo>
                  <a:lnTo>
                    <a:pt x="472568" y="412377"/>
                  </a:lnTo>
                  <a:cubicBezTo>
                    <a:pt x="479772" y="418134"/>
                    <a:pt x="486976" y="423172"/>
                    <a:pt x="493459" y="428929"/>
                  </a:cubicBezTo>
                  <a:cubicBezTo>
                    <a:pt x="515791" y="446919"/>
                    <a:pt x="535241" y="467069"/>
                    <a:pt x="551089" y="488658"/>
                  </a:cubicBezTo>
                  <a:cubicBezTo>
                    <a:pt x="566938" y="510246"/>
                    <a:pt x="579184" y="534713"/>
                    <a:pt x="587829" y="560620"/>
                  </a:cubicBezTo>
                  <a:cubicBezTo>
                    <a:pt x="597193" y="586526"/>
                    <a:pt x="601516" y="614591"/>
                    <a:pt x="601516" y="644815"/>
                  </a:cubicBezTo>
                  <a:cubicBezTo>
                    <a:pt x="601516" y="690871"/>
                    <a:pt x="585667" y="718217"/>
                    <a:pt x="553971" y="726133"/>
                  </a:cubicBezTo>
                  <a:cubicBezTo>
                    <a:pt x="580625" y="754918"/>
                    <a:pt x="598634" y="783703"/>
                    <a:pt x="607999" y="813207"/>
                  </a:cubicBezTo>
                  <a:cubicBezTo>
                    <a:pt x="617364" y="841992"/>
                    <a:pt x="622407" y="872216"/>
                    <a:pt x="622407" y="901720"/>
                  </a:cubicBezTo>
                  <a:cubicBezTo>
                    <a:pt x="622407" y="962169"/>
                    <a:pt x="606558" y="998150"/>
                    <a:pt x="574862" y="101038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7608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9A0DD1-7ED4-410E-A617-31A6380C0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300" y="325637"/>
            <a:ext cx="5307000" cy="396300"/>
          </a:xfrm>
        </p:spPr>
        <p:txBody>
          <a:bodyPr/>
          <a:lstStyle/>
          <a:p>
            <a:r>
              <a:rPr lang="es-CO" dirty="0"/>
              <a:t>2. Sistema actual 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915727F-1C2E-4549-8EB0-0C58C0CDF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78" y="1190847"/>
            <a:ext cx="8522419" cy="362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411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BFF3A8-2BAC-4659-BC4D-57B510C3D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300" y="140911"/>
            <a:ext cx="5307000" cy="396300"/>
          </a:xfrm>
        </p:spPr>
        <p:txBody>
          <a:bodyPr/>
          <a:lstStyle/>
          <a:p>
            <a:r>
              <a:rPr lang="es-CO" dirty="0"/>
              <a:t>3  Sistema propuesto 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5F8A2B9-1C1F-4E6A-9F33-A0264C4CF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86" y="1144862"/>
            <a:ext cx="8633637" cy="383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67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F6265D-434B-4FEB-99B9-9E591BC4B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1. Requisitos de software: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BB7A5E-5233-49A7-833D-A8D819131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0557" y="1559359"/>
            <a:ext cx="5424160" cy="328908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s-CO" sz="16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Requisito funcional </a:t>
            </a:r>
            <a:r>
              <a:rPr lang="es-CO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son declaraciones de los servicios que promueven el sistema, manipulación de datos y otras funcionalidades específicas que el sistema debe cumplir.</a:t>
            </a:r>
          </a:p>
          <a:p>
            <a:pPr marL="76200" indent="0">
              <a:lnSpc>
                <a:spcPct val="107000"/>
              </a:lnSpc>
              <a:spcAft>
                <a:spcPts val="800"/>
              </a:spcAft>
              <a:buNone/>
            </a:pP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600" dirty="0"/>
              <a:t>-</a:t>
            </a:r>
            <a:r>
              <a:rPr lang="es-CO" sz="1600" dirty="0">
                <a:solidFill>
                  <a:schemeClr val="accent1">
                    <a:lumMod val="75000"/>
                  </a:schemeClr>
                </a:solidFill>
              </a:rPr>
              <a:t>Requisitos no funcionales :  </a:t>
            </a:r>
            <a:r>
              <a:rPr lang="es-CO" sz="1600" dirty="0">
                <a:solidFill>
                  <a:schemeClr val="tx1">
                    <a:lumMod val="95000"/>
                  </a:schemeClr>
                </a:solidFill>
              </a:rPr>
              <a:t>Representan características generales y restricciones del sistema que se esta  desarrollando.</a:t>
            </a:r>
            <a:endParaRPr lang="es-CO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76200" indent="0">
              <a:buNone/>
            </a:pPr>
            <a:r>
              <a:rPr lang="es-CO" sz="1600" dirty="0"/>
              <a:t> 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E5E5C55C-F73C-4C24-A932-8EEA1D663DE4}"/>
              </a:ext>
            </a:extLst>
          </p:cNvPr>
          <p:cNvGrpSpPr/>
          <p:nvPr/>
        </p:nvGrpSpPr>
        <p:grpSpPr>
          <a:xfrm>
            <a:off x="6543058" y="780600"/>
            <a:ext cx="2226027" cy="3843743"/>
            <a:chOff x="5419407" y="3281869"/>
            <a:chExt cx="743968" cy="852939"/>
          </a:xfrm>
        </p:grpSpPr>
        <p:sp>
          <p:nvSpPr>
            <p:cNvPr id="6" name="Google Shape;1068;p46">
              <a:extLst>
                <a:ext uri="{FF2B5EF4-FFF2-40B4-BE49-F238E27FC236}">
                  <a16:creationId xmlns:a16="http://schemas.microsoft.com/office/drawing/2014/main" id="{107CDDC9-A14E-4CD3-B25E-D0823895CB3B}"/>
                </a:ext>
              </a:extLst>
            </p:cNvPr>
            <p:cNvSpPr/>
            <p:nvPr/>
          </p:nvSpPr>
          <p:spPr>
            <a:xfrm>
              <a:off x="5419407" y="3621745"/>
              <a:ext cx="657536" cy="466127"/>
            </a:xfrm>
            <a:custGeom>
              <a:avLst/>
              <a:gdLst/>
              <a:ahLst/>
              <a:cxnLst/>
              <a:rect l="l" t="t" r="r" b="b"/>
              <a:pathLst>
                <a:path w="6575358" h="4661273" extrusionOk="0">
                  <a:moveTo>
                    <a:pt x="821939" y="267047"/>
                  </a:moveTo>
                  <a:cubicBezTo>
                    <a:pt x="148314" y="-318021"/>
                    <a:pt x="53758" y="239450"/>
                    <a:pt x="8896" y="247729"/>
                  </a:cubicBezTo>
                  <a:cubicBezTo>
                    <a:pt x="8896" y="247729"/>
                    <a:pt x="-11120" y="382267"/>
                    <a:pt x="8896" y="872814"/>
                  </a:cubicBezTo>
                  <a:lnTo>
                    <a:pt x="6575358" y="4661273"/>
                  </a:lnTo>
                  <a:lnTo>
                    <a:pt x="6575358" y="1995346"/>
                  </a:lnTo>
                  <a:cubicBezTo>
                    <a:pt x="5828573" y="658933"/>
                    <a:pt x="5334398" y="-274555"/>
                    <a:pt x="4848504" y="156657"/>
                  </a:cubicBezTo>
                  <a:cubicBezTo>
                    <a:pt x="4006473" y="902482"/>
                    <a:pt x="3596501" y="1403378"/>
                    <a:pt x="2595036" y="368469"/>
                  </a:cubicBezTo>
                  <a:cubicBezTo>
                    <a:pt x="2001473" y="-244888"/>
                    <a:pt x="1630841" y="969406"/>
                    <a:pt x="821939" y="26704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13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069;p46">
              <a:extLst>
                <a:ext uri="{FF2B5EF4-FFF2-40B4-BE49-F238E27FC236}">
                  <a16:creationId xmlns:a16="http://schemas.microsoft.com/office/drawing/2014/main" id="{FB61DF29-C568-42A5-8BE5-602FEE5C38C0}"/>
                </a:ext>
              </a:extLst>
            </p:cNvPr>
            <p:cNvSpPr/>
            <p:nvPr/>
          </p:nvSpPr>
          <p:spPr>
            <a:xfrm>
              <a:off x="5505839" y="3664023"/>
              <a:ext cx="657536" cy="470785"/>
            </a:xfrm>
            <a:custGeom>
              <a:avLst/>
              <a:gdLst/>
              <a:ahLst/>
              <a:cxnLst/>
              <a:rect l="l" t="t" r="r" b="b"/>
              <a:pathLst>
                <a:path w="6575357" h="4707850" extrusionOk="0">
                  <a:moveTo>
                    <a:pt x="822629" y="313625"/>
                  </a:moveTo>
                  <a:cubicBezTo>
                    <a:pt x="149004" y="-271443"/>
                    <a:pt x="54448" y="285338"/>
                    <a:pt x="8896" y="294307"/>
                  </a:cubicBezTo>
                  <a:cubicBezTo>
                    <a:pt x="8896" y="294307"/>
                    <a:pt x="-11120" y="428845"/>
                    <a:pt x="8896" y="919392"/>
                  </a:cubicBezTo>
                  <a:lnTo>
                    <a:pt x="6575358" y="4707851"/>
                  </a:lnTo>
                  <a:lnTo>
                    <a:pt x="6575358" y="2041924"/>
                  </a:lnTo>
                  <a:cubicBezTo>
                    <a:pt x="5512466" y="499219"/>
                    <a:pt x="4811924" y="786234"/>
                    <a:pt x="4204557" y="1009085"/>
                  </a:cubicBezTo>
                  <a:cubicBezTo>
                    <a:pt x="3609614" y="1227105"/>
                    <a:pt x="3391514" y="771745"/>
                    <a:pt x="2638518" y="122512"/>
                  </a:cubicBezTo>
                  <a:cubicBezTo>
                    <a:pt x="2019418" y="-411501"/>
                    <a:pt x="1631531" y="1015984"/>
                    <a:pt x="822629" y="31362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13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070;p46">
              <a:extLst>
                <a:ext uri="{FF2B5EF4-FFF2-40B4-BE49-F238E27FC236}">
                  <a16:creationId xmlns:a16="http://schemas.microsoft.com/office/drawing/2014/main" id="{D9A41B46-3F32-4352-9D37-B8A3B1559156}"/>
                </a:ext>
              </a:extLst>
            </p:cNvPr>
            <p:cNvSpPr/>
            <p:nvPr/>
          </p:nvSpPr>
          <p:spPr>
            <a:xfrm>
              <a:off x="5932557" y="3619063"/>
              <a:ext cx="14356" cy="21562"/>
            </a:xfrm>
            <a:custGeom>
              <a:avLst/>
              <a:gdLst/>
              <a:ahLst/>
              <a:cxnLst/>
              <a:rect l="l" t="t" r="r" b="b"/>
              <a:pathLst>
                <a:path w="143559" h="215617" extrusionOk="0">
                  <a:moveTo>
                    <a:pt x="143559" y="149060"/>
                  </a:moveTo>
                  <a:cubicBezTo>
                    <a:pt x="143559" y="93865"/>
                    <a:pt x="111120" y="31080"/>
                    <a:pt x="71780" y="8312"/>
                  </a:cubicBezTo>
                  <a:cubicBezTo>
                    <a:pt x="31749" y="-14456"/>
                    <a:pt x="0" y="11072"/>
                    <a:pt x="0" y="66267"/>
                  </a:cubicBezTo>
                  <a:cubicBezTo>
                    <a:pt x="0" y="121463"/>
                    <a:pt x="32439" y="184247"/>
                    <a:pt x="71780" y="207015"/>
                  </a:cubicBezTo>
                  <a:cubicBezTo>
                    <a:pt x="111120" y="230473"/>
                    <a:pt x="143559" y="204255"/>
                    <a:pt x="143559" y="1490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071;p46">
              <a:extLst>
                <a:ext uri="{FF2B5EF4-FFF2-40B4-BE49-F238E27FC236}">
                  <a16:creationId xmlns:a16="http://schemas.microsoft.com/office/drawing/2014/main" id="{74CA68CD-ED66-4C7C-91BC-DF48C1133C8A}"/>
                </a:ext>
              </a:extLst>
            </p:cNvPr>
            <p:cNvSpPr/>
            <p:nvPr/>
          </p:nvSpPr>
          <p:spPr>
            <a:xfrm>
              <a:off x="5742144" y="3656207"/>
              <a:ext cx="14908" cy="20998"/>
            </a:xfrm>
            <a:custGeom>
              <a:avLst/>
              <a:gdLst/>
              <a:ahLst/>
              <a:cxnLst/>
              <a:rect l="l" t="t" r="r" b="b"/>
              <a:pathLst>
                <a:path w="149080" h="209976" extrusionOk="0">
                  <a:moveTo>
                    <a:pt x="149081" y="147765"/>
                  </a:moveTo>
                  <a:cubicBezTo>
                    <a:pt x="149081" y="94639"/>
                    <a:pt x="115952" y="32544"/>
                    <a:pt x="74541" y="9087"/>
                  </a:cubicBezTo>
                  <a:cubicBezTo>
                    <a:pt x="33129" y="-14371"/>
                    <a:pt x="0" y="9087"/>
                    <a:pt x="0" y="62212"/>
                  </a:cubicBezTo>
                  <a:cubicBezTo>
                    <a:pt x="0" y="115337"/>
                    <a:pt x="33129" y="177432"/>
                    <a:pt x="74541" y="200890"/>
                  </a:cubicBezTo>
                  <a:cubicBezTo>
                    <a:pt x="115262" y="224348"/>
                    <a:pt x="149081" y="200890"/>
                    <a:pt x="149081" y="1477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72;p46">
              <a:extLst>
                <a:ext uri="{FF2B5EF4-FFF2-40B4-BE49-F238E27FC236}">
                  <a16:creationId xmlns:a16="http://schemas.microsoft.com/office/drawing/2014/main" id="{8CD48489-D195-4929-8EC9-1A3EA47D8AAD}"/>
                </a:ext>
              </a:extLst>
            </p:cNvPr>
            <p:cNvSpPr/>
            <p:nvPr/>
          </p:nvSpPr>
          <p:spPr>
            <a:xfrm>
              <a:off x="5901039" y="3281869"/>
              <a:ext cx="127409" cy="323789"/>
            </a:xfrm>
            <a:custGeom>
              <a:avLst/>
              <a:gdLst/>
              <a:ahLst/>
              <a:cxnLst/>
              <a:rect l="l" t="t" r="r" b="b"/>
              <a:pathLst>
                <a:path w="1274089" h="3237886" extrusionOk="0">
                  <a:moveTo>
                    <a:pt x="0" y="0"/>
                  </a:moveTo>
                  <a:lnTo>
                    <a:pt x="1274090" y="734786"/>
                  </a:lnTo>
                  <a:lnTo>
                    <a:pt x="1274090" y="3237887"/>
                  </a:lnTo>
                  <a:lnTo>
                    <a:pt x="0" y="2503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073;p46">
              <a:extLst>
                <a:ext uri="{FF2B5EF4-FFF2-40B4-BE49-F238E27FC236}">
                  <a16:creationId xmlns:a16="http://schemas.microsoft.com/office/drawing/2014/main" id="{83122871-F989-4E1D-AD74-CBE83288F44B}"/>
                </a:ext>
              </a:extLst>
            </p:cNvPr>
            <p:cNvSpPr/>
            <p:nvPr/>
          </p:nvSpPr>
          <p:spPr>
            <a:xfrm>
              <a:off x="5876197" y="3303335"/>
              <a:ext cx="127478" cy="323789"/>
            </a:xfrm>
            <a:custGeom>
              <a:avLst/>
              <a:gdLst/>
              <a:ahLst/>
              <a:cxnLst/>
              <a:rect l="l" t="t" r="r" b="b"/>
              <a:pathLst>
                <a:path w="1274779" h="3237886" extrusionOk="0">
                  <a:moveTo>
                    <a:pt x="1274780" y="734786"/>
                  </a:moveTo>
                  <a:lnTo>
                    <a:pt x="690" y="0"/>
                  </a:lnTo>
                  <a:lnTo>
                    <a:pt x="0" y="2503101"/>
                  </a:lnTo>
                  <a:lnTo>
                    <a:pt x="550772" y="2820473"/>
                  </a:lnTo>
                  <a:lnTo>
                    <a:pt x="637735" y="2991578"/>
                  </a:lnTo>
                  <a:lnTo>
                    <a:pt x="724009" y="2921205"/>
                  </a:lnTo>
                  <a:lnTo>
                    <a:pt x="1274780" y="32378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074;p46">
              <a:extLst>
                <a:ext uri="{FF2B5EF4-FFF2-40B4-BE49-F238E27FC236}">
                  <a16:creationId xmlns:a16="http://schemas.microsoft.com/office/drawing/2014/main" id="{B53BE4D8-ED12-434C-81E5-7B2DF111924A}"/>
                </a:ext>
              </a:extLst>
            </p:cNvPr>
            <p:cNvSpPr/>
            <p:nvPr/>
          </p:nvSpPr>
          <p:spPr>
            <a:xfrm>
              <a:off x="5942742" y="3429035"/>
              <a:ext cx="44034" cy="66165"/>
            </a:xfrm>
            <a:custGeom>
              <a:avLst/>
              <a:gdLst/>
              <a:ahLst/>
              <a:cxnLst/>
              <a:rect l="l" t="t" r="r" b="b"/>
              <a:pathLst>
                <a:path w="440340" h="661652" extrusionOk="0">
                  <a:moveTo>
                    <a:pt x="440341" y="254588"/>
                  </a:moveTo>
                  <a:cubicBezTo>
                    <a:pt x="440341" y="334621"/>
                    <a:pt x="428608" y="407754"/>
                    <a:pt x="406522" y="469159"/>
                  </a:cubicBezTo>
                  <a:cubicBezTo>
                    <a:pt x="384436" y="530564"/>
                    <a:pt x="351997" y="578859"/>
                    <a:pt x="311276" y="611976"/>
                  </a:cubicBezTo>
                  <a:cubicBezTo>
                    <a:pt x="270554" y="645094"/>
                    <a:pt x="221551" y="661652"/>
                    <a:pt x="168406" y="661652"/>
                  </a:cubicBezTo>
                  <a:cubicBezTo>
                    <a:pt x="115262" y="661652"/>
                    <a:pt x="57286" y="644404"/>
                    <a:pt x="0" y="610597"/>
                  </a:cubicBezTo>
                  <a:lnTo>
                    <a:pt x="0" y="0"/>
                  </a:lnTo>
                  <a:lnTo>
                    <a:pt x="440341" y="254588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075;p46">
              <a:extLst>
                <a:ext uri="{FF2B5EF4-FFF2-40B4-BE49-F238E27FC236}">
                  <a16:creationId xmlns:a16="http://schemas.microsoft.com/office/drawing/2014/main" id="{4D417C7F-CD4B-4087-A02A-780DA79397C3}"/>
                </a:ext>
              </a:extLst>
            </p:cNvPr>
            <p:cNvSpPr/>
            <p:nvPr/>
          </p:nvSpPr>
          <p:spPr>
            <a:xfrm>
              <a:off x="5898768" y="3376677"/>
              <a:ext cx="44103" cy="113633"/>
            </a:xfrm>
            <a:custGeom>
              <a:avLst/>
              <a:gdLst/>
              <a:ahLst/>
              <a:cxnLst/>
              <a:rect l="l" t="t" r="r" b="b"/>
              <a:pathLst>
                <a:path w="441030" h="1136330" extrusionOk="0">
                  <a:moveTo>
                    <a:pt x="441031" y="1136331"/>
                  </a:moveTo>
                  <a:cubicBezTo>
                    <a:pt x="363730" y="1091484"/>
                    <a:pt x="287809" y="1019731"/>
                    <a:pt x="220861" y="927279"/>
                  </a:cubicBezTo>
                  <a:cubicBezTo>
                    <a:pt x="153912" y="834827"/>
                    <a:pt x="98007" y="725817"/>
                    <a:pt x="59356" y="610597"/>
                  </a:cubicBezTo>
                  <a:cubicBezTo>
                    <a:pt x="20706" y="495377"/>
                    <a:pt x="0" y="378087"/>
                    <a:pt x="0" y="271146"/>
                  </a:cubicBezTo>
                  <a:cubicBezTo>
                    <a:pt x="0" y="164206"/>
                    <a:pt x="20706" y="70374"/>
                    <a:pt x="59356" y="0"/>
                  </a:cubicBezTo>
                  <a:lnTo>
                    <a:pt x="441031" y="525734"/>
                  </a:lnTo>
                  <a:lnTo>
                    <a:pt x="441031" y="113633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076;p46">
              <a:extLst>
                <a:ext uri="{FF2B5EF4-FFF2-40B4-BE49-F238E27FC236}">
                  <a16:creationId xmlns:a16="http://schemas.microsoft.com/office/drawing/2014/main" id="{3A5FF8FD-C738-4CA7-853D-0DCE14FCD608}"/>
                </a:ext>
              </a:extLst>
            </p:cNvPr>
            <p:cNvSpPr/>
            <p:nvPr/>
          </p:nvSpPr>
          <p:spPr>
            <a:xfrm>
              <a:off x="5904618" y="3363123"/>
              <a:ext cx="82271" cy="91555"/>
            </a:xfrm>
            <a:custGeom>
              <a:avLst/>
              <a:gdLst/>
              <a:ahLst/>
              <a:cxnLst/>
              <a:rect l="l" t="t" r="r" b="b"/>
              <a:pathLst>
                <a:path w="822705" h="915549" extrusionOk="0">
                  <a:moveTo>
                    <a:pt x="822706" y="915550"/>
                  </a:moveTo>
                  <a:cubicBezTo>
                    <a:pt x="822706" y="781012"/>
                    <a:pt x="790957" y="631985"/>
                    <a:pt x="731601" y="491237"/>
                  </a:cubicBezTo>
                  <a:cubicBezTo>
                    <a:pt x="672244" y="350489"/>
                    <a:pt x="589422" y="226300"/>
                    <a:pt x="496246" y="137298"/>
                  </a:cubicBezTo>
                  <a:cubicBezTo>
                    <a:pt x="402380" y="48296"/>
                    <a:pt x="302993" y="0"/>
                    <a:pt x="213268" y="0"/>
                  </a:cubicBezTo>
                  <a:cubicBezTo>
                    <a:pt x="123544" y="0"/>
                    <a:pt x="49003" y="47606"/>
                    <a:pt x="0" y="135918"/>
                  </a:cubicBezTo>
                  <a:lnTo>
                    <a:pt x="381675" y="661652"/>
                  </a:lnTo>
                  <a:lnTo>
                    <a:pt x="822706" y="9155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077;p46">
              <a:extLst>
                <a:ext uri="{FF2B5EF4-FFF2-40B4-BE49-F238E27FC236}">
                  <a16:creationId xmlns:a16="http://schemas.microsoft.com/office/drawing/2014/main" id="{4098FD8A-EB3A-4EF0-B012-90C2996D79C7}"/>
                </a:ext>
              </a:extLst>
            </p:cNvPr>
            <p:cNvSpPr/>
            <p:nvPr/>
          </p:nvSpPr>
          <p:spPr>
            <a:xfrm>
              <a:off x="5892850" y="3492608"/>
              <a:ext cx="77646" cy="54160"/>
            </a:xfrm>
            <a:custGeom>
              <a:avLst/>
              <a:gdLst/>
              <a:ahLst/>
              <a:cxnLst/>
              <a:rect l="l" t="t" r="r" b="b"/>
              <a:pathLst>
                <a:path w="776463" h="541602" extrusionOk="0">
                  <a:moveTo>
                    <a:pt x="0" y="0"/>
                  </a:moveTo>
                  <a:lnTo>
                    <a:pt x="776463" y="447771"/>
                  </a:lnTo>
                  <a:lnTo>
                    <a:pt x="776463" y="541603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078;p46">
              <a:extLst>
                <a:ext uri="{FF2B5EF4-FFF2-40B4-BE49-F238E27FC236}">
                  <a16:creationId xmlns:a16="http://schemas.microsoft.com/office/drawing/2014/main" id="{F70AD1BC-2EF9-4834-8170-05AE34F06CE0}"/>
                </a:ext>
              </a:extLst>
            </p:cNvPr>
            <p:cNvSpPr/>
            <p:nvPr/>
          </p:nvSpPr>
          <p:spPr>
            <a:xfrm>
              <a:off x="5892850" y="3510909"/>
              <a:ext cx="94142" cy="63681"/>
            </a:xfrm>
            <a:custGeom>
              <a:avLst/>
              <a:gdLst/>
              <a:ahLst/>
              <a:cxnLst/>
              <a:rect l="l" t="t" r="r" b="b"/>
              <a:pathLst>
                <a:path w="941418" h="636814" extrusionOk="0">
                  <a:moveTo>
                    <a:pt x="0" y="0"/>
                  </a:moveTo>
                  <a:lnTo>
                    <a:pt x="941419" y="542982"/>
                  </a:lnTo>
                  <a:lnTo>
                    <a:pt x="941419" y="636814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079;p46">
              <a:extLst>
                <a:ext uri="{FF2B5EF4-FFF2-40B4-BE49-F238E27FC236}">
                  <a16:creationId xmlns:a16="http://schemas.microsoft.com/office/drawing/2014/main" id="{E0607B89-FAF4-4321-B1EB-5557B262CB39}"/>
                </a:ext>
              </a:extLst>
            </p:cNvPr>
            <p:cNvSpPr/>
            <p:nvPr/>
          </p:nvSpPr>
          <p:spPr>
            <a:xfrm>
              <a:off x="5892850" y="3529211"/>
              <a:ext cx="61013" cy="44570"/>
            </a:xfrm>
            <a:custGeom>
              <a:avLst/>
              <a:gdLst/>
              <a:ahLst/>
              <a:cxnLst/>
              <a:rect l="l" t="t" r="r" b="b"/>
              <a:pathLst>
                <a:path w="610127" h="445701" extrusionOk="0">
                  <a:moveTo>
                    <a:pt x="0" y="0"/>
                  </a:moveTo>
                  <a:lnTo>
                    <a:pt x="610128" y="351869"/>
                  </a:lnTo>
                  <a:lnTo>
                    <a:pt x="610128" y="445701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080;p46">
              <a:extLst>
                <a:ext uri="{FF2B5EF4-FFF2-40B4-BE49-F238E27FC236}">
                  <a16:creationId xmlns:a16="http://schemas.microsoft.com/office/drawing/2014/main" id="{F693CF04-1E7C-4E2F-9990-50DBEAB8CEB5}"/>
                </a:ext>
              </a:extLst>
            </p:cNvPr>
            <p:cNvSpPr/>
            <p:nvPr/>
          </p:nvSpPr>
          <p:spPr>
            <a:xfrm>
              <a:off x="5710489" y="3319159"/>
              <a:ext cx="127409" cy="323789"/>
            </a:xfrm>
            <a:custGeom>
              <a:avLst/>
              <a:gdLst/>
              <a:ahLst/>
              <a:cxnLst/>
              <a:rect l="l" t="t" r="r" b="b"/>
              <a:pathLst>
                <a:path w="1274089" h="3237886" extrusionOk="0">
                  <a:moveTo>
                    <a:pt x="0" y="0"/>
                  </a:moveTo>
                  <a:lnTo>
                    <a:pt x="1274090" y="734786"/>
                  </a:lnTo>
                  <a:lnTo>
                    <a:pt x="1274090" y="3237887"/>
                  </a:lnTo>
                  <a:lnTo>
                    <a:pt x="0" y="2503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081;p46">
              <a:extLst>
                <a:ext uri="{FF2B5EF4-FFF2-40B4-BE49-F238E27FC236}">
                  <a16:creationId xmlns:a16="http://schemas.microsoft.com/office/drawing/2014/main" id="{7E88DE14-A1E5-4447-9369-371AC8809038}"/>
                </a:ext>
              </a:extLst>
            </p:cNvPr>
            <p:cNvSpPr/>
            <p:nvPr/>
          </p:nvSpPr>
          <p:spPr>
            <a:xfrm>
              <a:off x="5685991" y="3340763"/>
              <a:ext cx="127478" cy="323789"/>
            </a:xfrm>
            <a:custGeom>
              <a:avLst/>
              <a:gdLst/>
              <a:ahLst/>
              <a:cxnLst/>
              <a:rect l="l" t="t" r="r" b="b"/>
              <a:pathLst>
                <a:path w="1274779" h="3237886" extrusionOk="0">
                  <a:moveTo>
                    <a:pt x="1274780" y="734786"/>
                  </a:moveTo>
                  <a:lnTo>
                    <a:pt x="690" y="0"/>
                  </a:lnTo>
                  <a:lnTo>
                    <a:pt x="0" y="2503791"/>
                  </a:lnTo>
                  <a:lnTo>
                    <a:pt x="551461" y="2821163"/>
                  </a:lnTo>
                  <a:lnTo>
                    <a:pt x="637735" y="2991578"/>
                  </a:lnTo>
                  <a:lnTo>
                    <a:pt x="724009" y="2921204"/>
                  </a:lnTo>
                  <a:lnTo>
                    <a:pt x="1274780" y="32378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082;p46">
              <a:extLst>
                <a:ext uri="{FF2B5EF4-FFF2-40B4-BE49-F238E27FC236}">
                  <a16:creationId xmlns:a16="http://schemas.microsoft.com/office/drawing/2014/main" id="{BAFD3B75-6D58-4E8C-8B66-5C4A4BA0EDB3}"/>
                </a:ext>
              </a:extLst>
            </p:cNvPr>
            <p:cNvSpPr/>
            <p:nvPr/>
          </p:nvSpPr>
          <p:spPr>
            <a:xfrm>
              <a:off x="5752466" y="3466532"/>
              <a:ext cx="44103" cy="65613"/>
            </a:xfrm>
            <a:custGeom>
              <a:avLst/>
              <a:gdLst/>
              <a:ahLst/>
              <a:cxnLst/>
              <a:rect l="l" t="t" r="r" b="b"/>
              <a:pathLst>
                <a:path w="441031" h="656132" extrusionOk="0">
                  <a:moveTo>
                    <a:pt x="441031" y="254588"/>
                  </a:moveTo>
                  <a:cubicBezTo>
                    <a:pt x="441031" y="361528"/>
                    <a:pt x="420326" y="455360"/>
                    <a:pt x="381675" y="525734"/>
                  </a:cubicBezTo>
                  <a:cubicBezTo>
                    <a:pt x="343024" y="596108"/>
                    <a:pt x="287119" y="640954"/>
                    <a:pt x="220171" y="656132"/>
                  </a:cubicBezTo>
                  <a:lnTo>
                    <a:pt x="0" y="0"/>
                  </a:lnTo>
                  <a:lnTo>
                    <a:pt x="441031" y="254588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083;p46">
              <a:extLst>
                <a:ext uri="{FF2B5EF4-FFF2-40B4-BE49-F238E27FC236}">
                  <a16:creationId xmlns:a16="http://schemas.microsoft.com/office/drawing/2014/main" id="{11215E99-FD5A-4F31-B4E1-7AD73AD6D07E}"/>
                </a:ext>
              </a:extLst>
            </p:cNvPr>
            <p:cNvSpPr/>
            <p:nvPr/>
          </p:nvSpPr>
          <p:spPr>
            <a:xfrm>
              <a:off x="5721431" y="3466601"/>
              <a:ext cx="53214" cy="66087"/>
            </a:xfrm>
            <a:custGeom>
              <a:avLst/>
              <a:gdLst/>
              <a:ahLst/>
              <a:cxnLst/>
              <a:rect l="l" t="t" r="r" b="b"/>
              <a:pathLst>
                <a:path w="532135" h="660871" extrusionOk="0">
                  <a:moveTo>
                    <a:pt x="532136" y="655443"/>
                  </a:moveTo>
                  <a:cubicBezTo>
                    <a:pt x="447933" y="674071"/>
                    <a:pt x="350616" y="644404"/>
                    <a:pt x="253990" y="571960"/>
                  </a:cubicBezTo>
                  <a:cubicBezTo>
                    <a:pt x="158053" y="498827"/>
                    <a:pt x="68329" y="386366"/>
                    <a:pt x="0" y="251828"/>
                  </a:cubicBezTo>
                  <a:lnTo>
                    <a:pt x="311966" y="0"/>
                  </a:lnTo>
                  <a:lnTo>
                    <a:pt x="532136" y="65544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084;p46">
              <a:extLst>
                <a:ext uri="{FF2B5EF4-FFF2-40B4-BE49-F238E27FC236}">
                  <a16:creationId xmlns:a16="http://schemas.microsoft.com/office/drawing/2014/main" id="{0672794E-B33D-48A7-8A37-7CDBB96E8B48}"/>
                </a:ext>
              </a:extLst>
            </p:cNvPr>
            <p:cNvSpPr/>
            <p:nvPr/>
          </p:nvSpPr>
          <p:spPr>
            <a:xfrm>
              <a:off x="5708631" y="3400552"/>
              <a:ext cx="88068" cy="91624"/>
            </a:xfrm>
            <a:custGeom>
              <a:avLst/>
              <a:gdLst/>
              <a:ahLst/>
              <a:cxnLst/>
              <a:rect l="l" t="t" r="r" b="b"/>
              <a:pathLst>
                <a:path w="880681" h="916239" extrusionOk="0">
                  <a:moveTo>
                    <a:pt x="880682" y="916240"/>
                  </a:moveTo>
                  <a:cubicBezTo>
                    <a:pt x="880682" y="815509"/>
                    <a:pt x="862737" y="706498"/>
                    <a:pt x="828918" y="598178"/>
                  </a:cubicBezTo>
                  <a:cubicBezTo>
                    <a:pt x="794408" y="489857"/>
                    <a:pt x="745405" y="385676"/>
                    <a:pt x="685358" y="295294"/>
                  </a:cubicBezTo>
                  <a:cubicBezTo>
                    <a:pt x="625312" y="204912"/>
                    <a:pt x="555603" y="130399"/>
                    <a:pt x="483823" y="78653"/>
                  </a:cubicBezTo>
                  <a:cubicBezTo>
                    <a:pt x="411353" y="26908"/>
                    <a:pt x="338883" y="0"/>
                    <a:pt x="271935" y="0"/>
                  </a:cubicBezTo>
                  <a:cubicBezTo>
                    <a:pt x="204986" y="0"/>
                    <a:pt x="145630" y="26218"/>
                    <a:pt x="100078" y="77273"/>
                  </a:cubicBezTo>
                  <a:cubicBezTo>
                    <a:pt x="53835" y="128329"/>
                    <a:pt x="22776" y="202152"/>
                    <a:pt x="8282" y="292534"/>
                  </a:cubicBezTo>
                  <a:cubicBezTo>
                    <a:pt x="-5522" y="382917"/>
                    <a:pt x="-2071" y="486407"/>
                    <a:pt x="18635" y="594728"/>
                  </a:cubicBezTo>
                  <a:cubicBezTo>
                    <a:pt x="39341" y="703049"/>
                    <a:pt x="77301" y="812059"/>
                    <a:pt x="129065" y="912790"/>
                  </a:cubicBezTo>
                  <a:lnTo>
                    <a:pt x="441031" y="660962"/>
                  </a:lnTo>
                  <a:lnTo>
                    <a:pt x="880682" y="9162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085;p46">
              <a:extLst>
                <a:ext uri="{FF2B5EF4-FFF2-40B4-BE49-F238E27FC236}">
                  <a16:creationId xmlns:a16="http://schemas.microsoft.com/office/drawing/2014/main" id="{B332E656-5C94-4A7A-B9CE-3142F19077FF}"/>
                </a:ext>
              </a:extLst>
            </p:cNvPr>
            <p:cNvSpPr/>
            <p:nvPr/>
          </p:nvSpPr>
          <p:spPr>
            <a:xfrm>
              <a:off x="5702644" y="3530105"/>
              <a:ext cx="88137" cy="60232"/>
            </a:xfrm>
            <a:custGeom>
              <a:avLst/>
              <a:gdLst/>
              <a:ahLst/>
              <a:cxnLst/>
              <a:rect l="l" t="t" r="r" b="b"/>
              <a:pathLst>
                <a:path w="881371" h="602317" extrusionOk="0">
                  <a:moveTo>
                    <a:pt x="0" y="0"/>
                  </a:moveTo>
                  <a:lnTo>
                    <a:pt x="881372" y="508485"/>
                  </a:lnTo>
                  <a:lnTo>
                    <a:pt x="881372" y="602317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086;p46">
              <a:extLst>
                <a:ext uri="{FF2B5EF4-FFF2-40B4-BE49-F238E27FC236}">
                  <a16:creationId xmlns:a16="http://schemas.microsoft.com/office/drawing/2014/main" id="{760512BA-137C-4E77-AB62-31EA18127FC9}"/>
                </a:ext>
              </a:extLst>
            </p:cNvPr>
            <p:cNvSpPr/>
            <p:nvPr/>
          </p:nvSpPr>
          <p:spPr>
            <a:xfrm>
              <a:off x="5702644" y="3548338"/>
              <a:ext cx="91519" cy="62232"/>
            </a:xfrm>
            <a:custGeom>
              <a:avLst/>
              <a:gdLst/>
              <a:ahLst/>
              <a:cxnLst/>
              <a:rect l="l" t="t" r="r" b="b"/>
              <a:pathLst>
                <a:path w="915191" h="622325" extrusionOk="0">
                  <a:moveTo>
                    <a:pt x="0" y="0"/>
                  </a:moveTo>
                  <a:lnTo>
                    <a:pt x="915191" y="528494"/>
                  </a:lnTo>
                  <a:lnTo>
                    <a:pt x="915191" y="622325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087;p46">
              <a:extLst>
                <a:ext uri="{FF2B5EF4-FFF2-40B4-BE49-F238E27FC236}">
                  <a16:creationId xmlns:a16="http://schemas.microsoft.com/office/drawing/2014/main" id="{B48E3B04-25B4-43A4-AA79-89326511EE9B}"/>
                </a:ext>
              </a:extLst>
            </p:cNvPr>
            <p:cNvSpPr/>
            <p:nvPr/>
          </p:nvSpPr>
          <p:spPr>
            <a:xfrm>
              <a:off x="5702644" y="3566639"/>
              <a:ext cx="61013" cy="44570"/>
            </a:xfrm>
            <a:custGeom>
              <a:avLst/>
              <a:gdLst/>
              <a:ahLst/>
              <a:cxnLst/>
              <a:rect l="l" t="t" r="r" b="b"/>
              <a:pathLst>
                <a:path w="610127" h="445700" extrusionOk="0">
                  <a:moveTo>
                    <a:pt x="0" y="0"/>
                  </a:moveTo>
                  <a:lnTo>
                    <a:pt x="610127" y="351869"/>
                  </a:lnTo>
                  <a:lnTo>
                    <a:pt x="610127" y="445701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4900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CF3309-59C7-47ED-92C9-C81857767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300" y="357535"/>
            <a:ext cx="5307000" cy="396300"/>
          </a:xfrm>
        </p:spPr>
        <p:txBody>
          <a:bodyPr/>
          <a:lstStyle/>
          <a:p>
            <a:r>
              <a:rPr lang="es-CO" dirty="0"/>
              <a:t>2. Requerimientos  funcionales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3DFB124-C7E3-4F86-AE9C-B2270ACDD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350" y="1097125"/>
            <a:ext cx="5576855" cy="368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489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85E9321-9CAA-4D3D-B1A0-5BAF02158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575" y="595036"/>
            <a:ext cx="5734850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460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45CF0A7-B80C-4DC7-A68D-DE99FC873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338" y="652194"/>
            <a:ext cx="5725324" cy="383911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FFB1E9C-2781-4CE6-BF50-7F4FB14EB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074" y="261615"/>
            <a:ext cx="5915851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080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8380F4F-3595-454B-9789-E4B1297DE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706" y="442615"/>
            <a:ext cx="5820587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15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title"/>
          </p:nvPr>
        </p:nvSpPr>
        <p:spPr>
          <a:xfrm>
            <a:off x="811224" y="897414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Tabla de contenido : </a:t>
            </a:r>
            <a:endParaRPr dirty="0"/>
          </a:p>
        </p:txBody>
      </p:sp>
      <p:sp>
        <p:nvSpPr>
          <p:cNvPr id="108" name="Google Shape;108;p12"/>
          <p:cNvSpPr txBox="1">
            <a:spLocks noGrp="1"/>
          </p:cNvSpPr>
          <p:nvPr>
            <p:ph type="body" idx="1"/>
          </p:nvPr>
        </p:nvSpPr>
        <p:spPr>
          <a:xfrm>
            <a:off x="750622" y="1778879"/>
            <a:ext cx="4583071" cy="344235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s-ES" sz="1600" dirty="0"/>
              <a:t>Planteamiento del problema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s-ES" sz="1600" dirty="0"/>
              <a:t>Pregunta problema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s-ES" sz="1600" dirty="0"/>
              <a:t> Objetivo general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s-ES" sz="1600" dirty="0"/>
              <a:t>Objetivo especifico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s-ES" sz="1600" dirty="0"/>
              <a:t>Justificación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s-ES" sz="1600" dirty="0"/>
              <a:t>Alcance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s-ES" sz="1600" dirty="0"/>
              <a:t>Delimitaciones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s-E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60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1C0CF39-E114-3949-A27F-1C46512C1BF9}"/>
              </a:ext>
            </a:extLst>
          </p:cNvPr>
          <p:cNvGrpSpPr/>
          <p:nvPr/>
        </p:nvGrpSpPr>
        <p:grpSpPr>
          <a:xfrm>
            <a:off x="5918042" y="652298"/>
            <a:ext cx="2449199" cy="3687306"/>
            <a:chOff x="7017258" y="4131327"/>
            <a:chExt cx="583504" cy="683980"/>
          </a:xfrm>
        </p:grpSpPr>
        <p:sp>
          <p:nvSpPr>
            <p:cNvPr id="10" name="Google Shape;1160;p46">
              <a:extLst>
                <a:ext uri="{FF2B5EF4-FFF2-40B4-BE49-F238E27FC236}">
                  <a16:creationId xmlns:a16="http://schemas.microsoft.com/office/drawing/2014/main" id="{0B46D6C6-9873-6D47-AAD1-DB7F3E676FA1}"/>
                </a:ext>
              </a:extLst>
            </p:cNvPr>
            <p:cNvSpPr/>
            <p:nvPr/>
          </p:nvSpPr>
          <p:spPr>
            <a:xfrm>
              <a:off x="7315814" y="4178415"/>
              <a:ext cx="150241" cy="410597"/>
            </a:xfrm>
            <a:custGeom>
              <a:avLst/>
              <a:gdLst/>
              <a:ahLst/>
              <a:cxnLst/>
              <a:rect l="l" t="t" r="r" b="b"/>
              <a:pathLst>
                <a:path w="1502409" h="4105966" extrusionOk="0">
                  <a:moveTo>
                    <a:pt x="0" y="0"/>
                  </a:moveTo>
                  <a:lnTo>
                    <a:pt x="1502410" y="868091"/>
                  </a:lnTo>
                  <a:lnTo>
                    <a:pt x="1502410" y="4105966"/>
                  </a:lnTo>
                  <a:lnTo>
                    <a:pt x="0" y="3238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61;p46">
              <a:extLst>
                <a:ext uri="{FF2B5EF4-FFF2-40B4-BE49-F238E27FC236}">
                  <a16:creationId xmlns:a16="http://schemas.microsoft.com/office/drawing/2014/main" id="{DA490056-2149-524D-843B-0B23B4A63343}"/>
                </a:ext>
              </a:extLst>
            </p:cNvPr>
            <p:cNvSpPr/>
            <p:nvPr/>
          </p:nvSpPr>
          <p:spPr>
            <a:xfrm>
              <a:off x="7320563" y="4281056"/>
              <a:ext cx="70592" cy="94782"/>
            </a:xfrm>
            <a:custGeom>
              <a:avLst/>
              <a:gdLst/>
              <a:ahLst/>
              <a:cxnLst/>
              <a:rect l="l" t="t" r="r" b="b"/>
              <a:pathLst>
                <a:path w="705920" h="947817" extrusionOk="0">
                  <a:moveTo>
                    <a:pt x="352852" y="947818"/>
                  </a:moveTo>
                  <a:cubicBezTo>
                    <a:pt x="-335753" y="51620"/>
                    <a:pt x="162642" y="-272810"/>
                    <a:pt x="352852" y="252381"/>
                  </a:cubicBezTo>
                  <a:cubicBezTo>
                    <a:pt x="543863" y="-49564"/>
                    <a:pt x="1041456" y="855467"/>
                    <a:pt x="352852" y="947818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62;p46">
              <a:extLst>
                <a:ext uri="{FF2B5EF4-FFF2-40B4-BE49-F238E27FC236}">
                  <a16:creationId xmlns:a16="http://schemas.microsoft.com/office/drawing/2014/main" id="{3C5EE54E-1191-F64D-B370-D9B5C3978D8F}"/>
                </a:ext>
              </a:extLst>
            </p:cNvPr>
            <p:cNvSpPr/>
            <p:nvPr/>
          </p:nvSpPr>
          <p:spPr>
            <a:xfrm>
              <a:off x="7077193" y="4326164"/>
              <a:ext cx="134029" cy="147278"/>
            </a:xfrm>
            <a:custGeom>
              <a:avLst/>
              <a:gdLst/>
              <a:ahLst/>
              <a:cxnLst/>
              <a:rect l="l" t="t" r="r" b="b"/>
              <a:pathLst>
                <a:path w="1340290" h="1472783" extrusionOk="0">
                  <a:moveTo>
                    <a:pt x="1340291" y="774135"/>
                  </a:moveTo>
                  <a:lnTo>
                    <a:pt x="0" y="0"/>
                  </a:lnTo>
                  <a:lnTo>
                    <a:pt x="0" y="698649"/>
                  </a:lnTo>
                  <a:lnTo>
                    <a:pt x="1340291" y="1472784"/>
                  </a:lnTo>
                  <a:lnTo>
                    <a:pt x="1340291" y="77413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63;p46">
              <a:extLst>
                <a:ext uri="{FF2B5EF4-FFF2-40B4-BE49-F238E27FC236}">
                  <a16:creationId xmlns:a16="http://schemas.microsoft.com/office/drawing/2014/main" id="{BA083FF7-428D-C24A-B881-36F5DB395AF1}"/>
                </a:ext>
              </a:extLst>
            </p:cNvPr>
            <p:cNvSpPr/>
            <p:nvPr/>
          </p:nvSpPr>
          <p:spPr>
            <a:xfrm>
              <a:off x="7089116" y="4349542"/>
              <a:ext cx="15249" cy="22656"/>
            </a:xfrm>
            <a:custGeom>
              <a:avLst/>
              <a:gdLst/>
              <a:ahLst/>
              <a:cxnLst/>
              <a:rect l="l" t="t" r="r" b="b"/>
              <a:pathLst>
                <a:path w="152488" h="226558" extrusionOk="0">
                  <a:moveTo>
                    <a:pt x="152488" y="157447"/>
                  </a:moveTo>
                  <a:cubicBezTo>
                    <a:pt x="152488" y="215266"/>
                    <a:pt x="118780" y="241767"/>
                    <a:pt x="76244" y="217675"/>
                  </a:cubicBezTo>
                  <a:cubicBezTo>
                    <a:pt x="34510" y="193584"/>
                    <a:pt x="0" y="126931"/>
                    <a:pt x="0" y="69112"/>
                  </a:cubicBezTo>
                  <a:cubicBezTo>
                    <a:pt x="0" y="11293"/>
                    <a:pt x="33708" y="-15208"/>
                    <a:pt x="76244" y="8884"/>
                  </a:cubicBezTo>
                  <a:cubicBezTo>
                    <a:pt x="118780" y="32975"/>
                    <a:pt x="152488" y="99628"/>
                    <a:pt x="152488" y="1574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164;p46">
              <a:extLst>
                <a:ext uri="{FF2B5EF4-FFF2-40B4-BE49-F238E27FC236}">
                  <a16:creationId xmlns:a16="http://schemas.microsoft.com/office/drawing/2014/main" id="{839367E8-6B3B-B741-86D0-942ABD040E64}"/>
                </a:ext>
              </a:extLst>
            </p:cNvPr>
            <p:cNvSpPr/>
            <p:nvPr/>
          </p:nvSpPr>
          <p:spPr>
            <a:xfrm>
              <a:off x="7111362" y="4360598"/>
              <a:ext cx="48876" cy="39108"/>
            </a:xfrm>
            <a:custGeom>
              <a:avLst/>
              <a:gdLst/>
              <a:ahLst/>
              <a:cxnLst/>
              <a:rect l="l" t="t" r="r" b="b"/>
              <a:pathLst>
                <a:path w="488764" h="391082" extrusionOk="0">
                  <a:moveTo>
                    <a:pt x="0" y="0"/>
                  </a:moveTo>
                  <a:lnTo>
                    <a:pt x="488765" y="281869"/>
                  </a:lnTo>
                  <a:lnTo>
                    <a:pt x="488765" y="391083"/>
                  </a:lnTo>
                  <a:lnTo>
                    <a:pt x="0" y="1100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165;p46">
              <a:extLst>
                <a:ext uri="{FF2B5EF4-FFF2-40B4-BE49-F238E27FC236}">
                  <a16:creationId xmlns:a16="http://schemas.microsoft.com/office/drawing/2014/main" id="{A7B9A1FD-47D5-2949-A8F7-750BB12601C5}"/>
                </a:ext>
              </a:extLst>
            </p:cNvPr>
            <p:cNvSpPr/>
            <p:nvPr/>
          </p:nvSpPr>
          <p:spPr>
            <a:xfrm>
              <a:off x="7111442" y="4383982"/>
              <a:ext cx="85875" cy="60469"/>
            </a:xfrm>
            <a:custGeom>
              <a:avLst/>
              <a:gdLst/>
              <a:ahLst/>
              <a:cxnLst/>
              <a:rect l="l" t="t" r="r" b="b"/>
              <a:pathLst>
                <a:path w="858749" h="604692" extrusionOk="0">
                  <a:moveTo>
                    <a:pt x="0" y="0"/>
                  </a:moveTo>
                  <a:lnTo>
                    <a:pt x="858749" y="495479"/>
                  </a:lnTo>
                  <a:lnTo>
                    <a:pt x="858749" y="604692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166;p46">
              <a:extLst>
                <a:ext uri="{FF2B5EF4-FFF2-40B4-BE49-F238E27FC236}">
                  <a16:creationId xmlns:a16="http://schemas.microsoft.com/office/drawing/2014/main" id="{5FEC3C0A-4C02-A64E-9743-92B4501C194D}"/>
                </a:ext>
              </a:extLst>
            </p:cNvPr>
            <p:cNvSpPr/>
            <p:nvPr/>
          </p:nvSpPr>
          <p:spPr>
            <a:xfrm>
              <a:off x="7281165" y="4207564"/>
              <a:ext cx="150241" cy="410597"/>
            </a:xfrm>
            <a:custGeom>
              <a:avLst/>
              <a:gdLst/>
              <a:ahLst/>
              <a:cxnLst/>
              <a:rect l="l" t="t" r="r" b="b"/>
              <a:pathLst>
                <a:path w="1502410" h="4105966" extrusionOk="0">
                  <a:moveTo>
                    <a:pt x="0" y="0"/>
                  </a:moveTo>
                  <a:lnTo>
                    <a:pt x="1502410" y="868091"/>
                  </a:lnTo>
                  <a:lnTo>
                    <a:pt x="1502410" y="4105967"/>
                  </a:lnTo>
                  <a:lnTo>
                    <a:pt x="0" y="323867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167;p46">
              <a:extLst>
                <a:ext uri="{FF2B5EF4-FFF2-40B4-BE49-F238E27FC236}">
                  <a16:creationId xmlns:a16="http://schemas.microsoft.com/office/drawing/2014/main" id="{245CFDBC-B787-F140-A27C-8FE8AEB99F24}"/>
                </a:ext>
              </a:extLst>
            </p:cNvPr>
            <p:cNvSpPr/>
            <p:nvPr/>
          </p:nvSpPr>
          <p:spPr>
            <a:xfrm>
              <a:off x="7295649" y="4387505"/>
              <a:ext cx="120706" cy="80626"/>
            </a:xfrm>
            <a:custGeom>
              <a:avLst/>
              <a:gdLst/>
              <a:ahLst/>
              <a:cxnLst/>
              <a:rect l="l" t="t" r="r" b="b"/>
              <a:pathLst>
                <a:path w="1207064" h="806256" extrusionOk="0">
                  <a:moveTo>
                    <a:pt x="0" y="0"/>
                  </a:moveTo>
                  <a:lnTo>
                    <a:pt x="1207064" y="697043"/>
                  </a:lnTo>
                  <a:lnTo>
                    <a:pt x="1207064" y="806257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168;p46">
              <a:extLst>
                <a:ext uri="{FF2B5EF4-FFF2-40B4-BE49-F238E27FC236}">
                  <a16:creationId xmlns:a16="http://schemas.microsoft.com/office/drawing/2014/main" id="{68B13998-FD80-8345-BC29-F5B03C07C4E8}"/>
                </a:ext>
              </a:extLst>
            </p:cNvPr>
            <p:cNvSpPr/>
            <p:nvPr/>
          </p:nvSpPr>
          <p:spPr>
            <a:xfrm>
              <a:off x="7304051" y="4414012"/>
              <a:ext cx="103772" cy="70909"/>
            </a:xfrm>
            <a:custGeom>
              <a:avLst/>
              <a:gdLst/>
              <a:ahLst/>
              <a:cxnLst/>
              <a:rect l="l" t="t" r="r" b="b"/>
              <a:pathLst>
                <a:path w="1037722" h="709088" extrusionOk="0">
                  <a:moveTo>
                    <a:pt x="0" y="0"/>
                  </a:moveTo>
                  <a:lnTo>
                    <a:pt x="1037722" y="599874"/>
                  </a:lnTo>
                  <a:lnTo>
                    <a:pt x="1037722" y="709088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169;p46">
              <a:extLst>
                <a:ext uri="{FF2B5EF4-FFF2-40B4-BE49-F238E27FC236}">
                  <a16:creationId xmlns:a16="http://schemas.microsoft.com/office/drawing/2014/main" id="{551BFB32-2776-2F40-8765-7EFBDACFAF4D}"/>
                </a:ext>
              </a:extLst>
            </p:cNvPr>
            <p:cNvSpPr/>
            <p:nvPr/>
          </p:nvSpPr>
          <p:spPr>
            <a:xfrm>
              <a:off x="7242035" y="4420419"/>
              <a:ext cx="88684" cy="87371"/>
            </a:xfrm>
            <a:custGeom>
              <a:avLst/>
              <a:gdLst/>
              <a:ahLst/>
              <a:cxnLst/>
              <a:rect l="l" t="t" r="r" b="b"/>
              <a:pathLst>
                <a:path w="886839" h="873712" extrusionOk="0">
                  <a:moveTo>
                    <a:pt x="0" y="361370"/>
                  </a:moveTo>
                  <a:lnTo>
                    <a:pt x="0" y="0"/>
                  </a:lnTo>
                  <a:lnTo>
                    <a:pt x="886839" y="512342"/>
                  </a:lnTo>
                  <a:lnTo>
                    <a:pt x="886839" y="873712"/>
                  </a:lnTo>
                  <a:lnTo>
                    <a:pt x="0" y="36137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170;p46">
              <a:extLst>
                <a:ext uri="{FF2B5EF4-FFF2-40B4-BE49-F238E27FC236}">
                  <a16:creationId xmlns:a16="http://schemas.microsoft.com/office/drawing/2014/main" id="{94624E01-92BA-314D-8E1B-36A9576598AD}"/>
                </a:ext>
              </a:extLst>
            </p:cNvPr>
            <p:cNvSpPr/>
            <p:nvPr/>
          </p:nvSpPr>
          <p:spPr>
            <a:xfrm>
              <a:off x="7521147" y="4436256"/>
              <a:ext cx="79615" cy="187933"/>
            </a:xfrm>
            <a:custGeom>
              <a:avLst/>
              <a:gdLst/>
              <a:ahLst/>
              <a:cxnLst/>
              <a:rect l="l" t="t" r="r" b="b"/>
              <a:pathLst>
                <a:path w="796148" h="1879329" extrusionOk="0">
                  <a:moveTo>
                    <a:pt x="294543" y="125463"/>
                  </a:moveTo>
                  <a:cubicBezTo>
                    <a:pt x="225522" y="15446"/>
                    <a:pt x="130016" y="991"/>
                    <a:pt x="126003" y="188"/>
                  </a:cubicBezTo>
                  <a:cubicBezTo>
                    <a:pt x="116373" y="-1418"/>
                    <a:pt x="110754" y="7416"/>
                    <a:pt x="110754" y="20264"/>
                  </a:cubicBezTo>
                  <a:lnTo>
                    <a:pt x="110754" y="310967"/>
                  </a:lnTo>
                  <a:cubicBezTo>
                    <a:pt x="110754" y="409741"/>
                    <a:pt x="77046" y="473182"/>
                    <a:pt x="10433" y="500485"/>
                  </a:cubicBezTo>
                  <a:cubicBezTo>
                    <a:pt x="4013" y="502894"/>
                    <a:pt x="0" y="510122"/>
                    <a:pt x="0" y="519758"/>
                  </a:cubicBezTo>
                  <a:cubicBezTo>
                    <a:pt x="0" y="659488"/>
                    <a:pt x="2408" y="1259362"/>
                    <a:pt x="3210" y="1446472"/>
                  </a:cubicBezTo>
                  <a:cubicBezTo>
                    <a:pt x="3210" y="1477790"/>
                    <a:pt x="24879" y="1514731"/>
                    <a:pt x="51364" y="1529988"/>
                  </a:cubicBezTo>
                  <a:cubicBezTo>
                    <a:pt x="194222" y="1612702"/>
                    <a:pt x="604335" y="1849600"/>
                    <a:pt x="604335" y="1849600"/>
                  </a:cubicBezTo>
                  <a:cubicBezTo>
                    <a:pt x="713484" y="1913040"/>
                    <a:pt x="783308" y="1873691"/>
                    <a:pt x="795346" y="1743598"/>
                  </a:cubicBezTo>
                  <a:lnTo>
                    <a:pt x="796149" y="1167815"/>
                  </a:lnTo>
                  <a:cubicBezTo>
                    <a:pt x="796149" y="1080283"/>
                    <a:pt x="780900" y="990342"/>
                    <a:pt x="732746" y="915659"/>
                  </a:cubicBezTo>
                  <a:cubicBezTo>
                    <a:pt x="705458" y="873098"/>
                    <a:pt x="673355" y="840173"/>
                    <a:pt x="639648" y="820900"/>
                  </a:cubicBezTo>
                  <a:lnTo>
                    <a:pt x="359551" y="659488"/>
                  </a:lnTo>
                  <a:lnTo>
                    <a:pt x="359551" y="389665"/>
                  </a:lnTo>
                  <a:cubicBezTo>
                    <a:pt x="360353" y="283663"/>
                    <a:pt x="337882" y="195328"/>
                    <a:pt x="294543" y="12546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171;p46">
              <a:extLst>
                <a:ext uri="{FF2B5EF4-FFF2-40B4-BE49-F238E27FC236}">
                  <a16:creationId xmlns:a16="http://schemas.microsoft.com/office/drawing/2014/main" id="{10DE90FF-48AC-4A4F-88ED-74F8C32263B8}"/>
                </a:ext>
              </a:extLst>
            </p:cNvPr>
            <p:cNvSpPr/>
            <p:nvPr/>
          </p:nvSpPr>
          <p:spPr>
            <a:xfrm>
              <a:off x="7483777" y="4463342"/>
              <a:ext cx="31300" cy="120537"/>
            </a:xfrm>
            <a:custGeom>
              <a:avLst/>
              <a:gdLst/>
              <a:ahLst/>
              <a:cxnLst/>
              <a:rect l="l" t="t" r="r" b="b"/>
              <a:pathLst>
                <a:path w="313002" h="1205369" extrusionOk="0">
                  <a:moveTo>
                    <a:pt x="0" y="0"/>
                  </a:moveTo>
                  <a:lnTo>
                    <a:pt x="313002" y="180685"/>
                  </a:lnTo>
                  <a:lnTo>
                    <a:pt x="313002" y="1205370"/>
                  </a:lnTo>
                  <a:lnTo>
                    <a:pt x="0" y="10246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172;p46">
              <a:extLst>
                <a:ext uri="{FF2B5EF4-FFF2-40B4-BE49-F238E27FC236}">
                  <a16:creationId xmlns:a16="http://schemas.microsoft.com/office/drawing/2014/main" id="{E4318164-AB54-A341-AF90-6E36AA2C4788}"/>
                </a:ext>
              </a:extLst>
            </p:cNvPr>
            <p:cNvSpPr/>
            <p:nvPr/>
          </p:nvSpPr>
          <p:spPr>
            <a:xfrm>
              <a:off x="7017258" y="4131327"/>
              <a:ext cx="238925" cy="281547"/>
            </a:xfrm>
            <a:custGeom>
              <a:avLst/>
              <a:gdLst/>
              <a:ahLst/>
              <a:cxnLst/>
              <a:rect l="l" t="t" r="r" b="b"/>
              <a:pathLst>
                <a:path w="2389249" h="2815474" extrusionOk="0">
                  <a:moveTo>
                    <a:pt x="2388447" y="1379631"/>
                  </a:moveTo>
                  <a:lnTo>
                    <a:pt x="0" y="0"/>
                  </a:lnTo>
                  <a:lnTo>
                    <a:pt x="803" y="1245522"/>
                  </a:lnTo>
                  <a:lnTo>
                    <a:pt x="2178173" y="2503090"/>
                  </a:lnTo>
                  <a:lnTo>
                    <a:pt x="2389249" y="2815474"/>
                  </a:lnTo>
                  <a:lnTo>
                    <a:pt x="2388447" y="137963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173;p46">
              <a:extLst>
                <a:ext uri="{FF2B5EF4-FFF2-40B4-BE49-F238E27FC236}">
                  <a16:creationId xmlns:a16="http://schemas.microsoft.com/office/drawing/2014/main" id="{933A2D64-80DC-6746-9B59-2085AEAAEC6E}"/>
                </a:ext>
              </a:extLst>
            </p:cNvPr>
            <p:cNvSpPr/>
            <p:nvPr/>
          </p:nvSpPr>
          <p:spPr>
            <a:xfrm>
              <a:off x="7142010" y="4233590"/>
              <a:ext cx="52327" cy="41116"/>
            </a:xfrm>
            <a:custGeom>
              <a:avLst/>
              <a:gdLst/>
              <a:ahLst/>
              <a:cxnLst/>
              <a:rect l="l" t="t" r="r" b="b"/>
              <a:pathLst>
                <a:path w="523275" h="411158" extrusionOk="0">
                  <a:moveTo>
                    <a:pt x="523275" y="301945"/>
                  </a:moveTo>
                  <a:lnTo>
                    <a:pt x="0" y="0"/>
                  </a:lnTo>
                  <a:lnTo>
                    <a:pt x="0" y="109214"/>
                  </a:lnTo>
                  <a:lnTo>
                    <a:pt x="523275" y="411159"/>
                  </a:lnTo>
                  <a:lnTo>
                    <a:pt x="523275" y="301945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174;p46">
              <a:extLst>
                <a:ext uri="{FF2B5EF4-FFF2-40B4-BE49-F238E27FC236}">
                  <a16:creationId xmlns:a16="http://schemas.microsoft.com/office/drawing/2014/main" id="{3F4E65C5-7F7E-0F4F-B2C6-80E93D82C7E8}"/>
                </a:ext>
              </a:extLst>
            </p:cNvPr>
            <p:cNvSpPr/>
            <p:nvPr/>
          </p:nvSpPr>
          <p:spPr>
            <a:xfrm>
              <a:off x="7064950" y="4210927"/>
              <a:ext cx="129615" cy="85765"/>
            </a:xfrm>
            <a:custGeom>
              <a:avLst/>
              <a:gdLst/>
              <a:ahLst/>
              <a:cxnLst/>
              <a:rect l="l" t="t" r="r" b="b"/>
              <a:pathLst>
                <a:path w="1296149" h="857651" extrusionOk="0">
                  <a:moveTo>
                    <a:pt x="1296150" y="748438"/>
                  </a:moveTo>
                  <a:lnTo>
                    <a:pt x="0" y="0"/>
                  </a:lnTo>
                  <a:lnTo>
                    <a:pt x="0" y="109214"/>
                  </a:lnTo>
                  <a:lnTo>
                    <a:pt x="1296150" y="857652"/>
                  </a:lnTo>
                  <a:lnTo>
                    <a:pt x="1296150" y="74843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175;p46">
              <a:extLst>
                <a:ext uri="{FF2B5EF4-FFF2-40B4-BE49-F238E27FC236}">
                  <a16:creationId xmlns:a16="http://schemas.microsoft.com/office/drawing/2014/main" id="{3EF8805A-AE6F-D343-BD55-33C408985582}"/>
                </a:ext>
              </a:extLst>
            </p:cNvPr>
            <p:cNvSpPr/>
            <p:nvPr/>
          </p:nvSpPr>
          <p:spPr>
            <a:xfrm>
              <a:off x="7038303" y="4217334"/>
              <a:ext cx="156340" cy="101264"/>
            </a:xfrm>
            <a:custGeom>
              <a:avLst/>
              <a:gdLst/>
              <a:ahLst/>
              <a:cxnLst/>
              <a:rect l="l" t="t" r="r" b="b"/>
              <a:pathLst>
                <a:path w="1563405" h="1012639" extrusionOk="0">
                  <a:moveTo>
                    <a:pt x="1563405" y="903425"/>
                  </a:moveTo>
                  <a:lnTo>
                    <a:pt x="0" y="0"/>
                  </a:lnTo>
                  <a:lnTo>
                    <a:pt x="0" y="109214"/>
                  </a:lnTo>
                  <a:lnTo>
                    <a:pt x="1563405" y="1012639"/>
                  </a:lnTo>
                  <a:lnTo>
                    <a:pt x="1563405" y="903425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1176;p46">
              <a:extLst>
                <a:ext uri="{FF2B5EF4-FFF2-40B4-BE49-F238E27FC236}">
                  <a16:creationId xmlns:a16="http://schemas.microsoft.com/office/drawing/2014/main" id="{DB85EE08-57AA-304F-9281-620E4F00D77F}"/>
                </a:ext>
              </a:extLst>
            </p:cNvPr>
            <p:cNvSpPr/>
            <p:nvPr/>
          </p:nvSpPr>
          <p:spPr>
            <a:xfrm>
              <a:off x="7206986" y="4270200"/>
              <a:ext cx="27127" cy="40368"/>
            </a:xfrm>
            <a:custGeom>
              <a:avLst/>
              <a:gdLst/>
              <a:ahLst/>
              <a:cxnLst/>
              <a:rect l="l" t="t" r="r" b="b"/>
              <a:pathLst>
                <a:path w="271268" h="403680" extrusionOk="0">
                  <a:moveTo>
                    <a:pt x="0" y="123544"/>
                  </a:moveTo>
                  <a:cubicBezTo>
                    <a:pt x="0" y="226333"/>
                    <a:pt x="60995" y="344381"/>
                    <a:pt x="135634" y="387745"/>
                  </a:cubicBezTo>
                  <a:cubicBezTo>
                    <a:pt x="210273" y="431110"/>
                    <a:pt x="271268" y="382927"/>
                    <a:pt x="271268" y="280137"/>
                  </a:cubicBezTo>
                  <a:cubicBezTo>
                    <a:pt x="271268" y="177347"/>
                    <a:pt x="210273" y="59300"/>
                    <a:pt x="135634" y="15935"/>
                  </a:cubicBezTo>
                  <a:cubicBezTo>
                    <a:pt x="60995" y="-27429"/>
                    <a:pt x="0" y="20754"/>
                    <a:pt x="0" y="1235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177;p46">
              <a:extLst>
                <a:ext uri="{FF2B5EF4-FFF2-40B4-BE49-F238E27FC236}">
                  <a16:creationId xmlns:a16="http://schemas.microsoft.com/office/drawing/2014/main" id="{C5EFC99A-B8D7-484E-85C4-BC9519430A52}"/>
                </a:ext>
              </a:extLst>
            </p:cNvPr>
            <p:cNvSpPr/>
            <p:nvPr/>
          </p:nvSpPr>
          <p:spPr>
            <a:xfrm>
              <a:off x="7358065" y="4552792"/>
              <a:ext cx="238925" cy="262515"/>
            </a:xfrm>
            <a:custGeom>
              <a:avLst/>
              <a:gdLst/>
              <a:ahLst/>
              <a:cxnLst/>
              <a:rect l="l" t="t" r="r" b="b"/>
              <a:pathLst>
                <a:path w="2389248" h="2625152" extrusionOk="0">
                  <a:moveTo>
                    <a:pt x="0" y="0"/>
                  </a:moveTo>
                  <a:lnTo>
                    <a:pt x="2388447" y="1379630"/>
                  </a:lnTo>
                  <a:lnTo>
                    <a:pt x="2389249" y="2625153"/>
                  </a:lnTo>
                  <a:lnTo>
                    <a:pt x="211076" y="1367585"/>
                  </a:lnTo>
                  <a:lnTo>
                    <a:pt x="803" y="14366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99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178;p46">
              <a:extLst>
                <a:ext uri="{FF2B5EF4-FFF2-40B4-BE49-F238E27FC236}">
                  <a16:creationId xmlns:a16="http://schemas.microsoft.com/office/drawing/2014/main" id="{17F6C43F-8D1C-C94E-B682-D8A2B4723403}"/>
                </a:ext>
              </a:extLst>
            </p:cNvPr>
            <p:cNvSpPr/>
            <p:nvPr/>
          </p:nvSpPr>
          <p:spPr>
            <a:xfrm>
              <a:off x="7419281" y="4618458"/>
              <a:ext cx="52327" cy="41116"/>
            </a:xfrm>
            <a:custGeom>
              <a:avLst/>
              <a:gdLst/>
              <a:ahLst/>
              <a:cxnLst/>
              <a:rect l="l" t="t" r="r" b="b"/>
              <a:pathLst>
                <a:path w="523275" h="411158" extrusionOk="0">
                  <a:moveTo>
                    <a:pt x="0" y="0"/>
                  </a:moveTo>
                  <a:lnTo>
                    <a:pt x="523275" y="301945"/>
                  </a:lnTo>
                  <a:lnTo>
                    <a:pt x="523275" y="411159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179;p46">
              <a:extLst>
                <a:ext uri="{FF2B5EF4-FFF2-40B4-BE49-F238E27FC236}">
                  <a16:creationId xmlns:a16="http://schemas.microsoft.com/office/drawing/2014/main" id="{8239D188-FF10-B144-BBCA-B1C91E8B82D2}"/>
                </a:ext>
              </a:extLst>
            </p:cNvPr>
            <p:cNvSpPr/>
            <p:nvPr/>
          </p:nvSpPr>
          <p:spPr>
            <a:xfrm>
              <a:off x="7419281" y="4640240"/>
              <a:ext cx="94462" cy="65448"/>
            </a:xfrm>
            <a:custGeom>
              <a:avLst/>
              <a:gdLst/>
              <a:ahLst/>
              <a:cxnLst/>
              <a:rect l="l" t="t" r="r" b="b"/>
              <a:pathLst>
                <a:path w="944624" h="654481" extrusionOk="0">
                  <a:moveTo>
                    <a:pt x="0" y="0"/>
                  </a:moveTo>
                  <a:lnTo>
                    <a:pt x="944624" y="545267"/>
                  </a:lnTo>
                  <a:lnTo>
                    <a:pt x="944624" y="654481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1180;p46">
              <a:extLst>
                <a:ext uri="{FF2B5EF4-FFF2-40B4-BE49-F238E27FC236}">
                  <a16:creationId xmlns:a16="http://schemas.microsoft.com/office/drawing/2014/main" id="{F103420C-D8B8-3B4C-BE84-631DD6D8C9B9}"/>
                </a:ext>
              </a:extLst>
            </p:cNvPr>
            <p:cNvSpPr/>
            <p:nvPr/>
          </p:nvSpPr>
          <p:spPr>
            <a:xfrm>
              <a:off x="7419281" y="4662102"/>
              <a:ext cx="122231" cy="81509"/>
            </a:xfrm>
            <a:custGeom>
              <a:avLst/>
              <a:gdLst/>
              <a:ahLst/>
              <a:cxnLst/>
              <a:rect l="l" t="t" r="r" b="b"/>
              <a:pathLst>
                <a:path w="1222313" h="815090" extrusionOk="0">
                  <a:moveTo>
                    <a:pt x="0" y="0"/>
                  </a:moveTo>
                  <a:lnTo>
                    <a:pt x="1222313" y="705876"/>
                  </a:lnTo>
                  <a:lnTo>
                    <a:pt x="1222313" y="815090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1181;p46">
              <a:extLst>
                <a:ext uri="{FF2B5EF4-FFF2-40B4-BE49-F238E27FC236}">
                  <a16:creationId xmlns:a16="http://schemas.microsoft.com/office/drawing/2014/main" id="{13CE0265-F5AC-B742-9206-C9DA29FF50A9}"/>
                </a:ext>
              </a:extLst>
            </p:cNvPr>
            <p:cNvSpPr/>
            <p:nvPr/>
          </p:nvSpPr>
          <p:spPr>
            <a:xfrm>
              <a:off x="7379431" y="4594446"/>
              <a:ext cx="27127" cy="40368"/>
            </a:xfrm>
            <a:custGeom>
              <a:avLst/>
              <a:gdLst/>
              <a:ahLst/>
              <a:cxnLst/>
              <a:rect l="l" t="t" r="r" b="b"/>
              <a:pathLst>
                <a:path w="271268" h="403680" extrusionOk="0">
                  <a:moveTo>
                    <a:pt x="271268" y="280137"/>
                  </a:moveTo>
                  <a:cubicBezTo>
                    <a:pt x="271268" y="382927"/>
                    <a:pt x="210273" y="431109"/>
                    <a:pt x="135634" y="387745"/>
                  </a:cubicBezTo>
                  <a:cubicBezTo>
                    <a:pt x="60995" y="344381"/>
                    <a:pt x="0" y="226333"/>
                    <a:pt x="0" y="123544"/>
                  </a:cubicBezTo>
                  <a:cubicBezTo>
                    <a:pt x="0" y="20754"/>
                    <a:pt x="60995" y="-27429"/>
                    <a:pt x="135634" y="15935"/>
                  </a:cubicBezTo>
                  <a:cubicBezTo>
                    <a:pt x="210273" y="59300"/>
                    <a:pt x="270466" y="177348"/>
                    <a:pt x="271268" y="2801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1182;p46">
              <a:extLst>
                <a:ext uri="{FF2B5EF4-FFF2-40B4-BE49-F238E27FC236}">
                  <a16:creationId xmlns:a16="http://schemas.microsoft.com/office/drawing/2014/main" id="{D7467D72-ACF1-564E-9A83-E042225F0309}"/>
                </a:ext>
              </a:extLst>
            </p:cNvPr>
            <p:cNvSpPr/>
            <p:nvPr/>
          </p:nvSpPr>
          <p:spPr>
            <a:xfrm>
              <a:off x="7242195" y="4530298"/>
              <a:ext cx="67095" cy="91494"/>
            </a:xfrm>
            <a:custGeom>
              <a:avLst/>
              <a:gdLst/>
              <a:ahLst/>
              <a:cxnLst/>
              <a:rect l="l" t="t" r="r" b="b"/>
              <a:pathLst>
                <a:path w="670948" h="914939" extrusionOk="0">
                  <a:moveTo>
                    <a:pt x="335474" y="11956"/>
                  </a:moveTo>
                  <a:cubicBezTo>
                    <a:pt x="383628" y="39259"/>
                    <a:pt x="422152" y="106715"/>
                    <a:pt x="422152" y="162125"/>
                  </a:cubicBezTo>
                  <a:lnTo>
                    <a:pt x="422152" y="407054"/>
                  </a:lnTo>
                  <a:lnTo>
                    <a:pt x="584270" y="500207"/>
                  </a:lnTo>
                  <a:cubicBezTo>
                    <a:pt x="632425" y="527511"/>
                    <a:pt x="670948" y="594966"/>
                    <a:pt x="670948" y="650376"/>
                  </a:cubicBezTo>
                  <a:cubicBezTo>
                    <a:pt x="670948" y="705786"/>
                    <a:pt x="632425" y="728272"/>
                    <a:pt x="584270" y="700968"/>
                  </a:cubicBezTo>
                  <a:lnTo>
                    <a:pt x="422152" y="607815"/>
                  </a:lnTo>
                  <a:lnTo>
                    <a:pt x="422152" y="852744"/>
                  </a:lnTo>
                  <a:cubicBezTo>
                    <a:pt x="422152" y="908153"/>
                    <a:pt x="383628" y="930639"/>
                    <a:pt x="335474" y="903335"/>
                  </a:cubicBezTo>
                  <a:cubicBezTo>
                    <a:pt x="287320" y="876032"/>
                    <a:pt x="248797" y="808576"/>
                    <a:pt x="248797" y="753166"/>
                  </a:cubicBezTo>
                  <a:lnTo>
                    <a:pt x="248797" y="508237"/>
                  </a:lnTo>
                  <a:lnTo>
                    <a:pt x="86677" y="415084"/>
                  </a:lnTo>
                  <a:cubicBezTo>
                    <a:pt x="38523" y="387781"/>
                    <a:pt x="0" y="320325"/>
                    <a:pt x="0" y="264915"/>
                  </a:cubicBezTo>
                  <a:cubicBezTo>
                    <a:pt x="0" y="209505"/>
                    <a:pt x="38523" y="187020"/>
                    <a:pt x="86677" y="214323"/>
                  </a:cubicBezTo>
                  <a:lnTo>
                    <a:pt x="248797" y="307476"/>
                  </a:lnTo>
                  <a:lnTo>
                    <a:pt x="248797" y="62548"/>
                  </a:lnTo>
                  <a:cubicBezTo>
                    <a:pt x="247994" y="7138"/>
                    <a:pt x="287320" y="-16151"/>
                    <a:pt x="335474" y="1195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1183;p46">
              <a:extLst>
                <a:ext uri="{FF2B5EF4-FFF2-40B4-BE49-F238E27FC236}">
                  <a16:creationId xmlns:a16="http://schemas.microsoft.com/office/drawing/2014/main" id="{0823111E-A1B1-8046-B70A-000E2CE8F7DD}"/>
                </a:ext>
              </a:extLst>
            </p:cNvPr>
            <p:cNvSpPr/>
            <p:nvPr/>
          </p:nvSpPr>
          <p:spPr>
            <a:xfrm>
              <a:off x="7304559" y="4297072"/>
              <a:ext cx="70592" cy="94782"/>
            </a:xfrm>
            <a:custGeom>
              <a:avLst/>
              <a:gdLst/>
              <a:ahLst/>
              <a:cxnLst/>
              <a:rect l="l" t="t" r="r" b="b"/>
              <a:pathLst>
                <a:path w="705920" h="947817" extrusionOk="0">
                  <a:moveTo>
                    <a:pt x="352852" y="947818"/>
                  </a:moveTo>
                  <a:cubicBezTo>
                    <a:pt x="-335753" y="51620"/>
                    <a:pt x="162642" y="-272810"/>
                    <a:pt x="352852" y="252381"/>
                  </a:cubicBezTo>
                  <a:cubicBezTo>
                    <a:pt x="543863" y="-49564"/>
                    <a:pt x="1041456" y="855467"/>
                    <a:pt x="352852" y="947818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D2157-3079-4841-A987-DD9A6AFD1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728" y="637850"/>
            <a:ext cx="5307000" cy="396300"/>
          </a:xfrm>
        </p:spPr>
        <p:txBody>
          <a:bodyPr/>
          <a:lstStyle/>
          <a:p>
            <a:br>
              <a:rPr lang="es-CO" sz="2000" dirty="0"/>
            </a:br>
            <a:r>
              <a:rPr lang="es-CO" sz="2000" dirty="0"/>
              <a:t>3. Requisitos no funcionales 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B1D88AE-4DD6-4BD7-BC0B-CCD68ABEB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136" y="1541397"/>
            <a:ext cx="5772956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446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4DFE7FB-427A-413A-BFE3-5D3144A08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759" y="1028484"/>
            <a:ext cx="5782482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473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AA31156-D6FB-499C-B305-14CD2578B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759" y="1018958"/>
            <a:ext cx="5782482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9344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DB7FED7-60A9-4EDE-AFFA-30B7231EC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903" y="1104695"/>
            <a:ext cx="6057979" cy="307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972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13D9B-CC22-49CB-A72B-E54048BA5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1. Diagrama UML :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477862-C053-4AB9-90DB-B7DF4CBA8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1774" y="2063050"/>
            <a:ext cx="5307000" cy="3033900"/>
          </a:xfrm>
        </p:spPr>
        <p:txBody>
          <a:bodyPr/>
          <a:lstStyle/>
          <a:p>
            <a:r>
              <a:rPr lang="es-CO" sz="1600" dirty="0"/>
              <a:t>En el siguiente diagrama se mostrara  la gestión del sistema en el manejo del inventario el cual nos permitirá tener un orden y una visualización mas organizada y también poder entenderlo de una manera mas practica.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B70BCD07-F9D8-403F-8E96-26C7D829C740}"/>
              </a:ext>
            </a:extLst>
          </p:cNvPr>
          <p:cNvGrpSpPr/>
          <p:nvPr/>
        </p:nvGrpSpPr>
        <p:grpSpPr>
          <a:xfrm>
            <a:off x="6440249" y="720106"/>
            <a:ext cx="2147582" cy="3433457"/>
            <a:chOff x="7017258" y="4131327"/>
            <a:chExt cx="583504" cy="683980"/>
          </a:xfrm>
        </p:grpSpPr>
        <p:sp>
          <p:nvSpPr>
            <p:cNvPr id="5" name="Google Shape;1160;p46">
              <a:extLst>
                <a:ext uri="{FF2B5EF4-FFF2-40B4-BE49-F238E27FC236}">
                  <a16:creationId xmlns:a16="http://schemas.microsoft.com/office/drawing/2014/main" id="{5208A323-158E-4412-8630-C95942AC4673}"/>
                </a:ext>
              </a:extLst>
            </p:cNvPr>
            <p:cNvSpPr/>
            <p:nvPr/>
          </p:nvSpPr>
          <p:spPr>
            <a:xfrm>
              <a:off x="7315814" y="4178415"/>
              <a:ext cx="150241" cy="410597"/>
            </a:xfrm>
            <a:custGeom>
              <a:avLst/>
              <a:gdLst/>
              <a:ahLst/>
              <a:cxnLst/>
              <a:rect l="l" t="t" r="r" b="b"/>
              <a:pathLst>
                <a:path w="1502409" h="4105966" extrusionOk="0">
                  <a:moveTo>
                    <a:pt x="0" y="0"/>
                  </a:moveTo>
                  <a:lnTo>
                    <a:pt x="1502410" y="868091"/>
                  </a:lnTo>
                  <a:lnTo>
                    <a:pt x="1502410" y="4105966"/>
                  </a:lnTo>
                  <a:lnTo>
                    <a:pt x="0" y="3238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1161;p46">
              <a:extLst>
                <a:ext uri="{FF2B5EF4-FFF2-40B4-BE49-F238E27FC236}">
                  <a16:creationId xmlns:a16="http://schemas.microsoft.com/office/drawing/2014/main" id="{37FC3292-3EB8-45C1-AD81-9B7430D30E12}"/>
                </a:ext>
              </a:extLst>
            </p:cNvPr>
            <p:cNvSpPr/>
            <p:nvPr/>
          </p:nvSpPr>
          <p:spPr>
            <a:xfrm>
              <a:off x="7320563" y="4281056"/>
              <a:ext cx="70592" cy="94782"/>
            </a:xfrm>
            <a:custGeom>
              <a:avLst/>
              <a:gdLst/>
              <a:ahLst/>
              <a:cxnLst/>
              <a:rect l="l" t="t" r="r" b="b"/>
              <a:pathLst>
                <a:path w="705920" h="947817" extrusionOk="0">
                  <a:moveTo>
                    <a:pt x="352852" y="947818"/>
                  </a:moveTo>
                  <a:cubicBezTo>
                    <a:pt x="-335753" y="51620"/>
                    <a:pt x="162642" y="-272810"/>
                    <a:pt x="352852" y="252381"/>
                  </a:cubicBezTo>
                  <a:cubicBezTo>
                    <a:pt x="543863" y="-49564"/>
                    <a:pt x="1041456" y="855467"/>
                    <a:pt x="352852" y="947818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162;p46">
              <a:extLst>
                <a:ext uri="{FF2B5EF4-FFF2-40B4-BE49-F238E27FC236}">
                  <a16:creationId xmlns:a16="http://schemas.microsoft.com/office/drawing/2014/main" id="{9D95A84E-6DF4-4412-A773-3F9BF2AA70F5}"/>
                </a:ext>
              </a:extLst>
            </p:cNvPr>
            <p:cNvSpPr/>
            <p:nvPr/>
          </p:nvSpPr>
          <p:spPr>
            <a:xfrm>
              <a:off x="7077193" y="4326164"/>
              <a:ext cx="134029" cy="147278"/>
            </a:xfrm>
            <a:custGeom>
              <a:avLst/>
              <a:gdLst/>
              <a:ahLst/>
              <a:cxnLst/>
              <a:rect l="l" t="t" r="r" b="b"/>
              <a:pathLst>
                <a:path w="1340290" h="1472783" extrusionOk="0">
                  <a:moveTo>
                    <a:pt x="1340291" y="774135"/>
                  </a:moveTo>
                  <a:lnTo>
                    <a:pt x="0" y="0"/>
                  </a:lnTo>
                  <a:lnTo>
                    <a:pt x="0" y="698649"/>
                  </a:lnTo>
                  <a:lnTo>
                    <a:pt x="1340291" y="1472784"/>
                  </a:lnTo>
                  <a:lnTo>
                    <a:pt x="1340291" y="77413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163;p46">
              <a:extLst>
                <a:ext uri="{FF2B5EF4-FFF2-40B4-BE49-F238E27FC236}">
                  <a16:creationId xmlns:a16="http://schemas.microsoft.com/office/drawing/2014/main" id="{946B2C37-DE2E-4BE8-8FC7-FA7FA2F04A84}"/>
                </a:ext>
              </a:extLst>
            </p:cNvPr>
            <p:cNvSpPr/>
            <p:nvPr/>
          </p:nvSpPr>
          <p:spPr>
            <a:xfrm>
              <a:off x="7089116" y="4349542"/>
              <a:ext cx="15249" cy="22656"/>
            </a:xfrm>
            <a:custGeom>
              <a:avLst/>
              <a:gdLst/>
              <a:ahLst/>
              <a:cxnLst/>
              <a:rect l="l" t="t" r="r" b="b"/>
              <a:pathLst>
                <a:path w="152488" h="226558" extrusionOk="0">
                  <a:moveTo>
                    <a:pt x="152488" y="157447"/>
                  </a:moveTo>
                  <a:cubicBezTo>
                    <a:pt x="152488" y="215266"/>
                    <a:pt x="118780" y="241767"/>
                    <a:pt x="76244" y="217675"/>
                  </a:cubicBezTo>
                  <a:cubicBezTo>
                    <a:pt x="34510" y="193584"/>
                    <a:pt x="0" y="126931"/>
                    <a:pt x="0" y="69112"/>
                  </a:cubicBezTo>
                  <a:cubicBezTo>
                    <a:pt x="0" y="11293"/>
                    <a:pt x="33708" y="-15208"/>
                    <a:pt x="76244" y="8884"/>
                  </a:cubicBezTo>
                  <a:cubicBezTo>
                    <a:pt x="118780" y="32975"/>
                    <a:pt x="152488" y="99628"/>
                    <a:pt x="152488" y="1574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164;p46">
              <a:extLst>
                <a:ext uri="{FF2B5EF4-FFF2-40B4-BE49-F238E27FC236}">
                  <a16:creationId xmlns:a16="http://schemas.microsoft.com/office/drawing/2014/main" id="{A955F035-69AC-4AE4-8C14-9C333A55826A}"/>
                </a:ext>
              </a:extLst>
            </p:cNvPr>
            <p:cNvSpPr/>
            <p:nvPr/>
          </p:nvSpPr>
          <p:spPr>
            <a:xfrm>
              <a:off x="7111362" y="4360598"/>
              <a:ext cx="48876" cy="39108"/>
            </a:xfrm>
            <a:custGeom>
              <a:avLst/>
              <a:gdLst/>
              <a:ahLst/>
              <a:cxnLst/>
              <a:rect l="l" t="t" r="r" b="b"/>
              <a:pathLst>
                <a:path w="488764" h="391082" extrusionOk="0">
                  <a:moveTo>
                    <a:pt x="0" y="0"/>
                  </a:moveTo>
                  <a:lnTo>
                    <a:pt x="488765" y="281869"/>
                  </a:lnTo>
                  <a:lnTo>
                    <a:pt x="488765" y="391083"/>
                  </a:lnTo>
                  <a:lnTo>
                    <a:pt x="0" y="1100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165;p46">
              <a:extLst>
                <a:ext uri="{FF2B5EF4-FFF2-40B4-BE49-F238E27FC236}">
                  <a16:creationId xmlns:a16="http://schemas.microsoft.com/office/drawing/2014/main" id="{F00F893E-884F-4833-8CDD-51848A380886}"/>
                </a:ext>
              </a:extLst>
            </p:cNvPr>
            <p:cNvSpPr/>
            <p:nvPr/>
          </p:nvSpPr>
          <p:spPr>
            <a:xfrm>
              <a:off x="7111442" y="4383982"/>
              <a:ext cx="85875" cy="60469"/>
            </a:xfrm>
            <a:custGeom>
              <a:avLst/>
              <a:gdLst/>
              <a:ahLst/>
              <a:cxnLst/>
              <a:rect l="l" t="t" r="r" b="b"/>
              <a:pathLst>
                <a:path w="858749" h="604692" extrusionOk="0">
                  <a:moveTo>
                    <a:pt x="0" y="0"/>
                  </a:moveTo>
                  <a:lnTo>
                    <a:pt x="858749" y="495479"/>
                  </a:lnTo>
                  <a:lnTo>
                    <a:pt x="858749" y="604692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66;p46">
              <a:extLst>
                <a:ext uri="{FF2B5EF4-FFF2-40B4-BE49-F238E27FC236}">
                  <a16:creationId xmlns:a16="http://schemas.microsoft.com/office/drawing/2014/main" id="{2DC38E2A-3EEE-4592-9B7C-0EF2FDF0BF27}"/>
                </a:ext>
              </a:extLst>
            </p:cNvPr>
            <p:cNvSpPr/>
            <p:nvPr/>
          </p:nvSpPr>
          <p:spPr>
            <a:xfrm>
              <a:off x="7281165" y="4207564"/>
              <a:ext cx="150241" cy="410597"/>
            </a:xfrm>
            <a:custGeom>
              <a:avLst/>
              <a:gdLst/>
              <a:ahLst/>
              <a:cxnLst/>
              <a:rect l="l" t="t" r="r" b="b"/>
              <a:pathLst>
                <a:path w="1502410" h="4105966" extrusionOk="0">
                  <a:moveTo>
                    <a:pt x="0" y="0"/>
                  </a:moveTo>
                  <a:lnTo>
                    <a:pt x="1502410" y="868091"/>
                  </a:lnTo>
                  <a:lnTo>
                    <a:pt x="1502410" y="4105967"/>
                  </a:lnTo>
                  <a:lnTo>
                    <a:pt x="0" y="323867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67;p46">
              <a:extLst>
                <a:ext uri="{FF2B5EF4-FFF2-40B4-BE49-F238E27FC236}">
                  <a16:creationId xmlns:a16="http://schemas.microsoft.com/office/drawing/2014/main" id="{7F9221EA-D790-42D6-BAEA-3E9A9CC03802}"/>
                </a:ext>
              </a:extLst>
            </p:cNvPr>
            <p:cNvSpPr/>
            <p:nvPr/>
          </p:nvSpPr>
          <p:spPr>
            <a:xfrm>
              <a:off x="7295649" y="4387505"/>
              <a:ext cx="120706" cy="80626"/>
            </a:xfrm>
            <a:custGeom>
              <a:avLst/>
              <a:gdLst/>
              <a:ahLst/>
              <a:cxnLst/>
              <a:rect l="l" t="t" r="r" b="b"/>
              <a:pathLst>
                <a:path w="1207064" h="806256" extrusionOk="0">
                  <a:moveTo>
                    <a:pt x="0" y="0"/>
                  </a:moveTo>
                  <a:lnTo>
                    <a:pt x="1207064" y="697043"/>
                  </a:lnTo>
                  <a:lnTo>
                    <a:pt x="1207064" y="806257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68;p46">
              <a:extLst>
                <a:ext uri="{FF2B5EF4-FFF2-40B4-BE49-F238E27FC236}">
                  <a16:creationId xmlns:a16="http://schemas.microsoft.com/office/drawing/2014/main" id="{79D61B45-AD63-4FD6-AEE8-8317052FDB02}"/>
                </a:ext>
              </a:extLst>
            </p:cNvPr>
            <p:cNvSpPr/>
            <p:nvPr/>
          </p:nvSpPr>
          <p:spPr>
            <a:xfrm>
              <a:off x="7304051" y="4414012"/>
              <a:ext cx="103772" cy="70909"/>
            </a:xfrm>
            <a:custGeom>
              <a:avLst/>
              <a:gdLst/>
              <a:ahLst/>
              <a:cxnLst/>
              <a:rect l="l" t="t" r="r" b="b"/>
              <a:pathLst>
                <a:path w="1037722" h="709088" extrusionOk="0">
                  <a:moveTo>
                    <a:pt x="0" y="0"/>
                  </a:moveTo>
                  <a:lnTo>
                    <a:pt x="1037722" y="599874"/>
                  </a:lnTo>
                  <a:lnTo>
                    <a:pt x="1037722" y="709088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169;p46">
              <a:extLst>
                <a:ext uri="{FF2B5EF4-FFF2-40B4-BE49-F238E27FC236}">
                  <a16:creationId xmlns:a16="http://schemas.microsoft.com/office/drawing/2014/main" id="{30CD2053-35C1-4F71-B989-173F871BACF7}"/>
                </a:ext>
              </a:extLst>
            </p:cNvPr>
            <p:cNvSpPr/>
            <p:nvPr/>
          </p:nvSpPr>
          <p:spPr>
            <a:xfrm>
              <a:off x="7242035" y="4420419"/>
              <a:ext cx="88684" cy="87371"/>
            </a:xfrm>
            <a:custGeom>
              <a:avLst/>
              <a:gdLst/>
              <a:ahLst/>
              <a:cxnLst/>
              <a:rect l="l" t="t" r="r" b="b"/>
              <a:pathLst>
                <a:path w="886839" h="873712" extrusionOk="0">
                  <a:moveTo>
                    <a:pt x="0" y="361370"/>
                  </a:moveTo>
                  <a:lnTo>
                    <a:pt x="0" y="0"/>
                  </a:lnTo>
                  <a:lnTo>
                    <a:pt x="886839" y="512342"/>
                  </a:lnTo>
                  <a:lnTo>
                    <a:pt x="886839" y="873712"/>
                  </a:lnTo>
                  <a:lnTo>
                    <a:pt x="0" y="36137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170;p46">
              <a:extLst>
                <a:ext uri="{FF2B5EF4-FFF2-40B4-BE49-F238E27FC236}">
                  <a16:creationId xmlns:a16="http://schemas.microsoft.com/office/drawing/2014/main" id="{62736E6A-5254-4E86-B80A-D4F7B99FDAB1}"/>
                </a:ext>
              </a:extLst>
            </p:cNvPr>
            <p:cNvSpPr/>
            <p:nvPr/>
          </p:nvSpPr>
          <p:spPr>
            <a:xfrm>
              <a:off x="7521147" y="4436256"/>
              <a:ext cx="79615" cy="187933"/>
            </a:xfrm>
            <a:custGeom>
              <a:avLst/>
              <a:gdLst/>
              <a:ahLst/>
              <a:cxnLst/>
              <a:rect l="l" t="t" r="r" b="b"/>
              <a:pathLst>
                <a:path w="796148" h="1879329" extrusionOk="0">
                  <a:moveTo>
                    <a:pt x="294543" y="125463"/>
                  </a:moveTo>
                  <a:cubicBezTo>
                    <a:pt x="225522" y="15446"/>
                    <a:pt x="130016" y="991"/>
                    <a:pt x="126003" y="188"/>
                  </a:cubicBezTo>
                  <a:cubicBezTo>
                    <a:pt x="116373" y="-1418"/>
                    <a:pt x="110754" y="7416"/>
                    <a:pt x="110754" y="20264"/>
                  </a:cubicBezTo>
                  <a:lnTo>
                    <a:pt x="110754" y="310967"/>
                  </a:lnTo>
                  <a:cubicBezTo>
                    <a:pt x="110754" y="409741"/>
                    <a:pt x="77046" y="473182"/>
                    <a:pt x="10433" y="500485"/>
                  </a:cubicBezTo>
                  <a:cubicBezTo>
                    <a:pt x="4013" y="502894"/>
                    <a:pt x="0" y="510122"/>
                    <a:pt x="0" y="519758"/>
                  </a:cubicBezTo>
                  <a:cubicBezTo>
                    <a:pt x="0" y="659488"/>
                    <a:pt x="2408" y="1259362"/>
                    <a:pt x="3210" y="1446472"/>
                  </a:cubicBezTo>
                  <a:cubicBezTo>
                    <a:pt x="3210" y="1477790"/>
                    <a:pt x="24879" y="1514731"/>
                    <a:pt x="51364" y="1529988"/>
                  </a:cubicBezTo>
                  <a:cubicBezTo>
                    <a:pt x="194222" y="1612702"/>
                    <a:pt x="604335" y="1849600"/>
                    <a:pt x="604335" y="1849600"/>
                  </a:cubicBezTo>
                  <a:cubicBezTo>
                    <a:pt x="713484" y="1913040"/>
                    <a:pt x="783308" y="1873691"/>
                    <a:pt x="795346" y="1743598"/>
                  </a:cubicBezTo>
                  <a:lnTo>
                    <a:pt x="796149" y="1167815"/>
                  </a:lnTo>
                  <a:cubicBezTo>
                    <a:pt x="796149" y="1080283"/>
                    <a:pt x="780900" y="990342"/>
                    <a:pt x="732746" y="915659"/>
                  </a:cubicBezTo>
                  <a:cubicBezTo>
                    <a:pt x="705458" y="873098"/>
                    <a:pt x="673355" y="840173"/>
                    <a:pt x="639648" y="820900"/>
                  </a:cubicBezTo>
                  <a:lnTo>
                    <a:pt x="359551" y="659488"/>
                  </a:lnTo>
                  <a:lnTo>
                    <a:pt x="359551" y="389665"/>
                  </a:lnTo>
                  <a:cubicBezTo>
                    <a:pt x="360353" y="283663"/>
                    <a:pt x="337882" y="195328"/>
                    <a:pt x="294543" y="12546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171;p46">
              <a:extLst>
                <a:ext uri="{FF2B5EF4-FFF2-40B4-BE49-F238E27FC236}">
                  <a16:creationId xmlns:a16="http://schemas.microsoft.com/office/drawing/2014/main" id="{88FAB136-AF70-4D62-9871-4A432A9B3E84}"/>
                </a:ext>
              </a:extLst>
            </p:cNvPr>
            <p:cNvSpPr/>
            <p:nvPr/>
          </p:nvSpPr>
          <p:spPr>
            <a:xfrm>
              <a:off x="7483777" y="4463342"/>
              <a:ext cx="31300" cy="120537"/>
            </a:xfrm>
            <a:custGeom>
              <a:avLst/>
              <a:gdLst/>
              <a:ahLst/>
              <a:cxnLst/>
              <a:rect l="l" t="t" r="r" b="b"/>
              <a:pathLst>
                <a:path w="313002" h="1205369" extrusionOk="0">
                  <a:moveTo>
                    <a:pt x="0" y="0"/>
                  </a:moveTo>
                  <a:lnTo>
                    <a:pt x="313002" y="180685"/>
                  </a:lnTo>
                  <a:lnTo>
                    <a:pt x="313002" y="1205370"/>
                  </a:lnTo>
                  <a:lnTo>
                    <a:pt x="0" y="10246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172;p46">
              <a:extLst>
                <a:ext uri="{FF2B5EF4-FFF2-40B4-BE49-F238E27FC236}">
                  <a16:creationId xmlns:a16="http://schemas.microsoft.com/office/drawing/2014/main" id="{A369843B-F6EA-421B-AED6-67B00FAF2D2C}"/>
                </a:ext>
              </a:extLst>
            </p:cNvPr>
            <p:cNvSpPr/>
            <p:nvPr/>
          </p:nvSpPr>
          <p:spPr>
            <a:xfrm>
              <a:off x="7017258" y="4131327"/>
              <a:ext cx="238925" cy="281547"/>
            </a:xfrm>
            <a:custGeom>
              <a:avLst/>
              <a:gdLst/>
              <a:ahLst/>
              <a:cxnLst/>
              <a:rect l="l" t="t" r="r" b="b"/>
              <a:pathLst>
                <a:path w="2389249" h="2815474" extrusionOk="0">
                  <a:moveTo>
                    <a:pt x="2388447" y="1379631"/>
                  </a:moveTo>
                  <a:lnTo>
                    <a:pt x="0" y="0"/>
                  </a:lnTo>
                  <a:lnTo>
                    <a:pt x="803" y="1245522"/>
                  </a:lnTo>
                  <a:lnTo>
                    <a:pt x="2178173" y="2503090"/>
                  </a:lnTo>
                  <a:lnTo>
                    <a:pt x="2389249" y="2815474"/>
                  </a:lnTo>
                  <a:lnTo>
                    <a:pt x="2388447" y="137963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173;p46">
              <a:extLst>
                <a:ext uri="{FF2B5EF4-FFF2-40B4-BE49-F238E27FC236}">
                  <a16:creationId xmlns:a16="http://schemas.microsoft.com/office/drawing/2014/main" id="{B3F5294F-729E-45C8-8529-D52F094913E4}"/>
                </a:ext>
              </a:extLst>
            </p:cNvPr>
            <p:cNvSpPr/>
            <p:nvPr/>
          </p:nvSpPr>
          <p:spPr>
            <a:xfrm>
              <a:off x="7142010" y="4233590"/>
              <a:ext cx="52327" cy="41116"/>
            </a:xfrm>
            <a:custGeom>
              <a:avLst/>
              <a:gdLst/>
              <a:ahLst/>
              <a:cxnLst/>
              <a:rect l="l" t="t" r="r" b="b"/>
              <a:pathLst>
                <a:path w="523275" h="411158" extrusionOk="0">
                  <a:moveTo>
                    <a:pt x="523275" y="301945"/>
                  </a:moveTo>
                  <a:lnTo>
                    <a:pt x="0" y="0"/>
                  </a:lnTo>
                  <a:lnTo>
                    <a:pt x="0" y="109214"/>
                  </a:lnTo>
                  <a:lnTo>
                    <a:pt x="523275" y="411159"/>
                  </a:lnTo>
                  <a:lnTo>
                    <a:pt x="523275" y="301945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174;p46">
              <a:extLst>
                <a:ext uri="{FF2B5EF4-FFF2-40B4-BE49-F238E27FC236}">
                  <a16:creationId xmlns:a16="http://schemas.microsoft.com/office/drawing/2014/main" id="{1CF88DAB-DE16-4A58-B7BB-E70FDD4E5828}"/>
                </a:ext>
              </a:extLst>
            </p:cNvPr>
            <p:cNvSpPr/>
            <p:nvPr/>
          </p:nvSpPr>
          <p:spPr>
            <a:xfrm>
              <a:off x="7064950" y="4210927"/>
              <a:ext cx="129615" cy="85765"/>
            </a:xfrm>
            <a:custGeom>
              <a:avLst/>
              <a:gdLst/>
              <a:ahLst/>
              <a:cxnLst/>
              <a:rect l="l" t="t" r="r" b="b"/>
              <a:pathLst>
                <a:path w="1296149" h="857651" extrusionOk="0">
                  <a:moveTo>
                    <a:pt x="1296150" y="748438"/>
                  </a:moveTo>
                  <a:lnTo>
                    <a:pt x="0" y="0"/>
                  </a:lnTo>
                  <a:lnTo>
                    <a:pt x="0" y="109214"/>
                  </a:lnTo>
                  <a:lnTo>
                    <a:pt x="1296150" y="857652"/>
                  </a:lnTo>
                  <a:lnTo>
                    <a:pt x="1296150" y="74843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175;p46">
              <a:extLst>
                <a:ext uri="{FF2B5EF4-FFF2-40B4-BE49-F238E27FC236}">
                  <a16:creationId xmlns:a16="http://schemas.microsoft.com/office/drawing/2014/main" id="{1B564962-BB9E-4DB5-9CF3-4C67A700095D}"/>
                </a:ext>
              </a:extLst>
            </p:cNvPr>
            <p:cNvSpPr/>
            <p:nvPr/>
          </p:nvSpPr>
          <p:spPr>
            <a:xfrm>
              <a:off x="7038303" y="4217334"/>
              <a:ext cx="156340" cy="101264"/>
            </a:xfrm>
            <a:custGeom>
              <a:avLst/>
              <a:gdLst/>
              <a:ahLst/>
              <a:cxnLst/>
              <a:rect l="l" t="t" r="r" b="b"/>
              <a:pathLst>
                <a:path w="1563405" h="1012639" extrusionOk="0">
                  <a:moveTo>
                    <a:pt x="1563405" y="903425"/>
                  </a:moveTo>
                  <a:lnTo>
                    <a:pt x="0" y="0"/>
                  </a:lnTo>
                  <a:lnTo>
                    <a:pt x="0" y="109214"/>
                  </a:lnTo>
                  <a:lnTo>
                    <a:pt x="1563405" y="1012639"/>
                  </a:lnTo>
                  <a:lnTo>
                    <a:pt x="1563405" y="903425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176;p46">
              <a:extLst>
                <a:ext uri="{FF2B5EF4-FFF2-40B4-BE49-F238E27FC236}">
                  <a16:creationId xmlns:a16="http://schemas.microsoft.com/office/drawing/2014/main" id="{17572BB1-85A4-4279-97E4-4A9DBA874A0B}"/>
                </a:ext>
              </a:extLst>
            </p:cNvPr>
            <p:cNvSpPr/>
            <p:nvPr/>
          </p:nvSpPr>
          <p:spPr>
            <a:xfrm>
              <a:off x="7206986" y="4270200"/>
              <a:ext cx="27127" cy="40368"/>
            </a:xfrm>
            <a:custGeom>
              <a:avLst/>
              <a:gdLst/>
              <a:ahLst/>
              <a:cxnLst/>
              <a:rect l="l" t="t" r="r" b="b"/>
              <a:pathLst>
                <a:path w="271268" h="403680" extrusionOk="0">
                  <a:moveTo>
                    <a:pt x="0" y="123544"/>
                  </a:moveTo>
                  <a:cubicBezTo>
                    <a:pt x="0" y="226333"/>
                    <a:pt x="60995" y="344381"/>
                    <a:pt x="135634" y="387745"/>
                  </a:cubicBezTo>
                  <a:cubicBezTo>
                    <a:pt x="210273" y="431110"/>
                    <a:pt x="271268" y="382927"/>
                    <a:pt x="271268" y="280137"/>
                  </a:cubicBezTo>
                  <a:cubicBezTo>
                    <a:pt x="271268" y="177347"/>
                    <a:pt x="210273" y="59300"/>
                    <a:pt x="135634" y="15935"/>
                  </a:cubicBezTo>
                  <a:cubicBezTo>
                    <a:pt x="60995" y="-27429"/>
                    <a:pt x="0" y="20754"/>
                    <a:pt x="0" y="1235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177;p46">
              <a:extLst>
                <a:ext uri="{FF2B5EF4-FFF2-40B4-BE49-F238E27FC236}">
                  <a16:creationId xmlns:a16="http://schemas.microsoft.com/office/drawing/2014/main" id="{1A2D19BE-7ADB-4C4A-9B54-48CF62FE4843}"/>
                </a:ext>
              </a:extLst>
            </p:cNvPr>
            <p:cNvSpPr/>
            <p:nvPr/>
          </p:nvSpPr>
          <p:spPr>
            <a:xfrm>
              <a:off x="7358065" y="4552792"/>
              <a:ext cx="238925" cy="262515"/>
            </a:xfrm>
            <a:custGeom>
              <a:avLst/>
              <a:gdLst/>
              <a:ahLst/>
              <a:cxnLst/>
              <a:rect l="l" t="t" r="r" b="b"/>
              <a:pathLst>
                <a:path w="2389248" h="2625152" extrusionOk="0">
                  <a:moveTo>
                    <a:pt x="0" y="0"/>
                  </a:moveTo>
                  <a:lnTo>
                    <a:pt x="2388447" y="1379630"/>
                  </a:lnTo>
                  <a:lnTo>
                    <a:pt x="2389249" y="2625153"/>
                  </a:lnTo>
                  <a:lnTo>
                    <a:pt x="211076" y="1367585"/>
                  </a:lnTo>
                  <a:lnTo>
                    <a:pt x="803" y="14366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99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178;p46">
              <a:extLst>
                <a:ext uri="{FF2B5EF4-FFF2-40B4-BE49-F238E27FC236}">
                  <a16:creationId xmlns:a16="http://schemas.microsoft.com/office/drawing/2014/main" id="{B48757ED-580D-4F90-AFA9-4B76DCBDD800}"/>
                </a:ext>
              </a:extLst>
            </p:cNvPr>
            <p:cNvSpPr/>
            <p:nvPr/>
          </p:nvSpPr>
          <p:spPr>
            <a:xfrm>
              <a:off x="7419281" y="4618458"/>
              <a:ext cx="52327" cy="41116"/>
            </a:xfrm>
            <a:custGeom>
              <a:avLst/>
              <a:gdLst/>
              <a:ahLst/>
              <a:cxnLst/>
              <a:rect l="l" t="t" r="r" b="b"/>
              <a:pathLst>
                <a:path w="523275" h="411158" extrusionOk="0">
                  <a:moveTo>
                    <a:pt x="0" y="0"/>
                  </a:moveTo>
                  <a:lnTo>
                    <a:pt x="523275" y="301945"/>
                  </a:lnTo>
                  <a:lnTo>
                    <a:pt x="523275" y="411159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179;p46">
              <a:extLst>
                <a:ext uri="{FF2B5EF4-FFF2-40B4-BE49-F238E27FC236}">
                  <a16:creationId xmlns:a16="http://schemas.microsoft.com/office/drawing/2014/main" id="{00BAFF5E-549B-4508-85CD-518220C8560E}"/>
                </a:ext>
              </a:extLst>
            </p:cNvPr>
            <p:cNvSpPr/>
            <p:nvPr/>
          </p:nvSpPr>
          <p:spPr>
            <a:xfrm>
              <a:off x="7419281" y="4640240"/>
              <a:ext cx="94462" cy="65448"/>
            </a:xfrm>
            <a:custGeom>
              <a:avLst/>
              <a:gdLst/>
              <a:ahLst/>
              <a:cxnLst/>
              <a:rect l="l" t="t" r="r" b="b"/>
              <a:pathLst>
                <a:path w="944624" h="654481" extrusionOk="0">
                  <a:moveTo>
                    <a:pt x="0" y="0"/>
                  </a:moveTo>
                  <a:lnTo>
                    <a:pt x="944624" y="545267"/>
                  </a:lnTo>
                  <a:lnTo>
                    <a:pt x="944624" y="654481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180;p46">
              <a:extLst>
                <a:ext uri="{FF2B5EF4-FFF2-40B4-BE49-F238E27FC236}">
                  <a16:creationId xmlns:a16="http://schemas.microsoft.com/office/drawing/2014/main" id="{C5709C6B-E3B0-4B00-A0CF-948922A4465D}"/>
                </a:ext>
              </a:extLst>
            </p:cNvPr>
            <p:cNvSpPr/>
            <p:nvPr/>
          </p:nvSpPr>
          <p:spPr>
            <a:xfrm>
              <a:off x="7419281" y="4662102"/>
              <a:ext cx="122231" cy="81509"/>
            </a:xfrm>
            <a:custGeom>
              <a:avLst/>
              <a:gdLst/>
              <a:ahLst/>
              <a:cxnLst/>
              <a:rect l="l" t="t" r="r" b="b"/>
              <a:pathLst>
                <a:path w="1222313" h="815090" extrusionOk="0">
                  <a:moveTo>
                    <a:pt x="0" y="0"/>
                  </a:moveTo>
                  <a:lnTo>
                    <a:pt x="1222313" y="705876"/>
                  </a:lnTo>
                  <a:lnTo>
                    <a:pt x="1222313" y="815090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1181;p46">
              <a:extLst>
                <a:ext uri="{FF2B5EF4-FFF2-40B4-BE49-F238E27FC236}">
                  <a16:creationId xmlns:a16="http://schemas.microsoft.com/office/drawing/2014/main" id="{8DA2C1B4-0601-45D0-8306-93B625EAE166}"/>
                </a:ext>
              </a:extLst>
            </p:cNvPr>
            <p:cNvSpPr/>
            <p:nvPr/>
          </p:nvSpPr>
          <p:spPr>
            <a:xfrm>
              <a:off x="7379431" y="4594446"/>
              <a:ext cx="27127" cy="40368"/>
            </a:xfrm>
            <a:custGeom>
              <a:avLst/>
              <a:gdLst/>
              <a:ahLst/>
              <a:cxnLst/>
              <a:rect l="l" t="t" r="r" b="b"/>
              <a:pathLst>
                <a:path w="271268" h="403680" extrusionOk="0">
                  <a:moveTo>
                    <a:pt x="271268" y="280137"/>
                  </a:moveTo>
                  <a:cubicBezTo>
                    <a:pt x="271268" y="382927"/>
                    <a:pt x="210273" y="431109"/>
                    <a:pt x="135634" y="387745"/>
                  </a:cubicBezTo>
                  <a:cubicBezTo>
                    <a:pt x="60995" y="344381"/>
                    <a:pt x="0" y="226333"/>
                    <a:pt x="0" y="123544"/>
                  </a:cubicBezTo>
                  <a:cubicBezTo>
                    <a:pt x="0" y="20754"/>
                    <a:pt x="60995" y="-27429"/>
                    <a:pt x="135634" y="15935"/>
                  </a:cubicBezTo>
                  <a:cubicBezTo>
                    <a:pt x="210273" y="59300"/>
                    <a:pt x="270466" y="177348"/>
                    <a:pt x="271268" y="2801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182;p46">
              <a:extLst>
                <a:ext uri="{FF2B5EF4-FFF2-40B4-BE49-F238E27FC236}">
                  <a16:creationId xmlns:a16="http://schemas.microsoft.com/office/drawing/2014/main" id="{6546A48D-F001-4DE1-AD5C-79BA84273268}"/>
                </a:ext>
              </a:extLst>
            </p:cNvPr>
            <p:cNvSpPr/>
            <p:nvPr/>
          </p:nvSpPr>
          <p:spPr>
            <a:xfrm>
              <a:off x="7242195" y="4530298"/>
              <a:ext cx="67095" cy="91494"/>
            </a:xfrm>
            <a:custGeom>
              <a:avLst/>
              <a:gdLst/>
              <a:ahLst/>
              <a:cxnLst/>
              <a:rect l="l" t="t" r="r" b="b"/>
              <a:pathLst>
                <a:path w="670948" h="914939" extrusionOk="0">
                  <a:moveTo>
                    <a:pt x="335474" y="11956"/>
                  </a:moveTo>
                  <a:cubicBezTo>
                    <a:pt x="383628" y="39259"/>
                    <a:pt x="422152" y="106715"/>
                    <a:pt x="422152" y="162125"/>
                  </a:cubicBezTo>
                  <a:lnTo>
                    <a:pt x="422152" y="407054"/>
                  </a:lnTo>
                  <a:lnTo>
                    <a:pt x="584270" y="500207"/>
                  </a:lnTo>
                  <a:cubicBezTo>
                    <a:pt x="632425" y="527511"/>
                    <a:pt x="670948" y="594966"/>
                    <a:pt x="670948" y="650376"/>
                  </a:cubicBezTo>
                  <a:cubicBezTo>
                    <a:pt x="670948" y="705786"/>
                    <a:pt x="632425" y="728272"/>
                    <a:pt x="584270" y="700968"/>
                  </a:cubicBezTo>
                  <a:lnTo>
                    <a:pt x="422152" y="607815"/>
                  </a:lnTo>
                  <a:lnTo>
                    <a:pt x="422152" y="852744"/>
                  </a:lnTo>
                  <a:cubicBezTo>
                    <a:pt x="422152" y="908153"/>
                    <a:pt x="383628" y="930639"/>
                    <a:pt x="335474" y="903335"/>
                  </a:cubicBezTo>
                  <a:cubicBezTo>
                    <a:pt x="287320" y="876032"/>
                    <a:pt x="248797" y="808576"/>
                    <a:pt x="248797" y="753166"/>
                  </a:cubicBezTo>
                  <a:lnTo>
                    <a:pt x="248797" y="508237"/>
                  </a:lnTo>
                  <a:lnTo>
                    <a:pt x="86677" y="415084"/>
                  </a:lnTo>
                  <a:cubicBezTo>
                    <a:pt x="38523" y="387781"/>
                    <a:pt x="0" y="320325"/>
                    <a:pt x="0" y="264915"/>
                  </a:cubicBezTo>
                  <a:cubicBezTo>
                    <a:pt x="0" y="209505"/>
                    <a:pt x="38523" y="187020"/>
                    <a:pt x="86677" y="214323"/>
                  </a:cubicBezTo>
                  <a:lnTo>
                    <a:pt x="248797" y="307476"/>
                  </a:lnTo>
                  <a:lnTo>
                    <a:pt x="248797" y="62548"/>
                  </a:lnTo>
                  <a:cubicBezTo>
                    <a:pt x="247994" y="7138"/>
                    <a:pt x="287320" y="-16151"/>
                    <a:pt x="335474" y="1195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183;p46">
              <a:extLst>
                <a:ext uri="{FF2B5EF4-FFF2-40B4-BE49-F238E27FC236}">
                  <a16:creationId xmlns:a16="http://schemas.microsoft.com/office/drawing/2014/main" id="{45507816-34F1-49DA-B304-3E7E35C07AA2}"/>
                </a:ext>
              </a:extLst>
            </p:cNvPr>
            <p:cNvSpPr/>
            <p:nvPr/>
          </p:nvSpPr>
          <p:spPr>
            <a:xfrm>
              <a:off x="7304559" y="4297072"/>
              <a:ext cx="70592" cy="94782"/>
            </a:xfrm>
            <a:custGeom>
              <a:avLst/>
              <a:gdLst/>
              <a:ahLst/>
              <a:cxnLst/>
              <a:rect l="l" t="t" r="r" b="b"/>
              <a:pathLst>
                <a:path w="705920" h="947817" extrusionOk="0">
                  <a:moveTo>
                    <a:pt x="352852" y="947818"/>
                  </a:moveTo>
                  <a:cubicBezTo>
                    <a:pt x="-335753" y="51620"/>
                    <a:pt x="162642" y="-272810"/>
                    <a:pt x="352852" y="252381"/>
                  </a:cubicBezTo>
                  <a:cubicBezTo>
                    <a:pt x="543863" y="-49564"/>
                    <a:pt x="1041456" y="855467"/>
                    <a:pt x="352852" y="947818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1285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2108B3FE-790A-4C55-B50B-6FC77923B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02" y="417439"/>
            <a:ext cx="7913072" cy="441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2296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B581A07-CA16-4986-AAE9-BA343FA9D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49357E8-2584-43BB-977C-A243945C9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29" y="333384"/>
            <a:ext cx="8062818" cy="441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6829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53337F-C03F-4CB4-98E0-2A041B4F9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300" y="192601"/>
            <a:ext cx="5307000" cy="396300"/>
          </a:xfrm>
        </p:spPr>
        <p:txBody>
          <a:bodyPr/>
          <a:lstStyle/>
          <a:p>
            <a:r>
              <a:rPr lang="es-CO" dirty="0"/>
              <a:t>2. Formato caso de uso extendido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54FEF6A-3364-4035-9C4D-B5AF26551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177" y="662825"/>
            <a:ext cx="7145079" cy="431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610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74AD6B00-0167-441B-8544-B6A169A2B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419" y="271073"/>
            <a:ext cx="6762306" cy="460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8090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05997097-E41D-45A0-B353-B6D09C310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907" y="186602"/>
            <a:ext cx="5879805" cy="477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618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787403" y="684839"/>
            <a:ext cx="5307000" cy="61383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 P</a:t>
            </a:r>
            <a:r>
              <a:rPr lang="en" dirty="0"/>
              <a:t>lateamiento del  problema </a:t>
            </a:r>
            <a:endParaRPr dirty="0"/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160201" y="1388017"/>
            <a:ext cx="5651425" cy="337201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just"/>
            <a:r>
              <a:rPr lang="es-ES" sz="1400" dirty="0"/>
              <a:t>JOHAN STYLE es un microempresa dedicada a mejorar la percepción e imagen de las personas , en donde sus instalación se encuentra en el barrio Pontevedra en la cuidad de Bogotá .</a:t>
            </a:r>
          </a:p>
          <a:p>
            <a:pPr marL="76200" indent="0" algn="just">
              <a:buNone/>
            </a:pPr>
            <a:r>
              <a:rPr lang="es-ES" sz="1400" dirty="0"/>
              <a:t> </a:t>
            </a:r>
          </a:p>
          <a:p>
            <a:pPr algn="just"/>
            <a:r>
              <a:rPr lang="es-ES" sz="1400" dirty="0"/>
              <a:t>Se ha analizado que en el interior de microempresa no se lleva un control estricto sobre el inventario que maneja los productos , el cual registre los productos que son objetos de un inventario como lo son las existencias que se destinaran a cada servicio y cada venta , no hay un lugar definido para la organización adecuada para la bodega no hay un rotación optima de los productos por que se utiliza el ultimo producto adquirido y no lo que esta en la  bodega , ya que el producto que se encuentra mucho tiempo en la bodega esta perdiendo su efectividad y esta afectando el rendimiento de la empresa</a:t>
            </a:r>
          </a:p>
        </p:txBody>
      </p:sp>
      <p:grpSp>
        <p:nvGrpSpPr>
          <p:cNvPr id="31" name="Grupo 30">
            <a:extLst>
              <a:ext uri="{FF2B5EF4-FFF2-40B4-BE49-F238E27FC236}">
                <a16:creationId xmlns:a16="http://schemas.microsoft.com/office/drawing/2014/main" id="{4821C6E0-D628-1045-909A-C4A8E9F1A2C5}"/>
              </a:ext>
            </a:extLst>
          </p:cNvPr>
          <p:cNvGrpSpPr/>
          <p:nvPr/>
        </p:nvGrpSpPr>
        <p:grpSpPr>
          <a:xfrm>
            <a:off x="6094402" y="618463"/>
            <a:ext cx="2871329" cy="4324422"/>
            <a:chOff x="5419407" y="3281869"/>
            <a:chExt cx="743968" cy="852939"/>
          </a:xfrm>
        </p:grpSpPr>
        <p:sp>
          <p:nvSpPr>
            <p:cNvPr id="32" name="Google Shape;1068;p46">
              <a:extLst>
                <a:ext uri="{FF2B5EF4-FFF2-40B4-BE49-F238E27FC236}">
                  <a16:creationId xmlns:a16="http://schemas.microsoft.com/office/drawing/2014/main" id="{B93F5133-5C8E-934B-B826-EBAC0BE2DC05}"/>
                </a:ext>
              </a:extLst>
            </p:cNvPr>
            <p:cNvSpPr/>
            <p:nvPr/>
          </p:nvSpPr>
          <p:spPr>
            <a:xfrm>
              <a:off x="5419407" y="3621745"/>
              <a:ext cx="657536" cy="466127"/>
            </a:xfrm>
            <a:custGeom>
              <a:avLst/>
              <a:gdLst/>
              <a:ahLst/>
              <a:cxnLst/>
              <a:rect l="l" t="t" r="r" b="b"/>
              <a:pathLst>
                <a:path w="6575358" h="4661273" extrusionOk="0">
                  <a:moveTo>
                    <a:pt x="821939" y="267047"/>
                  </a:moveTo>
                  <a:cubicBezTo>
                    <a:pt x="148314" y="-318021"/>
                    <a:pt x="53758" y="239450"/>
                    <a:pt x="8896" y="247729"/>
                  </a:cubicBezTo>
                  <a:cubicBezTo>
                    <a:pt x="8896" y="247729"/>
                    <a:pt x="-11120" y="382267"/>
                    <a:pt x="8896" y="872814"/>
                  </a:cubicBezTo>
                  <a:lnTo>
                    <a:pt x="6575358" y="4661273"/>
                  </a:lnTo>
                  <a:lnTo>
                    <a:pt x="6575358" y="1995346"/>
                  </a:lnTo>
                  <a:cubicBezTo>
                    <a:pt x="5828573" y="658933"/>
                    <a:pt x="5334398" y="-274555"/>
                    <a:pt x="4848504" y="156657"/>
                  </a:cubicBezTo>
                  <a:cubicBezTo>
                    <a:pt x="4006473" y="902482"/>
                    <a:pt x="3596501" y="1403378"/>
                    <a:pt x="2595036" y="368469"/>
                  </a:cubicBezTo>
                  <a:cubicBezTo>
                    <a:pt x="2001473" y="-244888"/>
                    <a:pt x="1630841" y="969406"/>
                    <a:pt x="821939" y="26704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13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1069;p46">
              <a:extLst>
                <a:ext uri="{FF2B5EF4-FFF2-40B4-BE49-F238E27FC236}">
                  <a16:creationId xmlns:a16="http://schemas.microsoft.com/office/drawing/2014/main" id="{3AC24FBA-4ED8-8245-A6BA-5C9E0A28A55E}"/>
                </a:ext>
              </a:extLst>
            </p:cNvPr>
            <p:cNvSpPr/>
            <p:nvPr/>
          </p:nvSpPr>
          <p:spPr>
            <a:xfrm>
              <a:off x="5505839" y="3664023"/>
              <a:ext cx="657536" cy="470785"/>
            </a:xfrm>
            <a:custGeom>
              <a:avLst/>
              <a:gdLst/>
              <a:ahLst/>
              <a:cxnLst/>
              <a:rect l="l" t="t" r="r" b="b"/>
              <a:pathLst>
                <a:path w="6575357" h="4707850" extrusionOk="0">
                  <a:moveTo>
                    <a:pt x="822629" y="313625"/>
                  </a:moveTo>
                  <a:cubicBezTo>
                    <a:pt x="149004" y="-271443"/>
                    <a:pt x="54448" y="285338"/>
                    <a:pt x="8896" y="294307"/>
                  </a:cubicBezTo>
                  <a:cubicBezTo>
                    <a:pt x="8896" y="294307"/>
                    <a:pt x="-11120" y="428845"/>
                    <a:pt x="8896" y="919392"/>
                  </a:cubicBezTo>
                  <a:lnTo>
                    <a:pt x="6575358" y="4707851"/>
                  </a:lnTo>
                  <a:lnTo>
                    <a:pt x="6575358" y="2041924"/>
                  </a:lnTo>
                  <a:cubicBezTo>
                    <a:pt x="5512466" y="499219"/>
                    <a:pt x="4811924" y="786234"/>
                    <a:pt x="4204557" y="1009085"/>
                  </a:cubicBezTo>
                  <a:cubicBezTo>
                    <a:pt x="3609614" y="1227105"/>
                    <a:pt x="3391514" y="771745"/>
                    <a:pt x="2638518" y="122512"/>
                  </a:cubicBezTo>
                  <a:cubicBezTo>
                    <a:pt x="2019418" y="-411501"/>
                    <a:pt x="1631531" y="1015984"/>
                    <a:pt x="822629" y="31362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13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1070;p46">
              <a:extLst>
                <a:ext uri="{FF2B5EF4-FFF2-40B4-BE49-F238E27FC236}">
                  <a16:creationId xmlns:a16="http://schemas.microsoft.com/office/drawing/2014/main" id="{96A492FF-83E4-294B-930B-8514120432DA}"/>
                </a:ext>
              </a:extLst>
            </p:cNvPr>
            <p:cNvSpPr/>
            <p:nvPr/>
          </p:nvSpPr>
          <p:spPr>
            <a:xfrm>
              <a:off x="5932557" y="3619063"/>
              <a:ext cx="14356" cy="21562"/>
            </a:xfrm>
            <a:custGeom>
              <a:avLst/>
              <a:gdLst/>
              <a:ahLst/>
              <a:cxnLst/>
              <a:rect l="l" t="t" r="r" b="b"/>
              <a:pathLst>
                <a:path w="143559" h="215617" extrusionOk="0">
                  <a:moveTo>
                    <a:pt x="143559" y="149060"/>
                  </a:moveTo>
                  <a:cubicBezTo>
                    <a:pt x="143559" y="93865"/>
                    <a:pt x="111120" y="31080"/>
                    <a:pt x="71780" y="8312"/>
                  </a:cubicBezTo>
                  <a:cubicBezTo>
                    <a:pt x="31749" y="-14456"/>
                    <a:pt x="0" y="11072"/>
                    <a:pt x="0" y="66267"/>
                  </a:cubicBezTo>
                  <a:cubicBezTo>
                    <a:pt x="0" y="121463"/>
                    <a:pt x="32439" y="184247"/>
                    <a:pt x="71780" y="207015"/>
                  </a:cubicBezTo>
                  <a:cubicBezTo>
                    <a:pt x="111120" y="230473"/>
                    <a:pt x="143559" y="204255"/>
                    <a:pt x="143559" y="1490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1071;p46">
              <a:extLst>
                <a:ext uri="{FF2B5EF4-FFF2-40B4-BE49-F238E27FC236}">
                  <a16:creationId xmlns:a16="http://schemas.microsoft.com/office/drawing/2014/main" id="{85A43A36-855C-A74C-A88D-734B7B07382A}"/>
                </a:ext>
              </a:extLst>
            </p:cNvPr>
            <p:cNvSpPr/>
            <p:nvPr/>
          </p:nvSpPr>
          <p:spPr>
            <a:xfrm>
              <a:off x="5742144" y="3656207"/>
              <a:ext cx="14908" cy="20998"/>
            </a:xfrm>
            <a:custGeom>
              <a:avLst/>
              <a:gdLst/>
              <a:ahLst/>
              <a:cxnLst/>
              <a:rect l="l" t="t" r="r" b="b"/>
              <a:pathLst>
                <a:path w="149080" h="209976" extrusionOk="0">
                  <a:moveTo>
                    <a:pt x="149081" y="147765"/>
                  </a:moveTo>
                  <a:cubicBezTo>
                    <a:pt x="149081" y="94639"/>
                    <a:pt x="115952" y="32544"/>
                    <a:pt x="74541" y="9087"/>
                  </a:cubicBezTo>
                  <a:cubicBezTo>
                    <a:pt x="33129" y="-14371"/>
                    <a:pt x="0" y="9087"/>
                    <a:pt x="0" y="62212"/>
                  </a:cubicBezTo>
                  <a:cubicBezTo>
                    <a:pt x="0" y="115337"/>
                    <a:pt x="33129" y="177432"/>
                    <a:pt x="74541" y="200890"/>
                  </a:cubicBezTo>
                  <a:cubicBezTo>
                    <a:pt x="115262" y="224348"/>
                    <a:pt x="149081" y="200890"/>
                    <a:pt x="149081" y="1477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1072;p46">
              <a:extLst>
                <a:ext uri="{FF2B5EF4-FFF2-40B4-BE49-F238E27FC236}">
                  <a16:creationId xmlns:a16="http://schemas.microsoft.com/office/drawing/2014/main" id="{4B93CDFD-74C4-5D42-A2DC-8F7483C7E160}"/>
                </a:ext>
              </a:extLst>
            </p:cNvPr>
            <p:cNvSpPr/>
            <p:nvPr/>
          </p:nvSpPr>
          <p:spPr>
            <a:xfrm>
              <a:off x="5901039" y="3281869"/>
              <a:ext cx="127409" cy="323789"/>
            </a:xfrm>
            <a:custGeom>
              <a:avLst/>
              <a:gdLst/>
              <a:ahLst/>
              <a:cxnLst/>
              <a:rect l="l" t="t" r="r" b="b"/>
              <a:pathLst>
                <a:path w="1274089" h="3237886" extrusionOk="0">
                  <a:moveTo>
                    <a:pt x="0" y="0"/>
                  </a:moveTo>
                  <a:lnTo>
                    <a:pt x="1274090" y="734786"/>
                  </a:lnTo>
                  <a:lnTo>
                    <a:pt x="1274090" y="3237887"/>
                  </a:lnTo>
                  <a:lnTo>
                    <a:pt x="0" y="2503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1073;p46">
              <a:extLst>
                <a:ext uri="{FF2B5EF4-FFF2-40B4-BE49-F238E27FC236}">
                  <a16:creationId xmlns:a16="http://schemas.microsoft.com/office/drawing/2014/main" id="{4B722715-C2F6-E64D-8C4E-3BA59EE8AA23}"/>
                </a:ext>
              </a:extLst>
            </p:cNvPr>
            <p:cNvSpPr/>
            <p:nvPr/>
          </p:nvSpPr>
          <p:spPr>
            <a:xfrm>
              <a:off x="5876197" y="3303335"/>
              <a:ext cx="127478" cy="323789"/>
            </a:xfrm>
            <a:custGeom>
              <a:avLst/>
              <a:gdLst/>
              <a:ahLst/>
              <a:cxnLst/>
              <a:rect l="l" t="t" r="r" b="b"/>
              <a:pathLst>
                <a:path w="1274779" h="3237886" extrusionOk="0">
                  <a:moveTo>
                    <a:pt x="1274780" y="734786"/>
                  </a:moveTo>
                  <a:lnTo>
                    <a:pt x="690" y="0"/>
                  </a:lnTo>
                  <a:lnTo>
                    <a:pt x="0" y="2503101"/>
                  </a:lnTo>
                  <a:lnTo>
                    <a:pt x="550772" y="2820473"/>
                  </a:lnTo>
                  <a:lnTo>
                    <a:pt x="637735" y="2991578"/>
                  </a:lnTo>
                  <a:lnTo>
                    <a:pt x="724009" y="2921205"/>
                  </a:lnTo>
                  <a:lnTo>
                    <a:pt x="1274780" y="32378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1074;p46">
              <a:extLst>
                <a:ext uri="{FF2B5EF4-FFF2-40B4-BE49-F238E27FC236}">
                  <a16:creationId xmlns:a16="http://schemas.microsoft.com/office/drawing/2014/main" id="{AC7CD621-AFC8-C14E-9E8C-F2328893CEF3}"/>
                </a:ext>
              </a:extLst>
            </p:cNvPr>
            <p:cNvSpPr/>
            <p:nvPr/>
          </p:nvSpPr>
          <p:spPr>
            <a:xfrm>
              <a:off x="5942742" y="3429035"/>
              <a:ext cx="44034" cy="66165"/>
            </a:xfrm>
            <a:custGeom>
              <a:avLst/>
              <a:gdLst/>
              <a:ahLst/>
              <a:cxnLst/>
              <a:rect l="l" t="t" r="r" b="b"/>
              <a:pathLst>
                <a:path w="440340" h="661652" extrusionOk="0">
                  <a:moveTo>
                    <a:pt x="440341" y="254588"/>
                  </a:moveTo>
                  <a:cubicBezTo>
                    <a:pt x="440341" y="334621"/>
                    <a:pt x="428608" y="407754"/>
                    <a:pt x="406522" y="469159"/>
                  </a:cubicBezTo>
                  <a:cubicBezTo>
                    <a:pt x="384436" y="530564"/>
                    <a:pt x="351997" y="578859"/>
                    <a:pt x="311276" y="611976"/>
                  </a:cubicBezTo>
                  <a:cubicBezTo>
                    <a:pt x="270554" y="645094"/>
                    <a:pt x="221551" y="661652"/>
                    <a:pt x="168406" y="661652"/>
                  </a:cubicBezTo>
                  <a:cubicBezTo>
                    <a:pt x="115262" y="661652"/>
                    <a:pt x="57286" y="644404"/>
                    <a:pt x="0" y="610597"/>
                  </a:cubicBezTo>
                  <a:lnTo>
                    <a:pt x="0" y="0"/>
                  </a:lnTo>
                  <a:lnTo>
                    <a:pt x="440341" y="254588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1075;p46">
              <a:extLst>
                <a:ext uri="{FF2B5EF4-FFF2-40B4-BE49-F238E27FC236}">
                  <a16:creationId xmlns:a16="http://schemas.microsoft.com/office/drawing/2014/main" id="{CA12BCA7-74AE-BF46-8EB3-819F21C956B5}"/>
                </a:ext>
              </a:extLst>
            </p:cNvPr>
            <p:cNvSpPr/>
            <p:nvPr/>
          </p:nvSpPr>
          <p:spPr>
            <a:xfrm>
              <a:off x="5898768" y="3376677"/>
              <a:ext cx="44103" cy="113633"/>
            </a:xfrm>
            <a:custGeom>
              <a:avLst/>
              <a:gdLst/>
              <a:ahLst/>
              <a:cxnLst/>
              <a:rect l="l" t="t" r="r" b="b"/>
              <a:pathLst>
                <a:path w="441030" h="1136330" extrusionOk="0">
                  <a:moveTo>
                    <a:pt x="441031" y="1136331"/>
                  </a:moveTo>
                  <a:cubicBezTo>
                    <a:pt x="363730" y="1091484"/>
                    <a:pt x="287809" y="1019731"/>
                    <a:pt x="220861" y="927279"/>
                  </a:cubicBezTo>
                  <a:cubicBezTo>
                    <a:pt x="153912" y="834827"/>
                    <a:pt x="98007" y="725817"/>
                    <a:pt x="59356" y="610597"/>
                  </a:cubicBezTo>
                  <a:cubicBezTo>
                    <a:pt x="20706" y="495377"/>
                    <a:pt x="0" y="378087"/>
                    <a:pt x="0" y="271146"/>
                  </a:cubicBezTo>
                  <a:cubicBezTo>
                    <a:pt x="0" y="164206"/>
                    <a:pt x="20706" y="70374"/>
                    <a:pt x="59356" y="0"/>
                  </a:cubicBezTo>
                  <a:lnTo>
                    <a:pt x="441031" y="525734"/>
                  </a:lnTo>
                  <a:lnTo>
                    <a:pt x="441031" y="113633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1076;p46">
              <a:extLst>
                <a:ext uri="{FF2B5EF4-FFF2-40B4-BE49-F238E27FC236}">
                  <a16:creationId xmlns:a16="http://schemas.microsoft.com/office/drawing/2014/main" id="{F97AE8BE-BC2B-4242-A443-A7F6A432F5AE}"/>
                </a:ext>
              </a:extLst>
            </p:cNvPr>
            <p:cNvSpPr/>
            <p:nvPr/>
          </p:nvSpPr>
          <p:spPr>
            <a:xfrm>
              <a:off x="5904618" y="3363123"/>
              <a:ext cx="82271" cy="91555"/>
            </a:xfrm>
            <a:custGeom>
              <a:avLst/>
              <a:gdLst/>
              <a:ahLst/>
              <a:cxnLst/>
              <a:rect l="l" t="t" r="r" b="b"/>
              <a:pathLst>
                <a:path w="822705" h="915549" extrusionOk="0">
                  <a:moveTo>
                    <a:pt x="822706" y="915550"/>
                  </a:moveTo>
                  <a:cubicBezTo>
                    <a:pt x="822706" y="781012"/>
                    <a:pt x="790957" y="631985"/>
                    <a:pt x="731601" y="491237"/>
                  </a:cubicBezTo>
                  <a:cubicBezTo>
                    <a:pt x="672244" y="350489"/>
                    <a:pt x="589422" y="226300"/>
                    <a:pt x="496246" y="137298"/>
                  </a:cubicBezTo>
                  <a:cubicBezTo>
                    <a:pt x="402380" y="48296"/>
                    <a:pt x="302993" y="0"/>
                    <a:pt x="213268" y="0"/>
                  </a:cubicBezTo>
                  <a:cubicBezTo>
                    <a:pt x="123544" y="0"/>
                    <a:pt x="49003" y="47606"/>
                    <a:pt x="0" y="135918"/>
                  </a:cubicBezTo>
                  <a:lnTo>
                    <a:pt x="381675" y="661652"/>
                  </a:lnTo>
                  <a:lnTo>
                    <a:pt x="822706" y="9155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1077;p46">
              <a:extLst>
                <a:ext uri="{FF2B5EF4-FFF2-40B4-BE49-F238E27FC236}">
                  <a16:creationId xmlns:a16="http://schemas.microsoft.com/office/drawing/2014/main" id="{94DC4B67-80DF-2344-9ED5-EF435CCA7EA6}"/>
                </a:ext>
              </a:extLst>
            </p:cNvPr>
            <p:cNvSpPr/>
            <p:nvPr/>
          </p:nvSpPr>
          <p:spPr>
            <a:xfrm>
              <a:off x="5892850" y="3492608"/>
              <a:ext cx="77646" cy="54160"/>
            </a:xfrm>
            <a:custGeom>
              <a:avLst/>
              <a:gdLst/>
              <a:ahLst/>
              <a:cxnLst/>
              <a:rect l="l" t="t" r="r" b="b"/>
              <a:pathLst>
                <a:path w="776463" h="541602" extrusionOk="0">
                  <a:moveTo>
                    <a:pt x="0" y="0"/>
                  </a:moveTo>
                  <a:lnTo>
                    <a:pt x="776463" y="447771"/>
                  </a:lnTo>
                  <a:lnTo>
                    <a:pt x="776463" y="541603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1078;p46">
              <a:extLst>
                <a:ext uri="{FF2B5EF4-FFF2-40B4-BE49-F238E27FC236}">
                  <a16:creationId xmlns:a16="http://schemas.microsoft.com/office/drawing/2014/main" id="{DC36F33E-C286-5749-8C38-78BBF737B3A1}"/>
                </a:ext>
              </a:extLst>
            </p:cNvPr>
            <p:cNvSpPr/>
            <p:nvPr/>
          </p:nvSpPr>
          <p:spPr>
            <a:xfrm>
              <a:off x="5892850" y="3510909"/>
              <a:ext cx="94142" cy="63681"/>
            </a:xfrm>
            <a:custGeom>
              <a:avLst/>
              <a:gdLst/>
              <a:ahLst/>
              <a:cxnLst/>
              <a:rect l="l" t="t" r="r" b="b"/>
              <a:pathLst>
                <a:path w="941418" h="636814" extrusionOk="0">
                  <a:moveTo>
                    <a:pt x="0" y="0"/>
                  </a:moveTo>
                  <a:lnTo>
                    <a:pt x="941419" y="542982"/>
                  </a:lnTo>
                  <a:lnTo>
                    <a:pt x="941419" y="636814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1079;p46">
              <a:extLst>
                <a:ext uri="{FF2B5EF4-FFF2-40B4-BE49-F238E27FC236}">
                  <a16:creationId xmlns:a16="http://schemas.microsoft.com/office/drawing/2014/main" id="{68421109-41A2-4149-B559-F20C73D93297}"/>
                </a:ext>
              </a:extLst>
            </p:cNvPr>
            <p:cNvSpPr/>
            <p:nvPr/>
          </p:nvSpPr>
          <p:spPr>
            <a:xfrm>
              <a:off x="5892850" y="3529211"/>
              <a:ext cx="61013" cy="44570"/>
            </a:xfrm>
            <a:custGeom>
              <a:avLst/>
              <a:gdLst/>
              <a:ahLst/>
              <a:cxnLst/>
              <a:rect l="l" t="t" r="r" b="b"/>
              <a:pathLst>
                <a:path w="610127" h="445701" extrusionOk="0">
                  <a:moveTo>
                    <a:pt x="0" y="0"/>
                  </a:moveTo>
                  <a:lnTo>
                    <a:pt x="610128" y="351869"/>
                  </a:lnTo>
                  <a:lnTo>
                    <a:pt x="610128" y="445701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1080;p46">
              <a:extLst>
                <a:ext uri="{FF2B5EF4-FFF2-40B4-BE49-F238E27FC236}">
                  <a16:creationId xmlns:a16="http://schemas.microsoft.com/office/drawing/2014/main" id="{9ED438A9-FB81-5745-8151-D7A1568703C2}"/>
                </a:ext>
              </a:extLst>
            </p:cNvPr>
            <p:cNvSpPr/>
            <p:nvPr/>
          </p:nvSpPr>
          <p:spPr>
            <a:xfrm>
              <a:off x="5710489" y="3319159"/>
              <a:ext cx="127409" cy="323789"/>
            </a:xfrm>
            <a:custGeom>
              <a:avLst/>
              <a:gdLst/>
              <a:ahLst/>
              <a:cxnLst/>
              <a:rect l="l" t="t" r="r" b="b"/>
              <a:pathLst>
                <a:path w="1274089" h="3237886" extrusionOk="0">
                  <a:moveTo>
                    <a:pt x="0" y="0"/>
                  </a:moveTo>
                  <a:lnTo>
                    <a:pt x="1274090" y="734786"/>
                  </a:lnTo>
                  <a:lnTo>
                    <a:pt x="1274090" y="3237887"/>
                  </a:lnTo>
                  <a:lnTo>
                    <a:pt x="0" y="2503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1081;p46">
              <a:extLst>
                <a:ext uri="{FF2B5EF4-FFF2-40B4-BE49-F238E27FC236}">
                  <a16:creationId xmlns:a16="http://schemas.microsoft.com/office/drawing/2014/main" id="{35D39084-2A5E-F94F-8FBB-ECA9C2B7839B}"/>
                </a:ext>
              </a:extLst>
            </p:cNvPr>
            <p:cNvSpPr/>
            <p:nvPr/>
          </p:nvSpPr>
          <p:spPr>
            <a:xfrm>
              <a:off x="5685991" y="3340763"/>
              <a:ext cx="127478" cy="323789"/>
            </a:xfrm>
            <a:custGeom>
              <a:avLst/>
              <a:gdLst/>
              <a:ahLst/>
              <a:cxnLst/>
              <a:rect l="l" t="t" r="r" b="b"/>
              <a:pathLst>
                <a:path w="1274779" h="3237886" extrusionOk="0">
                  <a:moveTo>
                    <a:pt x="1274780" y="734786"/>
                  </a:moveTo>
                  <a:lnTo>
                    <a:pt x="690" y="0"/>
                  </a:lnTo>
                  <a:lnTo>
                    <a:pt x="0" y="2503791"/>
                  </a:lnTo>
                  <a:lnTo>
                    <a:pt x="551461" y="2821163"/>
                  </a:lnTo>
                  <a:lnTo>
                    <a:pt x="637735" y="2991578"/>
                  </a:lnTo>
                  <a:lnTo>
                    <a:pt x="724009" y="2921204"/>
                  </a:lnTo>
                  <a:lnTo>
                    <a:pt x="1274780" y="32378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1082;p46">
              <a:extLst>
                <a:ext uri="{FF2B5EF4-FFF2-40B4-BE49-F238E27FC236}">
                  <a16:creationId xmlns:a16="http://schemas.microsoft.com/office/drawing/2014/main" id="{1F33BEBB-932A-DF44-BD8B-79005F1955D5}"/>
                </a:ext>
              </a:extLst>
            </p:cNvPr>
            <p:cNvSpPr/>
            <p:nvPr/>
          </p:nvSpPr>
          <p:spPr>
            <a:xfrm>
              <a:off x="5752466" y="3466532"/>
              <a:ext cx="44103" cy="65613"/>
            </a:xfrm>
            <a:custGeom>
              <a:avLst/>
              <a:gdLst/>
              <a:ahLst/>
              <a:cxnLst/>
              <a:rect l="l" t="t" r="r" b="b"/>
              <a:pathLst>
                <a:path w="441031" h="656132" extrusionOk="0">
                  <a:moveTo>
                    <a:pt x="441031" y="254588"/>
                  </a:moveTo>
                  <a:cubicBezTo>
                    <a:pt x="441031" y="361528"/>
                    <a:pt x="420326" y="455360"/>
                    <a:pt x="381675" y="525734"/>
                  </a:cubicBezTo>
                  <a:cubicBezTo>
                    <a:pt x="343024" y="596108"/>
                    <a:pt x="287119" y="640954"/>
                    <a:pt x="220171" y="656132"/>
                  </a:cubicBezTo>
                  <a:lnTo>
                    <a:pt x="0" y="0"/>
                  </a:lnTo>
                  <a:lnTo>
                    <a:pt x="441031" y="254588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1083;p46">
              <a:extLst>
                <a:ext uri="{FF2B5EF4-FFF2-40B4-BE49-F238E27FC236}">
                  <a16:creationId xmlns:a16="http://schemas.microsoft.com/office/drawing/2014/main" id="{88F836FA-32D6-D54B-9585-669FAB5414FE}"/>
                </a:ext>
              </a:extLst>
            </p:cNvPr>
            <p:cNvSpPr/>
            <p:nvPr/>
          </p:nvSpPr>
          <p:spPr>
            <a:xfrm>
              <a:off x="5721431" y="3466601"/>
              <a:ext cx="53214" cy="66087"/>
            </a:xfrm>
            <a:custGeom>
              <a:avLst/>
              <a:gdLst/>
              <a:ahLst/>
              <a:cxnLst/>
              <a:rect l="l" t="t" r="r" b="b"/>
              <a:pathLst>
                <a:path w="532135" h="660871" extrusionOk="0">
                  <a:moveTo>
                    <a:pt x="532136" y="655443"/>
                  </a:moveTo>
                  <a:cubicBezTo>
                    <a:pt x="447933" y="674071"/>
                    <a:pt x="350616" y="644404"/>
                    <a:pt x="253990" y="571960"/>
                  </a:cubicBezTo>
                  <a:cubicBezTo>
                    <a:pt x="158053" y="498827"/>
                    <a:pt x="68329" y="386366"/>
                    <a:pt x="0" y="251828"/>
                  </a:cubicBezTo>
                  <a:lnTo>
                    <a:pt x="311966" y="0"/>
                  </a:lnTo>
                  <a:lnTo>
                    <a:pt x="532136" y="65544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1084;p46">
              <a:extLst>
                <a:ext uri="{FF2B5EF4-FFF2-40B4-BE49-F238E27FC236}">
                  <a16:creationId xmlns:a16="http://schemas.microsoft.com/office/drawing/2014/main" id="{F68D0A92-7731-1041-945E-31C5900B1570}"/>
                </a:ext>
              </a:extLst>
            </p:cNvPr>
            <p:cNvSpPr/>
            <p:nvPr/>
          </p:nvSpPr>
          <p:spPr>
            <a:xfrm>
              <a:off x="5708631" y="3400552"/>
              <a:ext cx="88068" cy="91624"/>
            </a:xfrm>
            <a:custGeom>
              <a:avLst/>
              <a:gdLst/>
              <a:ahLst/>
              <a:cxnLst/>
              <a:rect l="l" t="t" r="r" b="b"/>
              <a:pathLst>
                <a:path w="880681" h="916239" extrusionOk="0">
                  <a:moveTo>
                    <a:pt x="880682" y="916240"/>
                  </a:moveTo>
                  <a:cubicBezTo>
                    <a:pt x="880682" y="815509"/>
                    <a:pt x="862737" y="706498"/>
                    <a:pt x="828918" y="598178"/>
                  </a:cubicBezTo>
                  <a:cubicBezTo>
                    <a:pt x="794408" y="489857"/>
                    <a:pt x="745405" y="385676"/>
                    <a:pt x="685358" y="295294"/>
                  </a:cubicBezTo>
                  <a:cubicBezTo>
                    <a:pt x="625312" y="204912"/>
                    <a:pt x="555603" y="130399"/>
                    <a:pt x="483823" y="78653"/>
                  </a:cubicBezTo>
                  <a:cubicBezTo>
                    <a:pt x="411353" y="26908"/>
                    <a:pt x="338883" y="0"/>
                    <a:pt x="271935" y="0"/>
                  </a:cubicBezTo>
                  <a:cubicBezTo>
                    <a:pt x="204986" y="0"/>
                    <a:pt x="145630" y="26218"/>
                    <a:pt x="100078" y="77273"/>
                  </a:cubicBezTo>
                  <a:cubicBezTo>
                    <a:pt x="53835" y="128329"/>
                    <a:pt x="22776" y="202152"/>
                    <a:pt x="8282" y="292534"/>
                  </a:cubicBezTo>
                  <a:cubicBezTo>
                    <a:pt x="-5522" y="382917"/>
                    <a:pt x="-2071" y="486407"/>
                    <a:pt x="18635" y="594728"/>
                  </a:cubicBezTo>
                  <a:cubicBezTo>
                    <a:pt x="39341" y="703049"/>
                    <a:pt x="77301" y="812059"/>
                    <a:pt x="129065" y="912790"/>
                  </a:cubicBezTo>
                  <a:lnTo>
                    <a:pt x="441031" y="660962"/>
                  </a:lnTo>
                  <a:lnTo>
                    <a:pt x="880682" y="9162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1085;p46">
              <a:extLst>
                <a:ext uri="{FF2B5EF4-FFF2-40B4-BE49-F238E27FC236}">
                  <a16:creationId xmlns:a16="http://schemas.microsoft.com/office/drawing/2014/main" id="{E6AB2160-6642-3941-9083-82414D72E258}"/>
                </a:ext>
              </a:extLst>
            </p:cNvPr>
            <p:cNvSpPr/>
            <p:nvPr/>
          </p:nvSpPr>
          <p:spPr>
            <a:xfrm>
              <a:off x="5702644" y="3530105"/>
              <a:ext cx="88137" cy="60232"/>
            </a:xfrm>
            <a:custGeom>
              <a:avLst/>
              <a:gdLst/>
              <a:ahLst/>
              <a:cxnLst/>
              <a:rect l="l" t="t" r="r" b="b"/>
              <a:pathLst>
                <a:path w="881371" h="602317" extrusionOk="0">
                  <a:moveTo>
                    <a:pt x="0" y="0"/>
                  </a:moveTo>
                  <a:lnTo>
                    <a:pt x="881372" y="508485"/>
                  </a:lnTo>
                  <a:lnTo>
                    <a:pt x="881372" y="602317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1086;p46">
              <a:extLst>
                <a:ext uri="{FF2B5EF4-FFF2-40B4-BE49-F238E27FC236}">
                  <a16:creationId xmlns:a16="http://schemas.microsoft.com/office/drawing/2014/main" id="{BE5EDE7C-673A-E740-BC0B-931F6D6DAF97}"/>
                </a:ext>
              </a:extLst>
            </p:cNvPr>
            <p:cNvSpPr/>
            <p:nvPr/>
          </p:nvSpPr>
          <p:spPr>
            <a:xfrm>
              <a:off x="5702644" y="3548338"/>
              <a:ext cx="91519" cy="62232"/>
            </a:xfrm>
            <a:custGeom>
              <a:avLst/>
              <a:gdLst/>
              <a:ahLst/>
              <a:cxnLst/>
              <a:rect l="l" t="t" r="r" b="b"/>
              <a:pathLst>
                <a:path w="915191" h="622325" extrusionOk="0">
                  <a:moveTo>
                    <a:pt x="0" y="0"/>
                  </a:moveTo>
                  <a:lnTo>
                    <a:pt x="915191" y="528494"/>
                  </a:lnTo>
                  <a:lnTo>
                    <a:pt x="915191" y="622325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1087;p46">
              <a:extLst>
                <a:ext uri="{FF2B5EF4-FFF2-40B4-BE49-F238E27FC236}">
                  <a16:creationId xmlns:a16="http://schemas.microsoft.com/office/drawing/2014/main" id="{E7066E60-596E-DB41-AAE5-08716DD92653}"/>
                </a:ext>
              </a:extLst>
            </p:cNvPr>
            <p:cNvSpPr/>
            <p:nvPr/>
          </p:nvSpPr>
          <p:spPr>
            <a:xfrm>
              <a:off x="5702644" y="3566639"/>
              <a:ext cx="61013" cy="44570"/>
            </a:xfrm>
            <a:custGeom>
              <a:avLst/>
              <a:gdLst/>
              <a:ahLst/>
              <a:cxnLst/>
              <a:rect l="l" t="t" r="r" b="b"/>
              <a:pathLst>
                <a:path w="610127" h="445700" extrusionOk="0">
                  <a:moveTo>
                    <a:pt x="0" y="0"/>
                  </a:moveTo>
                  <a:lnTo>
                    <a:pt x="610127" y="351869"/>
                  </a:lnTo>
                  <a:lnTo>
                    <a:pt x="610127" y="445701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85885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B5F42DAA-7E24-4F46-B4D8-B42BC19BB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516" y="457583"/>
            <a:ext cx="5528931" cy="439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8572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3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13. Equipo de trabajo :</a:t>
            </a:r>
            <a:endParaRPr dirty="0"/>
          </a:p>
        </p:txBody>
      </p:sp>
      <p:sp>
        <p:nvSpPr>
          <p:cNvPr id="691" name="Google Shape;691;p43"/>
          <p:cNvSpPr txBox="1"/>
          <p:nvPr/>
        </p:nvSpPr>
        <p:spPr>
          <a:xfrm>
            <a:off x="791371" y="1656064"/>
            <a:ext cx="1749718" cy="742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Laura Khaterine Moreno</a:t>
            </a:r>
            <a:br>
              <a:rPr lang="en" dirty="0">
                <a:latin typeface="Barlow"/>
                <a:ea typeface="Barlow"/>
                <a:cs typeface="Barlow"/>
                <a:sym typeface="Barlow"/>
              </a:rPr>
            </a:br>
            <a:r>
              <a:rPr lang="es-CO" sz="8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Estudiante</a:t>
            </a:r>
            <a:endParaRPr sz="8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s-CO" sz="9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Análisis y Desarrollo de datos </a:t>
            </a:r>
            <a:endParaRPr dirty="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93" name="Google Shape;693;p43"/>
          <p:cNvSpPr txBox="1"/>
          <p:nvPr/>
        </p:nvSpPr>
        <p:spPr>
          <a:xfrm>
            <a:off x="632529" y="3675865"/>
            <a:ext cx="1749075" cy="852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Jhony alexander Poleche</a:t>
            </a:r>
            <a:br>
              <a:rPr lang="en" dirty="0">
                <a:latin typeface="Barlow"/>
                <a:ea typeface="Barlow"/>
                <a:cs typeface="Barlow"/>
                <a:sym typeface="Barlow"/>
              </a:rPr>
            </a:br>
            <a:r>
              <a:rPr lang="es-CO" sz="8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Estudiante</a:t>
            </a:r>
            <a:endParaRPr sz="8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lvl="0" algn="ctr">
              <a:spcBef>
                <a:spcPts val="400"/>
              </a:spcBef>
            </a:pPr>
            <a:r>
              <a:rPr lang="es-CO" sz="9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Análisis y Desarrollo de datos </a:t>
            </a:r>
            <a:endParaRPr lang="es-CO" sz="900" dirty="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95" name="Google Shape;695;p43"/>
          <p:cNvSpPr txBox="1"/>
          <p:nvPr/>
        </p:nvSpPr>
        <p:spPr>
          <a:xfrm>
            <a:off x="3570294" y="1579999"/>
            <a:ext cx="1645091" cy="742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Leslie Dahiana Mayorga</a:t>
            </a:r>
            <a:br>
              <a:rPr lang="en" dirty="0">
                <a:latin typeface="Barlow"/>
                <a:ea typeface="Barlow"/>
                <a:cs typeface="Barlow"/>
                <a:sym typeface="Barlow"/>
              </a:rPr>
            </a:br>
            <a:r>
              <a:rPr lang="es-CO" sz="8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Estudiante</a:t>
            </a:r>
            <a:endParaRPr sz="8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lvl="0" algn="ctr">
              <a:spcBef>
                <a:spcPts val="400"/>
              </a:spcBef>
            </a:pPr>
            <a:r>
              <a:rPr lang="es-CO" sz="9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Análisis y Desarrollo de datos </a:t>
            </a:r>
            <a:endParaRPr lang="es-CO" sz="900" dirty="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97" name="Google Shape;697;p43"/>
          <p:cNvSpPr txBox="1"/>
          <p:nvPr/>
        </p:nvSpPr>
        <p:spPr>
          <a:xfrm>
            <a:off x="3723985" y="3704556"/>
            <a:ext cx="1677260" cy="85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Maicol Andres Quiroga</a:t>
            </a:r>
            <a:br>
              <a:rPr lang="en" dirty="0">
                <a:latin typeface="Barlow"/>
                <a:ea typeface="Barlow"/>
                <a:cs typeface="Barlow"/>
                <a:sym typeface="Barlow"/>
              </a:rPr>
            </a:br>
            <a:r>
              <a:rPr lang="es-CO" sz="8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Estudiante</a:t>
            </a:r>
            <a:endParaRPr sz="8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lvl="0" algn="ctr">
              <a:spcBef>
                <a:spcPts val="400"/>
              </a:spcBef>
            </a:pPr>
            <a:r>
              <a:rPr lang="es-CO" sz="9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Análisis y Desarrollo de datos </a:t>
            </a:r>
            <a:endParaRPr lang="es-CO" sz="900" dirty="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27D7F53F-206B-D74E-A127-965CDA9C634C}"/>
              </a:ext>
            </a:extLst>
          </p:cNvPr>
          <p:cNvGrpSpPr/>
          <p:nvPr/>
        </p:nvGrpSpPr>
        <p:grpSpPr>
          <a:xfrm>
            <a:off x="6390807" y="679988"/>
            <a:ext cx="2223022" cy="3385372"/>
            <a:chOff x="996049" y="1552369"/>
            <a:chExt cx="485510" cy="684774"/>
          </a:xfrm>
        </p:grpSpPr>
        <p:sp>
          <p:nvSpPr>
            <p:cNvPr id="13" name="Google Shape;902;p46">
              <a:extLst>
                <a:ext uri="{FF2B5EF4-FFF2-40B4-BE49-F238E27FC236}">
                  <a16:creationId xmlns:a16="http://schemas.microsoft.com/office/drawing/2014/main" id="{ADE9C839-9010-8F44-8D5C-E3A472A8B99B}"/>
                </a:ext>
              </a:extLst>
            </p:cNvPr>
            <p:cNvSpPr/>
            <p:nvPr/>
          </p:nvSpPr>
          <p:spPr>
            <a:xfrm>
              <a:off x="1264384" y="1758365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03;p46">
              <a:extLst>
                <a:ext uri="{FF2B5EF4-FFF2-40B4-BE49-F238E27FC236}">
                  <a16:creationId xmlns:a16="http://schemas.microsoft.com/office/drawing/2014/main" id="{335A1274-4121-F84D-A635-1EB9A4CCFE56}"/>
                </a:ext>
              </a:extLst>
            </p:cNvPr>
            <p:cNvSpPr/>
            <p:nvPr/>
          </p:nvSpPr>
          <p:spPr>
            <a:xfrm>
              <a:off x="1310707" y="1552369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904;p46">
              <a:extLst>
                <a:ext uri="{FF2B5EF4-FFF2-40B4-BE49-F238E27FC236}">
                  <a16:creationId xmlns:a16="http://schemas.microsoft.com/office/drawing/2014/main" id="{D4D1A8AE-09CD-CC43-8DB0-6EC46D024BAC}"/>
                </a:ext>
              </a:extLst>
            </p:cNvPr>
            <p:cNvSpPr/>
            <p:nvPr/>
          </p:nvSpPr>
          <p:spPr>
            <a:xfrm>
              <a:off x="1237881" y="1778226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905;p46">
              <a:extLst>
                <a:ext uri="{FF2B5EF4-FFF2-40B4-BE49-F238E27FC236}">
                  <a16:creationId xmlns:a16="http://schemas.microsoft.com/office/drawing/2014/main" id="{E32FACC0-89B5-8948-A06C-5E60902068C6}"/>
                </a:ext>
              </a:extLst>
            </p:cNvPr>
            <p:cNvSpPr/>
            <p:nvPr/>
          </p:nvSpPr>
          <p:spPr>
            <a:xfrm>
              <a:off x="1284204" y="1572230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906;p46">
              <a:extLst>
                <a:ext uri="{FF2B5EF4-FFF2-40B4-BE49-F238E27FC236}">
                  <a16:creationId xmlns:a16="http://schemas.microsoft.com/office/drawing/2014/main" id="{4A6F7ADA-2221-104F-873B-9FA176D3B94A}"/>
                </a:ext>
              </a:extLst>
            </p:cNvPr>
            <p:cNvSpPr/>
            <p:nvPr/>
          </p:nvSpPr>
          <p:spPr>
            <a:xfrm>
              <a:off x="996049" y="1744169"/>
              <a:ext cx="123803" cy="135766"/>
            </a:xfrm>
            <a:custGeom>
              <a:avLst/>
              <a:gdLst/>
              <a:ahLst/>
              <a:cxnLst/>
              <a:rect l="l" t="t" r="r" b="b"/>
              <a:pathLst>
                <a:path w="1238028" h="1357658" extrusionOk="0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907;p46">
              <a:extLst>
                <a:ext uri="{FF2B5EF4-FFF2-40B4-BE49-F238E27FC236}">
                  <a16:creationId xmlns:a16="http://schemas.microsoft.com/office/drawing/2014/main" id="{6FA45E0E-0571-5847-9CB1-9A8F67DD1FB2}"/>
                </a:ext>
              </a:extLst>
            </p:cNvPr>
            <p:cNvSpPr/>
            <p:nvPr/>
          </p:nvSpPr>
          <p:spPr>
            <a:xfrm>
              <a:off x="1007048" y="1765748"/>
              <a:ext cx="14088" cy="20853"/>
            </a:xfrm>
            <a:custGeom>
              <a:avLst/>
              <a:gdLst/>
              <a:ahLst/>
              <a:cxnLst/>
              <a:rect l="l" t="t" r="r" b="b"/>
              <a:pathLst>
                <a:path w="140881" h="208525" extrusionOk="0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908;p46">
              <a:extLst>
                <a:ext uri="{FF2B5EF4-FFF2-40B4-BE49-F238E27FC236}">
                  <a16:creationId xmlns:a16="http://schemas.microsoft.com/office/drawing/2014/main" id="{FDC65089-E99B-9F4F-B5BA-243D808FEF48}"/>
                </a:ext>
              </a:extLst>
            </p:cNvPr>
            <p:cNvSpPr/>
            <p:nvPr/>
          </p:nvSpPr>
          <p:spPr>
            <a:xfrm>
              <a:off x="1027455" y="1778198"/>
              <a:ext cx="40470" cy="32331"/>
            </a:xfrm>
            <a:custGeom>
              <a:avLst/>
              <a:gdLst/>
              <a:ahLst/>
              <a:cxnLst/>
              <a:rect l="l" t="t" r="r" b="b"/>
              <a:pathLst>
                <a:path w="404701" h="323315" extrusionOk="0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909;p46">
              <a:extLst>
                <a:ext uri="{FF2B5EF4-FFF2-40B4-BE49-F238E27FC236}">
                  <a16:creationId xmlns:a16="http://schemas.microsoft.com/office/drawing/2014/main" id="{48445B42-FE69-8D4D-9417-D33EFDCF2293}"/>
                </a:ext>
              </a:extLst>
            </p:cNvPr>
            <p:cNvSpPr/>
            <p:nvPr/>
          </p:nvSpPr>
          <p:spPr>
            <a:xfrm>
              <a:off x="1027654" y="1796338"/>
              <a:ext cx="79279" cy="54771"/>
            </a:xfrm>
            <a:custGeom>
              <a:avLst/>
              <a:gdLst/>
              <a:ahLst/>
              <a:cxnLst/>
              <a:rect l="l" t="t" r="r" b="b"/>
              <a:pathLst>
                <a:path w="792790" h="547710" extrusionOk="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910;p46">
              <a:extLst>
                <a:ext uri="{FF2B5EF4-FFF2-40B4-BE49-F238E27FC236}">
                  <a16:creationId xmlns:a16="http://schemas.microsoft.com/office/drawing/2014/main" id="{88ADB674-7131-1D4A-BBE7-E13B89F2D9DA}"/>
                </a:ext>
              </a:extLst>
            </p:cNvPr>
            <p:cNvSpPr/>
            <p:nvPr/>
          </p:nvSpPr>
          <p:spPr>
            <a:xfrm>
              <a:off x="1314218" y="18800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2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911;p46">
              <a:extLst>
                <a:ext uri="{FF2B5EF4-FFF2-40B4-BE49-F238E27FC236}">
                  <a16:creationId xmlns:a16="http://schemas.microsoft.com/office/drawing/2014/main" id="{D1BACE58-8B51-9149-8067-B322DC9159AA}"/>
                </a:ext>
              </a:extLst>
            </p:cNvPr>
            <p:cNvSpPr/>
            <p:nvPr/>
          </p:nvSpPr>
          <p:spPr>
            <a:xfrm>
              <a:off x="1293480" y="1897961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912;p46">
              <a:extLst>
                <a:ext uri="{FF2B5EF4-FFF2-40B4-BE49-F238E27FC236}">
                  <a16:creationId xmlns:a16="http://schemas.microsoft.com/office/drawing/2014/main" id="{F8D6A5C9-4FFB-A248-BDA4-38A8096B9E73}"/>
                </a:ext>
              </a:extLst>
            </p:cNvPr>
            <p:cNvSpPr/>
            <p:nvPr/>
          </p:nvSpPr>
          <p:spPr>
            <a:xfrm>
              <a:off x="1305472" y="2066980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913;p46">
              <a:extLst>
                <a:ext uri="{FF2B5EF4-FFF2-40B4-BE49-F238E27FC236}">
                  <a16:creationId xmlns:a16="http://schemas.microsoft.com/office/drawing/2014/main" id="{FE86E837-BB1E-B74A-B389-AEC13F0C61F2}"/>
                </a:ext>
              </a:extLst>
            </p:cNvPr>
            <p:cNvSpPr/>
            <p:nvPr/>
          </p:nvSpPr>
          <p:spPr>
            <a:xfrm>
              <a:off x="1312496" y="20885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914;p46">
              <a:extLst>
                <a:ext uri="{FF2B5EF4-FFF2-40B4-BE49-F238E27FC236}">
                  <a16:creationId xmlns:a16="http://schemas.microsoft.com/office/drawing/2014/main" id="{6A7E626B-EC52-C543-9825-21491672C695}"/>
                </a:ext>
              </a:extLst>
            </p:cNvPr>
            <p:cNvSpPr/>
            <p:nvPr/>
          </p:nvSpPr>
          <p:spPr>
            <a:xfrm>
              <a:off x="1327934" y="19871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915;p46">
              <a:extLst>
                <a:ext uri="{FF2B5EF4-FFF2-40B4-BE49-F238E27FC236}">
                  <a16:creationId xmlns:a16="http://schemas.microsoft.com/office/drawing/2014/main" id="{16031D86-5C06-5541-B19C-2F3BE6E5E671}"/>
                </a:ext>
              </a:extLst>
            </p:cNvPr>
            <p:cNvSpPr/>
            <p:nvPr/>
          </p:nvSpPr>
          <p:spPr>
            <a:xfrm>
              <a:off x="1159838" y="16653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1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916;p46">
              <a:extLst>
                <a:ext uri="{FF2B5EF4-FFF2-40B4-BE49-F238E27FC236}">
                  <a16:creationId xmlns:a16="http://schemas.microsoft.com/office/drawing/2014/main" id="{D02F4EFF-AE49-6145-B72E-D27550E83D74}"/>
                </a:ext>
              </a:extLst>
            </p:cNvPr>
            <p:cNvSpPr/>
            <p:nvPr/>
          </p:nvSpPr>
          <p:spPr>
            <a:xfrm>
              <a:off x="1139099" y="1683460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917;p46">
              <a:extLst>
                <a:ext uri="{FF2B5EF4-FFF2-40B4-BE49-F238E27FC236}">
                  <a16:creationId xmlns:a16="http://schemas.microsoft.com/office/drawing/2014/main" id="{FC115EF8-11A8-2548-AFA3-23752B46CF20}"/>
                </a:ext>
              </a:extLst>
            </p:cNvPr>
            <p:cNvSpPr/>
            <p:nvPr/>
          </p:nvSpPr>
          <p:spPr>
            <a:xfrm>
              <a:off x="1151092" y="1852214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918;p46">
              <a:extLst>
                <a:ext uri="{FF2B5EF4-FFF2-40B4-BE49-F238E27FC236}">
                  <a16:creationId xmlns:a16="http://schemas.microsoft.com/office/drawing/2014/main" id="{E54C2B83-DC51-444F-A417-DFC3D42DBE81}"/>
                </a:ext>
              </a:extLst>
            </p:cNvPr>
            <p:cNvSpPr/>
            <p:nvPr/>
          </p:nvSpPr>
          <p:spPr>
            <a:xfrm>
              <a:off x="1157983" y="18738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919;p46">
              <a:extLst>
                <a:ext uri="{FF2B5EF4-FFF2-40B4-BE49-F238E27FC236}">
                  <a16:creationId xmlns:a16="http://schemas.microsoft.com/office/drawing/2014/main" id="{3C5A5D38-ECBB-CA4B-AC3D-53B44E8CED8C}"/>
                </a:ext>
              </a:extLst>
            </p:cNvPr>
            <p:cNvSpPr/>
            <p:nvPr/>
          </p:nvSpPr>
          <p:spPr>
            <a:xfrm>
              <a:off x="1173553" y="17724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920;p46">
              <a:extLst>
                <a:ext uri="{FF2B5EF4-FFF2-40B4-BE49-F238E27FC236}">
                  <a16:creationId xmlns:a16="http://schemas.microsoft.com/office/drawing/2014/main" id="{92428EE1-2A41-C04D-AFDA-1E0CDC80C136}"/>
                </a:ext>
              </a:extLst>
            </p:cNvPr>
            <p:cNvSpPr/>
            <p:nvPr/>
          </p:nvSpPr>
          <p:spPr>
            <a:xfrm>
              <a:off x="1031629" y="1864859"/>
              <a:ext cx="197832" cy="232760"/>
            </a:xfrm>
            <a:custGeom>
              <a:avLst/>
              <a:gdLst/>
              <a:ahLst/>
              <a:cxnLst/>
              <a:rect l="l" t="t" r="r" b="b"/>
              <a:pathLst>
                <a:path w="1978320" h="2327603" extrusionOk="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921;p46">
              <a:extLst>
                <a:ext uri="{FF2B5EF4-FFF2-40B4-BE49-F238E27FC236}">
                  <a16:creationId xmlns:a16="http://schemas.microsoft.com/office/drawing/2014/main" id="{6F68255C-138C-7747-B125-83E496D55536}"/>
                </a:ext>
              </a:extLst>
            </p:cNvPr>
            <p:cNvSpPr/>
            <p:nvPr/>
          </p:nvSpPr>
          <p:spPr>
            <a:xfrm>
              <a:off x="1010626" y="1877041"/>
              <a:ext cx="74627" cy="70970"/>
            </a:xfrm>
            <a:custGeom>
              <a:avLst/>
              <a:gdLst/>
              <a:ahLst/>
              <a:cxnLst/>
              <a:rect l="l" t="t" r="r" b="b"/>
              <a:pathLst>
                <a:path w="746272" h="709700" extrusionOk="0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922;p46">
              <a:extLst>
                <a:ext uri="{FF2B5EF4-FFF2-40B4-BE49-F238E27FC236}">
                  <a16:creationId xmlns:a16="http://schemas.microsoft.com/office/drawing/2014/main" id="{DB2A7262-131B-3145-82C2-BA186A086260}"/>
                </a:ext>
              </a:extLst>
            </p:cNvPr>
            <p:cNvSpPr/>
            <p:nvPr/>
          </p:nvSpPr>
          <p:spPr>
            <a:xfrm>
              <a:off x="1134925" y="1949468"/>
              <a:ext cx="43328" cy="33991"/>
            </a:xfrm>
            <a:custGeom>
              <a:avLst/>
              <a:gdLst/>
              <a:ahLst/>
              <a:cxnLst/>
              <a:rect l="l" t="t" r="r" b="b"/>
              <a:pathLst>
                <a:path w="433276" h="339912" extrusionOk="0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923;p46">
              <a:extLst>
                <a:ext uri="{FF2B5EF4-FFF2-40B4-BE49-F238E27FC236}">
                  <a16:creationId xmlns:a16="http://schemas.microsoft.com/office/drawing/2014/main" id="{555CBBFA-96D6-8B44-975E-7FFF594F6517}"/>
                </a:ext>
              </a:extLst>
            </p:cNvPr>
            <p:cNvSpPr/>
            <p:nvPr/>
          </p:nvSpPr>
          <p:spPr>
            <a:xfrm>
              <a:off x="1094839" y="1944436"/>
              <a:ext cx="83532" cy="57161"/>
            </a:xfrm>
            <a:custGeom>
              <a:avLst/>
              <a:gdLst/>
              <a:ahLst/>
              <a:cxnLst/>
              <a:rect l="l" t="t" r="r" b="b"/>
              <a:pathLst>
                <a:path w="835320" h="571610" extrusionOk="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924;p46">
              <a:extLst>
                <a:ext uri="{FF2B5EF4-FFF2-40B4-BE49-F238E27FC236}">
                  <a16:creationId xmlns:a16="http://schemas.microsoft.com/office/drawing/2014/main" id="{D916518A-D3DC-E546-87A7-451A44B96F8C}"/>
                </a:ext>
              </a:extLst>
            </p:cNvPr>
            <p:cNvSpPr/>
            <p:nvPr/>
          </p:nvSpPr>
          <p:spPr>
            <a:xfrm>
              <a:off x="1077281" y="1952249"/>
              <a:ext cx="101209" cy="67385"/>
            </a:xfrm>
            <a:custGeom>
              <a:avLst/>
              <a:gdLst/>
              <a:ahLst/>
              <a:cxnLst/>
              <a:rect l="l" t="t" r="r" b="b"/>
              <a:pathLst>
                <a:path w="1012086" h="673849" extrusionOk="0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925;p46">
              <a:extLst>
                <a:ext uri="{FF2B5EF4-FFF2-40B4-BE49-F238E27FC236}">
                  <a16:creationId xmlns:a16="http://schemas.microsoft.com/office/drawing/2014/main" id="{0E9F9831-8332-784A-88BF-5AE2B538CAA7}"/>
                </a:ext>
              </a:extLst>
            </p:cNvPr>
            <p:cNvSpPr/>
            <p:nvPr/>
          </p:nvSpPr>
          <p:spPr>
            <a:xfrm>
              <a:off x="1188792" y="1979734"/>
              <a:ext cx="22462" cy="33373"/>
            </a:xfrm>
            <a:custGeom>
              <a:avLst/>
              <a:gdLst/>
              <a:ahLst/>
              <a:cxnLst/>
              <a:rect l="l" t="t" r="r" b="b"/>
              <a:pathLst>
                <a:path w="224619" h="333730" extrusionOk="0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926;p46">
              <a:extLst>
                <a:ext uri="{FF2B5EF4-FFF2-40B4-BE49-F238E27FC236}">
                  <a16:creationId xmlns:a16="http://schemas.microsoft.com/office/drawing/2014/main" id="{20290011-3A1B-2E45-971D-9279BC3E9284}"/>
                </a:ext>
              </a:extLst>
            </p:cNvPr>
            <p:cNvSpPr/>
            <p:nvPr/>
          </p:nvSpPr>
          <p:spPr>
            <a:xfrm>
              <a:off x="1046537" y="1669527"/>
              <a:ext cx="55555" cy="75611"/>
            </a:xfrm>
            <a:custGeom>
              <a:avLst/>
              <a:gdLst/>
              <a:ahLst/>
              <a:cxnLst/>
              <a:rect l="l" t="t" r="r" b="b"/>
              <a:pathLst>
                <a:path w="555551" h="756106" extrusionOk="0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" name="Google Shape;697;p43">
            <a:extLst>
              <a:ext uri="{FF2B5EF4-FFF2-40B4-BE49-F238E27FC236}">
                <a16:creationId xmlns:a16="http://schemas.microsoft.com/office/drawing/2014/main" id="{0F6174E5-F0E9-4DE2-BFFD-F7BFAFBA9223}"/>
              </a:ext>
            </a:extLst>
          </p:cNvPr>
          <p:cNvSpPr txBox="1"/>
          <p:nvPr/>
        </p:nvSpPr>
        <p:spPr>
          <a:xfrm>
            <a:off x="2295960" y="2509565"/>
            <a:ext cx="1677260" cy="85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Paula Alejandra Garnica</a:t>
            </a:r>
            <a:br>
              <a:rPr lang="en" dirty="0">
                <a:latin typeface="Barlow"/>
                <a:ea typeface="Barlow"/>
                <a:cs typeface="Barlow"/>
                <a:sym typeface="Barlow"/>
              </a:rPr>
            </a:br>
            <a:r>
              <a:rPr lang="es-CO" sz="8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Estudiante</a:t>
            </a:r>
            <a:endParaRPr sz="8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lvl="0" algn="ctr">
              <a:spcBef>
                <a:spcPts val="400"/>
              </a:spcBef>
            </a:pPr>
            <a:r>
              <a:rPr lang="es-CO" sz="9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Análisis y Desarrollo de datos </a:t>
            </a:r>
            <a:endParaRPr lang="es-CO" sz="900" dirty="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 txBox="1">
            <a:spLocks noGrp="1"/>
          </p:cNvSpPr>
          <p:nvPr>
            <p:ph type="body" idx="1"/>
          </p:nvPr>
        </p:nvSpPr>
        <p:spPr>
          <a:xfrm>
            <a:off x="177933" y="1870110"/>
            <a:ext cx="4993509" cy="282531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CO" sz="1600" dirty="0"/>
              <a:t> ¿</a:t>
            </a:r>
            <a:r>
              <a:rPr lang="es-CO" sz="1400" dirty="0"/>
              <a:t>Si  mejora el control del inventario donde se capacite una persona que cumpla con la función de tener un inventario estable ,que verifique el control de  cada entrada y salida de los productos ,se perfeccionaría mucho mas el rendimiento y se reducirían los costos de la microempresa ?</a:t>
            </a:r>
          </a:p>
        </p:txBody>
      </p:sp>
      <p:sp>
        <p:nvSpPr>
          <p:cNvPr id="231" name="Google Shape;231;p18"/>
          <p:cNvSpPr txBox="1">
            <a:spLocks noGrp="1"/>
          </p:cNvSpPr>
          <p:nvPr>
            <p:ph type="title"/>
          </p:nvPr>
        </p:nvSpPr>
        <p:spPr>
          <a:xfrm>
            <a:off x="985805" y="759612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 Pregunta Problema :</a:t>
            </a:r>
            <a:endParaRPr dirty="0"/>
          </a:p>
        </p:txBody>
      </p:sp>
      <p:sp>
        <p:nvSpPr>
          <p:cNvPr id="233" name="Google Shape;233;p1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7B26CBDF-DC18-0E4C-98B9-BDF97A5A70BC}"/>
              </a:ext>
            </a:extLst>
          </p:cNvPr>
          <p:cNvGrpSpPr/>
          <p:nvPr/>
        </p:nvGrpSpPr>
        <p:grpSpPr>
          <a:xfrm>
            <a:off x="5777345" y="479745"/>
            <a:ext cx="2992934" cy="4143055"/>
            <a:chOff x="1019213" y="3964719"/>
            <a:chExt cx="438896" cy="683556"/>
          </a:xfrm>
        </p:grpSpPr>
        <p:sp>
          <p:nvSpPr>
            <p:cNvPr id="59" name="Google Shape;1271;p46">
              <a:extLst>
                <a:ext uri="{FF2B5EF4-FFF2-40B4-BE49-F238E27FC236}">
                  <a16:creationId xmlns:a16="http://schemas.microsoft.com/office/drawing/2014/main" id="{77F5EF97-915B-B742-98FE-5669BAF437C0}"/>
                </a:ext>
              </a:extLst>
            </p:cNvPr>
            <p:cNvSpPr/>
            <p:nvPr/>
          </p:nvSpPr>
          <p:spPr>
            <a:xfrm>
              <a:off x="1180677" y="3964719"/>
              <a:ext cx="57630" cy="327278"/>
            </a:xfrm>
            <a:custGeom>
              <a:avLst/>
              <a:gdLst/>
              <a:ahLst/>
              <a:cxnLst/>
              <a:rect l="l" t="t" r="r" b="b"/>
              <a:pathLst>
                <a:path w="576302" h="3272780" extrusionOk="0">
                  <a:moveTo>
                    <a:pt x="82123" y="11123"/>
                  </a:moveTo>
                  <a:cubicBezTo>
                    <a:pt x="127507" y="37030"/>
                    <a:pt x="163526" y="100357"/>
                    <a:pt x="163526" y="152169"/>
                  </a:cubicBezTo>
                  <a:lnTo>
                    <a:pt x="163526" y="1542480"/>
                  </a:lnTo>
                  <a:lnTo>
                    <a:pt x="576303" y="1780675"/>
                  </a:lnTo>
                  <a:lnTo>
                    <a:pt x="576303" y="3214882"/>
                  </a:lnTo>
                  <a:cubicBezTo>
                    <a:pt x="576303" y="3266695"/>
                    <a:pt x="539563" y="3287564"/>
                    <a:pt x="494900" y="3261657"/>
                  </a:cubicBezTo>
                  <a:cubicBezTo>
                    <a:pt x="449516" y="3235751"/>
                    <a:pt x="413497" y="3172424"/>
                    <a:pt x="413497" y="3120611"/>
                  </a:cubicBezTo>
                  <a:lnTo>
                    <a:pt x="413497" y="1874226"/>
                  </a:lnTo>
                  <a:lnTo>
                    <a:pt x="0" y="1636750"/>
                  </a:lnTo>
                  <a:lnTo>
                    <a:pt x="0" y="57899"/>
                  </a:lnTo>
                  <a:cubicBezTo>
                    <a:pt x="0" y="6086"/>
                    <a:pt x="36739" y="-14783"/>
                    <a:pt x="8212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1272;p46">
              <a:extLst>
                <a:ext uri="{FF2B5EF4-FFF2-40B4-BE49-F238E27FC236}">
                  <a16:creationId xmlns:a16="http://schemas.microsoft.com/office/drawing/2014/main" id="{3B55732B-23AE-0445-9915-9F2B0547BFCF}"/>
                </a:ext>
              </a:extLst>
            </p:cNvPr>
            <p:cNvSpPr/>
            <p:nvPr/>
          </p:nvSpPr>
          <p:spPr>
            <a:xfrm>
              <a:off x="1203159" y="4438020"/>
              <a:ext cx="57558" cy="169609"/>
            </a:xfrm>
            <a:custGeom>
              <a:avLst/>
              <a:gdLst/>
              <a:ahLst/>
              <a:cxnLst/>
              <a:rect l="l" t="t" r="r" b="b"/>
              <a:pathLst>
                <a:path w="575582" h="1696088" extrusionOk="0">
                  <a:moveTo>
                    <a:pt x="81403" y="1684965"/>
                  </a:moveTo>
                  <a:cubicBezTo>
                    <a:pt x="126787" y="1710871"/>
                    <a:pt x="162806" y="1690002"/>
                    <a:pt x="162806" y="1638189"/>
                  </a:cubicBezTo>
                  <a:lnTo>
                    <a:pt x="162806" y="596176"/>
                  </a:lnTo>
                  <a:lnTo>
                    <a:pt x="575582" y="834371"/>
                  </a:lnTo>
                  <a:lnTo>
                    <a:pt x="575582" y="152169"/>
                  </a:lnTo>
                  <a:cubicBezTo>
                    <a:pt x="575582" y="100356"/>
                    <a:pt x="538843" y="37030"/>
                    <a:pt x="494179" y="11124"/>
                  </a:cubicBezTo>
                  <a:cubicBezTo>
                    <a:pt x="448795" y="-14783"/>
                    <a:pt x="412777" y="6086"/>
                    <a:pt x="412777" y="57899"/>
                  </a:cubicBezTo>
                  <a:lnTo>
                    <a:pt x="412777" y="552280"/>
                  </a:lnTo>
                  <a:lnTo>
                    <a:pt x="0" y="314084"/>
                  </a:lnTo>
                  <a:lnTo>
                    <a:pt x="0" y="1543919"/>
                  </a:lnTo>
                  <a:cubicBezTo>
                    <a:pt x="0" y="1595732"/>
                    <a:pt x="36739" y="1659059"/>
                    <a:pt x="81403" y="168496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1273;p46">
              <a:extLst>
                <a:ext uri="{FF2B5EF4-FFF2-40B4-BE49-F238E27FC236}">
                  <a16:creationId xmlns:a16="http://schemas.microsoft.com/office/drawing/2014/main" id="{3B9CF58F-FBB0-A84E-9F2D-09E8680C81E4}"/>
                </a:ext>
              </a:extLst>
            </p:cNvPr>
            <p:cNvSpPr/>
            <p:nvPr/>
          </p:nvSpPr>
          <p:spPr>
            <a:xfrm>
              <a:off x="1266437" y="4020885"/>
              <a:ext cx="16281" cy="257547"/>
            </a:xfrm>
            <a:custGeom>
              <a:avLst/>
              <a:gdLst/>
              <a:ahLst/>
              <a:cxnLst/>
              <a:rect l="l" t="t" r="r" b="b"/>
              <a:pathLst>
                <a:path w="162805" h="2575466" extrusionOk="0">
                  <a:moveTo>
                    <a:pt x="81403" y="11123"/>
                  </a:moveTo>
                  <a:cubicBezTo>
                    <a:pt x="126787" y="37030"/>
                    <a:pt x="162806" y="100357"/>
                    <a:pt x="162806" y="152169"/>
                  </a:cubicBezTo>
                  <a:lnTo>
                    <a:pt x="162806" y="2517568"/>
                  </a:lnTo>
                  <a:cubicBezTo>
                    <a:pt x="162806" y="2569381"/>
                    <a:pt x="126066" y="2590250"/>
                    <a:pt x="81403" y="2564343"/>
                  </a:cubicBezTo>
                  <a:cubicBezTo>
                    <a:pt x="36019" y="2538437"/>
                    <a:pt x="0" y="2475110"/>
                    <a:pt x="0" y="2423297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1274;p46">
              <a:extLst>
                <a:ext uri="{FF2B5EF4-FFF2-40B4-BE49-F238E27FC236}">
                  <a16:creationId xmlns:a16="http://schemas.microsoft.com/office/drawing/2014/main" id="{1325D2DD-A517-4B41-AB4D-5CA2069C4208}"/>
                </a:ext>
              </a:extLst>
            </p:cNvPr>
            <p:cNvSpPr/>
            <p:nvPr/>
          </p:nvSpPr>
          <p:spPr>
            <a:xfrm>
              <a:off x="1191235" y="4555583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5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275;p46">
              <a:extLst>
                <a:ext uri="{FF2B5EF4-FFF2-40B4-BE49-F238E27FC236}">
                  <a16:creationId xmlns:a16="http://schemas.microsoft.com/office/drawing/2014/main" id="{6C3E58E2-DF2C-D847-85B6-CF08285671EE}"/>
                </a:ext>
              </a:extLst>
            </p:cNvPr>
            <p:cNvSpPr/>
            <p:nvPr/>
          </p:nvSpPr>
          <p:spPr>
            <a:xfrm>
              <a:off x="1315853" y="4184741"/>
              <a:ext cx="57558" cy="153705"/>
            </a:xfrm>
            <a:custGeom>
              <a:avLst/>
              <a:gdLst/>
              <a:ahLst/>
              <a:cxnLst/>
              <a:rect l="l" t="t" r="r" b="b"/>
              <a:pathLst>
                <a:path w="575582" h="1537051" extrusionOk="0">
                  <a:moveTo>
                    <a:pt x="494179" y="11123"/>
                  </a:moveTo>
                  <a:cubicBezTo>
                    <a:pt x="448796" y="-14783"/>
                    <a:pt x="412777" y="6086"/>
                    <a:pt x="412777" y="57899"/>
                  </a:cubicBezTo>
                  <a:lnTo>
                    <a:pt x="412777" y="760250"/>
                  </a:lnTo>
                  <a:lnTo>
                    <a:pt x="0" y="522055"/>
                  </a:lnTo>
                  <a:lnTo>
                    <a:pt x="0" y="1384882"/>
                  </a:lnTo>
                  <a:cubicBezTo>
                    <a:pt x="0" y="1436695"/>
                    <a:pt x="36739" y="1500022"/>
                    <a:pt x="81403" y="1525928"/>
                  </a:cubicBezTo>
                  <a:cubicBezTo>
                    <a:pt x="126787" y="1551835"/>
                    <a:pt x="162806" y="1530966"/>
                    <a:pt x="162806" y="1479153"/>
                  </a:cubicBezTo>
                  <a:lnTo>
                    <a:pt x="162806" y="804147"/>
                  </a:lnTo>
                  <a:lnTo>
                    <a:pt x="575582" y="1042342"/>
                  </a:lnTo>
                  <a:lnTo>
                    <a:pt x="575582" y="152169"/>
                  </a:lnTo>
                  <a:cubicBezTo>
                    <a:pt x="575582" y="100357"/>
                    <a:pt x="538843" y="37030"/>
                    <a:pt x="494179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276;p46">
              <a:extLst>
                <a:ext uri="{FF2B5EF4-FFF2-40B4-BE49-F238E27FC236}">
                  <a16:creationId xmlns:a16="http://schemas.microsoft.com/office/drawing/2014/main" id="{0031A356-4BE9-7048-B09A-849D92D1FB3B}"/>
                </a:ext>
              </a:extLst>
            </p:cNvPr>
            <p:cNvSpPr/>
            <p:nvPr/>
          </p:nvSpPr>
          <p:spPr>
            <a:xfrm>
              <a:off x="1346594" y="4172474"/>
              <a:ext cx="36883" cy="55252"/>
            </a:xfrm>
            <a:custGeom>
              <a:avLst/>
              <a:gdLst/>
              <a:ahLst/>
              <a:cxnLst/>
              <a:rect l="l" t="t" r="r" b="b"/>
              <a:pathLst>
                <a:path w="368833" h="552522" extrusionOk="0">
                  <a:moveTo>
                    <a:pt x="368833" y="382406"/>
                  </a:moveTo>
                  <a:cubicBezTo>
                    <a:pt x="368833" y="523451"/>
                    <a:pt x="285990" y="589657"/>
                    <a:pt x="184417" y="531367"/>
                  </a:cubicBezTo>
                  <a:cubicBezTo>
                    <a:pt x="82843" y="472358"/>
                    <a:pt x="0" y="311163"/>
                    <a:pt x="0" y="170117"/>
                  </a:cubicBezTo>
                  <a:cubicBezTo>
                    <a:pt x="0" y="29071"/>
                    <a:pt x="82123" y="-37134"/>
                    <a:pt x="184417" y="21155"/>
                  </a:cubicBezTo>
                  <a:cubicBezTo>
                    <a:pt x="286710" y="80164"/>
                    <a:pt x="368833" y="241360"/>
                    <a:pt x="368833" y="382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277;p46">
              <a:extLst>
                <a:ext uri="{FF2B5EF4-FFF2-40B4-BE49-F238E27FC236}">
                  <a16:creationId xmlns:a16="http://schemas.microsoft.com/office/drawing/2014/main" id="{57A334E3-FA10-6543-AECA-90CA810F6995}"/>
                </a:ext>
              </a:extLst>
            </p:cNvPr>
            <p:cNvSpPr/>
            <p:nvPr/>
          </p:nvSpPr>
          <p:spPr>
            <a:xfrm>
              <a:off x="1300195" y="4426721"/>
              <a:ext cx="144076" cy="148308"/>
            </a:xfrm>
            <a:custGeom>
              <a:avLst/>
              <a:gdLst/>
              <a:ahLst/>
              <a:cxnLst/>
              <a:rect l="l" t="t" r="r" b="b"/>
              <a:pathLst>
                <a:path w="1440755" h="1483080" extrusionOk="0">
                  <a:moveTo>
                    <a:pt x="1440756" y="1425181"/>
                  </a:moveTo>
                  <a:cubicBezTo>
                    <a:pt x="1440756" y="1373368"/>
                    <a:pt x="1404017" y="1310042"/>
                    <a:pt x="1359353" y="1284135"/>
                  </a:cubicBezTo>
                  <a:lnTo>
                    <a:pt x="718217" y="914250"/>
                  </a:lnTo>
                  <a:lnTo>
                    <a:pt x="718217" y="378131"/>
                  </a:lnTo>
                  <a:lnTo>
                    <a:pt x="81403" y="11124"/>
                  </a:lnTo>
                  <a:cubicBezTo>
                    <a:pt x="36019" y="-14783"/>
                    <a:pt x="0" y="6086"/>
                    <a:pt x="0" y="57899"/>
                  </a:cubicBezTo>
                  <a:cubicBezTo>
                    <a:pt x="0" y="109711"/>
                    <a:pt x="36739" y="173039"/>
                    <a:pt x="81403" y="198945"/>
                  </a:cubicBezTo>
                  <a:lnTo>
                    <a:pt x="555412" y="472401"/>
                  </a:lnTo>
                  <a:lnTo>
                    <a:pt x="555412" y="1008520"/>
                  </a:lnTo>
                  <a:lnTo>
                    <a:pt x="1360074" y="1471957"/>
                  </a:lnTo>
                  <a:cubicBezTo>
                    <a:pt x="1404737" y="1497863"/>
                    <a:pt x="1440756" y="1476994"/>
                    <a:pt x="1440756" y="142518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278;p46">
              <a:extLst>
                <a:ext uri="{FF2B5EF4-FFF2-40B4-BE49-F238E27FC236}">
                  <a16:creationId xmlns:a16="http://schemas.microsoft.com/office/drawing/2014/main" id="{97318C7F-80D3-B04E-B9EB-E131520920F4}"/>
                </a:ext>
              </a:extLst>
            </p:cNvPr>
            <p:cNvSpPr/>
            <p:nvPr/>
          </p:nvSpPr>
          <p:spPr>
            <a:xfrm>
              <a:off x="1281448" y="4456718"/>
              <a:ext cx="16281" cy="191557"/>
            </a:xfrm>
            <a:custGeom>
              <a:avLst/>
              <a:gdLst/>
              <a:ahLst/>
              <a:cxnLst/>
              <a:rect l="l" t="t" r="r" b="b"/>
              <a:pathLst>
                <a:path w="162805" h="1915573" extrusionOk="0">
                  <a:moveTo>
                    <a:pt x="81403" y="1904450"/>
                  </a:moveTo>
                  <a:cubicBezTo>
                    <a:pt x="36019" y="1878543"/>
                    <a:pt x="0" y="1815217"/>
                    <a:pt x="0" y="1763404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4"/>
                  </a:cubicBezTo>
                  <a:cubicBezTo>
                    <a:pt x="126787" y="37030"/>
                    <a:pt x="162806" y="100356"/>
                    <a:pt x="162806" y="152169"/>
                  </a:cubicBezTo>
                  <a:lnTo>
                    <a:pt x="162806" y="1857674"/>
                  </a:lnTo>
                  <a:cubicBezTo>
                    <a:pt x="162806" y="1909487"/>
                    <a:pt x="126066" y="1930356"/>
                    <a:pt x="81403" y="19044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1279;p46">
              <a:extLst>
                <a:ext uri="{FF2B5EF4-FFF2-40B4-BE49-F238E27FC236}">
                  <a16:creationId xmlns:a16="http://schemas.microsoft.com/office/drawing/2014/main" id="{AF3C7D5E-8182-1048-84FB-D760F9894C40}"/>
                </a:ext>
              </a:extLst>
            </p:cNvPr>
            <p:cNvSpPr/>
            <p:nvPr/>
          </p:nvSpPr>
          <p:spPr>
            <a:xfrm>
              <a:off x="1416552" y="4536391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6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1280;p46">
              <a:extLst>
                <a:ext uri="{FF2B5EF4-FFF2-40B4-BE49-F238E27FC236}">
                  <a16:creationId xmlns:a16="http://schemas.microsoft.com/office/drawing/2014/main" id="{489ABFCD-B008-B140-8676-E86D86EDD9EF}"/>
                </a:ext>
              </a:extLst>
            </p:cNvPr>
            <p:cNvSpPr/>
            <p:nvPr/>
          </p:nvSpPr>
          <p:spPr>
            <a:xfrm>
              <a:off x="1055916" y="4289546"/>
              <a:ext cx="117277" cy="284682"/>
            </a:xfrm>
            <a:custGeom>
              <a:avLst/>
              <a:gdLst/>
              <a:ahLst/>
              <a:cxnLst/>
              <a:rect l="l" t="t" r="r" b="b"/>
              <a:pathLst>
                <a:path w="1172775" h="2846825" extrusionOk="0">
                  <a:moveTo>
                    <a:pt x="0" y="0"/>
                  </a:moveTo>
                  <a:lnTo>
                    <a:pt x="1172776" y="676445"/>
                  </a:lnTo>
                  <a:lnTo>
                    <a:pt x="1172776" y="2846826"/>
                  </a:lnTo>
                  <a:lnTo>
                    <a:pt x="0" y="217038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281;p46">
              <a:extLst>
                <a:ext uri="{FF2B5EF4-FFF2-40B4-BE49-F238E27FC236}">
                  <a16:creationId xmlns:a16="http://schemas.microsoft.com/office/drawing/2014/main" id="{40AABA68-FEAE-794F-B35A-7BF2188FDF1D}"/>
                </a:ext>
              </a:extLst>
            </p:cNvPr>
            <p:cNvSpPr/>
            <p:nvPr/>
          </p:nvSpPr>
          <p:spPr>
            <a:xfrm>
              <a:off x="1074447" y="4427185"/>
              <a:ext cx="69877" cy="48862"/>
            </a:xfrm>
            <a:custGeom>
              <a:avLst/>
              <a:gdLst/>
              <a:ahLst/>
              <a:cxnLst/>
              <a:rect l="l" t="t" r="r" b="b"/>
              <a:pathLst>
                <a:path w="698766" h="488623" extrusionOk="0">
                  <a:moveTo>
                    <a:pt x="0" y="0"/>
                  </a:moveTo>
                  <a:lnTo>
                    <a:pt x="698767" y="402988"/>
                  </a:lnTo>
                  <a:lnTo>
                    <a:pt x="698767" y="488624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282;p46">
              <a:extLst>
                <a:ext uri="{FF2B5EF4-FFF2-40B4-BE49-F238E27FC236}">
                  <a16:creationId xmlns:a16="http://schemas.microsoft.com/office/drawing/2014/main" id="{85934EB1-44EA-214D-8F6A-5FA636F66F35}"/>
                </a:ext>
              </a:extLst>
            </p:cNvPr>
            <p:cNvSpPr/>
            <p:nvPr/>
          </p:nvSpPr>
          <p:spPr>
            <a:xfrm>
              <a:off x="1081701" y="4448211"/>
              <a:ext cx="55397" cy="40515"/>
            </a:xfrm>
            <a:custGeom>
              <a:avLst/>
              <a:gdLst/>
              <a:ahLst/>
              <a:cxnLst/>
              <a:rect l="l" t="t" r="r" b="b"/>
              <a:pathLst>
                <a:path w="553970" h="405147" extrusionOk="0">
                  <a:moveTo>
                    <a:pt x="0" y="0"/>
                  </a:moveTo>
                  <a:lnTo>
                    <a:pt x="553971" y="319512"/>
                  </a:lnTo>
                  <a:lnTo>
                    <a:pt x="553971" y="405147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283;p46">
              <a:extLst>
                <a:ext uri="{FF2B5EF4-FFF2-40B4-BE49-F238E27FC236}">
                  <a16:creationId xmlns:a16="http://schemas.microsoft.com/office/drawing/2014/main" id="{1EA2C423-6846-214B-8C65-916692D3A30E}"/>
                </a:ext>
              </a:extLst>
            </p:cNvPr>
            <p:cNvSpPr/>
            <p:nvPr/>
          </p:nvSpPr>
          <p:spPr>
            <a:xfrm>
              <a:off x="1019213" y="4439815"/>
              <a:ext cx="81619" cy="71314"/>
            </a:xfrm>
            <a:custGeom>
              <a:avLst/>
              <a:gdLst/>
              <a:ahLst/>
              <a:cxnLst/>
              <a:rect l="l" t="t" r="r" b="b"/>
              <a:pathLst>
                <a:path w="816188" h="713145" extrusionOk="0">
                  <a:moveTo>
                    <a:pt x="815468" y="470633"/>
                  </a:moveTo>
                  <a:lnTo>
                    <a:pt x="0" y="0"/>
                  </a:lnTo>
                  <a:lnTo>
                    <a:pt x="0" y="242513"/>
                  </a:lnTo>
                  <a:lnTo>
                    <a:pt x="816188" y="713146"/>
                  </a:lnTo>
                  <a:lnTo>
                    <a:pt x="815468" y="47063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1284;p46">
              <a:extLst>
                <a:ext uri="{FF2B5EF4-FFF2-40B4-BE49-F238E27FC236}">
                  <a16:creationId xmlns:a16="http://schemas.microsoft.com/office/drawing/2014/main" id="{625D4181-8B66-B44E-9D8A-09DB75CA8799}"/>
                </a:ext>
              </a:extLst>
            </p:cNvPr>
            <p:cNvSpPr/>
            <p:nvPr/>
          </p:nvSpPr>
          <p:spPr>
            <a:xfrm>
              <a:off x="1087088" y="4366761"/>
              <a:ext cx="52804" cy="26266"/>
            </a:xfrm>
            <a:custGeom>
              <a:avLst/>
              <a:gdLst/>
              <a:ahLst/>
              <a:cxnLst/>
              <a:rect l="l" t="t" r="r" b="b"/>
              <a:pathLst>
                <a:path w="528037" h="262662" extrusionOk="0">
                  <a:moveTo>
                    <a:pt x="528037" y="118738"/>
                  </a:moveTo>
                  <a:lnTo>
                    <a:pt x="345781" y="262662"/>
                  </a:lnTo>
                  <a:lnTo>
                    <a:pt x="223317" y="105785"/>
                  </a:lnTo>
                  <a:lnTo>
                    <a:pt x="63393" y="243952"/>
                  </a:lnTo>
                  <a:lnTo>
                    <a:pt x="0" y="197896"/>
                  </a:lnTo>
                  <a:lnTo>
                    <a:pt x="235564" y="0"/>
                  </a:lnTo>
                  <a:lnTo>
                    <a:pt x="355146" y="156878"/>
                  </a:lnTo>
                  <a:lnTo>
                    <a:pt x="486976" y="59009"/>
                  </a:lnTo>
                  <a:lnTo>
                    <a:pt x="528037" y="11873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1285;p46">
              <a:extLst>
                <a:ext uri="{FF2B5EF4-FFF2-40B4-BE49-F238E27FC236}">
                  <a16:creationId xmlns:a16="http://schemas.microsoft.com/office/drawing/2014/main" id="{AC80E4E8-E650-2A41-A6F4-34417C82D4ED}"/>
                </a:ext>
              </a:extLst>
            </p:cNvPr>
            <p:cNvSpPr/>
            <p:nvPr/>
          </p:nvSpPr>
          <p:spPr>
            <a:xfrm>
              <a:off x="1132267" y="4356275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7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969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1286;p46">
              <a:extLst>
                <a:ext uri="{FF2B5EF4-FFF2-40B4-BE49-F238E27FC236}">
                  <a16:creationId xmlns:a16="http://schemas.microsoft.com/office/drawing/2014/main" id="{CFE2CFDB-33DD-5342-9AE8-FE8201DFF3AB}"/>
                </a:ext>
              </a:extLst>
            </p:cNvPr>
            <p:cNvSpPr/>
            <p:nvPr/>
          </p:nvSpPr>
          <p:spPr>
            <a:xfrm>
              <a:off x="1077823" y="4371919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8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897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1287;p46">
              <a:extLst>
                <a:ext uri="{FF2B5EF4-FFF2-40B4-BE49-F238E27FC236}">
                  <a16:creationId xmlns:a16="http://schemas.microsoft.com/office/drawing/2014/main" id="{6772935E-2B6A-5849-B5B9-D5250B4150F2}"/>
                </a:ext>
              </a:extLst>
            </p:cNvPr>
            <p:cNvSpPr/>
            <p:nvPr/>
          </p:nvSpPr>
          <p:spPr>
            <a:xfrm>
              <a:off x="1346594" y="4366905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5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1288;p46">
              <a:extLst>
                <a:ext uri="{FF2B5EF4-FFF2-40B4-BE49-F238E27FC236}">
                  <a16:creationId xmlns:a16="http://schemas.microsoft.com/office/drawing/2014/main" id="{741D63C1-626A-0341-9F13-21C6353BC368}"/>
                </a:ext>
              </a:extLst>
            </p:cNvPr>
            <p:cNvSpPr/>
            <p:nvPr/>
          </p:nvSpPr>
          <p:spPr>
            <a:xfrm>
              <a:off x="1375037" y="4397332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0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1289;p46">
              <a:extLst>
                <a:ext uri="{FF2B5EF4-FFF2-40B4-BE49-F238E27FC236}">
                  <a16:creationId xmlns:a16="http://schemas.microsoft.com/office/drawing/2014/main" id="{7E6F248C-307D-CE4B-AB08-C47A7EE2C7E1}"/>
                </a:ext>
              </a:extLst>
            </p:cNvPr>
            <p:cNvSpPr/>
            <p:nvPr/>
          </p:nvSpPr>
          <p:spPr>
            <a:xfrm>
              <a:off x="1375109" y="4411254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4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1290;p46">
              <a:extLst>
                <a:ext uri="{FF2B5EF4-FFF2-40B4-BE49-F238E27FC236}">
                  <a16:creationId xmlns:a16="http://schemas.microsoft.com/office/drawing/2014/main" id="{17FB26FF-1659-C44E-B94D-2B343B1D577A}"/>
                </a:ext>
              </a:extLst>
            </p:cNvPr>
            <p:cNvSpPr/>
            <p:nvPr/>
          </p:nvSpPr>
          <p:spPr>
            <a:xfrm>
              <a:off x="1356578" y="4386341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1"/>
                    <a:pt x="98692" y="200889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8692" y="27460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1291;p46">
              <a:extLst>
                <a:ext uri="{FF2B5EF4-FFF2-40B4-BE49-F238E27FC236}">
                  <a16:creationId xmlns:a16="http://schemas.microsoft.com/office/drawing/2014/main" id="{F1C4DA58-4D5F-FA4D-BD9A-056029406DE2}"/>
                </a:ext>
              </a:extLst>
            </p:cNvPr>
            <p:cNvSpPr/>
            <p:nvPr/>
          </p:nvSpPr>
          <p:spPr>
            <a:xfrm>
              <a:off x="1061303" y="4190012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6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1292;p46">
              <a:extLst>
                <a:ext uri="{FF2B5EF4-FFF2-40B4-BE49-F238E27FC236}">
                  <a16:creationId xmlns:a16="http://schemas.microsoft.com/office/drawing/2014/main" id="{6A755387-9E96-4148-8E6F-C5A944634750}"/>
                </a:ext>
              </a:extLst>
            </p:cNvPr>
            <p:cNvSpPr/>
            <p:nvPr/>
          </p:nvSpPr>
          <p:spPr>
            <a:xfrm>
              <a:off x="1089746" y="4220439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1293;p46">
              <a:extLst>
                <a:ext uri="{FF2B5EF4-FFF2-40B4-BE49-F238E27FC236}">
                  <a16:creationId xmlns:a16="http://schemas.microsoft.com/office/drawing/2014/main" id="{55D1D98D-31B1-0347-B82F-E4609CFD3F7E}"/>
                </a:ext>
              </a:extLst>
            </p:cNvPr>
            <p:cNvSpPr/>
            <p:nvPr/>
          </p:nvSpPr>
          <p:spPr>
            <a:xfrm>
              <a:off x="1089818" y="4234361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5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1294;p46">
              <a:extLst>
                <a:ext uri="{FF2B5EF4-FFF2-40B4-BE49-F238E27FC236}">
                  <a16:creationId xmlns:a16="http://schemas.microsoft.com/office/drawing/2014/main" id="{DB899E50-DCE1-254C-87FC-63519D8E2946}"/>
                </a:ext>
              </a:extLst>
            </p:cNvPr>
            <p:cNvSpPr/>
            <p:nvPr/>
          </p:nvSpPr>
          <p:spPr>
            <a:xfrm>
              <a:off x="1071287" y="4209448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0"/>
                    <a:pt x="98692" y="200888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7971" y="27459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1295;p46">
              <a:extLst>
                <a:ext uri="{FF2B5EF4-FFF2-40B4-BE49-F238E27FC236}">
                  <a16:creationId xmlns:a16="http://schemas.microsoft.com/office/drawing/2014/main" id="{72CB11FE-FCE7-4E45-8440-6CB913E1CB2B}"/>
                </a:ext>
              </a:extLst>
            </p:cNvPr>
            <p:cNvSpPr/>
            <p:nvPr/>
          </p:nvSpPr>
          <p:spPr>
            <a:xfrm>
              <a:off x="1227436" y="4284375"/>
              <a:ext cx="92208" cy="13839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922084" y="957851"/>
                  </a:moveTo>
                  <a:cubicBezTo>
                    <a:pt x="922084" y="1310466"/>
                    <a:pt x="715336" y="1477418"/>
                    <a:pt x="461042" y="1330616"/>
                  </a:cubicBezTo>
                  <a:cubicBezTo>
                    <a:pt x="206028" y="1183813"/>
                    <a:pt x="0" y="778665"/>
                    <a:pt x="0" y="426050"/>
                  </a:cubicBezTo>
                  <a:cubicBezTo>
                    <a:pt x="0" y="73435"/>
                    <a:pt x="206749" y="-93517"/>
                    <a:pt x="461042" y="53286"/>
                  </a:cubicBezTo>
                  <a:cubicBezTo>
                    <a:pt x="716056" y="200089"/>
                    <a:pt x="922084" y="605236"/>
                    <a:pt x="922084" y="95785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1296;p46">
              <a:extLst>
                <a:ext uri="{FF2B5EF4-FFF2-40B4-BE49-F238E27FC236}">
                  <a16:creationId xmlns:a16="http://schemas.microsoft.com/office/drawing/2014/main" id="{79089754-7BA5-F443-96D0-98B236F04D60}"/>
                </a:ext>
              </a:extLst>
            </p:cNvPr>
            <p:cNvSpPr/>
            <p:nvPr/>
          </p:nvSpPr>
          <p:spPr>
            <a:xfrm>
              <a:off x="1244674" y="4345448"/>
              <a:ext cx="12534" cy="17095"/>
            </a:xfrm>
            <a:custGeom>
              <a:avLst/>
              <a:gdLst/>
              <a:ahLst/>
              <a:cxnLst/>
              <a:rect l="l" t="t" r="r" b="b"/>
              <a:pathLst>
                <a:path w="125345" h="170952" extrusionOk="0">
                  <a:moveTo>
                    <a:pt x="106616" y="170551"/>
                  </a:moveTo>
                  <a:cubicBezTo>
                    <a:pt x="118862" y="166952"/>
                    <a:pt x="125346" y="153999"/>
                    <a:pt x="125346" y="131691"/>
                  </a:cubicBezTo>
                  <a:cubicBezTo>
                    <a:pt x="125346" y="108663"/>
                    <a:pt x="118862" y="88514"/>
                    <a:pt x="106616" y="71962"/>
                  </a:cubicBezTo>
                  <a:cubicBezTo>
                    <a:pt x="93649" y="55411"/>
                    <a:pt x="74920" y="39579"/>
                    <a:pt x="50426" y="25907"/>
                  </a:cubicBezTo>
                  <a:cubicBezTo>
                    <a:pt x="42502" y="21589"/>
                    <a:pt x="33858" y="16552"/>
                    <a:pt x="24493" y="12234"/>
                  </a:cubicBezTo>
                  <a:cubicBezTo>
                    <a:pt x="15128" y="7196"/>
                    <a:pt x="7204" y="2879"/>
                    <a:pt x="0" y="0"/>
                  </a:cubicBezTo>
                  <a:lnTo>
                    <a:pt x="0" y="123775"/>
                  </a:lnTo>
                  <a:lnTo>
                    <a:pt x="45384" y="149682"/>
                  </a:lnTo>
                  <a:cubicBezTo>
                    <a:pt x="74199" y="166233"/>
                    <a:pt x="94370" y="172709"/>
                    <a:pt x="106616" y="170551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1297;p46">
              <a:extLst>
                <a:ext uri="{FF2B5EF4-FFF2-40B4-BE49-F238E27FC236}">
                  <a16:creationId xmlns:a16="http://schemas.microsoft.com/office/drawing/2014/main" id="{D76E0A5E-42EF-B049-89D5-E562B8E5ED77}"/>
                </a:ext>
              </a:extLst>
            </p:cNvPr>
            <p:cNvSpPr/>
            <p:nvPr/>
          </p:nvSpPr>
          <p:spPr>
            <a:xfrm>
              <a:off x="1244602" y="4367551"/>
              <a:ext cx="14119" cy="20094"/>
            </a:xfrm>
            <a:custGeom>
              <a:avLst/>
              <a:gdLst/>
              <a:ahLst/>
              <a:cxnLst/>
              <a:rect l="l" t="t" r="r" b="b"/>
              <a:pathLst>
                <a:path w="141193" h="200941" extrusionOk="0">
                  <a:moveTo>
                    <a:pt x="58350" y="33822"/>
                  </a:moveTo>
                  <a:lnTo>
                    <a:pt x="0" y="0"/>
                  </a:lnTo>
                  <a:lnTo>
                    <a:pt x="0" y="148242"/>
                  </a:lnTo>
                  <a:cubicBezTo>
                    <a:pt x="7204" y="153279"/>
                    <a:pt x="14408" y="158317"/>
                    <a:pt x="21611" y="162634"/>
                  </a:cubicBezTo>
                  <a:cubicBezTo>
                    <a:pt x="29535" y="167672"/>
                    <a:pt x="38180" y="172709"/>
                    <a:pt x="47545" y="178466"/>
                  </a:cubicBezTo>
                  <a:cubicBezTo>
                    <a:pt x="75640" y="194298"/>
                    <a:pt x="97971" y="202214"/>
                    <a:pt x="115261" y="200774"/>
                  </a:cubicBezTo>
                  <a:cubicBezTo>
                    <a:pt x="132550" y="200055"/>
                    <a:pt x="141194" y="184223"/>
                    <a:pt x="141194" y="154719"/>
                  </a:cubicBezTo>
                  <a:cubicBezTo>
                    <a:pt x="141194" y="128812"/>
                    <a:pt x="133990" y="105784"/>
                    <a:pt x="119583" y="86355"/>
                  </a:cubicBezTo>
                  <a:cubicBezTo>
                    <a:pt x="105175" y="66925"/>
                    <a:pt x="85005" y="48934"/>
                    <a:pt x="58350" y="33822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1298;p46">
              <a:extLst>
                <a:ext uri="{FF2B5EF4-FFF2-40B4-BE49-F238E27FC236}">
                  <a16:creationId xmlns:a16="http://schemas.microsoft.com/office/drawing/2014/main" id="{9EDA398D-D08B-E64A-8551-C8D8EB6C17A5}"/>
                </a:ext>
              </a:extLst>
            </p:cNvPr>
            <p:cNvSpPr/>
            <p:nvPr/>
          </p:nvSpPr>
          <p:spPr>
            <a:xfrm>
              <a:off x="1206032" y="4298728"/>
              <a:ext cx="92208" cy="13839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461042" y="53286"/>
                  </a:moveTo>
                  <a:cubicBezTo>
                    <a:pt x="206028" y="-93517"/>
                    <a:pt x="0" y="73435"/>
                    <a:pt x="0" y="426050"/>
                  </a:cubicBezTo>
                  <a:cubicBezTo>
                    <a:pt x="0" y="778665"/>
                    <a:pt x="206749" y="1183813"/>
                    <a:pt x="461042" y="1330616"/>
                  </a:cubicBezTo>
                  <a:cubicBezTo>
                    <a:pt x="716056" y="1477418"/>
                    <a:pt x="922084" y="1310466"/>
                    <a:pt x="922084" y="957851"/>
                  </a:cubicBezTo>
                  <a:cubicBezTo>
                    <a:pt x="922084" y="605236"/>
                    <a:pt x="715335" y="200089"/>
                    <a:pt x="461042" y="53286"/>
                  </a:cubicBezTo>
                  <a:close/>
                  <a:moveTo>
                    <a:pt x="574862" y="1010384"/>
                  </a:moveTo>
                  <a:cubicBezTo>
                    <a:pt x="550369" y="1019739"/>
                    <a:pt x="516511" y="1014701"/>
                    <a:pt x="473289" y="995271"/>
                  </a:cubicBezTo>
                  <a:lnTo>
                    <a:pt x="473289" y="1081626"/>
                  </a:lnTo>
                  <a:lnTo>
                    <a:pt x="384682" y="1030533"/>
                  </a:lnTo>
                  <a:lnTo>
                    <a:pt x="384682" y="944898"/>
                  </a:lnTo>
                  <a:cubicBezTo>
                    <a:pt x="378199" y="941300"/>
                    <a:pt x="372436" y="936982"/>
                    <a:pt x="365952" y="932664"/>
                  </a:cubicBezTo>
                  <a:cubicBezTo>
                    <a:pt x="343620" y="917552"/>
                    <a:pt x="320568" y="899562"/>
                    <a:pt x="296075" y="878692"/>
                  </a:cubicBezTo>
                  <a:lnTo>
                    <a:pt x="296075" y="321705"/>
                  </a:lnTo>
                  <a:cubicBezTo>
                    <a:pt x="314805" y="327462"/>
                    <a:pt x="335696" y="336098"/>
                    <a:pt x="358748" y="346892"/>
                  </a:cubicBezTo>
                  <a:cubicBezTo>
                    <a:pt x="367393" y="350490"/>
                    <a:pt x="376037" y="354808"/>
                    <a:pt x="384682" y="359126"/>
                  </a:cubicBezTo>
                  <a:lnTo>
                    <a:pt x="384682" y="273490"/>
                  </a:lnTo>
                  <a:lnTo>
                    <a:pt x="473289" y="324584"/>
                  </a:lnTo>
                  <a:lnTo>
                    <a:pt x="472568" y="412377"/>
                  </a:lnTo>
                  <a:cubicBezTo>
                    <a:pt x="479772" y="418134"/>
                    <a:pt x="486976" y="423172"/>
                    <a:pt x="493459" y="428929"/>
                  </a:cubicBezTo>
                  <a:cubicBezTo>
                    <a:pt x="515791" y="446919"/>
                    <a:pt x="535241" y="467069"/>
                    <a:pt x="551089" y="488658"/>
                  </a:cubicBezTo>
                  <a:cubicBezTo>
                    <a:pt x="566938" y="510246"/>
                    <a:pt x="579184" y="534713"/>
                    <a:pt x="587829" y="560620"/>
                  </a:cubicBezTo>
                  <a:cubicBezTo>
                    <a:pt x="597193" y="586526"/>
                    <a:pt x="601516" y="614591"/>
                    <a:pt x="601516" y="644815"/>
                  </a:cubicBezTo>
                  <a:cubicBezTo>
                    <a:pt x="601516" y="690871"/>
                    <a:pt x="585667" y="718217"/>
                    <a:pt x="553971" y="726133"/>
                  </a:cubicBezTo>
                  <a:cubicBezTo>
                    <a:pt x="580625" y="754918"/>
                    <a:pt x="598634" y="783703"/>
                    <a:pt x="607999" y="813207"/>
                  </a:cubicBezTo>
                  <a:cubicBezTo>
                    <a:pt x="617364" y="841992"/>
                    <a:pt x="622407" y="872216"/>
                    <a:pt x="622407" y="901720"/>
                  </a:cubicBezTo>
                  <a:cubicBezTo>
                    <a:pt x="622407" y="962169"/>
                    <a:pt x="606558" y="998150"/>
                    <a:pt x="574862" y="101038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1162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 Objetivo General :</a:t>
            </a:r>
            <a:endParaRPr dirty="0"/>
          </a:p>
        </p:txBody>
      </p:sp>
      <p:sp>
        <p:nvSpPr>
          <p:cNvPr id="484" name="Google Shape;484;p35"/>
          <p:cNvSpPr txBox="1">
            <a:spLocks noGrp="1"/>
          </p:cNvSpPr>
          <p:nvPr>
            <p:ph type="body" idx="1"/>
          </p:nvPr>
        </p:nvSpPr>
        <p:spPr>
          <a:xfrm>
            <a:off x="540611" y="2046785"/>
            <a:ext cx="4599927" cy="203642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>
              <a:buNone/>
            </a:pPr>
            <a:r>
              <a:rPr lang="es-ES" sz="1400" dirty="0"/>
              <a:t>Implementar un sistema de gestión de inventario en JOHAN STYLE con el fin de alcanzar  un equilibrio en el control del inventario para que todo trabaje preciso y a la perfección y no se genere perdidas en el rendimiento ni en la producción. </a:t>
            </a:r>
            <a:endParaRPr sz="1400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7B26CBDF-DC18-0E4C-98B9-BDF97A5A70BC}"/>
              </a:ext>
            </a:extLst>
          </p:cNvPr>
          <p:cNvGrpSpPr/>
          <p:nvPr/>
        </p:nvGrpSpPr>
        <p:grpSpPr>
          <a:xfrm>
            <a:off x="6107621" y="694846"/>
            <a:ext cx="2662658" cy="3617417"/>
            <a:chOff x="1019213" y="3964719"/>
            <a:chExt cx="438896" cy="683556"/>
          </a:xfrm>
        </p:grpSpPr>
        <p:sp>
          <p:nvSpPr>
            <p:cNvPr id="7" name="Google Shape;1271;p46">
              <a:extLst>
                <a:ext uri="{FF2B5EF4-FFF2-40B4-BE49-F238E27FC236}">
                  <a16:creationId xmlns:a16="http://schemas.microsoft.com/office/drawing/2014/main" id="{77F5EF97-915B-B742-98FE-5669BAF437C0}"/>
                </a:ext>
              </a:extLst>
            </p:cNvPr>
            <p:cNvSpPr/>
            <p:nvPr/>
          </p:nvSpPr>
          <p:spPr>
            <a:xfrm>
              <a:off x="1180677" y="3964719"/>
              <a:ext cx="57630" cy="327278"/>
            </a:xfrm>
            <a:custGeom>
              <a:avLst/>
              <a:gdLst/>
              <a:ahLst/>
              <a:cxnLst/>
              <a:rect l="l" t="t" r="r" b="b"/>
              <a:pathLst>
                <a:path w="576302" h="3272780" extrusionOk="0">
                  <a:moveTo>
                    <a:pt x="82123" y="11123"/>
                  </a:moveTo>
                  <a:cubicBezTo>
                    <a:pt x="127507" y="37030"/>
                    <a:pt x="163526" y="100357"/>
                    <a:pt x="163526" y="152169"/>
                  </a:cubicBezTo>
                  <a:lnTo>
                    <a:pt x="163526" y="1542480"/>
                  </a:lnTo>
                  <a:lnTo>
                    <a:pt x="576303" y="1780675"/>
                  </a:lnTo>
                  <a:lnTo>
                    <a:pt x="576303" y="3214882"/>
                  </a:lnTo>
                  <a:cubicBezTo>
                    <a:pt x="576303" y="3266695"/>
                    <a:pt x="539563" y="3287564"/>
                    <a:pt x="494900" y="3261657"/>
                  </a:cubicBezTo>
                  <a:cubicBezTo>
                    <a:pt x="449516" y="3235751"/>
                    <a:pt x="413497" y="3172424"/>
                    <a:pt x="413497" y="3120611"/>
                  </a:cubicBezTo>
                  <a:lnTo>
                    <a:pt x="413497" y="1874226"/>
                  </a:lnTo>
                  <a:lnTo>
                    <a:pt x="0" y="1636750"/>
                  </a:lnTo>
                  <a:lnTo>
                    <a:pt x="0" y="57899"/>
                  </a:lnTo>
                  <a:cubicBezTo>
                    <a:pt x="0" y="6086"/>
                    <a:pt x="36739" y="-14783"/>
                    <a:pt x="8212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272;p46">
              <a:extLst>
                <a:ext uri="{FF2B5EF4-FFF2-40B4-BE49-F238E27FC236}">
                  <a16:creationId xmlns:a16="http://schemas.microsoft.com/office/drawing/2014/main" id="{3B55732B-23AE-0445-9915-9F2B0547BFCF}"/>
                </a:ext>
              </a:extLst>
            </p:cNvPr>
            <p:cNvSpPr/>
            <p:nvPr/>
          </p:nvSpPr>
          <p:spPr>
            <a:xfrm>
              <a:off x="1203159" y="4438020"/>
              <a:ext cx="57558" cy="169609"/>
            </a:xfrm>
            <a:custGeom>
              <a:avLst/>
              <a:gdLst/>
              <a:ahLst/>
              <a:cxnLst/>
              <a:rect l="l" t="t" r="r" b="b"/>
              <a:pathLst>
                <a:path w="575582" h="1696088" extrusionOk="0">
                  <a:moveTo>
                    <a:pt x="81403" y="1684965"/>
                  </a:moveTo>
                  <a:cubicBezTo>
                    <a:pt x="126787" y="1710871"/>
                    <a:pt x="162806" y="1690002"/>
                    <a:pt x="162806" y="1638189"/>
                  </a:cubicBezTo>
                  <a:lnTo>
                    <a:pt x="162806" y="596176"/>
                  </a:lnTo>
                  <a:lnTo>
                    <a:pt x="575582" y="834371"/>
                  </a:lnTo>
                  <a:lnTo>
                    <a:pt x="575582" y="152169"/>
                  </a:lnTo>
                  <a:cubicBezTo>
                    <a:pt x="575582" y="100356"/>
                    <a:pt x="538843" y="37030"/>
                    <a:pt x="494179" y="11124"/>
                  </a:cubicBezTo>
                  <a:cubicBezTo>
                    <a:pt x="448795" y="-14783"/>
                    <a:pt x="412777" y="6086"/>
                    <a:pt x="412777" y="57899"/>
                  </a:cubicBezTo>
                  <a:lnTo>
                    <a:pt x="412777" y="552280"/>
                  </a:lnTo>
                  <a:lnTo>
                    <a:pt x="0" y="314084"/>
                  </a:lnTo>
                  <a:lnTo>
                    <a:pt x="0" y="1543919"/>
                  </a:lnTo>
                  <a:cubicBezTo>
                    <a:pt x="0" y="1595732"/>
                    <a:pt x="36739" y="1659059"/>
                    <a:pt x="81403" y="168496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273;p46">
              <a:extLst>
                <a:ext uri="{FF2B5EF4-FFF2-40B4-BE49-F238E27FC236}">
                  <a16:creationId xmlns:a16="http://schemas.microsoft.com/office/drawing/2014/main" id="{3B9CF58F-FBB0-A84E-9F2D-09E8680C81E4}"/>
                </a:ext>
              </a:extLst>
            </p:cNvPr>
            <p:cNvSpPr/>
            <p:nvPr/>
          </p:nvSpPr>
          <p:spPr>
            <a:xfrm>
              <a:off x="1266437" y="4020885"/>
              <a:ext cx="16281" cy="257547"/>
            </a:xfrm>
            <a:custGeom>
              <a:avLst/>
              <a:gdLst/>
              <a:ahLst/>
              <a:cxnLst/>
              <a:rect l="l" t="t" r="r" b="b"/>
              <a:pathLst>
                <a:path w="162805" h="2575466" extrusionOk="0">
                  <a:moveTo>
                    <a:pt x="81403" y="11123"/>
                  </a:moveTo>
                  <a:cubicBezTo>
                    <a:pt x="126787" y="37030"/>
                    <a:pt x="162806" y="100357"/>
                    <a:pt x="162806" y="152169"/>
                  </a:cubicBezTo>
                  <a:lnTo>
                    <a:pt x="162806" y="2517568"/>
                  </a:lnTo>
                  <a:cubicBezTo>
                    <a:pt x="162806" y="2569381"/>
                    <a:pt x="126066" y="2590250"/>
                    <a:pt x="81403" y="2564343"/>
                  </a:cubicBezTo>
                  <a:cubicBezTo>
                    <a:pt x="36019" y="2538437"/>
                    <a:pt x="0" y="2475110"/>
                    <a:pt x="0" y="2423297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274;p46">
              <a:extLst>
                <a:ext uri="{FF2B5EF4-FFF2-40B4-BE49-F238E27FC236}">
                  <a16:creationId xmlns:a16="http://schemas.microsoft.com/office/drawing/2014/main" id="{1325D2DD-A517-4B41-AB4D-5CA2069C4208}"/>
                </a:ext>
              </a:extLst>
            </p:cNvPr>
            <p:cNvSpPr/>
            <p:nvPr/>
          </p:nvSpPr>
          <p:spPr>
            <a:xfrm>
              <a:off x="1191235" y="4555583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5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275;p46">
              <a:extLst>
                <a:ext uri="{FF2B5EF4-FFF2-40B4-BE49-F238E27FC236}">
                  <a16:creationId xmlns:a16="http://schemas.microsoft.com/office/drawing/2014/main" id="{6C3E58E2-DF2C-D847-85B6-CF08285671EE}"/>
                </a:ext>
              </a:extLst>
            </p:cNvPr>
            <p:cNvSpPr/>
            <p:nvPr/>
          </p:nvSpPr>
          <p:spPr>
            <a:xfrm>
              <a:off x="1315853" y="4184741"/>
              <a:ext cx="57558" cy="153705"/>
            </a:xfrm>
            <a:custGeom>
              <a:avLst/>
              <a:gdLst/>
              <a:ahLst/>
              <a:cxnLst/>
              <a:rect l="l" t="t" r="r" b="b"/>
              <a:pathLst>
                <a:path w="575582" h="1537051" extrusionOk="0">
                  <a:moveTo>
                    <a:pt x="494179" y="11123"/>
                  </a:moveTo>
                  <a:cubicBezTo>
                    <a:pt x="448796" y="-14783"/>
                    <a:pt x="412777" y="6086"/>
                    <a:pt x="412777" y="57899"/>
                  </a:cubicBezTo>
                  <a:lnTo>
                    <a:pt x="412777" y="760250"/>
                  </a:lnTo>
                  <a:lnTo>
                    <a:pt x="0" y="522055"/>
                  </a:lnTo>
                  <a:lnTo>
                    <a:pt x="0" y="1384882"/>
                  </a:lnTo>
                  <a:cubicBezTo>
                    <a:pt x="0" y="1436695"/>
                    <a:pt x="36739" y="1500022"/>
                    <a:pt x="81403" y="1525928"/>
                  </a:cubicBezTo>
                  <a:cubicBezTo>
                    <a:pt x="126787" y="1551835"/>
                    <a:pt x="162806" y="1530966"/>
                    <a:pt x="162806" y="1479153"/>
                  </a:cubicBezTo>
                  <a:lnTo>
                    <a:pt x="162806" y="804147"/>
                  </a:lnTo>
                  <a:lnTo>
                    <a:pt x="575582" y="1042342"/>
                  </a:lnTo>
                  <a:lnTo>
                    <a:pt x="575582" y="152169"/>
                  </a:lnTo>
                  <a:cubicBezTo>
                    <a:pt x="575582" y="100357"/>
                    <a:pt x="538843" y="37030"/>
                    <a:pt x="494179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76;p46">
              <a:extLst>
                <a:ext uri="{FF2B5EF4-FFF2-40B4-BE49-F238E27FC236}">
                  <a16:creationId xmlns:a16="http://schemas.microsoft.com/office/drawing/2014/main" id="{0031A356-4BE9-7048-B09A-849D92D1FB3B}"/>
                </a:ext>
              </a:extLst>
            </p:cNvPr>
            <p:cNvSpPr/>
            <p:nvPr/>
          </p:nvSpPr>
          <p:spPr>
            <a:xfrm>
              <a:off x="1346594" y="4172474"/>
              <a:ext cx="36883" cy="55252"/>
            </a:xfrm>
            <a:custGeom>
              <a:avLst/>
              <a:gdLst/>
              <a:ahLst/>
              <a:cxnLst/>
              <a:rect l="l" t="t" r="r" b="b"/>
              <a:pathLst>
                <a:path w="368833" h="552522" extrusionOk="0">
                  <a:moveTo>
                    <a:pt x="368833" y="382406"/>
                  </a:moveTo>
                  <a:cubicBezTo>
                    <a:pt x="368833" y="523451"/>
                    <a:pt x="285990" y="589657"/>
                    <a:pt x="184417" y="531367"/>
                  </a:cubicBezTo>
                  <a:cubicBezTo>
                    <a:pt x="82843" y="472358"/>
                    <a:pt x="0" y="311163"/>
                    <a:pt x="0" y="170117"/>
                  </a:cubicBezTo>
                  <a:cubicBezTo>
                    <a:pt x="0" y="29071"/>
                    <a:pt x="82123" y="-37134"/>
                    <a:pt x="184417" y="21155"/>
                  </a:cubicBezTo>
                  <a:cubicBezTo>
                    <a:pt x="286710" y="80164"/>
                    <a:pt x="368833" y="241360"/>
                    <a:pt x="368833" y="382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277;p46">
              <a:extLst>
                <a:ext uri="{FF2B5EF4-FFF2-40B4-BE49-F238E27FC236}">
                  <a16:creationId xmlns:a16="http://schemas.microsoft.com/office/drawing/2014/main" id="{57A334E3-FA10-6543-AECA-90CA810F6995}"/>
                </a:ext>
              </a:extLst>
            </p:cNvPr>
            <p:cNvSpPr/>
            <p:nvPr/>
          </p:nvSpPr>
          <p:spPr>
            <a:xfrm>
              <a:off x="1300195" y="4426721"/>
              <a:ext cx="144076" cy="148308"/>
            </a:xfrm>
            <a:custGeom>
              <a:avLst/>
              <a:gdLst/>
              <a:ahLst/>
              <a:cxnLst/>
              <a:rect l="l" t="t" r="r" b="b"/>
              <a:pathLst>
                <a:path w="1440755" h="1483080" extrusionOk="0">
                  <a:moveTo>
                    <a:pt x="1440756" y="1425181"/>
                  </a:moveTo>
                  <a:cubicBezTo>
                    <a:pt x="1440756" y="1373368"/>
                    <a:pt x="1404017" y="1310042"/>
                    <a:pt x="1359353" y="1284135"/>
                  </a:cubicBezTo>
                  <a:lnTo>
                    <a:pt x="718217" y="914250"/>
                  </a:lnTo>
                  <a:lnTo>
                    <a:pt x="718217" y="378131"/>
                  </a:lnTo>
                  <a:lnTo>
                    <a:pt x="81403" y="11124"/>
                  </a:lnTo>
                  <a:cubicBezTo>
                    <a:pt x="36019" y="-14783"/>
                    <a:pt x="0" y="6086"/>
                    <a:pt x="0" y="57899"/>
                  </a:cubicBezTo>
                  <a:cubicBezTo>
                    <a:pt x="0" y="109711"/>
                    <a:pt x="36739" y="173039"/>
                    <a:pt x="81403" y="198945"/>
                  </a:cubicBezTo>
                  <a:lnTo>
                    <a:pt x="555412" y="472401"/>
                  </a:lnTo>
                  <a:lnTo>
                    <a:pt x="555412" y="1008520"/>
                  </a:lnTo>
                  <a:lnTo>
                    <a:pt x="1360074" y="1471957"/>
                  </a:lnTo>
                  <a:cubicBezTo>
                    <a:pt x="1404737" y="1497863"/>
                    <a:pt x="1440756" y="1476994"/>
                    <a:pt x="1440756" y="142518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278;p46">
              <a:extLst>
                <a:ext uri="{FF2B5EF4-FFF2-40B4-BE49-F238E27FC236}">
                  <a16:creationId xmlns:a16="http://schemas.microsoft.com/office/drawing/2014/main" id="{97318C7F-80D3-B04E-B9EB-E131520920F4}"/>
                </a:ext>
              </a:extLst>
            </p:cNvPr>
            <p:cNvSpPr/>
            <p:nvPr/>
          </p:nvSpPr>
          <p:spPr>
            <a:xfrm>
              <a:off x="1281448" y="4456718"/>
              <a:ext cx="16281" cy="191557"/>
            </a:xfrm>
            <a:custGeom>
              <a:avLst/>
              <a:gdLst/>
              <a:ahLst/>
              <a:cxnLst/>
              <a:rect l="l" t="t" r="r" b="b"/>
              <a:pathLst>
                <a:path w="162805" h="1915573" extrusionOk="0">
                  <a:moveTo>
                    <a:pt x="81403" y="1904450"/>
                  </a:moveTo>
                  <a:cubicBezTo>
                    <a:pt x="36019" y="1878543"/>
                    <a:pt x="0" y="1815217"/>
                    <a:pt x="0" y="1763404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4"/>
                  </a:cubicBezTo>
                  <a:cubicBezTo>
                    <a:pt x="126787" y="37030"/>
                    <a:pt x="162806" y="100356"/>
                    <a:pt x="162806" y="152169"/>
                  </a:cubicBezTo>
                  <a:lnTo>
                    <a:pt x="162806" y="1857674"/>
                  </a:lnTo>
                  <a:cubicBezTo>
                    <a:pt x="162806" y="1909487"/>
                    <a:pt x="126066" y="1930356"/>
                    <a:pt x="81403" y="19044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279;p46">
              <a:extLst>
                <a:ext uri="{FF2B5EF4-FFF2-40B4-BE49-F238E27FC236}">
                  <a16:creationId xmlns:a16="http://schemas.microsoft.com/office/drawing/2014/main" id="{AF3C7D5E-8182-1048-84FB-D760F9894C40}"/>
                </a:ext>
              </a:extLst>
            </p:cNvPr>
            <p:cNvSpPr/>
            <p:nvPr/>
          </p:nvSpPr>
          <p:spPr>
            <a:xfrm>
              <a:off x="1416552" y="4536391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6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280;p46">
              <a:extLst>
                <a:ext uri="{FF2B5EF4-FFF2-40B4-BE49-F238E27FC236}">
                  <a16:creationId xmlns:a16="http://schemas.microsoft.com/office/drawing/2014/main" id="{489ABFCD-B008-B140-8676-E86D86EDD9EF}"/>
                </a:ext>
              </a:extLst>
            </p:cNvPr>
            <p:cNvSpPr/>
            <p:nvPr/>
          </p:nvSpPr>
          <p:spPr>
            <a:xfrm>
              <a:off x="1055916" y="4289546"/>
              <a:ext cx="117277" cy="284682"/>
            </a:xfrm>
            <a:custGeom>
              <a:avLst/>
              <a:gdLst/>
              <a:ahLst/>
              <a:cxnLst/>
              <a:rect l="l" t="t" r="r" b="b"/>
              <a:pathLst>
                <a:path w="1172775" h="2846825" extrusionOk="0">
                  <a:moveTo>
                    <a:pt x="0" y="0"/>
                  </a:moveTo>
                  <a:lnTo>
                    <a:pt x="1172776" y="676445"/>
                  </a:lnTo>
                  <a:lnTo>
                    <a:pt x="1172776" y="2846826"/>
                  </a:lnTo>
                  <a:lnTo>
                    <a:pt x="0" y="217038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281;p46">
              <a:extLst>
                <a:ext uri="{FF2B5EF4-FFF2-40B4-BE49-F238E27FC236}">
                  <a16:creationId xmlns:a16="http://schemas.microsoft.com/office/drawing/2014/main" id="{40AABA68-FEAE-794F-B35A-7BF2188FDF1D}"/>
                </a:ext>
              </a:extLst>
            </p:cNvPr>
            <p:cNvSpPr/>
            <p:nvPr/>
          </p:nvSpPr>
          <p:spPr>
            <a:xfrm>
              <a:off x="1074447" y="4427185"/>
              <a:ext cx="69877" cy="48862"/>
            </a:xfrm>
            <a:custGeom>
              <a:avLst/>
              <a:gdLst/>
              <a:ahLst/>
              <a:cxnLst/>
              <a:rect l="l" t="t" r="r" b="b"/>
              <a:pathLst>
                <a:path w="698766" h="488623" extrusionOk="0">
                  <a:moveTo>
                    <a:pt x="0" y="0"/>
                  </a:moveTo>
                  <a:lnTo>
                    <a:pt x="698767" y="402988"/>
                  </a:lnTo>
                  <a:lnTo>
                    <a:pt x="698767" y="488624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282;p46">
              <a:extLst>
                <a:ext uri="{FF2B5EF4-FFF2-40B4-BE49-F238E27FC236}">
                  <a16:creationId xmlns:a16="http://schemas.microsoft.com/office/drawing/2014/main" id="{85934EB1-44EA-214D-8F6A-5FA636F66F35}"/>
                </a:ext>
              </a:extLst>
            </p:cNvPr>
            <p:cNvSpPr/>
            <p:nvPr/>
          </p:nvSpPr>
          <p:spPr>
            <a:xfrm>
              <a:off x="1081701" y="4448211"/>
              <a:ext cx="55397" cy="40515"/>
            </a:xfrm>
            <a:custGeom>
              <a:avLst/>
              <a:gdLst/>
              <a:ahLst/>
              <a:cxnLst/>
              <a:rect l="l" t="t" r="r" b="b"/>
              <a:pathLst>
                <a:path w="553970" h="405147" extrusionOk="0">
                  <a:moveTo>
                    <a:pt x="0" y="0"/>
                  </a:moveTo>
                  <a:lnTo>
                    <a:pt x="553971" y="319512"/>
                  </a:lnTo>
                  <a:lnTo>
                    <a:pt x="553971" y="405147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283;p46">
              <a:extLst>
                <a:ext uri="{FF2B5EF4-FFF2-40B4-BE49-F238E27FC236}">
                  <a16:creationId xmlns:a16="http://schemas.microsoft.com/office/drawing/2014/main" id="{1EA2C423-6846-214B-8C65-916692D3A30E}"/>
                </a:ext>
              </a:extLst>
            </p:cNvPr>
            <p:cNvSpPr/>
            <p:nvPr/>
          </p:nvSpPr>
          <p:spPr>
            <a:xfrm>
              <a:off x="1019213" y="4439815"/>
              <a:ext cx="81619" cy="71314"/>
            </a:xfrm>
            <a:custGeom>
              <a:avLst/>
              <a:gdLst/>
              <a:ahLst/>
              <a:cxnLst/>
              <a:rect l="l" t="t" r="r" b="b"/>
              <a:pathLst>
                <a:path w="816188" h="713145" extrusionOk="0">
                  <a:moveTo>
                    <a:pt x="815468" y="470633"/>
                  </a:moveTo>
                  <a:lnTo>
                    <a:pt x="0" y="0"/>
                  </a:lnTo>
                  <a:lnTo>
                    <a:pt x="0" y="242513"/>
                  </a:lnTo>
                  <a:lnTo>
                    <a:pt x="816188" y="713146"/>
                  </a:lnTo>
                  <a:lnTo>
                    <a:pt x="815468" y="47063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284;p46">
              <a:extLst>
                <a:ext uri="{FF2B5EF4-FFF2-40B4-BE49-F238E27FC236}">
                  <a16:creationId xmlns:a16="http://schemas.microsoft.com/office/drawing/2014/main" id="{625D4181-8B66-B44E-9D8A-09DB75CA8799}"/>
                </a:ext>
              </a:extLst>
            </p:cNvPr>
            <p:cNvSpPr/>
            <p:nvPr/>
          </p:nvSpPr>
          <p:spPr>
            <a:xfrm>
              <a:off x="1087088" y="4366761"/>
              <a:ext cx="52804" cy="26266"/>
            </a:xfrm>
            <a:custGeom>
              <a:avLst/>
              <a:gdLst/>
              <a:ahLst/>
              <a:cxnLst/>
              <a:rect l="l" t="t" r="r" b="b"/>
              <a:pathLst>
                <a:path w="528037" h="262662" extrusionOk="0">
                  <a:moveTo>
                    <a:pt x="528037" y="118738"/>
                  </a:moveTo>
                  <a:lnTo>
                    <a:pt x="345781" y="262662"/>
                  </a:lnTo>
                  <a:lnTo>
                    <a:pt x="223317" y="105785"/>
                  </a:lnTo>
                  <a:lnTo>
                    <a:pt x="63393" y="243952"/>
                  </a:lnTo>
                  <a:lnTo>
                    <a:pt x="0" y="197896"/>
                  </a:lnTo>
                  <a:lnTo>
                    <a:pt x="235564" y="0"/>
                  </a:lnTo>
                  <a:lnTo>
                    <a:pt x="355146" y="156878"/>
                  </a:lnTo>
                  <a:lnTo>
                    <a:pt x="486976" y="59009"/>
                  </a:lnTo>
                  <a:lnTo>
                    <a:pt x="528037" y="11873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285;p46">
              <a:extLst>
                <a:ext uri="{FF2B5EF4-FFF2-40B4-BE49-F238E27FC236}">
                  <a16:creationId xmlns:a16="http://schemas.microsoft.com/office/drawing/2014/main" id="{AC80E4E8-E650-2A41-A6F4-34417C82D4ED}"/>
                </a:ext>
              </a:extLst>
            </p:cNvPr>
            <p:cNvSpPr/>
            <p:nvPr/>
          </p:nvSpPr>
          <p:spPr>
            <a:xfrm>
              <a:off x="1132267" y="4356275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7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969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286;p46">
              <a:extLst>
                <a:ext uri="{FF2B5EF4-FFF2-40B4-BE49-F238E27FC236}">
                  <a16:creationId xmlns:a16="http://schemas.microsoft.com/office/drawing/2014/main" id="{CFE2CFDB-33DD-5342-9AE8-FE8201DFF3AB}"/>
                </a:ext>
              </a:extLst>
            </p:cNvPr>
            <p:cNvSpPr/>
            <p:nvPr/>
          </p:nvSpPr>
          <p:spPr>
            <a:xfrm>
              <a:off x="1077823" y="4371919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8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897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287;p46">
              <a:extLst>
                <a:ext uri="{FF2B5EF4-FFF2-40B4-BE49-F238E27FC236}">
                  <a16:creationId xmlns:a16="http://schemas.microsoft.com/office/drawing/2014/main" id="{6772935E-2B6A-5849-B5B9-D5250B4150F2}"/>
                </a:ext>
              </a:extLst>
            </p:cNvPr>
            <p:cNvSpPr/>
            <p:nvPr/>
          </p:nvSpPr>
          <p:spPr>
            <a:xfrm>
              <a:off x="1346594" y="4366905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5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288;p46">
              <a:extLst>
                <a:ext uri="{FF2B5EF4-FFF2-40B4-BE49-F238E27FC236}">
                  <a16:creationId xmlns:a16="http://schemas.microsoft.com/office/drawing/2014/main" id="{741D63C1-626A-0341-9F13-21C6353BC368}"/>
                </a:ext>
              </a:extLst>
            </p:cNvPr>
            <p:cNvSpPr/>
            <p:nvPr/>
          </p:nvSpPr>
          <p:spPr>
            <a:xfrm>
              <a:off x="1375037" y="4397332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0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289;p46">
              <a:extLst>
                <a:ext uri="{FF2B5EF4-FFF2-40B4-BE49-F238E27FC236}">
                  <a16:creationId xmlns:a16="http://schemas.microsoft.com/office/drawing/2014/main" id="{7E6F248C-307D-CE4B-AB08-C47A7EE2C7E1}"/>
                </a:ext>
              </a:extLst>
            </p:cNvPr>
            <p:cNvSpPr/>
            <p:nvPr/>
          </p:nvSpPr>
          <p:spPr>
            <a:xfrm>
              <a:off x="1375109" y="4411254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4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1290;p46">
              <a:extLst>
                <a:ext uri="{FF2B5EF4-FFF2-40B4-BE49-F238E27FC236}">
                  <a16:creationId xmlns:a16="http://schemas.microsoft.com/office/drawing/2014/main" id="{17FB26FF-1659-C44E-B94D-2B343B1D577A}"/>
                </a:ext>
              </a:extLst>
            </p:cNvPr>
            <p:cNvSpPr/>
            <p:nvPr/>
          </p:nvSpPr>
          <p:spPr>
            <a:xfrm>
              <a:off x="1356578" y="4386341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1"/>
                    <a:pt x="98692" y="200889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8692" y="27460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291;p46">
              <a:extLst>
                <a:ext uri="{FF2B5EF4-FFF2-40B4-BE49-F238E27FC236}">
                  <a16:creationId xmlns:a16="http://schemas.microsoft.com/office/drawing/2014/main" id="{F1C4DA58-4D5F-FA4D-BD9A-056029406DE2}"/>
                </a:ext>
              </a:extLst>
            </p:cNvPr>
            <p:cNvSpPr/>
            <p:nvPr/>
          </p:nvSpPr>
          <p:spPr>
            <a:xfrm>
              <a:off x="1061303" y="4190012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6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292;p46">
              <a:extLst>
                <a:ext uri="{FF2B5EF4-FFF2-40B4-BE49-F238E27FC236}">
                  <a16:creationId xmlns:a16="http://schemas.microsoft.com/office/drawing/2014/main" id="{6A755387-9E96-4148-8E6F-C5A944634750}"/>
                </a:ext>
              </a:extLst>
            </p:cNvPr>
            <p:cNvSpPr/>
            <p:nvPr/>
          </p:nvSpPr>
          <p:spPr>
            <a:xfrm>
              <a:off x="1089746" y="4220439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293;p46">
              <a:extLst>
                <a:ext uri="{FF2B5EF4-FFF2-40B4-BE49-F238E27FC236}">
                  <a16:creationId xmlns:a16="http://schemas.microsoft.com/office/drawing/2014/main" id="{55D1D98D-31B1-0347-B82F-E4609CFD3F7E}"/>
                </a:ext>
              </a:extLst>
            </p:cNvPr>
            <p:cNvSpPr/>
            <p:nvPr/>
          </p:nvSpPr>
          <p:spPr>
            <a:xfrm>
              <a:off x="1089818" y="4234361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5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1294;p46">
              <a:extLst>
                <a:ext uri="{FF2B5EF4-FFF2-40B4-BE49-F238E27FC236}">
                  <a16:creationId xmlns:a16="http://schemas.microsoft.com/office/drawing/2014/main" id="{DB899E50-DCE1-254C-87FC-63519D8E2946}"/>
                </a:ext>
              </a:extLst>
            </p:cNvPr>
            <p:cNvSpPr/>
            <p:nvPr/>
          </p:nvSpPr>
          <p:spPr>
            <a:xfrm>
              <a:off x="1071287" y="4209448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0"/>
                    <a:pt x="98692" y="200888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7971" y="27459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1295;p46">
              <a:extLst>
                <a:ext uri="{FF2B5EF4-FFF2-40B4-BE49-F238E27FC236}">
                  <a16:creationId xmlns:a16="http://schemas.microsoft.com/office/drawing/2014/main" id="{72CB11FE-FCE7-4E45-8440-6CB913E1CB2B}"/>
                </a:ext>
              </a:extLst>
            </p:cNvPr>
            <p:cNvSpPr/>
            <p:nvPr/>
          </p:nvSpPr>
          <p:spPr>
            <a:xfrm>
              <a:off x="1227436" y="4284375"/>
              <a:ext cx="92208" cy="13839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922084" y="957851"/>
                  </a:moveTo>
                  <a:cubicBezTo>
                    <a:pt x="922084" y="1310466"/>
                    <a:pt x="715336" y="1477418"/>
                    <a:pt x="461042" y="1330616"/>
                  </a:cubicBezTo>
                  <a:cubicBezTo>
                    <a:pt x="206028" y="1183813"/>
                    <a:pt x="0" y="778665"/>
                    <a:pt x="0" y="426050"/>
                  </a:cubicBezTo>
                  <a:cubicBezTo>
                    <a:pt x="0" y="73435"/>
                    <a:pt x="206749" y="-93517"/>
                    <a:pt x="461042" y="53286"/>
                  </a:cubicBezTo>
                  <a:cubicBezTo>
                    <a:pt x="716056" y="200089"/>
                    <a:pt x="922084" y="605236"/>
                    <a:pt x="922084" y="95785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1296;p46">
              <a:extLst>
                <a:ext uri="{FF2B5EF4-FFF2-40B4-BE49-F238E27FC236}">
                  <a16:creationId xmlns:a16="http://schemas.microsoft.com/office/drawing/2014/main" id="{79089754-7BA5-F443-96D0-98B236F04D60}"/>
                </a:ext>
              </a:extLst>
            </p:cNvPr>
            <p:cNvSpPr/>
            <p:nvPr/>
          </p:nvSpPr>
          <p:spPr>
            <a:xfrm>
              <a:off x="1244674" y="4345448"/>
              <a:ext cx="12534" cy="17095"/>
            </a:xfrm>
            <a:custGeom>
              <a:avLst/>
              <a:gdLst/>
              <a:ahLst/>
              <a:cxnLst/>
              <a:rect l="l" t="t" r="r" b="b"/>
              <a:pathLst>
                <a:path w="125345" h="170952" extrusionOk="0">
                  <a:moveTo>
                    <a:pt x="106616" y="170551"/>
                  </a:moveTo>
                  <a:cubicBezTo>
                    <a:pt x="118862" y="166952"/>
                    <a:pt x="125346" y="153999"/>
                    <a:pt x="125346" y="131691"/>
                  </a:cubicBezTo>
                  <a:cubicBezTo>
                    <a:pt x="125346" y="108663"/>
                    <a:pt x="118862" y="88514"/>
                    <a:pt x="106616" y="71962"/>
                  </a:cubicBezTo>
                  <a:cubicBezTo>
                    <a:pt x="93649" y="55411"/>
                    <a:pt x="74920" y="39579"/>
                    <a:pt x="50426" y="25907"/>
                  </a:cubicBezTo>
                  <a:cubicBezTo>
                    <a:pt x="42502" y="21589"/>
                    <a:pt x="33858" y="16552"/>
                    <a:pt x="24493" y="12234"/>
                  </a:cubicBezTo>
                  <a:cubicBezTo>
                    <a:pt x="15128" y="7196"/>
                    <a:pt x="7204" y="2879"/>
                    <a:pt x="0" y="0"/>
                  </a:cubicBezTo>
                  <a:lnTo>
                    <a:pt x="0" y="123775"/>
                  </a:lnTo>
                  <a:lnTo>
                    <a:pt x="45384" y="149682"/>
                  </a:lnTo>
                  <a:cubicBezTo>
                    <a:pt x="74199" y="166233"/>
                    <a:pt x="94370" y="172709"/>
                    <a:pt x="106616" y="170551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1297;p46">
              <a:extLst>
                <a:ext uri="{FF2B5EF4-FFF2-40B4-BE49-F238E27FC236}">
                  <a16:creationId xmlns:a16="http://schemas.microsoft.com/office/drawing/2014/main" id="{D76E0A5E-42EF-B049-89D5-E562B8E5ED77}"/>
                </a:ext>
              </a:extLst>
            </p:cNvPr>
            <p:cNvSpPr/>
            <p:nvPr/>
          </p:nvSpPr>
          <p:spPr>
            <a:xfrm>
              <a:off x="1244602" y="4367551"/>
              <a:ext cx="14119" cy="20094"/>
            </a:xfrm>
            <a:custGeom>
              <a:avLst/>
              <a:gdLst/>
              <a:ahLst/>
              <a:cxnLst/>
              <a:rect l="l" t="t" r="r" b="b"/>
              <a:pathLst>
                <a:path w="141193" h="200941" extrusionOk="0">
                  <a:moveTo>
                    <a:pt x="58350" y="33822"/>
                  </a:moveTo>
                  <a:lnTo>
                    <a:pt x="0" y="0"/>
                  </a:lnTo>
                  <a:lnTo>
                    <a:pt x="0" y="148242"/>
                  </a:lnTo>
                  <a:cubicBezTo>
                    <a:pt x="7204" y="153279"/>
                    <a:pt x="14408" y="158317"/>
                    <a:pt x="21611" y="162634"/>
                  </a:cubicBezTo>
                  <a:cubicBezTo>
                    <a:pt x="29535" y="167672"/>
                    <a:pt x="38180" y="172709"/>
                    <a:pt x="47545" y="178466"/>
                  </a:cubicBezTo>
                  <a:cubicBezTo>
                    <a:pt x="75640" y="194298"/>
                    <a:pt x="97971" y="202214"/>
                    <a:pt x="115261" y="200774"/>
                  </a:cubicBezTo>
                  <a:cubicBezTo>
                    <a:pt x="132550" y="200055"/>
                    <a:pt x="141194" y="184223"/>
                    <a:pt x="141194" y="154719"/>
                  </a:cubicBezTo>
                  <a:cubicBezTo>
                    <a:pt x="141194" y="128812"/>
                    <a:pt x="133990" y="105784"/>
                    <a:pt x="119583" y="86355"/>
                  </a:cubicBezTo>
                  <a:cubicBezTo>
                    <a:pt x="105175" y="66925"/>
                    <a:pt x="85005" y="48934"/>
                    <a:pt x="58350" y="33822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1298;p46">
              <a:extLst>
                <a:ext uri="{FF2B5EF4-FFF2-40B4-BE49-F238E27FC236}">
                  <a16:creationId xmlns:a16="http://schemas.microsoft.com/office/drawing/2014/main" id="{9EDA398D-D08B-E64A-8551-C8D8EB6C17A5}"/>
                </a:ext>
              </a:extLst>
            </p:cNvPr>
            <p:cNvSpPr/>
            <p:nvPr/>
          </p:nvSpPr>
          <p:spPr>
            <a:xfrm>
              <a:off x="1206032" y="4298728"/>
              <a:ext cx="92208" cy="13839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461042" y="53286"/>
                  </a:moveTo>
                  <a:cubicBezTo>
                    <a:pt x="206028" y="-93517"/>
                    <a:pt x="0" y="73435"/>
                    <a:pt x="0" y="426050"/>
                  </a:cubicBezTo>
                  <a:cubicBezTo>
                    <a:pt x="0" y="778665"/>
                    <a:pt x="206749" y="1183813"/>
                    <a:pt x="461042" y="1330616"/>
                  </a:cubicBezTo>
                  <a:cubicBezTo>
                    <a:pt x="716056" y="1477418"/>
                    <a:pt x="922084" y="1310466"/>
                    <a:pt x="922084" y="957851"/>
                  </a:cubicBezTo>
                  <a:cubicBezTo>
                    <a:pt x="922084" y="605236"/>
                    <a:pt x="715335" y="200089"/>
                    <a:pt x="461042" y="53286"/>
                  </a:cubicBezTo>
                  <a:close/>
                  <a:moveTo>
                    <a:pt x="574862" y="1010384"/>
                  </a:moveTo>
                  <a:cubicBezTo>
                    <a:pt x="550369" y="1019739"/>
                    <a:pt x="516511" y="1014701"/>
                    <a:pt x="473289" y="995271"/>
                  </a:cubicBezTo>
                  <a:lnTo>
                    <a:pt x="473289" y="1081626"/>
                  </a:lnTo>
                  <a:lnTo>
                    <a:pt x="384682" y="1030533"/>
                  </a:lnTo>
                  <a:lnTo>
                    <a:pt x="384682" y="944898"/>
                  </a:lnTo>
                  <a:cubicBezTo>
                    <a:pt x="378199" y="941300"/>
                    <a:pt x="372436" y="936982"/>
                    <a:pt x="365952" y="932664"/>
                  </a:cubicBezTo>
                  <a:cubicBezTo>
                    <a:pt x="343620" y="917552"/>
                    <a:pt x="320568" y="899562"/>
                    <a:pt x="296075" y="878692"/>
                  </a:cubicBezTo>
                  <a:lnTo>
                    <a:pt x="296075" y="321705"/>
                  </a:lnTo>
                  <a:cubicBezTo>
                    <a:pt x="314805" y="327462"/>
                    <a:pt x="335696" y="336098"/>
                    <a:pt x="358748" y="346892"/>
                  </a:cubicBezTo>
                  <a:cubicBezTo>
                    <a:pt x="367393" y="350490"/>
                    <a:pt x="376037" y="354808"/>
                    <a:pt x="384682" y="359126"/>
                  </a:cubicBezTo>
                  <a:lnTo>
                    <a:pt x="384682" y="273490"/>
                  </a:lnTo>
                  <a:lnTo>
                    <a:pt x="473289" y="324584"/>
                  </a:lnTo>
                  <a:lnTo>
                    <a:pt x="472568" y="412377"/>
                  </a:lnTo>
                  <a:cubicBezTo>
                    <a:pt x="479772" y="418134"/>
                    <a:pt x="486976" y="423172"/>
                    <a:pt x="493459" y="428929"/>
                  </a:cubicBezTo>
                  <a:cubicBezTo>
                    <a:pt x="515791" y="446919"/>
                    <a:pt x="535241" y="467069"/>
                    <a:pt x="551089" y="488658"/>
                  </a:cubicBezTo>
                  <a:cubicBezTo>
                    <a:pt x="566938" y="510246"/>
                    <a:pt x="579184" y="534713"/>
                    <a:pt x="587829" y="560620"/>
                  </a:cubicBezTo>
                  <a:cubicBezTo>
                    <a:pt x="597193" y="586526"/>
                    <a:pt x="601516" y="614591"/>
                    <a:pt x="601516" y="644815"/>
                  </a:cubicBezTo>
                  <a:cubicBezTo>
                    <a:pt x="601516" y="690871"/>
                    <a:pt x="585667" y="718217"/>
                    <a:pt x="553971" y="726133"/>
                  </a:cubicBezTo>
                  <a:cubicBezTo>
                    <a:pt x="580625" y="754918"/>
                    <a:pt x="598634" y="783703"/>
                    <a:pt x="607999" y="813207"/>
                  </a:cubicBezTo>
                  <a:cubicBezTo>
                    <a:pt x="617364" y="841992"/>
                    <a:pt x="622407" y="872216"/>
                    <a:pt x="622407" y="901720"/>
                  </a:cubicBezTo>
                  <a:cubicBezTo>
                    <a:pt x="622407" y="962169"/>
                    <a:pt x="606558" y="998150"/>
                    <a:pt x="574862" y="101038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771FF3-6A4D-4237-AD1F-43AA909BE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5. Objetivos Específicos:</a:t>
            </a:r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0F401E5-9E13-4D7D-A996-340FFBF403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6</a:t>
            </a:fld>
            <a:endParaRPr lang="es-CO"/>
          </a:p>
        </p:txBody>
      </p:sp>
      <p:sp>
        <p:nvSpPr>
          <p:cNvPr id="5" name="Google Shape;484;p35">
            <a:extLst>
              <a:ext uri="{FF2B5EF4-FFF2-40B4-BE49-F238E27FC236}">
                <a16:creationId xmlns:a16="http://schemas.microsoft.com/office/drawing/2014/main" id="{913F6D0A-1598-4F45-BBA8-5A795D26E0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34667" y="1955061"/>
            <a:ext cx="4875286" cy="260745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Tx/>
              <a:buChar char="-"/>
            </a:pPr>
            <a:r>
              <a:rPr lang="es-CO" sz="1400" dirty="0"/>
              <a:t>Controlar la capacidad de almacenamiento y distribución.</a:t>
            </a:r>
          </a:p>
          <a:p>
            <a:pPr>
              <a:buFontTx/>
              <a:buChar char="-"/>
            </a:pPr>
            <a:r>
              <a:rPr lang="es-CO" sz="1400" dirty="0"/>
              <a:t>Realizar la codificación de los productos en la microempresa.</a:t>
            </a:r>
          </a:p>
          <a:p>
            <a:pPr>
              <a:buFontTx/>
              <a:buChar char="-"/>
            </a:pPr>
            <a:r>
              <a:rPr lang="es-CO" sz="1400" dirty="0"/>
              <a:t>Realizar una rotación eficaz de el producto.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FC6B6B1D-B521-47D3-8553-BF21A7AD902D}"/>
              </a:ext>
            </a:extLst>
          </p:cNvPr>
          <p:cNvGrpSpPr/>
          <p:nvPr/>
        </p:nvGrpSpPr>
        <p:grpSpPr>
          <a:xfrm>
            <a:off x="5855506" y="900976"/>
            <a:ext cx="2662658" cy="3617417"/>
            <a:chOff x="1019213" y="3964719"/>
            <a:chExt cx="438896" cy="683556"/>
          </a:xfrm>
        </p:grpSpPr>
        <p:sp>
          <p:nvSpPr>
            <p:cNvPr id="7" name="Google Shape;1271;p46">
              <a:extLst>
                <a:ext uri="{FF2B5EF4-FFF2-40B4-BE49-F238E27FC236}">
                  <a16:creationId xmlns:a16="http://schemas.microsoft.com/office/drawing/2014/main" id="{EE7AE679-FF75-4C2D-872C-F248EB9FAB6A}"/>
                </a:ext>
              </a:extLst>
            </p:cNvPr>
            <p:cNvSpPr/>
            <p:nvPr/>
          </p:nvSpPr>
          <p:spPr>
            <a:xfrm>
              <a:off x="1180677" y="3964719"/>
              <a:ext cx="57630" cy="327278"/>
            </a:xfrm>
            <a:custGeom>
              <a:avLst/>
              <a:gdLst/>
              <a:ahLst/>
              <a:cxnLst/>
              <a:rect l="l" t="t" r="r" b="b"/>
              <a:pathLst>
                <a:path w="576302" h="3272780" extrusionOk="0">
                  <a:moveTo>
                    <a:pt x="82123" y="11123"/>
                  </a:moveTo>
                  <a:cubicBezTo>
                    <a:pt x="127507" y="37030"/>
                    <a:pt x="163526" y="100357"/>
                    <a:pt x="163526" y="152169"/>
                  </a:cubicBezTo>
                  <a:lnTo>
                    <a:pt x="163526" y="1542480"/>
                  </a:lnTo>
                  <a:lnTo>
                    <a:pt x="576303" y="1780675"/>
                  </a:lnTo>
                  <a:lnTo>
                    <a:pt x="576303" y="3214882"/>
                  </a:lnTo>
                  <a:cubicBezTo>
                    <a:pt x="576303" y="3266695"/>
                    <a:pt x="539563" y="3287564"/>
                    <a:pt x="494900" y="3261657"/>
                  </a:cubicBezTo>
                  <a:cubicBezTo>
                    <a:pt x="449516" y="3235751"/>
                    <a:pt x="413497" y="3172424"/>
                    <a:pt x="413497" y="3120611"/>
                  </a:cubicBezTo>
                  <a:lnTo>
                    <a:pt x="413497" y="1874226"/>
                  </a:lnTo>
                  <a:lnTo>
                    <a:pt x="0" y="1636750"/>
                  </a:lnTo>
                  <a:lnTo>
                    <a:pt x="0" y="57899"/>
                  </a:lnTo>
                  <a:cubicBezTo>
                    <a:pt x="0" y="6086"/>
                    <a:pt x="36739" y="-14783"/>
                    <a:pt x="8212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272;p46">
              <a:extLst>
                <a:ext uri="{FF2B5EF4-FFF2-40B4-BE49-F238E27FC236}">
                  <a16:creationId xmlns:a16="http://schemas.microsoft.com/office/drawing/2014/main" id="{518A6644-9093-4550-85C2-1AFCDBE15CE8}"/>
                </a:ext>
              </a:extLst>
            </p:cNvPr>
            <p:cNvSpPr/>
            <p:nvPr/>
          </p:nvSpPr>
          <p:spPr>
            <a:xfrm>
              <a:off x="1203159" y="4438020"/>
              <a:ext cx="57558" cy="169609"/>
            </a:xfrm>
            <a:custGeom>
              <a:avLst/>
              <a:gdLst/>
              <a:ahLst/>
              <a:cxnLst/>
              <a:rect l="l" t="t" r="r" b="b"/>
              <a:pathLst>
                <a:path w="575582" h="1696088" extrusionOk="0">
                  <a:moveTo>
                    <a:pt x="81403" y="1684965"/>
                  </a:moveTo>
                  <a:cubicBezTo>
                    <a:pt x="126787" y="1710871"/>
                    <a:pt x="162806" y="1690002"/>
                    <a:pt x="162806" y="1638189"/>
                  </a:cubicBezTo>
                  <a:lnTo>
                    <a:pt x="162806" y="596176"/>
                  </a:lnTo>
                  <a:lnTo>
                    <a:pt x="575582" y="834371"/>
                  </a:lnTo>
                  <a:lnTo>
                    <a:pt x="575582" y="152169"/>
                  </a:lnTo>
                  <a:cubicBezTo>
                    <a:pt x="575582" y="100356"/>
                    <a:pt x="538843" y="37030"/>
                    <a:pt x="494179" y="11124"/>
                  </a:cubicBezTo>
                  <a:cubicBezTo>
                    <a:pt x="448795" y="-14783"/>
                    <a:pt x="412777" y="6086"/>
                    <a:pt x="412777" y="57899"/>
                  </a:cubicBezTo>
                  <a:lnTo>
                    <a:pt x="412777" y="552280"/>
                  </a:lnTo>
                  <a:lnTo>
                    <a:pt x="0" y="314084"/>
                  </a:lnTo>
                  <a:lnTo>
                    <a:pt x="0" y="1543919"/>
                  </a:lnTo>
                  <a:cubicBezTo>
                    <a:pt x="0" y="1595732"/>
                    <a:pt x="36739" y="1659059"/>
                    <a:pt x="81403" y="168496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273;p46">
              <a:extLst>
                <a:ext uri="{FF2B5EF4-FFF2-40B4-BE49-F238E27FC236}">
                  <a16:creationId xmlns:a16="http://schemas.microsoft.com/office/drawing/2014/main" id="{78A48ADB-2CE1-4496-8460-96BDC5691D00}"/>
                </a:ext>
              </a:extLst>
            </p:cNvPr>
            <p:cNvSpPr/>
            <p:nvPr/>
          </p:nvSpPr>
          <p:spPr>
            <a:xfrm>
              <a:off x="1266437" y="4020885"/>
              <a:ext cx="16281" cy="257547"/>
            </a:xfrm>
            <a:custGeom>
              <a:avLst/>
              <a:gdLst/>
              <a:ahLst/>
              <a:cxnLst/>
              <a:rect l="l" t="t" r="r" b="b"/>
              <a:pathLst>
                <a:path w="162805" h="2575466" extrusionOk="0">
                  <a:moveTo>
                    <a:pt x="81403" y="11123"/>
                  </a:moveTo>
                  <a:cubicBezTo>
                    <a:pt x="126787" y="37030"/>
                    <a:pt x="162806" y="100357"/>
                    <a:pt x="162806" y="152169"/>
                  </a:cubicBezTo>
                  <a:lnTo>
                    <a:pt x="162806" y="2517568"/>
                  </a:lnTo>
                  <a:cubicBezTo>
                    <a:pt x="162806" y="2569381"/>
                    <a:pt x="126066" y="2590250"/>
                    <a:pt x="81403" y="2564343"/>
                  </a:cubicBezTo>
                  <a:cubicBezTo>
                    <a:pt x="36019" y="2538437"/>
                    <a:pt x="0" y="2475110"/>
                    <a:pt x="0" y="2423297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274;p46">
              <a:extLst>
                <a:ext uri="{FF2B5EF4-FFF2-40B4-BE49-F238E27FC236}">
                  <a16:creationId xmlns:a16="http://schemas.microsoft.com/office/drawing/2014/main" id="{9E6C4558-64FB-4B3B-8957-47C06AF6E5AC}"/>
                </a:ext>
              </a:extLst>
            </p:cNvPr>
            <p:cNvSpPr/>
            <p:nvPr/>
          </p:nvSpPr>
          <p:spPr>
            <a:xfrm>
              <a:off x="1191235" y="4555583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5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275;p46">
              <a:extLst>
                <a:ext uri="{FF2B5EF4-FFF2-40B4-BE49-F238E27FC236}">
                  <a16:creationId xmlns:a16="http://schemas.microsoft.com/office/drawing/2014/main" id="{C686B994-3F2D-4BB0-A02D-124DE184A290}"/>
                </a:ext>
              </a:extLst>
            </p:cNvPr>
            <p:cNvSpPr/>
            <p:nvPr/>
          </p:nvSpPr>
          <p:spPr>
            <a:xfrm>
              <a:off x="1315853" y="4184741"/>
              <a:ext cx="57558" cy="153705"/>
            </a:xfrm>
            <a:custGeom>
              <a:avLst/>
              <a:gdLst/>
              <a:ahLst/>
              <a:cxnLst/>
              <a:rect l="l" t="t" r="r" b="b"/>
              <a:pathLst>
                <a:path w="575582" h="1537051" extrusionOk="0">
                  <a:moveTo>
                    <a:pt x="494179" y="11123"/>
                  </a:moveTo>
                  <a:cubicBezTo>
                    <a:pt x="448796" y="-14783"/>
                    <a:pt x="412777" y="6086"/>
                    <a:pt x="412777" y="57899"/>
                  </a:cubicBezTo>
                  <a:lnTo>
                    <a:pt x="412777" y="760250"/>
                  </a:lnTo>
                  <a:lnTo>
                    <a:pt x="0" y="522055"/>
                  </a:lnTo>
                  <a:lnTo>
                    <a:pt x="0" y="1384882"/>
                  </a:lnTo>
                  <a:cubicBezTo>
                    <a:pt x="0" y="1436695"/>
                    <a:pt x="36739" y="1500022"/>
                    <a:pt x="81403" y="1525928"/>
                  </a:cubicBezTo>
                  <a:cubicBezTo>
                    <a:pt x="126787" y="1551835"/>
                    <a:pt x="162806" y="1530966"/>
                    <a:pt x="162806" y="1479153"/>
                  </a:cubicBezTo>
                  <a:lnTo>
                    <a:pt x="162806" y="804147"/>
                  </a:lnTo>
                  <a:lnTo>
                    <a:pt x="575582" y="1042342"/>
                  </a:lnTo>
                  <a:lnTo>
                    <a:pt x="575582" y="152169"/>
                  </a:lnTo>
                  <a:cubicBezTo>
                    <a:pt x="575582" y="100357"/>
                    <a:pt x="538843" y="37030"/>
                    <a:pt x="494179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76;p46">
              <a:extLst>
                <a:ext uri="{FF2B5EF4-FFF2-40B4-BE49-F238E27FC236}">
                  <a16:creationId xmlns:a16="http://schemas.microsoft.com/office/drawing/2014/main" id="{92840083-B71B-4ED9-B3D6-6ECC0B1C4E91}"/>
                </a:ext>
              </a:extLst>
            </p:cNvPr>
            <p:cNvSpPr/>
            <p:nvPr/>
          </p:nvSpPr>
          <p:spPr>
            <a:xfrm>
              <a:off x="1346594" y="4172474"/>
              <a:ext cx="36883" cy="55252"/>
            </a:xfrm>
            <a:custGeom>
              <a:avLst/>
              <a:gdLst/>
              <a:ahLst/>
              <a:cxnLst/>
              <a:rect l="l" t="t" r="r" b="b"/>
              <a:pathLst>
                <a:path w="368833" h="552522" extrusionOk="0">
                  <a:moveTo>
                    <a:pt x="368833" y="382406"/>
                  </a:moveTo>
                  <a:cubicBezTo>
                    <a:pt x="368833" y="523451"/>
                    <a:pt x="285990" y="589657"/>
                    <a:pt x="184417" y="531367"/>
                  </a:cubicBezTo>
                  <a:cubicBezTo>
                    <a:pt x="82843" y="472358"/>
                    <a:pt x="0" y="311163"/>
                    <a:pt x="0" y="170117"/>
                  </a:cubicBezTo>
                  <a:cubicBezTo>
                    <a:pt x="0" y="29071"/>
                    <a:pt x="82123" y="-37134"/>
                    <a:pt x="184417" y="21155"/>
                  </a:cubicBezTo>
                  <a:cubicBezTo>
                    <a:pt x="286710" y="80164"/>
                    <a:pt x="368833" y="241360"/>
                    <a:pt x="368833" y="382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277;p46">
              <a:extLst>
                <a:ext uri="{FF2B5EF4-FFF2-40B4-BE49-F238E27FC236}">
                  <a16:creationId xmlns:a16="http://schemas.microsoft.com/office/drawing/2014/main" id="{155DE540-7685-4845-AE3A-A297AF3EEF85}"/>
                </a:ext>
              </a:extLst>
            </p:cNvPr>
            <p:cNvSpPr/>
            <p:nvPr/>
          </p:nvSpPr>
          <p:spPr>
            <a:xfrm>
              <a:off x="1300195" y="4426721"/>
              <a:ext cx="144076" cy="148308"/>
            </a:xfrm>
            <a:custGeom>
              <a:avLst/>
              <a:gdLst/>
              <a:ahLst/>
              <a:cxnLst/>
              <a:rect l="l" t="t" r="r" b="b"/>
              <a:pathLst>
                <a:path w="1440755" h="1483080" extrusionOk="0">
                  <a:moveTo>
                    <a:pt x="1440756" y="1425181"/>
                  </a:moveTo>
                  <a:cubicBezTo>
                    <a:pt x="1440756" y="1373368"/>
                    <a:pt x="1404017" y="1310042"/>
                    <a:pt x="1359353" y="1284135"/>
                  </a:cubicBezTo>
                  <a:lnTo>
                    <a:pt x="718217" y="914250"/>
                  </a:lnTo>
                  <a:lnTo>
                    <a:pt x="718217" y="378131"/>
                  </a:lnTo>
                  <a:lnTo>
                    <a:pt x="81403" y="11124"/>
                  </a:lnTo>
                  <a:cubicBezTo>
                    <a:pt x="36019" y="-14783"/>
                    <a:pt x="0" y="6086"/>
                    <a:pt x="0" y="57899"/>
                  </a:cubicBezTo>
                  <a:cubicBezTo>
                    <a:pt x="0" y="109711"/>
                    <a:pt x="36739" y="173039"/>
                    <a:pt x="81403" y="198945"/>
                  </a:cubicBezTo>
                  <a:lnTo>
                    <a:pt x="555412" y="472401"/>
                  </a:lnTo>
                  <a:lnTo>
                    <a:pt x="555412" y="1008520"/>
                  </a:lnTo>
                  <a:lnTo>
                    <a:pt x="1360074" y="1471957"/>
                  </a:lnTo>
                  <a:cubicBezTo>
                    <a:pt x="1404737" y="1497863"/>
                    <a:pt x="1440756" y="1476994"/>
                    <a:pt x="1440756" y="142518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278;p46">
              <a:extLst>
                <a:ext uri="{FF2B5EF4-FFF2-40B4-BE49-F238E27FC236}">
                  <a16:creationId xmlns:a16="http://schemas.microsoft.com/office/drawing/2014/main" id="{EDDFE7DF-588E-4CBF-8638-7D31B91D9BE5}"/>
                </a:ext>
              </a:extLst>
            </p:cNvPr>
            <p:cNvSpPr/>
            <p:nvPr/>
          </p:nvSpPr>
          <p:spPr>
            <a:xfrm>
              <a:off x="1281448" y="4456718"/>
              <a:ext cx="16281" cy="191557"/>
            </a:xfrm>
            <a:custGeom>
              <a:avLst/>
              <a:gdLst/>
              <a:ahLst/>
              <a:cxnLst/>
              <a:rect l="l" t="t" r="r" b="b"/>
              <a:pathLst>
                <a:path w="162805" h="1915573" extrusionOk="0">
                  <a:moveTo>
                    <a:pt x="81403" y="1904450"/>
                  </a:moveTo>
                  <a:cubicBezTo>
                    <a:pt x="36019" y="1878543"/>
                    <a:pt x="0" y="1815217"/>
                    <a:pt x="0" y="1763404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4"/>
                  </a:cubicBezTo>
                  <a:cubicBezTo>
                    <a:pt x="126787" y="37030"/>
                    <a:pt x="162806" y="100356"/>
                    <a:pt x="162806" y="152169"/>
                  </a:cubicBezTo>
                  <a:lnTo>
                    <a:pt x="162806" y="1857674"/>
                  </a:lnTo>
                  <a:cubicBezTo>
                    <a:pt x="162806" y="1909487"/>
                    <a:pt x="126066" y="1930356"/>
                    <a:pt x="81403" y="19044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279;p46">
              <a:extLst>
                <a:ext uri="{FF2B5EF4-FFF2-40B4-BE49-F238E27FC236}">
                  <a16:creationId xmlns:a16="http://schemas.microsoft.com/office/drawing/2014/main" id="{2658AB02-1801-4E3E-ACF9-E5C63500D311}"/>
                </a:ext>
              </a:extLst>
            </p:cNvPr>
            <p:cNvSpPr/>
            <p:nvPr/>
          </p:nvSpPr>
          <p:spPr>
            <a:xfrm>
              <a:off x="1416552" y="4536391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6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280;p46">
              <a:extLst>
                <a:ext uri="{FF2B5EF4-FFF2-40B4-BE49-F238E27FC236}">
                  <a16:creationId xmlns:a16="http://schemas.microsoft.com/office/drawing/2014/main" id="{809B3F59-5EE1-4253-80B1-F3E5B4B8112F}"/>
                </a:ext>
              </a:extLst>
            </p:cNvPr>
            <p:cNvSpPr/>
            <p:nvPr/>
          </p:nvSpPr>
          <p:spPr>
            <a:xfrm>
              <a:off x="1055916" y="4289546"/>
              <a:ext cx="117277" cy="284682"/>
            </a:xfrm>
            <a:custGeom>
              <a:avLst/>
              <a:gdLst/>
              <a:ahLst/>
              <a:cxnLst/>
              <a:rect l="l" t="t" r="r" b="b"/>
              <a:pathLst>
                <a:path w="1172775" h="2846825" extrusionOk="0">
                  <a:moveTo>
                    <a:pt x="0" y="0"/>
                  </a:moveTo>
                  <a:lnTo>
                    <a:pt x="1172776" y="676445"/>
                  </a:lnTo>
                  <a:lnTo>
                    <a:pt x="1172776" y="2846826"/>
                  </a:lnTo>
                  <a:lnTo>
                    <a:pt x="0" y="217038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281;p46">
              <a:extLst>
                <a:ext uri="{FF2B5EF4-FFF2-40B4-BE49-F238E27FC236}">
                  <a16:creationId xmlns:a16="http://schemas.microsoft.com/office/drawing/2014/main" id="{B788FBFB-42A8-4CCD-848B-D7EA46146ABA}"/>
                </a:ext>
              </a:extLst>
            </p:cNvPr>
            <p:cNvSpPr/>
            <p:nvPr/>
          </p:nvSpPr>
          <p:spPr>
            <a:xfrm>
              <a:off x="1074447" y="4427185"/>
              <a:ext cx="69877" cy="48862"/>
            </a:xfrm>
            <a:custGeom>
              <a:avLst/>
              <a:gdLst/>
              <a:ahLst/>
              <a:cxnLst/>
              <a:rect l="l" t="t" r="r" b="b"/>
              <a:pathLst>
                <a:path w="698766" h="488623" extrusionOk="0">
                  <a:moveTo>
                    <a:pt x="0" y="0"/>
                  </a:moveTo>
                  <a:lnTo>
                    <a:pt x="698767" y="402988"/>
                  </a:lnTo>
                  <a:lnTo>
                    <a:pt x="698767" y="488624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282;p46">
              <a:extLst>
                <a:ext uri="{FF2B5EF4-FFF2-40B4-BE49-F238E27FC236}">
                  <a16:creationId xmlns:a16="http://schemas.microsoft.com/office/drawing/2014/main" id="{C6623B7C-2FA9-425F-AEED-159B7AB0804B}"/>
                </a:ext>
              </a:extLst>
            </p:cNvPr>
            <p:cNvSpPr/>
            <p:nvPr/>
          </p:nvSpPr>
          <p:spPr>
            <a:xfrm>
              <a:off x="1081701" y="4448211"/>
              <a:ext cx="55397" cy="40515"/>
            </a:xfrm>
            <a:custGeom>
              <a:avLst/>
              <a:gdLst/>
              <a:ahLst/>
              <a:cxnLst/>
              <a:rect l="l" t="t" r="r" b="b"/>
              <a:pathLst>
                <a:path w="553970" h="405147" extrusionOk="0">
                  <a:moveTo>
                    <a:pt x="0" y="0"/>
                  </a:moveTo>
                  <a:lnTo>
                    <a:pt x="553971" y="319512"/>
                  </a:lnTo>
                  <a:lnTo>
                    <a:pt x="553971" y="405147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283;p46">
              <a:extLst>
                <a:ext uri="{FF2B5EF4-FFF2-40B4-BE49-F238E27FC236}">
                  <a16:creationId xmlns:a16="http://schemas.microsoft.com/office/drawing/2014/main" id="{4149B907-4614-4453-A062-DD2E0F334D5C}"/>
                </a:ext>
              </a:extLst>
            </p:cNvPr>
            <p:cNvSpPr/>
            <p:nvPr/>
          </p:nvSpPr>
          <p:spPr>
            <a:xfrm>
              <a:off x="1019213" y="4439815"/>
              <a:ext cx="81619" cy="71314"/>
            </a:xfrm>
            <a:custGeom>
              <a:avLst/>
              <a:gdLst/>
              <a:ahLst/>
              <a:cxnLst/>
              <a:rect l="l" t="t" r="r" b="b"/>
              <a:pathLst>
                <a:path w="816188" h="713145" extrusionOk="0">
                  <a:moveTo>
                    <a:pt x="815468" y="470633"/>
                  </a:moveTo>
                  <a:lnTo>
                    <a:pt x="0" y="0"/>
                  </a:lnTo>
                  <a:lnTo>
                    <a:pt x="0" y="242513"/>
                  </a:lnTo>
                  <a:lnTo>
                    <a:pt x="816188" y="713146"/>
                  </a:lnTo>
                  <a:lnTo>
                    <a:pt x="815468" y="47063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284;p46">
              <a:extLst>
                <a:ext uri="{FF2B5EF4-FFF2-40B4-BE49-F238E27FC236}">
                  <a16:creationId xmlns:a16="http://schemas.microsoft.com/office/drawing/2014/main" id="{CCBC1E69-2D50-465C-8BA5-6C2D885D98F1}"/>
                </a:ext>
              </a:extLst>
            </p:cNvPr>
            <p:cNvSpPr/>
            <p:nvPr/>
          </p:nvSpPr>
          <p:spPr>
            <a:xfrm>
              <a:off x="1087088" y="4366761"/>
              <a:ext cx="52804" cy="26266"/>
            </a:xfrm>
            <a:custGeom>
              <a:avLst/>
              <a:gdLst/>
              <a:ahLst/>
              <a:cxnLst/>
              <a:rect l="l" t="t" r="r" b="b"/>
              <a:pathLst>
                <a:path w="528037" h="262662" extrusionOk="0">
                  <a:moveTo>
                    <a:pt x="528037" y="118738"/>
                  </a:moveTo>
                  <a:lnTo>
                    <a:pt x="345781" y="262662"/>
                  </a:lnTo>
                  <a:lnTo>
                    <a:pt x="223317" y="105785"/>
                  </a:lnTo>
                  <a:lnTo>
                    <a:pt x="63393" y="243952"/>
                  </a:lnTo>
                  <a:lnTo>
                    <a:pt x="0" y="197896"/>
                  </a:lnTo>
                  <a:lnTo>
                    <a:pt x="235564" y="0"/>
                  </a:lnTo>
                  <a:lnTo>
                    <a:pt x="355146" y="156878"/>
                  </a:lnTo>
                  <a:lnTo>
                    <a:pt x="486976" y="59009"/>
                  </a:lnTo>
                  <a:lnTo>
                    <a:pt x="528037" y="11873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285;p46">
              <a:extLst>
                <a:ext uri="{FF2B5EF4-FFF2-40B4-BE49-F238E27FC236}">
                  <a16:creationId xmlns:a16="http://schemas.microsoft.com/office/drawing/2014/main" id="{3D539288-D047-45E7-BA69-451C648CE335}"/>
                </a:ext>
              </a:extLst>
            </p:cNvPr>
            <p:cNvSpPr/>
            <p:nvPr/>
          </p:nvSpPr>
          <p:spPr>
            <a:xfrm>
              <a:off x="1132267" y="4356275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7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969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286;p46">
              <a:extLst>
                <a:ext uri="{FF2B5EF4-FFF2-40B4-BE49-F238E27FC236}">
                  <a16:creationId xmlns:a16="http://schemas.microsoft.com/office/drawing/2014/main" id="{73F6E790-B7E5-49B9-9EC1-40F2E2F10DBB}"/>
                </a:ext>
              </a:extLst>
            </p:cNvPr>
            <p:cNvSpPr/>
            <p:nvPr/>
          </p:nvSpPr>
          <p:spPr>
            <a:xfrm>
              <a:off x="1077823" y="4371919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8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897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287;p46">
              <a:extLst>
                <a:ext uri="{FF2B5EF4-FFF2-40B4-BE49-F238E27FC236}">
                  <a16:creationId xmlns:a16="http://schemas.microsoft.com/office/drawing/2014/main" id="{318F814C-225A-41ED-B125-206A1A7E0307}"/>
                </a:ext>
              </a:extLst>
            </p:cNvPr>
            <p:cNvSpPr/>
            <p:nvPr/>
          </p:nvSpPr>
          <p:spPr>
            <a:xfrm>
              <a:off x="1346594" y="4366905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5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288;p46">
              <a:extLst>
                <a:ext uri="{FF2B5EF4-FFF2-40B4-BE49-F238E27FC236}">
                  <a16:creationId xmlns:a16="http://schemas.microsoft.com/office/drawing/2014/main" id="{C249E7A5-8ECB-4A55-895F-5B4C4A9E4887}"/>
                </a:ext>
              </a:extLst>
            </p:cNvPr>
            <p:cNvSpPr/>
            <p:nvPr/>
          </p:nvSpPr>
          <p:spPr>
            <a:xfrm>
              <a:off x="1375037" y="4397332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0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289;p46">
              <a:extLst>
                <a:ext uri="{FF2B5EF4-FFF2-40B4-BE49-F238E27FC236}">
                  <a16:creationId xmlns:a16="http://schemas.microsoft.com/office/drawing/2014/main" id="{21248530-E081-4D1F-8DCB-ED9200ADEDD2}"/>
                </a:ext>
              </a:extLst>
            </p:cNvPr>
            <p:cNvSpPr/>
            <p:nvPr/>
          </p:nvSpPr>
          <p:spPr>
            <a:xfrm>
              <a:off x="1375109" y="4411254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4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1290;p46">
              <a:extLst>
                <a:ext uri="{FF2B5EF4-FFF2-40B4-BE49-F238E27FC236}">
                  <a16:creationId xmlns:a16="http://schemas.microsoft.com/office/drawing/2014/main" id="{36B48E81-C3D3-4E29-BBEE-EBFEE3FE7A3C}"/>
                </a:ext>
              </a:extLst>
            </p:cNvPr>
            <p:cNvSpPr/>
            <p:nvPr/>
          </p:nvSpPr>
          <p:spPr>
            <a:xfrm>
              <a:off x="1356578" y="4386341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1"/>
                    <a:pt x="98692" y="200889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8692" y="27460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291;p46">
              <a:extLst>
                <a:ext uri="{FF2B5EF4-FFF2-40B4-BE49-F238E27FC236}">
                  <a16:creationId xmlns:a16="http://schemas.microsoft.com/office/drawing/2014/main" id="{DD9F7658-80FA-45AD-9AEB-8A815A85D0D8}"/>
                </a:ext>
              </a:extLst>
            </p:cNvPr>
            <p:cNvSpPr/>
            <p:nvPr/>
          </p:nvSpPr>
          <p:spPr>
            <a:xfrm>
              <a:off x="1061303" y="4190012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6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292;p46">
              <a:extLst>
                <a:ext uri="{FF2B5EF4-FFF2-40B4-BE49-F238E27FC236}">
                  <a16:creationId xmlns:a16="http://schemas.microsoft.com/office/drawing/2014/main" id="{B29C22EB-EC96-4B52-9B20-222463F1FACB}"/>
                </a:ext>
              </a:extLst>
            </p:cNvPr>
            <p:cNvSpPr/>
            <p:nvPr/>
          </p:nvSpPr>
          <p:spPr>
            <a:xfrm>
              <a:off x="1089746" y="4220439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293;p46">
              <a:extLst>
                <a:ext uri="{FF2B5EF4-FFF2-40B4-BE49-F238E27FC236}">
                  <a16:creationId xmlns:a16="http://schemas.microsoft.com/office/drawing/2014/main" id="{A3312C90-EA34-4E72-AEED-3B39106462EC}"/>
                </a:ext>
              </a:extLst>
            </p:cNvPr>
            <p:cNvSpPr/>
            <p:nvPr/>
          </p:nvSpPr>
          <p:spPr>
            <a:xfrm>
              <a:off x="1089818" y="4234361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5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1294;p46">
              <a:extLst>
                <a:ext uri="{FF2B5EF4-FFF2-40B4-BE49-F238E27FC236}">
                  <a16:creationId xmlns:a16="http://schemas.microsoft.com/office/drawing/2014/main" id="{CA61D627-A510-4A2C-B4FC-DBF416003EF8}"/>
                </a:ext>
              </a:extLst>
            </p:cNvPr>
            <p:cNvSpPr/>
            <p:nvPr/>
          </p:nvSpPr>
          <p:spPr>
            <a:xfrm>
              <a:off x="1071287" y="4209448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0"/>
                    <a:pt x="98692" y="200888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7971" y="27459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1295;p46">
              <a:extLst>
                <a:ext uri="{FF2B5EF4-FFF2-40B4-BE49-F238E27FC236}">
                  <a16:creationId xmlns:a16="http://schemas.microsoft.com/office/drawing/2014/main" id="{D4586E8B-CC29-4214-9C25-B7EA38C98F1F}"/>
                </a:ext>
              </a:extLst>
            </p:cNvPr>
            <p:cNvSpPr/>
            <p:nvPr/>
          </p:nvSpPr>
          <p:spPr>
            <a:xfrm>
              <a:off x="1227436" y="4284375"/>
              <a:ext cx="92208" cy="13839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922084" y="957851"/>
                  </a:moveTo>
                  <a:cubicBezTo>
                    <a:pt x="922084" y="1310466"/>
                    <a:pt x="715336" y="1477418"/>
                    <a:pt x="461042" y="1330616"/>
                  </a:cubicBezTo>
                  <a:cubicBezTo>
                    <a:pt x="206028" y="1183813"/>
                    <a:pt x="0" y="778665"/>
                    <a:pt x="0" y="426050"/>
                  </a:cubicBezTo>
                  <a:cubicBezTo>
                    <a:pt x="0" y="73435"/>
                    <a:pt x="206749" y="-93517"/>
                    <a:pt x="461042" y="53286"/>
                  </a:cubicBezTo>
                  <a:cubicBezTo>
                    <a:pt x="716056" y="200089"/>
                    <a:pt x="922084" y="605236"/>
                    <a:pt x="922084" y="95785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1296;p46">
              <a:extLst>
                <a:ext uri="{FF2B5EF4-FFF2-40B4-BE49-F238E27FC236}">
                  <a16:creationId xmlns:a16="http://schemas.microsoft.com/office/drawing/2014/main" id="{17A88709-4F5C-4449-82EF-9FD9EDCEF009}"/>
                </a:ext>
              </a:extLst>
            </p:cNvPr>
            <p:cNvSpPr/>
            <p:nvPr/>
          </p:nvSpPr>
          <p:spPr>
            <a:xfrm>
              <a:off x="1244674" y="4345448"/>
              <a:ext cx="12534" cy="17095"/>
            </a:xfrm>
            <a:custGeom>
              <a:avLst/>
              <a:gdLst/>
              <a:ahLst/>
              <a:cxnLst/>
              <a:rect l="l" t="t" r="r" b="b"/>
              <a:pathLst>
                <a:path w="125345" h="170952" extrusionOk="0">
                  <a:moveTo>
                    <a:pt x="106616" y="170551"/>
                  </a:moveTo>
                  <a:cubicBezTo>
                    <a:pt x="118862" y="166952"/>
                    <a:pt x="125346" y="153999"/>
                    <a:pt x="125346" y="131691"/>
                  </a:cubicBezTo>
                  <a:cubicBezTo>
                    <a:pt x="125346" y="108663"/>
                    <a:pt x="118862" y="88514"/>
                    <a:pt x="106616" y="71962"/>
                  </a:cubicBezTo>
                  <a:cubicBezTo>
                    <a:pt x="93649" y="55411"/>
                    <a:pt x="74920" y="39579"/>
                    <a:pt x="50426" y="25907"/>
                  </a:cubicBezTo>
                  <a:cubicBezTo>
                    <a:pt x="42502" y="21589"/>
                    <a:pt x="33858" y="16552"/>
                    <a:pt x="24493" y="12234"/>
                  </a:cubicBezTo>
                  <a:cubicBezTo>
                    <a:pt x="15128" y="7196"/>
                    <a:pt x="7204" y="2879"/>
                    <a:pt x="0" y="0"/>
                  </a:cubicBezTo>
                  <a:lnTo>
                    <a:pt x="0" y="123775"/>
                  </a:lnTo>
                  <a:lnTo>
                    <a:pt x="45384" y="149682"/>
                  </a:lnTo>
                  <a:cubicBezTo>
                    <a:pt x="74199" y="166233"/>
                    <a:pt x="94370" y="172709"/>
                    <a:pt x="106616" y="170551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1297;p46">
              <a:extLst>
                <a:ext uri="{FF2B5EF4-FFF2-40B4-BE49-F238E27FC236}">
                  <a16:creationId xmlns:a16="http://schemas.microsoft.com/office/drawing/2014/main" id="{C4A33504-208B-42D5-B4DB-1D60D8A1A63C}"/>
                </a:ext>
              </a:extLst>
            </p:cNvPr>
            <p:cNvSpPr/>
            <p:nvPr/>
          </p:nvSpPr>
          <p:spPr>
            <a:xfrm>
              <a:off x="1244602" y="4367551"/>
              <a:ext cx="14119" cy="20094"/>
            </a:xfrm>
            <a:custGeom>
              <a:avLst/>
              <a:gdLst/>
              <a:ahLst/>
              <a:cxnLst/>
              <a:rect l="l" t="t" r="r" b="b"/>
              <a:pathLst>
                <a:path w="141193" h="200941" extrusionOk="0">
                  <a:moveTo>
                    <a:pt x="58350" y="33822"/>
                  </a:moveTo>
                  <a:lnTo>
                    <a:pt x="0" y="0"/>
                  </a:lnTo>
                  <a:lnTo>
                    <a:pt x="0" y="148242"/>
                  </a:lnTo>
                  <a:cubicBezTo>
                    <a:pt x="7204" y="153279"/>
                    <a:pt x="14408" y="158317"/>
                    <a:pt x="21611" y="162634"/>
                  </a:cubicBezTo>
                  <a:cubicBezTo>
                    <a:pt x="29535" y="167672"/>
                    <a:pt x="38180" y="172709"/>
                    <a:pt x="47545" y="178466"/>
                  </a:cubicBezTo>
                  <a:cubicBezTo>
                    <a:pt x="75640" y="194298"/>
                    <a:pt x="97971" y="202214"/>
                    <a:pt x="115261" y="200774"/>
                  </a:cubicBezTo>
                  <a:cubicBezTo>
                    <a:pt x="132550" y="200055"/>
                    <a:pt x="141194" y="184223"/>
                    <a:pt x="141194" y="154719"/>
                  </a:cubicBezTo>
                  <a:cubicBezTo>
                    <a:pt x="141194" y="128812"/>
                    <a:pt x="133990" y="105784"/>
                    <a:pt x="119583" y="86355"/>
                  </a:cubicBezTo>
                  <a:cubicBezTo>
                    <a:pt x="105175" y="66925"/>
                    <a:pt x="85005" y="48934"/>
                    <a:pt x="58350" y="33822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1298;p46">
              <a:extLst>
                <a:ext uri="{FF2B5EF4-FFF2-40B4-BE49-F238E27FC236}">
                  <a16:creationId xmlns:a16="http://schemas.microsoft.com/office/drawing/2014/main" id="{FE98130A-4454-4B58-A640-E16F622BE11B}"/>
                </a:ext>
              </a:extLst>
            </p:cNvPr>
            <p:cNvSpPr/>
            <p:nvPr/>
          </p:nvSpPr>
          <p:spPr>
            <a:xfrm>
              <a:off x="1206032" y="4298728"/>
              <a:ext cx="92208" cy="13839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461042" y="53286"/>
                  </a:moveTo>
                  <a:cubicBezTo>
                    <a:pt x="206028" y="-93517"/>
                    <a:pt x="0" y="73435"/>
                    <a:pt x="0" y="426050"/>
                  </a:cubicBezTo>
                  <a:cubicBezTo>
                    <a:pt x="0" y="778665"/>
                    <a:pt x="206749" y="1183813"/>
                    <a:pt x="461042" y="1330616"/>
                  </a:cubicBezTo>
                  <a:cubicBezTo>
                    <a:pt x="716056" y="1477418"/>
                    <a:pt x="922084" y="1310466"/>
                    <a:pt x="922084" y="957851"/>
                  </a:cubicBezTo>
                  <a:cubicBezTo>
                    <a:pt x="922084" y="605236"/>
                    <a:pt x="715335" y="200089"/>
                    <a:pt x="461042" y="53286"/>
                  </a:cubicBezTo>
                  <a:close/>
                  <a:moveTo>
                    <a:pt x="574862" y="1010384"/>
                  </a:moveTo>
                  <a:cubicBezTo>
                    <a:pt x="550369" y="1019739"/>
                    <a:pt x="516511" y="1014701"/>
                    <a:pt x="473289" y="995271"/>
                  </a:cubicBezTo>
                  <a:lnTo>
                    <a:pt x="473289" y="1081626"/>
                  </a:lnTo>
                  <a:lnTo>
                    <a:pt x="384682" y="1030533"/>
                  </a:lnTo>
                  <a:lnTo>
                    <a:pt x="384682" y="944898"/>
                  </a:lnTo>
                  <a:cubicBezTo>
                    <a:pt x="378199" y="941300"/>
                    <a:pt x="372436" y="936982"/>
                    <a:pt x="365952" y="932664"/>
                  </a:cubicBezTo>
                  <a:cubicBezTo>
                    <a:pt x="343620" y="917552"/>
                    <a:pt x="320568" y="899562"/>
                    <a:pt x="296075" y="878692"/>
                  </a:cubicBezTo>
                  <a:lnTo>
                    <a:pt x="296075" y="321705"/>
                  </a:lnTo>
                  <a:cubicBezTo>
                    <a:pt x="314805" y="327462"/>
                    <a:pt x="335696" y="336098"/>
                    <a:pt x="358748" y="346892"/>
                  </a:cubicBezTo>
                  <a:cubicBezTo>
                    <a:pt x="367393" y="350490"/>
                    <a:pt x="376037" y="354808"/>
                    <a:pt x="384682" y="359126"/>
                  </a:cubicBezTo>
                  <a:lnTo>
                    <a:pt x="384682" y="273490"/>
                  </a:lnTo>
                  <a:lnTo>
                    <a:pt x="473289" y="324584"/>
                  </a:lnTo>
                  <a:lnTo>
                    <a:pt x="472568" y="412377"/>
                  </a:lnTo>
                  <a:cubicBezTo>
                    <a:pt x="479772" y="418134"/>
                    <a:pt x="486976" y="423172"/>
                    <a:pt x="493459" y="428929"/>
                  </a:cubicBezTo>
                  <a:cubicBezTo>
                    <a:pt x="515791" y="446919"/>
                    <a:pt x="535241" y="467069"/>
                    <a:pt x="551089" y="488658"/>
                  </a:cubicBezTo>
                  <a:cubicBezTo>
                    <a:pt x="566938" y="510246"/>
                    <a:pt x="579184" y="534713"/>
                    <a:pt x="587829" y="560620"/>
                  </a:cubicBezTo>
                  <a:cubicBezTo>
                    <a:pt x="597193" y="586526"/>
                    <a:pt x="601516" y="614591"/>
                    <a:pt x="601516" y="644815"/>
                  </a:cubicBezTo>
                  <a:cubicBezTo>
                    <a:pt x="601516" y="690871"/>
                    <a:pt x="585667" y="718217"/>
                    <a:pt x="553971" y="726133"/>
                  </a:cubicBezTo>
                  <a:cubicBezTo>
                    <a:pt x="580625" y="754918"/>
                    <a:pt x="598634" y="783703"/>
                    <a:pt x="607999" y="813207"/>
                  </a:cubicBezTo>
                  <a:cubicBezTo>
                    <a:pt x="617364" y="841992"/>
                    <a:pt x="622407" y="872216"/>
                    <a:pt x="622407" y="901720"/>
                  </a:cubicBezTo>
                  <a:cubicBezTo>
                    <a:pt x="622407" y="962169"/>
                    <a:pt x="606558" y="998150"/>
                    <a:pt x="574862" y="101038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5267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4"/>
          <p:cNvSpPr txBox="1">
            <a:spLocks noGrp="1"/>
          </p:cNvSpPr>
          <p:nvPr>
            <p:ph type="title"/>
          </p:nvPr>
        </p:nvSpPr>
        <p:spPr>
          <a:xfrm>
            <a:off x="855300" y="581623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6. Justificación :</a:t>
            </a:r>
            <a:endParaRPr dirty="0"/>
          </a:p>
        </p:txBody>
      </p:sp>
      <p:sp>
        <p:nvSpPr>
          <p:cNvPr id="477" name="Google Shape;477;p34"/>
          <p:cNvSpPr txBox="1">
            <a:spLocks noGrp="1"/>
          </p:cNvSpPr>
          <p:nvPr>
            <p:ph type="body" idx="1"/>
          </p:nvPr>
        </p:nvSpPr>
        <p:spPr>
          <a:xfrm>
            <a:off x="211125" y="1367635"/>
            <a:ext cx="6035386" cy="377836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just">
              <a:buNone/>
            </a:pPr>
            <a:r>
              <a:rPr lang="es-CO" sz="1400" dirty="0"/>
              <a:t>Este trabajo esta realizado con el fin de investigar y apostar soluciones a la microempresa ,buscando el máximo rendimiento y eficacia para que puedan mejorar en el control de inventarios y así mismo implementar una buena funcionalidad en cada uno de sus productos , se deben analizar los factores que indiquen el manejo de el inventario , con el propósito de determinar la disponibilidad de los productos para poder desarrollar el servicio sin incurrir en costos innecesarios.</a:t>
            </a:r>
          </a:p>
          <a:p>
            <a:pPr marL="0" indent="0" algn="just">
              <a:buNone/>
            </a:pPr>
            <a:endParaRPr lang="es-CO" sz="1400" dirty="0"/>
          </a:p>
          <a:p>
            <a:pPr marL="0" indent="0" algn="just">
              <a:buNone/>
            </a:pPr>
            <a:r>
              <a:rPr lang="es-CO" sz="1400" dirty="0"/>
              <a:t>Con esto se puede implementar una mejor compra y venta de sus productos y  servicios lo cual mejoraría el rendimiento y productividad de la microempresa y así demostrando la importancia de tener un buen control de inventario ya que es un parte fundamental de cada empresa </a:t>
            </a:r>
            <a:r>
              <a:rPr lang="es-CO" sz="1600" dirty="0"/>
              <a:t>.</a:t>
            </a:r>
          </a:p>
          <a:p>
            <a:pPr marL="0" indent="0">
              <a:buNone/>
            </a:pPr>
            <a:r>
              <a:rPr lang="es-CO" sz="1600" dirty="0"/>
              <a:t> </a:t>
            </a:r>
          </a:p>
        </p:txBody>
      </p:sp>
      <p:sp>
        <p:nvSpPr>
          <p:cNvPr id="478" name="Google Shape;478;p34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4821C6E0-D628-1045-909A-C4A8E9F1A2C5}"/>
              </a:ext>
            </a:extLst>
          </p:cNvPr>
          <p:cNvGrpSpPr/>
          <p:nvPr/>
        </p:nvGrpSpPr>
        <p:grpSpPr>
          <a:xfrm>
            <a:off x="6543058" y="780600"/>
            <a:ext cx="2226027" cy="3843743"/>
            <a:chOff x="5419407" y="3281869"/>
            <a:chExt cx="743968" cy="852939"/>
          </a:xfrm>
        </p:grpSpPr>
        <p:sp>
          <p:nvSpPr>
            <p:cNvPr id="6" name="Google Shape;1068;p46">
              <a:extLst>
                <a:ext uri="{FF2B5EF4-FFF2-40B4-BE49-F238E27FC236}">
                  <a16:creationId xmlns:a16="http://schemas.microsoft.com/office/drawing/2014/main" id="{B93F5133-5C8E-934B-B826-EBAC0BE2DC05}"/>
                </a:ext>
              </a:extLst>
            </p:cNvPr>
            <p:cNvSpPr/>
            <p:nvPr/>
          </p:nvSpPr>
          <p:spPr>
            <a:xfrm>
              <a:off x="5419407" y="3621745"/>
              <a:ext cx="657536" cy="466127"/>
            </a:xfrm>
            <a:custGeom>
              <a:avLst/>
              <a:gdLst/>
              <a:ahLst/>
              <a:cxnLst/>
              <a:rect l="l" t="t" r="r" b="b"/>
              <a:pathLst>
                <a:path w="6575358" h="4661273" extrusionOk="0">
                  <a:moveTo>
                    <a:pt x="821939" y="267047"/>
                  </a:moveTo>
                  <a:cubicBezTo>
                    <a:pt x="148314" y="-318021"/>
                    <a:pt x="53758" y="239450"/>
                    <a:pt x="8896" y="247729"/>
                  </a:cubicBezTo>
                  <a:cubicBezTo>
                    <a:pt x="8896" y="247729"/>
                    <a:pt x="-11120" y="382267"/>
                    <a:pt x="8896" y="872814"/>
                  </a:cubicBezTo>
                  <a:lnTo>
                    <a:pt x="6575358" y="4661273"/>
                  </a:lnTo>
                  <a:lnTo>
                    <a:pt x="6575358" y="1995346"/>
                  </a:lnTo>
                  <a:cubicBezTo>
                    <a:pt x="5828573" y="658933"/>
                    <a:pt x="5334398" y="-274555"/>
                    <a:pt x="4848504" y="156657"/>
                  </a:cubicBezTo>
                  <a:cubicBezTo>
                    <a:pt x="4006473" y="902482"/>
                    <a:pt x="3596501" y="1403378"/>
                    <a:pt x="2595036" y="368469"/>
                  </a:cubicBezTo>
                  <a:cubicBezTo>
                    <a:pt x="2001473" y="-244888"/>
                    <a:pt x="1630841" y="969406"/>
                    <a:pt x="821939" y="26704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13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069;p46">
              <a:extLst>
                <a:ext uri="{FF2B5EF4-FFF2-40B4-BE49-F238E27FC236}">
                  <a16:creationId xmlns:a16="http://schemas.microsoft.com/office/drawing/2014/main" id="{3AC24FBA-4ED8-8245-A6BA-5C9E0A28A55E}"/>
                </a:ext>
              </a:extLst>
            </p:cNvPr>
            <p:cNvSpPr/>
            <p:nvPr/>
          </p:nvSpPr>
          <p:spPr>
            <a:xfrm>
              <a:off x="5505839" y="3664023"/>
              <a:ext cx="657536" cy="470785"/>
            </a:xfrm>
            <a:custGeom>
              <a:avLst/>
              <a:gdLst/>
              <a:ahLst/>
              <a:cxnLst/>
              <a:rect l="l" t="t" r="r" b="b"/>
              <a:pathLst>
                <a:path w="6575357" h="4707850" extrusionOk="0">
                  <a:moveTo>
                    <a:pt x="822629" y="313625"/>
                  </a:moveTo>
                  <a:cubicBezTo>
                    <a:pt x="149004" y="-271443"/>
                    <a:pt x="54448" y="285338"/>
                    <a:pt x="8896" y="294307"/>
                  </a:cubicBezTo>
                  <a:cubicBezTo>
                    <a:pt x="8896" y="294307"/>
                    <a:pt x="-11120" y="428845"/>
                    <a:pt x="8896" y="919392"/>
                  </a:cubicBezTo>
                  <a:lnTo>
                    <a:pt x="6575358" y="4707851"/>
                  </a:lnTo>
                  <a:lnTo>
                    <a:pt x="6575358" y="2041924"/>
                  </a:lnTo>
                  <a:cubicBezTo>
                    <a:pt x="5512466" y="499219"/>
                    <a:pt x="4811924" y="786234"/>
                    <a:pt x="4204557" y="1009085"/>
                  </a:cubicBezTo>
                  <a:cubicBezTo>
                    <a:pt x="3609614" y="1227105"/>
                    <a:pt x="3391514" y="771745"/>
                    <a:pt x="2638518" y="122512"/>
                  </a:cubicBezTo>
                  <a:cubicBezTo>
                    <a:pt x="2019418" y="-411501"/>
                    <a:pt x="1631531" y="1015984"/>
                    <a:pt x="822629" y="31362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13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070;p46">
              <a:extLst>
                <a:ext uri="{FF2B5EF4-FFF2-40B4-BE49-F238E27FC236}">
                  <a16:creationId xmlns:a16="http://schemas.microsoft.com/office/drawing/2014/main" id="{96A492FF-83E4-294B-930B-8514120432DA}"/>
                </a:ext>
              </a:extLst>
            </p:cNvPr>
            <p:cNvSpPr/>
            <p:nvPr/>
          </p:nvSpPr>
          <p:spPr>
            <a:xfrm>
              <a:off x="5932557" y="3619063"/>
              <a:ext cx="14356" cy="21562"/>
            </a:xfrm>
            <a:custGeom>
              <a:avLst/>
              <a:gdLst/>
              <a:ahLst/>
              <a:cxnLst/>
              <a:rect l="l" t="t" r="r" b="b"/>
              <a:pathLst>
                <a:path w="143559" h="215617" extrusionOk="0">
                  <a:moveTo>
                    <a:pt x="143559" y="149060"/>
                  </a:moveTo>
                  <a:cubicBezTo>
                    <a:pt x="143559" y="93865"/>
                    <a:pt x="111120" y="31080"/>
                    <a:pt x="71780" y="8312"/>
                  </a:cubicBezTo>
                  <a:cubicBezTo>
                    <a:pt x="31749" y="-14456"/>
                    <a:pt x="0" y="11072"/>
                    <a:pt x="0" y="66267"/>
                  </a:cubicBezTo>
                  <a:cubicBezTo>
                    <a:pt x="0" y="121463"/>
                    <a:pt x="32439" y="184247"/>
                    <a:pt x="71780" y="207015"/>
                  </a:cubicBezTo>
                  <a:cubicBezTo>
                    <a:pt x="111120" y="230473"/>
                    <a:pt x="143559" y="204255"/>
                    <a:pt x="143559" y="1490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071;p46">
              <a:extLst>
                <a:ext uri="{FF2B5EF4-FFF2-40B4-BE49-F238E27FC236}">
                  <a16:creationId xmlns:a16="http://schemas.microsoft.com/office/drawing/2014/main" id="{85A43A36-855C-A74C-A88D-734B7B07382A}"/>
                </a:ext>
              </a:extLst>
            </p:cNvPr>
            <p:cNvSpPr/>
            <p:nvPr/>
          </p:nvSpPr>
          <p:spPr>
            <a:xfrm>
              <a:off x="5742144" y="3656207"/>
              <a:ext cx="14908" cy="20998"/>
            </a:xfrm>
            <a:custGeom>
              <a:avLst/>
              <a:gdLst/>
              <a:ahLst/>
              <a:cxnLst/>
              <a:rect l="l" t="t" r="r" b="b"/>
              <a:pathLst>
                <a:path w="149080" h="209976" extrusionOk="0">
                  <a:moveTo>
                    <a:pt x="149081" y="147765"/>
                  </a:moveTo>
                  <a:cubicBezTo>
                    <a:pt x="149081" y="94639"/>
                    <a:pt x="115952" y="32544"/>
                    <a:pt x="74541" y="9087"/>
                  </a:cubicBezTo>
                  <a:cubicBezTo>
                    <a:pt x="33129" y="-14371"/>
                    <a:pt x="0" y="9087"/>
                    <a:pt x="0" y="62212"/>
                  </a:cubicBezTo>
                  <a:cubicBezTo>
                    <a:pt x="0" y="115337"/>
                    <a:pt x="33129" y="177432"/>
                    <a:pt x="74541" y="200890"/>
                  </a:cubicBezTo>
                  <a:cubicBezTo>
                    <a:pt x="115262" y="224348"/>
                    <a:pt x="149081" y="200890"/>
                    <a:pt x="149081" y="1477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72;p46">
              <a:extLst>
                <a:ext uri="{FF2B5EF4-FFF2-40B4-BE49-F238E27FC236}">
                  <a16:creationId xmlns:a16="http://schemas.microsoft.com/office/drawing/2014/main" id="{4B93CDFD-74C4-5D42-A2DC-8F7483C7E160}"/>
                </a:ext>
              </a:extLst>
            </p:cNvPr>
            <p:cNvSpPr/>
            <p:nvPr/>
          </p:nvSpPr>
          <p:spPr>
            <a:xfrm>
              <a:off x="5901039" y="3281869"/>
              <a:ext cx="127409" cy="323789"/>
            </a:xfrm>
            <a:custGeom>
              <a:avLst/>
              <a:gdLst/>
              <a:ahLst/>
              <a:cxnLst/>
              <a:rect l="l" t="t" r="r" b="b"/>
              <a:pathLst>
                <a:path w="1274089" h="3237886" extrusionOk="0">
                  <a:moveTo>
                    <a:pt x="0" y="0"/>
                  </a:moveTo>
                  <a:lnTo>
                    <a:pt x="1274090" y="734786"/>
                  </a:lnTo>
                  <a:lnTo>
                    <a:pt x="1274090" y="3237887"/>
                  </a:lnTo>
                  <a:lnTo>
                    <a:pt x="0" y="2503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073;p46">
              <a:extLst>
                <a:ext uri="{FF2B5EF4-FFF2-40B4-BE49-F238E27FC236}">
                  <a16:creationId xmlns:a16="http://schemas.microsoft.com/office/drawing/2014/main" id="{4B722715-C2F6-E64D-8C4E-3BA59EE8AA23}"/>
                </a:ext>
              </a:extLst>
            </p:cNvPr>
            <p:cNvSpPr/>
            <p:nvPr/>
          </p:nvSpPr>
          <p:spPr>
            <a:xfrm>
              <a:off x="5876197" y="3303335"/>
              <a:ext cx="127478" cy="323789"/>
            </a:xfrm>
            <a:custGeom>
              <a:avLst/>
              <a:gdLst/>
              <a:ahLst/>
              <a:cxnLst/>
              <a:rect l="l" t="t" r="r" b="b"/>
              <a:pathLst>
                <a:path w="1274779" h="3237886" extrusionOk="0">
                  <a:moveTo>
                    <a:pt x="1274780" y="734786"/>
                  </a:moveTo>
                  <a:lnTo>
                    <a:pt x="690" y="0"/>
                  </a:lnTo>
                  <a:lnTo>
                    <a:pt x="0" y="2503101"/>
                  </a:lnTo>
                  <a:lnTo>
                    <a:pt x="550772" y="2820473"/>
                  </a:lnTo>
                  <a:lnTo>
                    <a:pt x="637735" y="2991578"/>
                  </a:lnTo>
                  <a:lnTo>
                    <a:pt x="724009" y="2921205"/>
                  </a:lnTo>
                  <a:lnTo>
                    <a:pt x="1274780" y="32378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074;p46">
              <a:extLst>
                <a:ext uri="{FF2B5EF4-FFF2-40B4-BE49-F238E27FC236}">
                  <a16:creationId xmlns:a16="http://schemas.microsoft.com/office/drawing/2014/main" id="{AC7CD621-AFC8-C14E-9E8C-F2328893CEF3}"/>
                </a:ext>
              </a:extLst>
            </p:cNvPr>
            <p:cNvSpPr/>
            <p:nvPr/>
          </p:nvSpPr>
          <p:spPr>
            <a:xfrm>
              <a:off x="5942742" y="3429035"/>
              <a:ext cx="44034" cy="66165"/>
            </a:xfrm>
            <a:custGeom>
              <a:avLst/>
              <a:gdLst/>
              <a:ahLst/>
              <a:cxnLst/>
              <a:rect l="l" t="t" r="r" b="b"/>
              <a:pathLst>
                <a:path w="440340" h="661652" extrusionOk="0">
                  <a:moveTo>
                    <a:pt x="440341" y="254588"/>
                  </a:moveTo>
                  <a:cubicBezTo>
                    <a:pt x="440341" y="334621"/>
                    <a:pt x="428608" y="407754"/>
                    <a:pt x="406522" y="469159"/>
                  </a:cubicBezTo>
                  <a:cubicBezTo>
                    <a:pt x="384436" y="530564"/>
                    <a:pt x="351997" y="578859"/>
                    <a:pt x="311276" y="611976"/>
                  </a:cubicBezTo>
                  <a:cubicBezTo>
                    <a:pt x="270554" y="645094"/>
                    <a:pt x="221551" y="661652"/>
                    <a:pt x="168406" y="661652"/>
                  </a:cubicBezTo>
                  <a:cubicBezTo>
                    <a:pt x="115262" y="661652"/>
                    <a:pt x="57286" y="644404"/>
                    <a:pt x="0" y="610597"/>
                  </a:cubicBezTo>
                  <a:lnTo>
                    <a:pt x="0" y="0"/>
                  </a:lnTo>
                  <a:lnTo>
                    <a:pt x="440341" y="254588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075;p46">
              <a:extLst>
                <a:ext uri="{FF2B5EF4-FFF2-40B4-BE49-F238E27FC236}">
                  <a16:creationId xmlns:a16="http://schemas.microsoft.com/office/drawing/2014/main" id="{CA12BCA7-74AE-BF46-8EB3-819F21C956B5}"/>
                </a:ext>
              </a:extLst>
            </p:cNvPr>
            <p:cNvSpPr/>
            <p:nvPr/>
          </p:nvSpPr>
          <p:spPr>
            <a:xfrm>
              <a:off x="5898768" y="3376677"/>
              <a:ext cx="44103" cy="113633"/>
            </a:xfrm>
            <a:custGeom>
              <a:avLst/>
              <a:gdLst/>
              <a:ahLst/>
              <a:cxnLst/>
              <a:rect l="l" t="t" r="r" b="b"/>
              <a:pathLst>
                <a:path w="441030" h="1136330" extrusionOk="0">
                  <a:moveTo>
                    <a:pt x="441031" y="1136331"/>
                  </a:moveTo>
                  <a:cubicBezTo>
                    <a:pt x="363730" y="1091484"/>
                    <a:pt x="287809" y="1019731"/>
                    <a:pt x="220861" y="927279"/>
                  </a:cubicBezTo>
                  <a:cubicBezTo>
                    <a:pt x="153912" y="834827"/>
                    <a:pt x="98007" y="725817"/>
                    <a:pt x="59356" y="610597"/>
                  </a:cubicBezTo>
                  <a:cubicBezTo>
                    <a:pt x="20706" y="495377"/>
                    <a:pt x="0" y="378087"/>
                    <a:pt x="0" y="271146"/>
                  </a:cubicBezTo>
                  <a:cubicBezTo>
                    <a:pt x="0" y="164206"/>
                    <a:pt x="20706" y="70374"/>
                    <a:pt x="59356" y="0"/>
                  </a:cubicBezTo>
                  <a:lnTo>
                    <a:pt x="441031" y="525734"/>
                  </a:lnTo>
                  <a:lnTo>
                    <a:pt x="441031" y="113633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076;p46">
              <a:extLst>
                <a:ext uri="{FF2B5EF4-FFF2-40B4-BE49-F238E27FC236}">
                  <a16:creationId xmlns:a16="http://schemas.microsoft.com/office/drawing/2014/main" id="{F97AE8BE-BC2B-4242-A443-A7F6A432F5AE}"/>
                </a:ext>
              </a:extLst>
            </p:cNvPr>
            <p:cNvSpPr/>
            <p:nvPr/>
          </p:nvSpPr>
          <p:spPr>
            <a:xfrm>
              <a:off x="5904618" y="3363123"/>
              <a:ext cx="82271" cy="91555"/>
            </a:xfrm>
            <a:custGeom>
              <a:avLst/>
              <a:gdLst/>
              <a:ahLst/>
              <a:cxnLst/>
              <a:rect l="l" t="t" r="r" b="b"/>
              <a:pathLst>
                <a:path w="822705" h="915549" extrusionOk="0">
                  <a:moveTo>
                    <a:pt x="822706" y="915550"/>
                  </a:moveTo>
                  <a:cubicBezTo>
                    <a:pt x="822706" y="781012"/>
                    <a:pt x="790957" y="631985"/>
                    <a:pt x="731601" y="491237"/>
                  </a:cubicBezTo>
                  <a:cubicBezTo>
                    <a:pt x="672244" y="350489"/>
                    <a:pt x="589422" y="226300"/>
                    <a:pt x="496246" y="137298"/>
                  </a:cubicBezTo>
                  <a:cubicBezTo>
                    <a:pt x="402380" y="48296"/>
                    <a:pt x="302993" y="0"/>
                    <a:pt x="213268" y="0"/>
                  </a:cubicBezTo>
                  <a:cubicBezTo>
                    <a:pt x="123544" y="0"/>
                    <a:pt x="49003" y="47606"/>
                    <a:pt x="0" y="135918"/>
                  </a:cubicBezTo>
                  <a:lnTo>
                    <a:pt x="381675" y="661652"/>
                  </a:lnTo>
                  <a:lnTo>
                    <a:pt x="822706" y="9155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077;p46">
              <a:extLst>
                <a:ext uri="{FF2B5EF4-FFF2-40B4-BE49-F238E27FC236}">
                  <a16:creationId xmlns:a16="http://schemas.microsoft.com/office/drawing/2014/main" id="{94DC4B67-80DF-2344-9ED5-EF435CCA7EA6}"/>
                </a:ext>
              </a:extLst>
            </p:cNvPr>
            <p:cNvSpPr/>
            <p:nvPr/>
          </p:nvSpPr>
          <p:spPr>
            <a:xfrm>
              <a:off x="5892850" y="3492608"/>
              <a:ext cx="77646" cy="54160"/>
            </a:xfrm>
            <a:custGeom>
              <a:avLst/>
              <a:gdLst/>
              <a:ahLst/>
              <a:cxnLst/>
              <a:rect l="l" t="t" r="r" b="b"/>
              <a:pathLst>
                <a:path w="776463" h="541602" extrusionOk="0">
                  <a:moveTo>
                    <a:pt x="0" y="0"/>
                  </a:moveTo>
                  <a:lnTo>
                    <a:pt x="776463" y="447771"/>
                  </a:lnTo>
                  <a:lnTo>
                    <a:pt x="776463" y="541603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078;p46">
              <a:extLst>
                <a:ext uri="{FF2B5EF4-FFF2-40B4-BE49-F238E27FC236}">
                  <a16:creationId xmlns:a16="http://schemas.microsoft.com/office/drawing/2014/main" id="{DC36F33E-C286-5749-8C38-78BBF737B3A1}"/>
                </a:ext>
              </a:extLst>
            </p:cNvPr>
            <p:cNvSpPr/>
            <p:nvPr/>
          </p:nvSpPr>
          <p:spPr>
            <a:xfrm>
              <a:off x="5892850" y="3510909"/>
              <a:ext cx="94142" cy="63681"/>
            </a:xfrm>
            <a:custGeom>
              <a:avLst/>
              <a:gdLst/>
              <a:ahLst/>
              <a:cxnLst/>
              <a:rect l="l" t="t" r="r" b="b"/>
              <a:pathLst>
                <a:path w="941418" h="636814" extrusionOk="0">
                  <a:moveTo>
                    <a:pt x="0" y="0"/>
                  </a:moveTo>
                  <a:lnTo>
                    <a:pt x="941419" y="542982"/>
                  </a:lnTo>
                  <a:lnTo>
                    <a:pt x="941419" y="636814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079;p46">
              <a:extLst>
                <a:ext uri="{FF2B5EF4-FFF2-40B4-BE49-F238E27FC236}">
                  <a16:creationId xmlns:a16="http://schemas.microsoft.com/office/drawing/2014/main" id="{68421109-41A2-4149-B559-F20C73D93297}"/>
                </a:ext>
              </a:extLst>
            </p:cNvPr>
            <p:cNvSpPr/>
            <p:nvPr/>
          </p:nvSpPr>
          <p:spPr>
            <a:xfrm>
              <a:off x="5892850" y="3529211"/>
              <a:ext cx="61013" cy="44570"/>
            </a:xfrm>
            <a:custGeom>
              <a:avLst/>
              <a:gdLst/>
              <a:ahLst/>
              <a:cxnLst/>
              <a:rect l="l" t="t" r="r" b="b"/>
              <a:pathLst>
                <a:path w="610127" h="445701" extrusionOk="0">
                  <a:moveTo>
                    <a:pt x="0" y="0"/>
                  </a:moveTo>
                  <a:lnTo>
                    <a:pt x="610128" y="351869"/>
                  </a:lnTo>
                  <a:lnTo>
                    <a:pt x="610128" y="445701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080;p46">
              <a:extLst>
                <a:ext uri="{FF2B5EF4-FFF2-40B4-BE49-F238E27FC236}">
                  <a16:creationId xmlns:a16="http://schemas.microsoft.com/office/drawing/2014/main" id="{9ED438A9-FB81-5745-8151-D7A1568703C2}"/>
                </a:ext>
              </a:extLst>
            </p:cNvPr>
            <p:cNvSpPr/>
            <p:nvPr/>
          </p:nvSpPr>
          <p:spPr>
            <a:xfrm>
              <a:off x="5710489" y="3319159"/>
              <a:ext cx="127409" cy="323789"/>
            </a:xfrm>
            <a:custGeom>
              <a:avLst/>
              <a:gdLst/>
              <a:ahLst/>
              <a:cxnLst/>
              <a:rect l="l" t="t" r="r" b="b"/>
              <a:pathLst>
                <a:path w="1274089" h="3237886" extrusionOk="0">
                  <a:moveTo>
                    <a:pt x="0" y="0"/>
                  </a:moveTo>
                  <a:lnTo>
                    <a:pt x="1274090" y="734786"/>
                  </a:lnTo>
                  <a:lnTo>
                    <a:pt x="1274090" y="3237887"/>
                  </a:lnTo>
                  <a:lnTo>
                    <a:pt x="0" y="2503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081;p46">
              <a:extLst>
                <a:ext uri="{FF2B5EF4-FFF2-40B4-BE49-F238E27FC236}">
                  <a16:creationId xmlns:a16="http://schemas.microsoft.com/office/drawing/2014/main" id="{35D39084-2A5E-F94F-8FBB-ECA9C2B7839B}"/>
                </a:ext>
              </a:extLst>
            </p:cNvPr>
            <p:cNvSpPr/>
            <p:nvPr/>
          </p:nvSpPr>
          <p:spPr>
            <a:xfrm>
              <a:off x="5685991" y="3340763"/>
              <a:ext cx="127478" cy="323789"/>
            </a:xfrm>
            <a:custGeom>
              <a:avLst/>
              <a:gdLst/>
              <a:ahLst/>
              <a:cxnLst/>
              <a:rect l="l" t="t" r="r" b="b"/>
              <a:pathLst>
                <a:path w="1274779" h="3237886" extrusionOk="0">
                  <a:moveTo>
                    <a:pt x="1274780" y="734786"/>
                  </a:moveTo>
                  <a:lnTo>
                    <a:pt x="690" y="0"/>
                  </a:lnTo>
                  <a:lnTo>
                    <a:pt x="0" y="2503791"/>
                  </a:lnTo>
                  <a:lnTo>
                    <a:pt x="551461" y="2821163"/>
                  </a:lnTo>
                  <a:lnTo>
                    <a:pt x="637735" y="2991578"/>
                  </a:lnTo>
                  <a:lnTo>
                    <a:pt x="724009" y="2921204"/>
                  </a:lnTo>
                  <a:lnTo>
                    <a:pt x="1274780" y="32378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082;p46">
              <a:extLst>
                <a:ext uri="{FF2B5EF4-FFF2-40B4-BE49-F238E27FC236}">
                  <a16:creationId xmlns:a16="http://schemas.microsoft.com/office/drawing/2014/main" id="{1F33BEBB-932A-DF44-BD8B-79005F1955D5}"/>
                </a:ext>
              </a:extLst>
            </p:cNvPr>
            <p:cNvSpPr/>
            <p:nvPr/>
          </p:nvSpPr>
          <p:spPr>
            <a:xfrm>
              <a:off x="5752466" y="3466532"/>
              <a:ext cx="44103" cy="65613"/>
            </a:xfrm>
            <a:custGeom>
              <a:avLst/>
              <a:gdLst/>
              <a:ahLst/>
              <a:cxnLst/>
              <a:rect l="l" t="t" r="r" b="b"/>
              <a:pathLst>
                <a:path w="441031" h="656132" extrusionOk="0">
                  <a:moveTo>
                    <a:pt x="441031" y="254588"/>
                  </a:moveTo>
                  <a:cubicBezTo>
                    <a:pt x="441031" y="361528"/>
                    <a:pt x="420326" y="455360"/>
                    <a:pt x="381675" y="525734"/>
                  </a:cubicBezTo>
                  <a:cubicBezTo>
                    <a:pt x="343024" y="596108"/>
                    <a:pt x="287119" y="640954"/>
                    <a:pt x="220171" y="656132"/>
                  </a:cubicBezTo>
                  <a:lnTo>
                    <a:pt x="0" y="0"/>
                  </a:lnTo>
                  <a:lnTo>
                    <a:pt x="441031" y="254588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083;p46">
              <a:extLst>
                <a:ext uri="{FF2B5EF4-FFF2-40B4-BE49-F238E27FC236}">
                  <a16:creationId xmlns:a16="http://schemas.microsoft.com/office/drawing/2014/main" id="{88F836FA-32D6-D54B-9585-669FAB5414FE}"/>
                </a:ext>
              </a:extLst>
            </p:cNvPr>
            <p:cNvSpPr/>
            <p:nvPr/>
          </p:nvSpPr>
          <p:spPr>
            <a:xfrm>
              <a:off x="5721431" y="3466601"/>
              <a:ext cx="53214" cy="66087"/>
            </a:xfrm>
            <a:custGeom>
              <a:avLst/>
              <a:gdLst/>
              <a:ahLst/>
              <a:cxnLst/>
              <a:rect l="l" t="t" r="r" b="b"/>
              <a:pathLst>
                <a:path w="532135" h="660871" extrusionOk="0">
                  <a:moveTo>
                    <a:pt x="532136" y="655443"/>
                  </a:moveTo>
                  <a:cubicBezTo>
                    <a:pt x="447933" y="674071"/>
                    <a:pt x="350616" y="644404"/>
                    <a:pt x="253990" y="571960"/>
                  </a:cubicBezTo>
                  <a:cubicBezTo>
                    <a:pt x="158053" y="498827"/>
                    <a:pt x="68329" y="386366"/>
                    <a:pt x="0" y="251828"/>
                  </a:cubicBezTo>
                  <a:lnTo>
                    <a:pt x="311966" y="0"/>
                  </a:lnTo>
                  <a:lnTo>
                    <a:pt x="532136" y="65544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084;p46">
              <a:extLst>
                <a:ext uri="{FF2B5EF4-FFF2-40B4-BE49-F238E27FC236}">
                  <a16:creationId xmlns:a16="http://schemas.microsoft.com/office/drawing/2014/main" id="{F68D0A92-7731-1041-945E-31C5900B1570}"/>
                </a:ext>
              </a:extLst>
            </p:cNvPr>
            <p:cNvSpPr/>
            <p:nvPr/>
          </p:nvSpPr>
          <p:spPr>
            <a:xfrm>
              <a:off x="5708631" y="3400552"/>
              <a:ext cx="88068" cy="91624"/>
            </a:xfrm>
            <a:custGeom>
              <a:avLst/>
              <a:gdLst/>
              <a:ahLst/>
              <a:cxnLst/>
              <a:rect l="l" t="t" r="r" b="b"/>
              <a:pathLst>
                <a:path w="880681" h="916239" extrusionOk="0">
                  <a:moveTo>
                    <a:pt x="880682" y="916240"/>
                  </a:moveTo>
                  <a:cubicBezTo>
                    <a:pt x="880682" y="815509"/>
                    <a:pt x="862737" y="706498"/>
                    <a:pt x="828918" y="598178"/>
                  </a:cubicBezTo>
                  <a:cubicBezTo>
                    <a:pt x="794408" y="489857"/>
                    <a:pt x="745405" y="385676"/>
                    <a:pt x="685358" y="295294"/>
                  </a:cubicBezTo>
                  <a:cubicBezTo>
                    <a:pt x="625312" y="204912"/>
                    <a:pt x="555603" y="130399"/>
                    <a:pt x="483823" y="78653"/>
                  </a:cubicBezTo>
                  <a:cubicBezTo>
                    <a:pt x="411353" y="26908"/>
                    <a:pt x="338883" y="0"/>
                    <a:pt x="271935" y="0"/>
                  </a:cubicBezTo>
                  <a:cubicBezTo>
                    <a:pt x="204986" y="0"/>
                    <a:pt x="145630" y="26218"/>
                    <a:pt x="100078" y="77273"/>
                  </a:cubicBezTo>
                  <a:cubicBezTo>
                    <a:pt x="53835" y="128329"/>
                    <a:pt x="22776" y="202152"/>
                    <a:pt x="8282" y="292534"/>
                  </a:cubicBezTo>
                  <a:cubicBezTo>
                    <a:pt x="-5522" y="382917"/>
                    <a:pt x="-2071" y="486407"/>
                    <a:pt x="18635" y="594728"/>
                  </a:cubicBezTo>
                  <a:cubicBezTo>
                    <a:pt x="39341" y="703049"/>
                    <a:pt x="77301" y="812059"/>
                    <a:pt x="129065" y="912790"/>
                  </a:cubicBezTo>
                  <a:lnTo>
                    <a:pt x="441031" y="660962"/>
                  </a:lnTo>
                  <a:lnTo>
                    <a:pt x="880682" y="9162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085;p46">
              <a:extLst>
                <a:ext uri="{FF2B5EF4-FFF2-40B4-BE49-F238E27FC236}">
                  <a16:creationId xmlns:a16="http://schemas.microsoft.com/office/drawing/2014/main" id="{E6AB2160-6642-3941-9083-82414D72E258}"/>
                </a:ext>
              </a:extLst>
            </p:cNvPr>
            <p:cNvSpPr/>
            <p:nvPr/>
          </p:nvSpPr>
          <p:spPr>
            <a:xfrm>
              <a:off x="5702644" y="3530105"/>
              <a:ext cx="88137" cy="60232"/>
            </a:xfrm>
            <a:custGeom>
              <a:avLst/>
              <a:gdLst/>
              <a:ahLst/>
              <a:cxnLst/>
              <a:rect l="l" t="t" r="r" b="b"/>
              <a:pathLst>
                <a:path w="881371" h="602317" extrusionOk="0">
                  <a:moveTo>
                    <a:pt x="0" y="0"/>
                  </a:moveTo>
                  <a:lnTo>
                    <a:pt x="881372" y="508485"/>
                  </a:lnTo>
                  <a:lnTo>
                    <a:pt x="881372" y="602317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086;p46">
              <a:extLst>
                <a:ext uri="{FF2B5EF4-FFF2-40B4-BE49-F238E27FC236}">
                  <a16:creationId xmlns:a16="http://schemas.microsoft.com/office/drawing/2014/main" id="{BE5EDE7C-673A-E740-BC0B-931F6D6DAF97}"/>
                </a:ext>
              </a:extLst>
            </p:cNvPr>
            <p:cNvSpPr/>
            <p:nvPr/>
          </p:nvSpPr>
          <p:spPr>
            <a:xfrm>
              <a:off x="5702644" y="3548338"/>
              <a:ext cx="91519" cy="62232"/>
            </a:xfrm>
            <a:custGeom>
              <a:avLst/>
              <a:gdLst/>
              <a:ahLst/>
              <a:cxnLst/>
              <a:rect l="l" t="t" r="r" b="b"/>
              <a:pathLst>
                <a:path w="915191" h="622325" extrusionOk="0">
                  <a:moveTo>
                    <a:pt x="0" y="0"/>
                  </a:moveTo>
                  <a:lnTo>
                    <a:pt x="915191" y="528494"/>
                  </a:lnTo>
                  <a:lnTo>
                    <a:pt x="915191" y="622325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087;p46">
              <a:extLst>
                <a:ext uri="{FF2B5EF4-FFF2-40B4-BE49-F238E27FC236}">
                  <a16:creationId xmlns:a16="http://schemas.microsoft.com/office/drawing/2014/main" id="{E7066E60-596E-DB41-AAE5-08716DD92653}"/>
                </a:ext>
              </a:extLst>
            </p:cNvPr>
            <p:cNvSpPr/>
            <p:nvPr/>
          </p:nvSpPr>
          <p:spPr>
            <a:xfrm>
              <a:off x="5702644" y="3566639"/>
              <a:ext cx="61013" cy="44570"/>
            </a:xfrm>
            <a:custGeom>
              <a:avLst/>
              <a:gdLst/>
              <a:ahLst/>
              <a:cxnLst/>
              <a:rect l="l" t="t" r="r" b="b"/>
              <a:pathLst>
                <a:path w="610127" h="445700" extrusionOk="0">
                  <a:moveTo>
                    <a:pt x="0" y="0"/>
                  </a:moveTo>
                  <a:lnTo>
                    <a:pt x="610127" y="351869"/>
                  </a:lnTo>
                  <a:lnTo>
                    <a:pt x="610127" y="445701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7. Alcance </a:t>
            </a:r>
            <a:endParaRPr dirty="0"/>
          </a:p>
        </p:txBody>
      </p:sp>
      <p:sp>
        <p:nvSpPr>
          <p:cNvPr id="108" name="Google Shape;108;p12"/>
          <p:cNvSpPr txBox="1">
            <a:spLocks noGrp="1"/>
          </p:cNvSpPr>
          <p:nvPr>
            <p:ph type="body" idx="1"/>
          </p:nvPr>
        </p:nvSpPr>
        <p:spPr>
          <a:xfrm>
            <a:off x="317500" y="1459480"/>
            <a:ext cx="5074263" cy="258258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s-CO" sz="1400" dirty="0"/>
              <a:t>El sistema a desarrollar llevara el registro controlado de la información general de cada producto existente, con el fin de obtener todos los datos necesarios de cada producto  de una manera organizada, confiable y correcta 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s-CO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s-CO" sz="1400" dirty="0"/>
              <a:t> Este se realizara para el uso exclusivo de JOHAN STYLE   en donde tendrá un fácil y total acceso al registro y control de su inventario  mejorando la búsqueda de sus productos y asi logrando un rendimiento optimo para la microempresa.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1C0CF39-E114-3949-A27F-1C46512C1BF9}"/>
              </a:ext>
            </a:extLst>
          </p:cNvPr>
          <p:cNvGrpSpPr/>
          <p:nvPr/>
        </p:nvGrpSpPr>
        <p:grpSpPr>
          <a:xfrm>
            <a:off x="5562600" y="652298"/>
            <a:ext cx="2804641" cy="3687306"/>
            <a:chOff x="7017258" y="4131327"/>
            <a:chExt cx="583504" cy="683980"/>
          </a:xfrm>
        </p:grpSpPr>
        <p:sp>
          <p:nvSpPr>
            <p:cNvPr id="10" name="Google Shape;1160;p46">
              <a:extLst>
                <a:ext uri="{FF2B5EF4-FFF2-40B4-BE49-F238E27FC236}">
                  <a16:creationId xmlns:a16="http://schemas.microsoft.com/office/drawing/2014/main" id="{0B46D6C6-9873-6D47-AAD1-DB7F3E676FA1}"/>
                </a:ext>
              </a:extLst>
            </p:cNvPr>
            <p:cNvSpPr/>
            <p:nvPr/>
          </p:nvSpPr>
          <p:spPr>
            <a:xfrm>
              <a:off x="7315814" y="4178415"/>
              <a:ext cx="150241" cy="410597"/>
            </a:xfrm>
            <a:custGeom>
              <a:avLst/>
              <a:gdLst/>
              <a:ahLst/>
              <a:cxnLst/>
              <a:rect l="l" t="t" r="r" b="b"/>
              <a:pathLst>
                <a:path w="1502409" h="4105966" extrusionOk="0">
                  <a:moveTo>
                    <a:pt x="0" y="0"/>
                  </a:moveTo>
                  <a:lnTo>
                    <a:pt x="1502410" y="868091"/>
                  </a:lnTo>
                  <a:lnTo>
                    <a:pt x="1502410" y="4105966"/>
                  </a:lnTo>
                  <a:lnTo>
                    <a:pt x="0" y="3238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61;p46">
              <a:extLst>
                <a:ext uri="{FF2B5EF4-FFF2-40B4-BE49-F238E27FC236}">
                  <a16:creationId xmlns:a16="http://schemas.microsoft.com/office/drawing/2014/main" id="{DA490056-2149-524D-843B-0B23B4A63343}"/>
                </a:ext>
              </a:extLst>
            </p:cNvPr>
            <p:cNvSpPr/>
            <p:nvPr/>
          </p:nvSpPr>
          <p:spPr>
            <a:xfrm>
              <a:off x="7320563" y="4281056"/>
              <a:ext cx="70592" cy="94782"/>
            </a:xfrm>
            <a:custGeom>
              <a:avLst/>
              <a:gdLst/>
              <a:ahLst/>
              <a:cxnLst/>
              <a:rect l="l" t="t" r="r" b="b"/>
              <a:pathLst>
                <a:path w="705920" h="947817" extrusionOk="0">
                  <a:moveTo>
                    <a:pt x="352852" y="947818"/>
                  </a:moveTo>
                  <a:cubicBezTo>
                    <a:pt x="-335753" y="51620"/>
                    <a:pt x="162642" y="-272810"/>
                    <a:pt x="352852" y="252381"/>
                  </a:cubicBezTo>
                  <a:cubicBezTo>
                    <a:pt x="543863" y="-49564"/>
                    <a:pt x="1041456" y="855467"/>
                    <a:pt x="352852" y="947818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62;p46">
              <a:extLst>
                <a:ext uri="{FF2B5EF4-FFF2-40B4-BE49-F238E27FC236}">
                  <a16:creationId xmlns:a16="http://schemas.microsoft.com/office/drawing/2014/main" id="{3C5EE54E-1191-F64D-B370-D9B5C3978D8F}"/>
                </a:ext>
              </a:extLst>
            </p:cNvPr>
            <p:cNvSpPr/>
            <p:nvPr/>
          </p:nvSpPr>
          <p:spPr>
            <a:xfrm>
              <a:off x="7077193" y="4326164"/>
              <a:ext cx="134029" cy="147278"/>
            </a:xfrm>
            <a:custGeom>
              <a:avLst/>
              <a:gdLst/>
              <a:ahLst/>
              <a:cxnLst/>
              <a:rect l="l" t="t" r="r" b="b"/>
              <a:pathLst>
                <a:path w="1340290" h="1472783" extrusionOk="0">
                  <a:moveTo>
                    <a:pt x="1340291" y="774135"/>
                  </a:moveTo>
                  <a:lnTo>
                    <a:pt x="0" y="0"/>
                  </a:lnTo>
                  <a:lnTo>
                    <a:pt x="0" y="698649"/>
                  </a:lnTo>
                  <a:lnTo>
                    <a:pt x="1340291" y="1472784"/>
                  </a:lnTo>
                  <a:lnTo>
                    <a:pt x="1340291" y="77413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63;p46">
              <a:extLst>
                <a:ext uri="{FF2B5EF4-FFF2-40B4-BE49-F238E27FC236}">
                  <a16:creationId xmlns:a16="http://schemas.microsoft.com/office/drawing/2014/main" id="{BA083FF7-428D-C24A-B881-36F5DB395AF1}"/>
                </a:ext>
              </a:extLst>
            </p:cNvPr>
            <p:cNvSpPr/>
            <p:nvPr/>
          </p:nvSpPr>
          <p:spPr>
            <a:xfrm>
              <a:off x="7089116" y="4349542"/>
              <a:ext cx="15249" cy="22656"/>
            </a:xfrm>
            <a:custGeom>
              <a:avLst/>
              <a:gdLst/>
              <a:ahLst/>
              <a:cxnLst/>
              <a:rect l="l" t="t" r="r" b="b"/>
              <a:pathLst>
                <a:path w="152488" h="226558" extrusionOk="0">
                  <a:moveTo>
                    <a:pt x="152488" y="157447"/>
                  </a:moveTo>
                  <a:cubicBezTo>
                    <a:pt x="152488" y="215266"/>
                    <a:pt x="118780" y="241767"/>
                    <a:pt x="76244" y="217675"/>
                  </a:cubicBezTo>
                  <a:cubicBezTo>
                    <a:pt x="34510" y="193584"/>
                    <a:pt x="0" y="126931"/>
                    <a:pt x="0" y="69112"/>
                  </a:cubicBezTo>
                  <a:cubicBezTo>
                    <a:pt x="0" y="11293"/>
                    <a:pt x="33708" y="-15208"/>
                    <a:pt x="76244" y="8884"/>
                  </a:cubicBezTo>
                  <a:cubicBezTo>
                    <a:pt x="118780" y="32975"/>
                    <a:pt x="152488" y="99628"/>
                    <a:pt x="152488" y="1574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164;p46">
              <a:extLst>
                <a:ext uri="{FF2B5EF4-FFF2-40B4-BE49-F238E27FC236}">
                  <a16:creationId xmlns:a16="http://schemas.microsoft.com/office/drawing/2014/main" id="{839367E8-6B3B-B741-86D0-942ABD040E64}"/>
                </a:ext>
              </a:extLst>
            </p:cNvPr>
            <p:cNvSpPr/>
            <p:nvPr/>
          </p:nvSpPr>
          <p:spPr>
            <a:xfrm>
              <a:off x="7111362" y="4360598"/>
              <a:ext cx="48876" cy="39108"/>
            </a:xfrm>
            <a:custGeom>
              <a:avLst/>
              <a:gdLst/>
              <a:ahLst/>
              <a:cxnLst/>
              <a:rect l="l" t="t" r="r" b="b"/>
              <a:pathLst>
                <a:path w="488764" h="391082" extrusionOk="0">
                  <a:moveTo>
                    <a:pt x="0" y="0"/>
                  </a:moveTo>
                  <a:lnTo>
                    <a:pt x="488765" y="281869"/>
                  </a:lnTo>
                  <a:lnTo>
                    <a:pt x="488765" y="391083"/>
                  </a:lnTo>
                  <a:lnTo>
                    <a:pt x="0" y="1100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165;p46">
              <a:extLst>
                <a:ext uri="{FF2B5EF4-FFF2-40B4-BE49-F238E27FC236}">
                  <a16:creationId xmlns:a16="http://schemas.microsoft.com/office/drawing/2014/main" id="{A7B9A1FD-47D5-2949-A8F7-750BB12601C5}"/>
                </a:ext>
              </a:extLst>
            </p:cNvPr>
            <p:cNvSpPr/>
            <p:nvPr/>
          </p:nvSpPr>
          <p:spPr>
            <a:xfrm>
              <a:off x="7111442" y="4383982"/>
              <a:ext cx="85875" cy="60469"/>
            </a:xfrm>
            <a:custGeom>
              <a:avLst/>
              <a:gdLst/>
              <a:ahLst/>
              <a:cxnLst/>
              <a:rect l="l" t="t" r="r" b="b"/>
              <a:pathLst>
                <a:path w="858749" h="604692" extrusionOk="0">
                  <a:moveTo>
                    <a:pt x="0" y="0"/>
                  </a:moveTo>
                  <a:lnTo>
                    <a:pt x="858749" y="495479"/>
                  </a:lnTo>
                  <a:lnTo>
                    <a:pt x="858749" y="604692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166;p46">
              <a:extLst>
                <a:ext uri="{FF2B5EF4-FFF2-40B4-BE49-F238E27FC236}">
                  <a16:creationId xmlns:a16="http://schemas.microsoft.com/office/drawing/2014/main" id="{5FEC3C0A-4C02-A64E-9743-92B4501C194D}"/>
                </a:ext>
              </a:extLst>
            </p:cNvPr>
            <p:cNvSpPr/>
            <p:nvPr/>
          </p:nvSpPr>
          <p:spPr>
            <a:xfrm>
              <a:off x="7281165" y="4207564"/>
              <a:ext cx="150241" cy="410597"/>
            </a:xfrm>
            <a:custGeom>
              <a:avLst/>
              <a:gdLst/>
              <a:ahLst/>
              <a:cxnLst/>
              <a:rect l="l" t="t" r="r" b="b"/>
              <a:pathLst>
                <a:path w="1502410" h="4105966" extrusionOk="0">
                  <a:moveTo>
                    <a:pt x="0" y="0"/>
                  </a:moveTo>
                  <a:lnTo>
                    <a:pt x="1502410" y="868091"/>
                  </a:lnTo>
                  <a:lnTo>
                    <a:pt x="1502410" y="4105967"/>
                  </a:lnTo>
                  <a:lnTo>
                    <a:pt x="0" y="323867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167;p46">
              <a:extLst>
                <a:ext uri="{FF2B5EF4-FFF2-40B4-BE49-F238E27FC236}">
                  <a16:creationId xmlns:a16="http://schemas.microsoft.com/office/drawing/2014/main" id="{245CFDBC-B787-F140-A27C-8FE8AEB99F24}"/>
                </a:ext>
              </a:extLst>
            </p:cNvPr>
            <p:cNvSpPr/>
            <p:nvPr/>
          </p:nvSpPr>
          <p:spPr>
            <a:xfrm>
              <a:off x="7295649" y="4387505"/>
              <a:ext cx="120706" cy="80626"/>
            </a:xfrm>
            <a:custGeom>
              <a:avLst/>
              <a:gdLst/>
              <a:ahLst/>
              <a:cxnLst/>
              <a:rect l="l" t="t" r="r" b="b"/>
              <a:pathLst>
                <a:path w="1207064" h="806256" extrusionOk="0">
                  <a:moveTo>
                    <a:pt x="0" y="0"/>
                  </a:moveTo>
                  <a:lnTo>
                    <a:pt x="1207064" y="697043"/>
                  </a:lnTo>
                  <a:lnTo>
                    <a:pt x="1207064" y="806257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168;p46">
              <a:extLst>
                <a:ext uri="{FF2B5EF4-FFF2-40B4-BE49-F238E27FC236}">
                  <a16:creationId xmlns:a16="http://schemas.microsoft.com/office/drawing/2014/main" id="{68B13998-FD80-8345-BC29-F5B03C07C4E8}"/>
                </a:ext>
              </a:extLst>
            </p:cNvPr>
            <p:cNvSpPr/>
            <p:nvPr/>
          </p:nvSpPr>
          <p:spPr>
            <a:xfrm>
              <a:off x="7304051" y="4414012"/>
              <a:ext cx="103772" cy="70909"/>
            </a:xfrm>
            <a:custGeom>
              <a:avLst/>
              <a:gdLst/>
              <a:ahLst/>
              <a:cxnLst/>
              <a:rect l="l" t="t" r="r" b="b"/>
              <a:pathLst>
                <a:path w="1037722" h="709088" extrusionOk="0">
                  <a:moveTo>
                    <a:pt x="0" y="0"/>
                  </a:moveTo>
                  <a:lnTo>
                    <a:pt x="1037722" y="599874"/>
                  </a:lnTo>
                  <a:lnTo>
                    <a:pt x="1037722" y="709088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169;p46">
              <a:extLst>
                <a:ext uri="{FF2B5EF4-FFF2-40B4-BE49-F238E27FC236}">
                  <a16:creationId xmlns:a16="http://schemas.microsoft.com/office/drawing/2014/main" id="{551BFB32-2776-2F40-8765-7EFBDACFAF4D}"/>
                </a:ext>
              </a:extLst>
            </p:cNvPr>
            <p:cNvSpPr/>
            <p:nvPr/>
          </p:nvSpPr>
          <p:spPr>
            <a:xfrm>
              <a:off x="7242035" y="4420419"/>
              <a:ext cx="88684" cy="87371"/>
            </a:xfrm>
            <a:custGeom>
              <a:avLst/>
              <a:gdLst/>
              <a:ahLst/>
              <a:cxnLst/>
              <a:rect l="l" t="t" r="r" b="b"/>
              <a:pathLst>
                <a:path w="886839" h="873712" extrusionOk="0">
                  <a:moveTo>
                    <a:pt x="0" y="361370"/>
                  </a:moveTo>
                  <a:lnTo>
                    <a:pt x="0" y="0"/>
                  </a:lnTo>
                  <a:lnTo>
                    <a:pt x="886839" y="512342"/>
                  </a:lnTo>
                  <a:lnTo>
                    <a:pt x="886839" y="873712"/>
                  </a:lnTo>
                  <a:lnTo>
                    <a:pt x="0" y="36137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170;p46">
              <a:extLst>
                <a:ext uri="{FF2B5EF4-FFF2-40B4-BE49-F238E27FC236}">
                  <a16:creationId xmlns:a16="http://schemas.microsoft.com/office/drawing/2014/main" id="{94624E01-92BA-314D-8E1B-36A9576598AD}"/>
                </a:ext>
              </a:extLst>
            </p:cNvPr>
            <p:cNvSpPr/>
            <p:nvPr/>
          </p:nvSpPr>
          <p:spPr>
            <a:xfrm>
              <a:off x="7521147" y="4436256"/>
              <a:ext cx="79615" cy="187933"/>
            </a:xfrm>
            <a:custGeom>
              <a:avLst/>
              <a:gdLst/>
              <a:ahLst/>
              <a:cxnLst/>
              <a:rect l="l" t="t" r="r" b="b"/>
              <a:pathLst>
                <a:path w="796148" h="1879329" extrusionOk="0">
                  <a:moveTo>
                    <a:pt x="294543" y="125463"/>
                  </a:moveTo>
                  <a:cubicBezTo>
                    <a:pt x="225522" y="15446"/>
                    <a:pt x="130016" y="991"/>
                    <a:pt x="126003" y="188"/>
                  </a:cubicBezTo>
                  <a:cubicBezTo>
                    <a:pt x="116373" y="-1418"/>
                    <a:pt x="110754" y="7416"/>
                    <a:pt x="110754" y="20264"/>
                  </a:cubicBezTo>
                  <a:lnTo>
                    <a:pt x="110754" y="310967"/>
                  </a:lnTo>
                  <a:cubicBezTo>
                    <a:pt x="110754" y="409741"/>
                    <a:pt x="77046" y="473182"/>
                    <a:pt x="10433" y="500485"/>
                  </a:cubicBezTo>
                  <a:cubicBezTo>
                    <a:pt x="4013" y="502894"/>
                    <a:pt x="0" y="510122"/>
                    <a:pt x="0" y="519758"/>
                  </a:cubicBezTo>
                  <a:cubicBezTo>
                    <a:pt x="0" y="659488"/>
                    <a:pt x="2408" y="1259362"/>
                    <a:pt x="3210" y="1446472"/>
                  </a:cubicBezTo>
                  <a:cubicBezTo>
                    <a:pt x="3210" y="1477790"/>
                    <a:pt x="24879" y="1514731"/>
                    <a:pt x="51364" y="1529988"/>
                  </a:cubicBezTo>
                  <a:cubicBezTo>
                    <a:pt x="194222" y="1612702"/>
                    <a:pt x="604335" y="1849600"/>
                    <a:pt x="604335" y="1849600"/>
                  </a:cubicBezTo>
                  <a:cubicBezTo>
                    <a:pt x="713484" y="1913040"/>
                    <a:pt x="783308" y="1873691"/>
                    <a:pt x="795346" y="1743598"/>
                  </a:cubicBezTo>
                  <a:lnTo>
                    <a:pt x="796149" y="1167815"/>
                  </a:lnTo>
                  <a:cubicBezTo>
                    <a:pt x="796149" y="1080283"/>
                    <a:pt x="780900" y="990342"/>
                    <a:pt x="732746" y="915659"/>
                  </a:cubicBezTo>
                  <a:cubicBezTo>
                    <a:pt x="705458" y="873098"/>
                    <a:pt x="673355" y="840173"/>
                    <a:pt x="639648" y="820900"/>
                  </a:cubicBezTo>
                  <a:lnTo>
                    <a:pt x="359551" y="659488"/>
                  </a:lnTo>
                  <a:lnTo>
                    <a:pt x="359551" y="389665"/>
                  </a:lnTo>
                  <a:cubicBezTo>
                    <a:pt x="360353" y="283663"/>
                    <a:pt x="337882" y="195328"/>
                    <a:pt x="294543" y="12546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171;p46">
              <a:extLst>
                <a:ext uri="{FF2B5EF4-FFF2-40B4-BE49-F238E27FC236}">
                  <a16:creationId xmlns:a16="http://schemas.microsoft.com/office/drawing/2014/main" id="{10DE90FF-48AC-4A4F-88ED-74F8C32263B8}"/>
                </a:ext>
              </a:extLst>
            </p:cNvPr>
            <p:cNvSpPr/>
            <p:nvPr/>
          </p:nvSpPr>
          <p:spPr>
            <a:xfrm>
              <a:off x="7483777" y="4463342"/>
              <a:ext cx="31300" cy="120537"/>
            </a:xfrm>
            <a:custGeom>
              <a:avLst/>
              <a:gdLst/>
              <a:ahLst/>
              <a:cxnLst/>
              <a:rect l="l" t="t" r="r" b="b"/>
              <a:pathLst>
                <a:path w="313002" h="1205369" extrusionOk="0">
                  <a:moveTo>
                    <a:pt x="0" y="0"/>
                  </a:moveTo>
                  <a:lnTo>
                    <a:pt x="313002" y="180685"/>
                  </a:lnTo>
                  <a:lnTo>
                    <a:pt x="313002" y="1205370"/>
                  </a:lnTo>
                  <a:lnTo>
                    <a:pt x="0" y="10246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172;p46">
              <a:extLst>
                <a:ext uri="{FF2B5EF4-FFF2-40B4-BE49-F238E27FC236}">
                  <a16:creationId xmlns:a16="http://schemas.microsoft.com/office/drawing/2014/main" id="{E4318164-AB54-A341-AF90-6E36AA2C4788}"/>
                </a:ext>
              </a:extLst>
            </p:cNvPr>
            <p:cNvSpPr/>
            <p:nvPr/>
          </p:nvSpPr>
          <p:spPr>
            <a:xfrm>
              <a:off x="7017258" y="4131327"/>
              <a:ext cx="238925" cy="281547"/>
            </a:xfrm>
            <a:custGeom>
              <a:avLst/>
              <a:gdLst/>
              <a:ahLst/>
              <a:cxnLst/>
              <a:rect l="l" t="t" r="r" b="b"/>
              <a:pathLst>
                <a:path w="2389249" h="2815474" extrusionOk="0">
                  <a:moveTo>
                    <a:pt x="2388447" y="1379631"/>
                  </a:moveTo>
                  <a:lnTo>
                    <a:pt x="0" y="0"/>
                  </a:lnTo>
                  <a:lnTo>
                    <a:pt x="803" y="1245522"/>
                  </a:lnTo>
                  <a:lnTo>
                    <a:pt x="2178173" y="2503090"/>
                  </a:lnTo>
                  <a:lnTo>
                    <a:pt x="2389249" y="2815474"/>
                  </a:lnTo>
                  <a:lnTo>
                    <a:pt x="2388447" y="137963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173;p46">
              <a:extLst>
                <a:ext uri="{FF2B5EF4-FFF2-40B4-BE49-F238E27FC236}">
                  <a16:creationId xmlns:a16="http://schemas.microsoft.com/office/drawing/2014/main" id="{933A2D64-80DC-6746-9B59-2085AEAAEC6E}"/>
                </a:ext>
              </a:extLst>
            </p:cNvPr>
            <p:cNvSpPr/>
            <p:nvPr/>
          </p:nvSpPr>
          <p:spPr>
            <a:xfrm>
              <a:off x="7142010" y="4233590"/>
              <a:ext cx="52327" cy="41116"/>
            </a:xfrm>
            <a:custGeom>
              <a:avLst/>
              <a:gdLst/>
              <a:ahLst/>
              <a:cxnLst/>
              <a:rect l="l" t="t" r="r" b="b"/>
              <a:pathLst>
                <a:path w="523275" h="411158" extrusionOk="0">
                  <a:moveTo>
                    <a:pt x="523275" y="301945"/>
                  </a:moveTo>
                  <a:lnTo>
                    <a:pt x="0" y="0"/>
                  </a:lnTo>
                  <a:lnTo>
                    <a:pt x="0" y="109214"/>
                  </a:lnTo>
                  <a:lnTo>
                    <a:pt x="523275" y="411159"/>
                  </a:lnTo>
                  <a:lnTo>
                    <a:pt x="523275" y="301945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174;p46">
              <a:extLst>
                <a:ext uri="{FF2B5EF4-FFF2-40B4-BE49-F238E27FC236}">
                  <a16:creationId xmlns:a16="http://schemas.microsoft.com/office/drawing/2014/main" id="{3F4E65C5-7F7E-0F4F-B2C6-80E93D82C7E8}"/>
                </a:ext>
              </a:extLst>
            </p:cNvPr>
            <p:cNvSpPr/>
            <p:nvPr/>
          </p:nvSpPr>
          <p:spPr>
            <a:xfrm>
              <a:off x="7064950" y="4210927"/>
              <a:ext cx="129615" cy="85765"/>
            </a:xfrm>
            <a:custGeom>
              <a:avLst/>
              <a:gdLst/>
              <a:ahLst/>
              <a:cxnLst/>
              <a:rect l="l" t="t" r="r" b="b"/>
              <a:pathLst>
                <a:path w="1296149" h="857651" extrusionOk="0">
                  <a:moveTo>
                    <a:pt x="1296150" y="748438"/>
                  </a:moveTo>
                  <a:lnTo>
                    <a:pt x="0" y="0"/>
                  </a:lnTo>
                  <a:lnTo>
                    <a:pt x="0" y="109214"/>
                  </a:lnTo>
                  <a:lnTo>
                    <a:pt x="1296150" y="857652"/>
                  </a:lnTo>
                  <a:lnTo>
                    <a:pt x="1296150" y="74843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175;p46">
              <a:extLst>
                <a:ext uri="{FF2B5EF4-FFF2-40B4-BE49-F238E27FC236}">
                  <a16:creationId xmlns:a16="http://schemas.microsoft.com/office/drawing/2014/main" id="{3EF8805A-AE6F-D343-BD55-33C408985582}"/>
                </a:ext>
              </a:extLst>
            </p:cNvPr>
            <p:cNvSpPr/>
            <p:nvPr/>
          </p:nvSpPr>
          <p:spPr>
            <a:xfrm>
              <a:off x="7038303" y="4217334"/>
              <a:ext cx="156340" cy="101264"/>
            </a:xfrm>
            <a:custGeom>
              <a:avLst/>
              <a:gdLst/>
              <a:ahLst/>
              <a:cxnLst/>
              <a:rect l="l" t="t" r="r" b="b"/>
              <a:pathLst>
                <a:path w="1563405" h="1012639" extrusionOk="0">
                  <a:moveTo>
                    <a:pt x="1563405" y="903425"/>
                  </a:moveTo>
                  <a:lnTo>
                    <a:pt x="0" y="0"/>
                  </a:lnTo>
                  <a:lnTo>
                    <a:pt x="0" y="109214"/>
                  </a:lnTo>
                  <a:lnTo>
                    <a:pt x="1563405" y="1012639"/>
                  </a:lnTo>
                  <a:lnTo>
                    <a:pt x="1563405" y="903425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1176;p46">
              <a:extLst>
                <a:ext uri="{FF2B5EF4-FFF2-40B4-BE49-F238E27FC236}">
                  <a16:creationId xmlns:a16="http://schemas.microsoft.com/office/drawing/2014/main" id="{DB85EE08-57AA-304F-9281-620E4F00D77F}"/>
                </a:ext>
              </a:extLst>
            </p:cNvPr>
            <p:cNvSpPr/>
            <p:nvPr/>
          </p:nvSpPr>
          <p:spPr>
            <a:xfrm>
              <a:off x="7206986" y="4270200"/>
              <a:ext cx="27127" cy="40368"/>
            </a:xfrm>
            <a:custGeom>
              <a:avLst/>
              <a:gdLst/>
              <a:ahLst/>
              <a:cxnLst/>
              <a:rect l="l" t="t" r="r" b="b"/>
              <a:pathLst>
                <a:path w="271268" h="403680" extrusionOk="0">
                  <a:moveTo>
                    <a:pt x="0" y="123544"/>
                  </a:moveTo>
                  <a:cubicBezTo>
                    <a:pt x="0" y="226333"/>
                    <a:pt x="60995" y="344381"/>
                    <a:pt x="135634" y="387745"/>
                  </a:cubicBezTo>
                  <a:cubicBezTo>
                    <a:pt x="210273" y="431110"/>
                    <a:pt x="271268" y="382927"/>
                    <a:pt x="271268" y="280137"/>
                  </a:cubicBezTo>
                  <a:cubicBezTo>
                    <a:pt x="271268" y="177347"/>
                    <a:pt x="210273" y="59300"/>
                    <a:pt x="135634" y="15935"/>
                  </a:cubicBezTo>
                  <a:cubicBezTo>
                    <a:pt x="60995" y="-27429"/>
                    <a:pt x="0" y="20754"/>
                    <a:pt x="0" y="1235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177;p46">
              <a:extLst>
                <a:ext uri="{FF2B5EF4-FFF2-40B4-BE49-F238E27FC236}">
                  <a16:creationId xmlns:a16="http://schemas.microsoft.com/office/drawing/2014/main" id="{C5EFC99A-B8D7-484E-85C4-BC9519430A52}"/>
                </a:ext>
              </a:extLst>
            </p:cNvPr>
            <p:cNvSpPr/>
            <p:nvPr/>
          </p:nvSpPr>
          <p:spPr>
            <a:xfrm>
              <a:off x="7358065" y="4552792"/>
              <a:ext cx="238925" cy="262515"/>
            </a:xfrm>
            <a:custGeom>
              <a:avLst/>
              <a:gdLst/>
              <a:ahLst/>
              <a:cxnLst/>
              <a:rect l="l" t="t" r="r" b="b"/>
              <a:pathLst>
                <a:path w="2389248" h="2625152" extrusionOk="0">
                  <a:moveTo>
                    <a:pt x="0" y="0"/>
                  </a:moveTo>
                  <a:lnTo>
                    <a:pt x="2388447" y="1379630"/>
                  </a:lnTo>
                  <a:lnTo>
                    <a:pt x="2389249" y="2625153"/>
                  </a:lnTo>
                  <a:lnTo>
                    <a:pt x="211076" y="1367585"/>
                  </a:lnTo>
                  <a:lnTo>
                    <a:pt x="803" y="14366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99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178;p46">
              <a:extLst>
                <a:ext uri="{FF2B5EF4-FFF2-40B4-BE49-F238E27FC236}">
                  <a16:creationId xmlns:a16="http://schemas.microsoft.com/office/drawing/2014/main" id="{17F6C43F-8D1C-C94E-B682-D8A2B4723403}"/>
                </a:ext>
              </a:extLst>
            </p:cNvPr>
            <p:cNvSpPr/>
            <p:nvPr/>
          </p:nvSpPr>
          <p:spPr>
            <a:xfrm>
              <a:off x="7419281" y="4618458"/>
              <a:ext cx="52327" cy="41116"/>
            </a:xfrm>
            <a:custGeom>
              <a:avLst/>
              <a:gdLst/>
              <a:ahLst/>
              <a:cxnLst/>
              <a:rect l="l" t="t" r="r" b="b"/>
              <a:pathLst>
                <a:path w="523275" h="411158" extrusionOk="0">
                  <a:moveTo>
                    <a:pt x="0" y="0"/>
                  </a:moveTo>
                  <a:lnTo>
                    <a:pt x="523275" y="301945"/>
                  </a:lnTo>
                  <a:lnTo>
                    <a:pt x="523275" y="411159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179;p46">
              <a:extLst>
                <a:ext uri="{FF2B5EF4-FFF2-40B4-BE49-F238E27FC236}">
                  <a16:creationId xmlns:a16="http://schemas.microsoft.com/office/drawing/2014/main" id="{8239D188-FF10-B144-BBCA-B1C91E8B82D2}"/>
                </a:ext>
              </a:extLst>
            </p:cNvPr>
            <p:cNvSpPr/>
            <p:nvPr/>
          </p:nvSpPr>
          <p:spPr>
            <a:xfrm>
              <a:off x="7419281" y="4640240"/>
              <a:ext cx="94462" cy="65448"/>
            </a:xfrm>
            <a:custGeom>
              <a:avLst/>
              <a:gdLst/>
              <a:ahLst/>
              <a:cxnLst/>
              <a:rect l="l" t="t" r="r" b="b"/>
              <a:pathLst>
                <a:path w="944624" h="654481" extrusionOk="0">
                  <a:moveTo>
                    <a:pt x="0" y="0"/>
                  </a:moveTo>
                  <a:lnTo>
                    <a:pt x="944624" y="545267"/>
                  </a:lnTo>
                  <a:lnTo>
                    <a:pt x="944624" y="654481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1180;p46">
              <a:extLst>
                <a:ext uri="{FF2B5EF4-FFF2-40B4-BE49-F238E27FC236}">
                  <a16:creationId xmlns:a16="http://schemas.microsoft.com/office/drawing/2014/main" id="{F103420C-D8B8-3B4C-BE84-631DD6D8C9B9}"/>
                </a:ext>
              </a:extLst>
            </p:cNvPr>
            <p:cNvSpPr/>
            <p:nvPr/>
          </p:nvSpPr>
          <p:spPr>
            <a:xfrm>
              <a:off x="7419281" y="4662102"/>
              <a:ext cx="122231" cy="81509"/>
            </a:xfrm>
            <a:custGeom>
              <a:avLst/>
              <a:gdLst/>
              <a:ahLst/>
              <a:cxnLst/>
              <a:rect l="l" t="t" r="r" b="b"/>
              <a:pathLst>
                <a:path w="1222313" h="815090" extrusionOk="0">
                  <a:moveTo>
                    <a:pt x="0" y="0"/>
                  </a:moveTo>
                  <a:lnTo>
                    <a:pt x="1222313" y="705876"/>
                  </a:lnTo>
                  <a:lnTo>
                    <a:pt x="1222313" y="815090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1181;p46">
              <a:extLst>
                <a:ext uri="{FF2B5EF4-FFF2-40B4-BE49-F238E27FC236}">
                  <a16:creationId xmlns:a16="http://schemas.microsoft.com/office/drawing/2014/main" id="{13CE0265-F5AC-B742-9206-C9DA29FF50A9}"/>
                </a:ext>
              </a:extLst>
            </p:cNvPr>
            <p:cNvSpPr/>
            <p:nvPr/>
          </p:nvSpPr>
          <p:spPr>
            <a:xfrm>
              <a:off x="7379431" y="4594446"/>
              <a:ext cx="27127" cy="40368"/>
            </a:xfrm>
            <a:custGeom>
              <a:avLst/>
              <a:gdLst/>
              <a:ahLst/>
              <a:cxnLst/>
              <a:rect l="l" t="t" r="r" b="b"/>
              <a:pathLst>
                <a:path w="271268" h="403680" extrusionOk="0">
                  <a:moveTo>
                    <a:pt x="271268" y="280137"/>
                  </a:moveTo>
                  <a:cubicBezTo>
                    <a:pt x="271268" y="382927"/>
                    <a:pt x="210273" y="431109"/>
                    <a:pt x="135634" y="387745"/>
                  </a:cubicBezTo>
                  <a:cubicBezTo>
                    <a:pt x="60995" y="344381"/>
                    <a:pt x="0" y="226333"/>
                    <a:pt x="0" y="123544"/>
                  </a:cubicBezTo>
                  <a:cubicBezTo>
                    <a:pt x="0" y="20754"/>
                    <a:pt x="60995" y="-27429"/>
                    <a:pt x="135634" y="15935"/>
                  </a:cubicBezTo>
                  <a:cubicBezTo>
                    <a:pt x="210273" y="59300"/>
                    <a:pt x="270466" y="177348"/>
                    <a:pt x="271268" y="2801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1182;p46">
              <a:extLst>
                <a:ext uri="{FF2B5EF4-FFF2-40B4-BE49-F238E27FC236}">
                  <a16:creationId xmlns:a16="http://schemas.microsoft.com/office/drawing/2014/main" id="{D7467D72-ACF1-564E-9A83-E042225F0309}"/>
                </a:ext>
              </a:extLst>
            </p:cNvPr>
            <p:cNvSpPr/>
            <p:nvPr/>
          </p:nvSpPr>
          <p:spPr>
            <a:xfrm>
              <a:off x="7242195" y="4530298"/>
              <a:ext cx="67095" cy="91494"/>
            </a:xfrm>
            <a:custGeom>
              <a:avLst/>
              <a:gdLst/>
              <a:ahLst/>
              <a:cxnLst/>
              <a:rect l="l" t="t" r="r" b="b"/>
              <a:pathLst>
                <a:path w="670948" h="914939" extrusionOk="0">
                  <a:moveTo>
                    <a:pt x="335474" y="11956"/>
                  </a:moveTo>
                  <a:cubicBezTo>
                    <a:pt x="383628" y="39259"/>
                    <a:pt x="422152" y="106715"/>
                    <a:pt x="422152" y="162125"/>
                  </a:cubicBezTo>
                  <a:lnTo>
                    <a:pt x="422152" y="407054"/>
                  </a:lnTo>
                  <a:lnTo>
                    <a:pt x="584270" y="500207"/>
                  </a:lnTo>
                  <a:cubicBezTo>
                    <a:pt x="632425" y="527511"/>
                    <a:pt x="670948" y="594966"/>
                    <a:pt x="670948" y="650376"/>
                  </a:cubicBezTo>
                  <a:cubicBezTo>
                    <a:pt x="670948" y="705786"/>
                    <a:pt x="632425" y="728272"/>
                    <a:pt x="584270" y="700968"/>
                  </a:cubicBezTo>
                  <a:lnTo>
                    <a:pt x="422152" y="607815"/>
                  </a:lnTo>
                  <a:lnTo>
                    <a:pt x="422152" y="852744"/>
                  </a:lnTo>
                  <a:cubicBezTo>
                    <a:pt x="422152" y="908153"/>
                    <a:pt x="383628" y="930639"/>
                    <a:pt x="335474" y="903335"/>
                  </a:cubicBezTo>
                  <a:cubicBezTo>
                    <a:pt x="287320" y="876032"/>
                    <a:pt x="248797" y="808576"/>
                    <a:pt x="248797" y="753166"/>
                  </a:cubicBezTo>
                  <a:lnTo>
                    <a:pt x="248797" y="508237"/>
                  </a:lnTo>
                  <a:lnTo>
                    <a:pt x="86677" y="415084"/>
                  </a:lnTo>
                  <a:cubicBezTo>
                    <a:pt x="38523" y="387781"/>
                    <a:pt x="0" y="320325"/>
                    <a:pt x="0" y="264915"/>
                  </a:cubicBezTo>
                  <a:cubicBezTo>
                    <a:pt x="0" y="209505"/>
                    <a:pt x="38523" y="187020"/>
                    <a:pt x="86677" y="214323"/>
                  </a:cubicBezTo>
                  <a:lnTo>
                    <a:pt x="248797" y="307476"/>
                  </a:lnTo>
                  <a:lnTo>
                    <a:pt x="248797" y="62548"/>
                  </a:lnTo>
                  <a:cubicBezTo>
                    <a:pt x="247994" y="7138"/>
                    <a:pt x="287320" y="-16151"/>
                    <a:pt x="335474" y="1195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1183;p46">
              <a:extLst>
                <a:ext uri="{FF2B5EF4-FFF2-40B4-BE49-F238E27FC236}">
                  <a16:creationId xmlns:a16="http://schemas.microsoft.com/office/drawing/2014/main" id="{0823111E-A1B1-8046-B70A-000E2CE8F7DD}"/>
                </a:ext>
              </a:extLst>
            </p:cNvPr>
            <p:cNvSpPr/>
            <p:nvPr/>
          </p:nvSpPr>
          <p:spPr>
            <a:xfrm>
              <a:off x="7304559" y="4297072"/>
              <a:ext cx="70592" cy="94782"/>
            </a:xfrm>
            <a:custGeom>
              <a:avLst/>
              <a:gdLst/>
              <a:ahLst/>
              <a:cxnLst/>
              <a:rect l="l" t="t" r="r" b="b"/>
              <a:pathLst>
                <a:path w="705920" h="947817" extrusionOk="0">
                  <a:moveTo>
                    <a:pt x="352852" y="947818"/>
                  </a:moveTo>
                  <a:cubicBezTo>
                    <a:pt x="-335753" y="51620"/>
                    <a:pt x="162642" y="-272810"/>
                    <a:pt x="352852" y="252381"/>
                  </a:cubicBezTo>
                  <a:cubicBezTo>
                    <a:pt x="543863" y="-49564"/>
                    <a:pt x="1041456" y="855467"/>
                    <a:pt x="352852" y="947818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1511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5300" y="941895"/>
            <a:ext cx="5307000" cy="396300"/>
          </a:xfrm>
        </p:spPr>
        <p:txBody>
          <a:bodyPr/>
          <a:lstStyle/>
          <a:p>
            <a:r>
              <a:rPr lang="es-ES" dirty="0"/>
              <a:t>8. Delimitación : 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20500" y="1951248"/>
            <a:ext cx="5307000" cy="2620802"/>
          </a:xfrm>
        </p:spPr>
        <p:txBody>
          <a:bodyPr/>
          <a:lstStyle/>
          <a:p>
            <a:r>
              <a:rPr lang="es-ES" sz="1400" dirty="0"/>
              <a:t> Espacio: JOHAN STYLE  </a:t>
            </a:r>
          </a:p>
          <a:p>
            <a:endParaRPr lang="es-ES" sz="1400" dirty="0"/>
          </a:p>
          <a:p>
            <a:r>
              <a:rPr lang="es-ES" sz="1400" dirty="0"/>
              <a:t> Tiempo: 12 meses </a:t>
            </a:r>
          </a:p>
          <a:p>
            <a:endParaRPr lang="es-ES" sz="1400" dirty="0"/>
          </a:p>
          <a:p>
            <a:r>
              <a:rPr lang="es-ES" sz="1400" dirty="0"/>
              <a:t> Área : Jefe y asistente </a:t>
            </a:r>
          </a:p>
          <a:p>
            <a:endParaRPr lang="es-ES" sz="1400" dirty="0"/>
          </a:p>
          <a:p>
            <a:r>
              <a:rPr lang="es-ES" sz="1400" dirty="0"/>
              <a:t> Temática: gestión de inventarios</a:t>
            </a:r>
          </a:p>
          <a:p>
            <a:endParaRPr lang="es-ES" dirty="0"/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300" y="725141"/>
            <a:ext cx="3372100" cy="384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185833"/>
      </p:ext>
    </p:extLst>
  </p:cSld>
  <p:clrMapOvr>
    <a:masterClrMapping/>
  </p:clrMapOvr>
</p:sld>
</file>

<file path=ppt/theme/theme1.xml><?xml version="1.0" encoding="utf-8"?>
<a:theme xmlns:a="http://schemas.openxmlformats.org/drawingml/2006/main" name="Minola template">
  <a:themeElements>
    <a:clrScheme name="Custom 347">
      <a:dk1>
        <a:srgbClr val="FFFFFF"/>
      </a:dk1>
      <a:lt1>
        <a:srgbClr val="0E0918"/>
      </a:lt1>
      <a:dk2>
        <a:srgbClr val="D1C8DA"/>
      </a:dk2>
      <a:lt2>
        <a:srgbClr val="8870A0"/>
      </a:lt2>
      <a:accent1>
        <a:srgbClr val="FF9E44"/>
      </a:accent1>
      <a:accent2>
        <a:srgbClr val="FF4093"/>
      </a:accent2>
      <a:accent3>
        <a:srgbClr val="C06EE2"/>
      </a:accent3>
      <a:accent4>
        <a:srgbClr val="5AA5DA"/>
      </a:accent4>
      <a:accent5>
        <a:srgbClr val="572D7E"/>
      </a:accent5>
      <a:accent6>
        <a:srgbClr val="0E091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1858</TotalTime>
  <Words>997</Words>
  <Application>Microsoft Office PowerPoint</Application>
  <PresentationFormat>Presentación en pantalla (16:9)</PresentationFormat>
  <Paragraphs>90</Paragraphs>
  <Slides>31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6" baseType="lpstr">
      <vt:lpstr>Calibri</vt:lpstr>
      <vt:lpstr>Barlow</vt:lpstr>
      <vt:lpstr>Barlow Light</vt:lpstr>
      <vt:lpstr>Arial</vt:lpstr>
      <vt:lpstr>Minola template</vt:lpstr>
      <vt:lpstr>Gestion  de control de inventario </vt:lpstr>
      <vt:lpstr>Tabla de contenido : </vt:lpstr>
      <vt:lpstr>1. Plateamiento del  problema </vt:lpstr>
      <vt:lpstr>2. Pregunta Problema :</vt:lpstr>
      <vt:lpstr>4. Objetivo General :</vt:lpstr>
      <vt:lpstr>5. Objetivos Específicos:</vt:lpstr>
      <vt:lpstr>6. Justificación :</vt:lpstr>
      <vt:lpstr>7. Alcance </vt:lpstr>
      <vt:lpstr>8. Delimitación : </vt:lpstr>
      <vt:lpstr>1. Técnicas de recolección de datos </vt:lpstr>
      <vt:lpstr>Preguntas :</vt:lpstr>
      <vt:lpstr>1. Mapas de procesos BPMN :  </vt:lpstr>
      <vt:lpstr>2. Sistema actual :</vt:lpstr>
      <vt:lpstr>3  Sistema propuesto :</vt:lpstr>
      <vt:lpstr>1. Requisitos de software: </vt:lpstr>
      <vt:lpstr>2. Requerimientos  funcionales</vt:lpstr>
      <vt:lpstr>Presentación de PowerPoint</vt:lpstr>
      <vt:lpstr>Presentación de PowerPoint</vt:lpstr>
      <vt:lpstr>Presentación de PowerPoint</vt:lpstr>
      <vt:lpstr> 3. Requisitos no funcionales :</vt:lpstr>
      <vt:lpstr>Presentación de PowerPoint</vt:lpstr>
      <vt:lpstr>Presentación de PowerPoint</vt:lpstr>
      <vt:lpstr>Presentación de PowerPoint</vt:lpstr>
      <vt:lpstr>1. Diagrama UML : </vt:lpstr>
      <vt:lpstr>Presentación de PowerPoint</vt:lpstr>
      <vt:lpstr>Presentación de PowerPoint</vt:lpstr>
      <vt:lpstr>2. Formato caso de uso extendido </vt:lpstr>
      <vt:lpstr>Presentación de PowerPoint</vt:lpstr>
      <vt:lpstr>Presentación de PowerPoint</vt:lpstr>
      <vt:lpstr>Presentación de PowerPoint</vt:lpstr>
      <vt:lpstr>13. Equipo de trabajo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Maicol Quiroga</dc:creator>
  <cp:lastModifiedBy>Maicol Quiroga</cp:lastModifiedBy>
  <cp:revision>83</cp:revision>
  <dcterms:modified xsi:type="dcterms:W3CDTF">2021-03-10T16:27:06Z</dcterms:modified>
</cp:coreProperties>
</file>