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3"/>
  </p:notesMasterIdLst>
  <p:sldIdLst>
    <p:sldId id="256" r:id="rId2"/>
    <p:sldId id="257" r:id="rId3"/>
    <p:sldId id="261" r:id="rId4"/>
    <p:sldId id="290" r:id="rId5"/>
    <p:sldId id="263" r:id="rId6"/>
    <p:sldId id="291" r:id="rId7"/>
    <p:sldId id="279" r:id="rId8"/>
    <p:sldId id="280" r:id="rId9"/>
    <p:sldId id="292" r:id="rId10"/>
    <p:sldId id="293" r:id="rId11"/>
    <p:sldId id="288" r:id="rId12"/>
  </p:sldIdLst>
  <p:sldSz cx="9144000" cy="5143500" type="screen16x9"/>
  <p:notesSz cx="6858000" cy="9144000"/>
  <p:embeddedFontLst>
    <p:embeddedFont>
      <p:font typeface="Barlow" panose="020B0604020202020204" charset="0"/>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Barlow Light"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1C7EFF-B079-44CD-85B6-E6D3598932AC}">
  <a:tblStyle styleId="{511C7EFF-B079-44CD-85B6-E6D3598932A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CDC246-CD5F-43C5-B557-0B5EE2D3867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11"/>
    <p:restoredTop sz="94694"/>
  </p:normalViewPr>
  <p:slideViewPr>
    <p:cSldViewPr snapToGrid="0" snapToObjects="1">
      <p:cViewPr varScale="1">
        <p:scale>
          <a:sx n="92" d="100"/>
          <a:sy n="92"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6674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2f7c811e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2f7c811e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3306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882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1202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9" name="Google Shape;29;p5"/>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0" name="Google Shape;30;p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3" name="Google Shape;53;p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lvl="0" algn="ctr" rtl="0">
              <a:buNone/>
              <a:defRPr sz="1300">
                <a:solidFill>
                  <a:schemeClr val="accent2"/>
                </a:solidFill>
                <a:latin typeface="Barlow Light"/>
                <a:ea typeface="Barlow Light"/>
                <a:cs typeface="Barlow Light"/>
                <a:sym typeface="Barlow Light"/>
              </a:defRPr>
            </a:lvl1pPr>
            <a:lvl2pPr lvl="1" algn="ctr" rtl="0">
              <a:buNone/>
              <a:defRPr sz="1300">
                <a:solidFill>
                  <a:schemeClr val="accent2"/>
                </a:solidFill>
                <a:latin typeface="Barlow Light"/>
                <a:ea typeface="Barlow Light"/>
                <a:cs typeface="Barlow Light"/>
                <a:sym typeface="Barlow Light"/>
              </a:defRPr>
            </a:lvl2pPr>
            <a:lvl3pPr lvl="2" algn="ctr" rtl="0">
              <a:buNone/>
              <a:defRPr sz="1300">
                <a:solidFill>
                  <a:schemeClr val="accent2"/>
                </a:solidFill>
                <a:latin typeface="Barlow Light"/>
                <a:ea typeface="Barlow Light"/>
                <a:cs typeface="Barlow Light"/>
                <a:sym typeface="Barlow Light"/>
              </a:defRPr>
            </a:lvl3pPr>
            <a:lvl4pPr lvl="3" algn="ctr" rtl="0">
              <a:buNone/>
              <a:defRPr sz="1300">
                <a:solidFill>
                  <a:schemeClr val="accent2"/>
                </a:solidFill>
                <a:latin typeface="Barlow Light"/>
                <a:ea typeface="Barlow Light"/>
                <a:cs typeface="Barlow Light"/>
                <a:sym typeface="Barlow Light"/>
              </a:defRPr>
            </a:lvl4pPr>
            <a:lvl5pPr lvl="4" algn="ctr" rtl="0">
              <a:buNone/>
              <a:defRPr sz="1300">
                <a:solidFill>
                  <a:schemeClr val="accent2"/>
                </a:solidFill>
                <a:latin typeface="Barlow Light"/>
                <a:ea typeface="Barlow Light"/>
                <a:cs typeface="Barlow Light"/>
                <a:sym typeface="Barlow Light"/>
              </a:defRPr>
            </a:lvl5pPr>
            <a:lvl6pPr lvl="5" algn="ctr" rtl="0">
              <a:buNone/>
              <a:defRPr sz="1300">
                <a:solidFill>
                  <a:schemeClr val="accent2"/>
                </a:solidFill>
                <a:latin typeface="Barlow Light"/>
                <a:ea typeface="Barlow Light"/>
                <a:cs typeface="Barlow Light"/>
                <a:sym typeface="Barlow Light"/>
              </a:defRPr>
            </a:lvl6pPr>
            <a:lvl7pPr lvl="6" algn="ctr" rtl="0">
              <a:buNone/>
              <a:defRPr sz="1300">
                <a:solidFill>
                  <a:schemeClr val="accent2"/>
                </a:solidFill>
                <a:latin typeface="Barlow Light"/>
                <a:ea typeface="Barlow Light"/>
                <a:cs typeface="Barlow Light"/>
                <a:sym typeface="Barlow Light"/>
              </a:defRPr>
            </a:lvl7pPr>
            <a:lvl8pPr lvl="7" algn="ctr" rtl="0">
              <a:buNone/>
              <a:defRPr sz="1300">
                <a:solidFill>
                  <a:schemeClr val="accent2"/>
                </a:solidFill>
                <a:latin typeface="Barlow Light"/>
                <a:ea typeface="Barlow Light"/>
                <a:cs typeface="Barlow Light"/>
                <a:sym typeface="Barlow Light"/>
              </a:defRPr>
            </a:lvl8pPr>
            <a:lvl9pPr lvl="8" algn="ctr" rtl="0">
              <a:buNone/>
              <a:defRPr sz="1300">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‹Nº›</a:t>
            </a:fld>
            <a:endParaRPr/>
          </a:p>
        </p:txBody>
      </p:sp>
      <p:sp>
        <p:nvSpPr>
          <p:cNvPr id="9" name="Google Shape;9;p1"/>
          <p:cNvSpPr/>
          <p:nvPr/>
        </p:nvSpPr>
        <p:spPr>
          <a:xfrm>
            <a:off x="0" y="5096950"/>
            <a:ext cx="8719800" cy="465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buNone/>
            </a:pPr>
            <a:endParaRPr/>
          </a:p>
        </p:txBody>
      </p:sp>
      <p:sp>
        <p:nvSpPr>
          <p:cNvPr id="10" name="Google Shape;10;p1"/>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1176327" y="1491272"/>
            <a:ext cx="5110800" cy="241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solidFill>
                  <a:schemeClr val="lt2"/>
                </a:solidFill>
              </a:rPr>
              <a:t>Manejo </a:t>
            </a:r>
            <a:r>
              <a:rPr lang="en" dirty="0" smtClean="0">
                <a:solidFill>
                  <a:schemeClr val="accent1"/>
                </a:solidFill>
              </a:rPr>
              <a:t>De iNVENTARIO</a:t>
            </a:r>
            <a:endParaRPr dirty="0">
              <a:solidFill>
                <a:schemeClr val="lt2"/>
              </a:solidFill>
            </a:endParaRPr>
          </a:p>
        </p:txBody>
      </p:sp>
      <p:grpSp>
        <p:nvGrpSpPr>
          <p:cNvPr id="61" name="Grupo 60">
            <a:extLst>
              <a:ext uri="{FF2B5EF4-FFF2-40B4-BE49-F238E27FC236}">
                <a16:creationId xmlns:a16="http://schemas.microsoft.com/office/drawing/2014/main" id="{7B26CBDF-DC18-0E4C-98B9-BDF97A5A70BC}"/>
              </a:ext>
            </a:extLst>
          </p:cNvPr>
          <p:cNvGrpSpPr/>
          <p:nvPr/>
        </p:nvGrpSpPr>
        <p:grpSpPr>
          <a:xfrm>
            <a:off x="5211794" y="48958"/>
            <a:ext cx="3569633" cy="4819754"/>
            <a:chOff x="1019213" y="3964719"/>
            <a:chExt cx="438896" cy="683556"/>
          </a:xfrm>
        </p:grpSpPr>
        <p:sp>
          <p:nvSpPr>
            <p:cNvPr id="62" name="Google Shape;1271;p46">
              <a:extLst>
                <a:ext uri="{FF2B5EF4-FFF2-40B4-BE49-F238E27FC236}">
                  <a16:creationId xmlns:a16="http://schemas.microsoft.com/office/drawing/2014/main" id="{77F5EF97-915B-B742-98FE-5669BAF437C0}"/>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272;p46">
              <a:extLst>
                <a:ext uri="{FF2B5EF4-FFF2-40B4-BE49-F238E27FC236}">
                  <a16:creationId xmlns:a16="http://schemas.microsoft.com/office/drawing/2014/main" id="{3B55732B-23AE-0445-9915-9F2B0547BFCF}"/>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273;p46">
              <a:extLst>
                <a:ext uri="{FF2B5EF4-FFF2-40B4-BE49-F238E27FC236}">
                  <a16:creationId xmlns:a16="http://schemas.microsoft.com/office/drawing/2014/main" id="{3B9CF58F-FBB0-A84E-9F2D-09E8680C81E4}"/>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274;p46">
              <a:extLst>
                <a:ext uri="{FF2B5EF4-FFF2-40B4-BE49-F238E27FC236}">
                  <a16:creationId xmlns:a16="http://schemas.microsoft.com/office/drawing/2014/main" id="{1325D2DD-A517-4B41-AB4D-5CA2069C4208}"/>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275;p46">
              <a:extLst>
                <a:ext uri="{FF2B5EF4-FFF2-40B4-BE49-F238E27FC236}">
                  <a16:creationId xmlns:a16="http://schemas.microsoft.com/office/drawing/2014/main" id="{6C3E58E2-DF2C-D847-85B6-CF08285671EE}"/>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276;p46">
              <a:extLst>
                <a:ext uri="{FF2B5EF4-FFF2-40B4-BE49-F238E27FC236}">
                  <a16:creationId xmlns:a16="http://schemas.microsoft.com/office/drawing/2014/main" id="{0031A356-4BE9-7048-B09A-849D92D1FB3B}"/>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277;p46">
              <a:extLst>
                <a:ext uri="{FF2B5EF4-FFF2-40B4-BE49-F238E27FC236}">
                  <a16:creationId xmlns:a16="http://schemas.microsoft.com/office/drawing/2014/main" id="{57A334E3-FA10-6543-AECA-90CA810F6995}"/>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278;p46">
              <a:extLst>
                <a:ext uri="{FF2B5EF4-FFF2-40B4-BE49-F238E27FC236}">
                  <a16:creationId xmlns:a16="http://schemas.microsoft.com/office/drawing/2014/main" id="{97318C7F-80D3-B04E-B9EB-E131520920F4}"/>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279;p46">
              <a:extLst>
                <a:ext uri="{FF2B5EF4-FFF2-40B4-BE49-F238E27FC236}">
                  <a16:creationId xmlns:a16="http://schemas.microsoft.com/office/drawing/2014/main" id="{AF3C7D5E-8182-1048-84FB-D760F9894C40}"/>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280;p46">
              <a:extLst>
                <a:ext uri="{FF2B5EF4-FFF2-40B4-BE49-F238E27FC236}">
                  <a16:creationId xmlns:a16="http://schemas.microsoft.com/office/drawing/2014/main" id="{489ABFCD-B008-B140-8676-E86D86EDD9EF}"/>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 name="Google Shape;1281;p46">
              <a:extLst>
                <a:ext uri="{FF2B5EF4-FFF2-40B4-BE49-F238E27FC236}">
                  <a16:creationId xmlns:a16="http://schemas.microsoft.com/office/drawing/2014/main" id="{40AABA68-FEAE-794F-B35A-7BF2188FDF1D}"/>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 name="Google Shape;1282;p46">
              <a:extLst>
                <a:ext uri="{FF2B5EF4-FFF2-40B4-BE49-F238E27FC236}">
                  <a16:creationId xmlns:a16="http://schemas.microsoft.com/office/drawing/2014/main" id="{85934EB1-44EA-214D-8F6A-5FA636F66F35}"/>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1283;p46">
              <a:extLst>
                <a:ext uri="{FF2B5EF4-FFF2-40B4-BE49-F238E27FC236}">
                  <a16:creationId xmlns:a16="http://schemas.microsoft.com/office/drawing/2014/main" id="{1EA2C423-6846-214B-8C65-916692D3A30E}"/>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 name="Google Shape;1284;p46">
              <a:extLst>
                <a:ext uri="{FF2B5EF4-FFF2-40B4-BE49-F238E27FC236}">
                  <a16:creationId xmlns:a16="http://schemas.microsoft.com/office/drawing/2014/main" id="{625D4181-8B66-B44E-9D8A-09DB75CA8799}"/>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 name="Google Shape;1285;p46">
              <a:extLst>
                <a:ext uri="{FF2B5EF4-FFF2-40B4-BE49-F238E27FC236}">
                  <a16:creationId xmlns:a16="http://schemas.microsoft.com/office/drawing/2014/main" id="{AC80E4E8-E650-2A41-A6F4-34417C82D4ED}"/>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 name="Google Shape;1286;p46">
              <a:extLst>
                <a:ext uri="{FF2B5EF4-FFF2-40B4-BE49-F238E27FC236}">
                  <a16:creationId xmlns:a16="http://schemas.microsoft.com/office/drawing/2014/main" id="{CFE2CFDB-33DD-5342-9AE8-FE8201DFF3AB}"/>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1287;p46">
              <a:extLst>
                <a:ext uri="{FF2B5EF4-FFF2-40B4-BE49-F238E27FC236}">
                  <a16:creationId xmlns:a16="http://schemas.microsoft.com/office/drawing/2014/main" id="{6772935E-2B6A-5849-B5B9-D5250B4150F2}"/>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 name="Google Shape;1288;p46">
              <a:extLst>
                <a:ext uri="{FF2B5EF4-FFF2-40B4-BE49-F238E27FC236}">
                  <a16:creationId xmlns:a16="http://schemas.microsoft.com/office/drawing/2014/main" id="{741D63C1-626A-0341-9F13-21C6353BC368}"/>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1289;p46">
              <a:extLst>
                <a:ext uri="{FF2B5EF4-FFF2-40B4-BE49-F238E27FC236}">
                  <a16:creationId xmlns:a16="http://schemas.microsoft.com/office/drawing/2014/main" id="{7E6F248C-307D-CE4B-AB08-C47A7EE2C7E1}"/>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1290;p46">
              <a:extLst>
                <a:ext uri="{FF2B5EF4-FFF2-40B4-BE49-F238E27FC236}">
                  <a16:creationId xmlns:a16="http://schemas.microsoft.com/office/drawing/2014/main" id="{17FB26FF-1659-C44E-B94D-2B343B1D577A}"/>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291;p46">
              <a:extLst>
                <a:ext uri="{FF2B5EF4-FFF2-40B4-BE49-F238E27FC236}">
                  <a16:creationId xmlns:a16="http://schemas.microsoft.com/office/drawing/2014/main" id="{F1C4DA58-4D5F-FA4D-BD9A-056029406DE2}"/>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292;p46">
              <a:extLst>
                <a:ext uri="{FF2B5EF4-FFF2-40B4-BE49-F238E27FC236}">
                  <a16:creationId xmlns:a16="http://schemas.microsoft.com/office/drawing/2014/main" id="{6A755387-9E96-4148-8E6F-C5A944634750}"/>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1293;p46">
              <a:extLst>
                <a:ext uri="{FF2B5EF4-FFF2-40B4-BE49-F238E27FC236}">
                  <a16:creationId xmlns:a16="http://schemas.microsoft.com/office/drawing/2014/main" id="{55D1D98D-31B1-0347-B82F-E4609CFD3F7E}"/>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1294;p46">
              <a:extLst>
                <a:ext uri="{FF2B5EF4-FFF2-40B4-BE49-F238E27FC236}">
                  <a16:creationId xmlns:a16="http://schemas.microsoft.com/office/drawing/2014/main" id="{DB899E50-DCE1-254C-87FC-63519D8E2946}"/>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295;p46">
              <a:extLst>
                <a:ext uri="{FF2B5EF4-FFF2-40B4-BE49-F238E27FC236}">
                  <a16:creationId xmlns:a16="http://schemas.microsoft.com/office/drawing/2014/main" id="{72CB11FE-FCE7-4E45-8440-6CB913E1CB2B}"/>
                </a:ext>
              </a:extLst>
            </p:cNvPr>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 name="Google Shape;1296;p46">
              <a:extLst>
                <a:ext uri="{FF2B5EF4-FFF2-40B4-BE49-F238E27FC236}">
                  <a16:creationId xmlns:a16="http://schemas.microsoft.com/office/drawing/2014/main" id="{79089754-7BA5-F443-96D0-98B236F04D60}"/>
                </a:ext>
              </a:extLst>
            </p:cNvPr>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 name="Google Shape;1297;p46">
              <a:extLst>
                <a:ext uri="{FF2B5EF4-FFF2-40B4-BE49-F238E27FC236}">
                  <a16:creationId xmlns:a16="http://schemas.microsoft.com/office/drawing/2014/main" id="{D76E0A5E-42EF-B049-89D5-E562B8E5ED77}"/>
                </a:ext>
              </a:extLst>
            </p:cNvPr>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 name="Google Shape;1298;p46">
              <a:extLst>
                <a:ext uri="{FF2B5EF4-FFF2-40B4-BE49-F238E27FC236}">
                  <a16:creationId xmlns:a16="http://schemas.microsoft.com/office/drawing/2014/main" id="{9EDA398D-D08B-E64A-8551-C8D8EB6C17A5}"/>
                </a:ext>
              </a:extLst>
            </p:cNvPr>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32" name="Imagen 31"/>
          <p:cNvPicPr>
            <a:picLocks noChangeAspect="1"/>
          </p:cNvPicPr>
          <p:nvPr/>
        </p:nvPicPr>
        <p:blipFill>
          <a:blip r:embed="rId3">
            <a:extLst>
              <a:ext uri="{BEBA8EAE-BF5A-486C-A8C5-ECC9F3942E4B}">
                <a14:imgProps xmlns:a14="http://schemas.microsoft.com/office/drawing/2010/main">
                  <a14:imgLayer r:embed="rId4">
                    <a14:imgEffect>
                      <a14:backgroundRemoval t="0" b="98000" l="0" r="100000">
                        <a14:foregroundMark x1="33846" y1="46667" x2="33846" y2="46667"/>
                        <a14:foregroundMark x1="42692" y1="76000" x2="42692" y2="76000"/>
                        <a14:foregroundMark x1="71538" y1="68333" x2="71538" y2="68333"/>
                        <a14:foregroundMark x1="49615" y1="11667" x2="49615" y2="0"/>
                        <a14:foregroundMark x1="10000" y1="27333" x2="10000" y2="27333"/>
                        <a14:foregroundMark x1="30385" y1="29000" x2="30385" y2="29000"/>
                        <a14:foregroundMark x1="51538" y1="29000" x2="51538" y2="29000"/>
                        <a14:foregroundMark x1="80000" y1="34000" x2="80000" y2="34000"/>
                      </a14:backgroundRemoval>
                    </a14:imgEffect>
                  </a14:imgLayer>
                </a14:imgProps>
              </a:ext>
              <a:ext uri="{28A0092B-C50C-407E-A947-70E740481C1C}">
                <a14:useLocalDpi xmlns:a14="http://schemas.microsoft.com/office/drawing/2010/main" val="0"/>
              </a:ext>
            </a:extLst>
          </a:blip>
          <a:stretch>
            <a:fillRect/>
          </a:stretch>
        </p:blipFill>
        <p:spPr>
          <a:xfrm>
            <a:off x="2423957" y="151198"/>
            <a:ext cx="1150200" cy="13271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7. alcence del proyecto: </a:t>
            </a:r>
            <a:endParaRPr dirty="0"/>
          </a:p>
        </p:txBody>
      </p:sp>
      <p:sp>
        <p:nvSpPr>
          <p:cNvPr id="108" name="Google Shape;108;p12"/>
          <p:cNvSpPr txBox="1">
            <a:spLocks noGrp="1"/>
          </p:cNvSpPr>
          <p:nvPr>
            <p:ph type="body" idx="1"/>
          </p:nvPr>
        </p:nvSpPr>
        <p:spPr>
          <a:xfrm>
            <a:off x="855274" y="1702656"/>
            <a:ext cx="4536489" cy="2339408"/>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None/>
            </a:pPr>
            <a:r>
              <a:rPr lang="es-CO" sz="1400" dirty="0" smtClean="0"/>
              <a:t>Se efectúa, por medio de este proyecto tener un cumplimiento claro y conciso queriendo alcanzar cada objetivo plasmado, tratando de cumplirlo de una manera exitosa, dando el mayor esfuerzo para poder lograr lo que se quiere dar a conocer a la empresa y asi mismo poder mejorar la calidad de la misma.</a:t>
            </a:r>
          </a:p>
        </p:txBody>
      </p:sp>
      <p:grpSp>
        <p:nvGrpSpPr>
          <p:cNvPr id="9" name="Grupo 8">
            <a:extLst>
              <a:ext uri="{FF2B5EF4-FFF2-40B4-BE49-F238E27FC236}">
                <a16:creationId xmlns:a16="http://schemas.microsoft.com/office/drawing/2014/main" id="{C1C0CF39-E114-3949-A27F-1C46512C1BF9}"/>
              </a:ext>
            </a:extLst>
          </p:cNvPr>
          <p:cNvGrpSpPr/>
          <p:nvPr/>
        </p:nvGrpSpPr>
        <p:grpSpPr>
          <a:xfrm>
            <a:off x="5918042" y="652298"/>
            <a:ext cx="2449199" cy="3687306"/>
            <a:chOff x="7017258" y="4131327"/>
            <a:chExt cx="583504" cy="683980"/>
          </a:xfrm>
        </p:grpSpPr>
        <p:sp>
          <p:nvSpPr>
            <p:cNvPr id="10" name="Google Shape;1160;p46">
              <a:extLst>
                <a:ext uri="{FF2B5EF4-FFF2-40B4-BE49-F238E27FC236}">
                  <a16:creationId xmlns:a16="http://schemas.microsoft.com/office/drawing/2014/main" id="{0B46D6C6-9873-6D47-AAD1-DB7F3E676FA1}"/>
                </a:ext>
              </a:extLst>
            </p:cNvPr>
            <p:cNvSpPr/>
            <p:nvPr/>
          </p:nvSpPr>
          <p:spPr>
            <a:xfrm>
              <a:off x="7315814" y="4178415"/>
              <a:ext cx="150241" cy="410597"/>
            </a:xfrm>
            <a:custGeom>
              <a:avLst/>
              <a:gdLst/>
              <a:ahLst/>
              <a:cxnLst/>
              <a:rect l="l" t="t" r="r" b="b"/>
              <a:pathLst>
                <a:path w="1502409" h="4105966" extrusionOk="0">
                  <a:moveTo>
                    <a:pt x="0" y="0"/>
                  </a:moveTo>
                  <a:lnTo>
                    <a:pt x="1502410" y="868091"/>
                  </a:lnTo>
                  <a:lnTo>
                    <a:pt x="1502410" y="4105966"/>
                  </a:lnTo>
                  <a:lnTo>
                    <a:pt x="0" y="323867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161;p46">
              <a:extLst>
                <a:ext uri="{FF2B5EF4-FFF2-40B4-BE49-F238E27FC236}">
                  <a16:creationId xmlns:a16="http://schemas.microsoft.com/office/drawing/2014/main" id="{DA490056-2149-524D-843B-0B23B4A63343}"/>
                </a:ext>
              </a:extLst>
            </p:cNvPr>
            <p:cNvSpPr/>
            <p:nvPr/>
          </p:nvSpPr>
          <p:spPr>
            <a:xfrm>
              <a:off x="7320563" y="4281056"/>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162;p46">
              <a:extLst>
                <a:ext uri="{FF2B5EF4-FFF2-40B4-BE49-F238E27FC236}">
                  <a16:creationId xmlns:a16="http://schemas.microsoft.com/office/drawing/2014/main" id="{3C5EE54E-1191-F64D-B370-D9B5C3978D8F}"/>
                </a:ext>
              </a:extLst>
            </p:cNvPr>
            <p:cNvSpPr/>
            <p:nvPr/>
          </p:nvSpPr>
          <p:spPr>
            <a:xfrm>
              <a:off x="7077193" y="4326164"/>
              <a:ext cx="134029" cy="147278"/>
            </a:xfrm>
            <a:custGeom>
              <a:avLst/>
              <a:gdLst/>
              <a:ahLst/>
              <a:cxnLst/>
              <a:rect l="l" t="t" r="r" b="b"/>
              <a:pathLst>
                <a:path w="1340290" h="1472783" extrusionOk="0">
                  <a:moveTo>
                    <a:pt x="1340291" y="774135"/>
                  </a:moveTo>
                  <a:lnTo>
                    <a:pt x="0" y="0"/>
                  </a:lnTo>
                  <a:lnTo>
                    <a:pt x="0" y="698649"/>
                  </a:lnTo>
                  <a:lnTo>
                    <a:pt x="1340291" y="1472784"/>
                  </a:lnTo>
                  <a:lnTo>
                    <a:pt x="1340291" y="774135"/>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163;p46">
              <a:extLst>
                <a:ext uri="{FF2B5EF4-FFF2-40B4-BE49-F238E27FC236}">
                  <a16:creationId xmlns:a16="http://schemas.microsoft.com/office/drawing/2014/main" id="{BA083FF7-428D-C24A-B881-36F5DB395AF1}"/>
                </a:ext>
              </a:extLst>
            </p:cNvPr>
            <p:cNvSpPr/>
            <p:nvPr/>
          </p:nvSpPr>
          <p:spPr>
            <a:xfrm>
              <a:off x="7089116" y="4349542"/>
              <a:ext cx="15249" cy="22656"/>
            </a:xfrm>
            <a:custGeom>
              <a:avLst/>
              <a:gdLst/>
              <a:ahLst/>
              <a:cxnLst/>
              <a:rect l="l" t="t" r="r" b="b"/>
              <a:pathLst>
                <a:path w="152488" h="226558" extrusionOk="0">
                  <a:moveTo>
                    <a:pt x="152488" y="157447"/>
                  </a:moveTo>
                  <a:cubicBezTo>
                    <a:pt x="152488" y="215266"/>
                    <a:pt x="118780" y="241767"/>
                    <a:pt x="76244" y="217675"/>
                  </a:cubicBezTo>
                  <a:cubicBezTo>
                    <a:pt x="34510" y="193584"/>
                    <a:pt x="0" y="126931"/>
                    <a:pt x="0" y="69112"/>
                  </a:cubicBezTo>
                  <a:cubicBezTo>
                    <a:pt x="0" y="11293"/>
                    <a:pt x="33708" y="-15208"/>
                    <a:pt x="76244" y="8884"/>
                  </a:cubicBezTo>
                  <a:cubicBezTo>
                    <a:pt x="118780" y="32975"/>
                    <a:pt x="152488" y="99628"/>
                    <a:pt x="152488" y="1574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164;p46">
              <a:extLst>
                <a:ext uri="{FF2B5EF4-FFF2-40B4-BE49-F238E27FC236}">
                  <a16:creationId xmlns:a16="http://schemas.microsoft.com/office/drawing/2014/main" id="{839367E8-6B3B-B741-86D0-942ABD040E64}"/>
                </a:ext>
              </a:extLst>
            </p:cNvPr>
            <p:cNvSpPr/>
            <p:nvPr/>
          </p:nvSpPr>
          <p:spPr>
            <a:xfrm>
              <a:off x="7111362" y="4360598"/>
              <a:ext cx="48876" cy="39108"/>
            </a:xfrm>
            <a:custGeom>
              <a:avLst/>
              <a:gdLst/>
              <a:ahLst/>
              <a:cxnLst/>
              <a:rect l="l" t="t" r="r" b="b"/>
              <a:pathLst>
                <a:path w="488764" h="391082" extrusionOk="0">
                  <a:moveTo>
                    <a:pt x="0" y="0"/>
                  </a:moveTo>
                  <a:lnTo>
                    <a:pt x="488765" y="281869"/>
                  </a:lnTo>
                  <a:lnTo>
                    <a:pt x="488765" y="391083"/>
                  </a:lnTo>
                  <a:lnTo>
                    <a:pt x="0" y="11001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165;p46">
              <a:extLst>
                <a:ext uri="{FF2B5EF4-FFF2-40B4-BE49-F238E27FC236}">
                  <a16:creationId xmlns:a16="http://schemas.microsoft.com/office/drawing/2014/main" id="{A7B9A1FD-47D5-2949-A8F7-750BB12601C5}"/>
                </a:ext>
              </a:extLst>
            </p:cNvPr>
            <p:cNvSpPr/>
            <p:nvPr/>
          </p:nvSpPr>
          <p:spPr>
            <a:xfrm>
              <a:off x="7111442" y="4383982"/>
              <a:ext cx="85875" cy="60469"/>
            </a:xfrm>
            <a:custGeom>
              <a:avLst/>
              <a:gdLst/>
              <a:ahLst/>
              <a:cxnLst/>
              <a:rect l="l" t="t" r="r" b="b"/>
              <a:pathLst>
                <a:path w="858749" h="604692" extrusionOk="0">
                  <a:moveTo>
                    <a:pt x="0" y="0"/>
                  </a:moveTo>
                  <a:lnTo>
                    <a:pt x="858749" y="495479"/>
                  </a:lnTo>
                  <a:lnTo>
                    <a:pt x="858749" y="604692"/>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166;p46">
              <a:extLst>
                <a:ext uri="{FF2B5EF4-FFF2-40B4-BE49-F238E27FC236}">
                  <a16:creationId xmlns:a16="http://schemas.microsoft.com/office/drawing/2014/main" id="{5FEC3C0A-4C02-A64E-9743-92B4501C194D}"/>
                </a:ext>
              </a:extLst>
            </p:cNvPr>
            <p:cNvSpPr/>
            <p:nvPr/>
          </p:nvSpPr>
          <p:spPr>
            <a:xfrm>
              <a:off x="7281165" y="4207564"/>
              <a:ext cx="150241" cy="410597"/>
            </a:xfrm>
            <a:custGeom>
              <a:avLst/>
              <a:gdLst/>
              <a:ahLst/>
              <a:cxnLst/>
              <a:rect l="l" t="t" r="r" b="b"/>
              <a:pathLst>
                <a:path w="1502410" h="4105966" extrusionOk="0">
                  <a:moveTo>
                    <a:pt x="0" y="0"/>
                  </a:moveTo>
                  <a:lnTo>
                    <a:pt x="1502410" y="868091"/>
                  </a:lnTo>
                  <a:lnTo>
                    <a:pt x="1502410" y="4105967"/>
                  </a:lnTo>
                  <a:lnTo>
                    <a:pt x="0" y="3238679"/>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167;p46">
              <a:extLst>
                <a:ext uri="{FF2B5EF4-FFF2-40B4-BE49-F238E27FC236}">
                  <a16:creationId xmlns:a16="http://schemas.microsoft.com/office/drawing/2014/main" id="{245CFDBC-B787-F140-A27C-8FE8AEB99F24}"/>
                </a:ext>
              </a:extLst>
            </p:cNvPr>
            <p:cNvSpPr/>
            <p:nvPr/>
          </p:nvSpPr>
          <p:spPr>
            <a:xfrm>
              <a:off x="7295649" y="4387505"/>
              <a:ext cx="120706" cy="80626"/>
            </a:xfrm>
            <a:custGeom>
              <a:avLst/>
              <a:gdLst/>
              <a:ahLst/>
              <a:cxnLst/>
              <a:rect l="l" t="t" r="r" b="b"/>
              <a:pathLst>
                <a:path w="1207064" h="806256" extrusionOk="0">
                  <a:moveTo>
                    <a:pt x="0" y="0"/>
                  </a:moveTo>
                  <a:lnTo>
                    <a:pt x="1207064" y="697043"/>
                  </a:lnTo>
                  <a:lnTo>
                    <a:pt x="1207064" y="806257"/>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168;p46">
              <a:extLst>
                <a:ext uri="{FF2B5EF4-FFF2-40B4-BE49-F238E27FC236}">
                  <a16:creationId xmlns:a16="http://schemas.microsoft.com/office/drawing/2014/main" id="{68B13998-FD80-8345-BC29-F5B03C07C4E8}"/>
                </a:ext>
              </a:extLst>
            </p:cNvPr>
            <p:cNvSpPr/>
            <p:nvPr/>
          </p:nvSpPr>
          <p:spPr>
            <a:xfrm>
              <a:off x="7304051" y="4414012"/>
              <a:ext cx="103772" cy="70909"/>
            </a:xfrm>
            <a:custGeom>
              <a:avLst/>
              <a:gdLst/>
              <a:ahLst/>
              <a:cxnLst/>
              <a:rect l="l" t="t" r="r" b="b"/>
              <a:pathLst>
                <a:path w="1037722" h="709088" extrusionOk="0">
                  <a:moveTo>
                    <a:pt x="0" y="0"/>
                  </a:moveTo>
                  <a:lnTo>
                    <a:pt x="1037722" y="599874"/>
                  </a:lnTo>
                  <a:lnTo>
                    <a:pt x="1037722" y="709088"/>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169;p46">
              <a:extLst>
                <a:ext uri="{FF2B5EF4-FFF2-40B4-BE49-F238E27FC236}">
                  <a16:creationId xmlns:a16="http://schemas.microsoft.com/office/drawing/2014/main" id="{551BFB32-2776-2F40-8765-7EFBDACFAF4D}"/>
                </a:ext>
              </a:extLst>
            </p:cNvPr>
            <p:cNvSpPr/>
            <p:nvPr/>
          </p:nvSpPr>
          <p:spPr>
            <a:xfrm>
              <a:off x="7242035" y="4420419"/>
              <a:ext cx="88684" cy="87371"/>
            </a:xfrm>
            <a:custGeom>
              <a:avLst/>
              <a:gdLst/>
              <a:ahLst/>
              <a:cxnLst/>
              <a:rect l="l" t="t" r="r" b="b"/>
              <a:pathLst>
                <a:path w="886839" h="873712" extrusionOk="0">
                  <a:moveTo>
                    <a:pt x="0" y="361370"/>
                  </a:moveTo>
                  <a:lnTo>
                    <a:pt x="0" y="0"/>
                  </a:lnTo>
                  <a:lnTo>
                    <a:pt x="886839" y="512342"/>
                  </a:lnTo>
                  <a:lnTo>
                    <a:pt x="886839" y="873712"/>
                  </a:lnTo>
                  <a:lnTo>
                    <a:pt x="0" y="36137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170;p46">
              <a:extLst>
                <a:ext uri="{FF2B5EF4-FFF2-40B4-BE49-F238E27FC236}">
                  <a16:creationId xmlns:a16="http://schemas.microsoft.com/office/drawing/2014/main" id="{94624E01-92BA-314D-8E1B-36A9576598AD}"/>
                </a:ext>
              </a:extLst>
            </p:cNvPr>
            <p:cNvSpPr/>
            <p:nvPr/>
          </p:nvSpPr>
          <p:spPr>
            <a:xfrm>
              <a:off x="7521147" y="4436256"/>
              <a:ext cx="79615" cy="187933"/>
            </a:xfrm>
            <a:custGeom>
              <a:avLst/>
              <a:gdLst/>
              <a:ahLst/>
              <a:cxnLst/>
              <a:rect l="l" t="t" r="r" b="b"/>
              <a:pathLst>
                <a:path w="796148" h="1879329" extrusionOk="0">
                  <a:moveTo>
                    <a:pt x="294543" y="125463"/>
                  </a:moveTo>
                  <a:cubicBezTo>
                    <a:pt x="225522" y="15446"/>
                    <a:pt x="130016" y="991"/>
                    <a:pt x="126003" y="188"/>
                  </a:cubicBezTo>
                  <a:cubicBezTo>
                    <a:pt x="116373" y="-1418"/>
                    <a:pt x="110754" y="7416"/>
                    <a:pt x="110754" y="20264"/>
                  </a:cubicBezTo>
                  <a:lnTo>
                    <a:pt x="110754" y="310967"/>
                  </a:lnTo>
                  <a:cubicBezTo>
                    <a:pt x="110754" y="409741"/>
                    <a:pt x="77046" y="473182"/>
                    <a:pt x="10433" y="500485"/>
                  </a:cubicBezTo>
                  <a:cubicBezTo>
                    <a:pt x="4013" y="502894"/>
                    <a:pt x="0" y="510122"/>
                    <a:pt x="0" y="519758"/>
                  </a:cubicBezTo>
                  <a:cubicBezTo>
                    <a:pt x="0" y="659488"/>
                    <a:pt x="2408" y="1259362"/>
                    <a:pt x="3210" y="1446472"/>
                  </a:cubicBezTo>
                  <a:cubicBezTo>
                    <a:pt x="3210" y="1477790"/>
                    <a:pt x="24879" y="1514731"/>
                    <a:pt x="51364" y="1529988"/>
                  </a:cubicBezTo>
                  <a:cubicBezTo>
                    <a:pt x="194222" y="1612702"/>
                    <a:pt x="604335" y="1849600"/>
                    <a:pt x="604335" y="1849600"/>
                  </a:cubicBezTo>
                  <a:cubicBezTo>
                    <a:pt x="713484" y="1913040"/>
                    <a:pt x="783308" y="1873691"/>
                    <a:pt x="795346" y="1743598"/>
                  </a:cubicBezTo>
                  <a:lnTo>
                    <a:pt x="796149" y="1167815"/>
                  </a:lnTo>
                  <a:cubicBezTo>
                    <a:pt x="796149" y="1080283"/>
                    <a:pt x="780900" y="990342"/>
                    <a:pt x="732746" y="915659"/>
                  </a:cubicBezTo>
                  <a:cubicBezTo>
                    <a:pt x="705458" y="873098"/>
                    <a:pt x="673355" y="840173"/>
                    <a:pt x="639648" y="820900"/>
                  </a:cubicBezTo>
                  <a:lnTo>
                    <a:pt x="359551" y="659488"/>
                  </a:lnTo>
                  <a:lnTo>
                    <a:pt x="359551" y="389665"/>
                  </a:lnTo>
                  <a:cubicBezTo>
                    <a:pt x="360353" y="283663"/>
                    <a:pt x="337882" y="195328"/>
                    <a:pt x="294543" y="125463"/>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171;p46">
              <a:extLst>
                <a:ext uri="{FF2B5EF4-FFF2-40B4-BE49-F238E27FC236}">
                  <a16:creationId xmlns:a16="http://schemas.microsoft.com/office/drawing/2014/main" id="{10DE90FF-48AC-4A4F-88ED-74F8C32263B8}"/>
                </a:ext>
              </a:extLst>
            </p:cNvPr>
            <p:cNvSpPr/>
            <p:nvPr/>
          </p:nvSpPr>
          <p:spPr>
            <a:xfrm>
              <a:off x="7483777" y="4463342"/>
              <a:ext cx="31300" cy="120537"/>
            </a:xfrm>
            <a:custGeom>
              <a:avLst/>
              <a:gdLst/>
              <a:ahLst/>
              <a:cxnLst/>
              <a:rect l="l" t="t" r="r" b="b"/>
              <a:pathLst>
                <a:path w="313002" h="1205369" extrusionOk="0">
                  <a:moveTo>
                    <a:pt x="0" y="0"/>
                  </a:moveTo>
                  <a:lnTo>
                    <a:pt x="313002" y="180685"/>
                  </a:lnTo>
                  <a:lnTo>
                    <a:pt x="313002" y="1205370"/>
                  </a:lnTo>
                  <a:lnTo>
                    <a:pt x="0" y="1024685"/>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172;p46">
              <a:extLst>
                <a:ext uri="{FF2B5EF4-FFF2-40B4-BE49-F238E27FC236}">
                  <a16:creationId xmlns:a16="http://schemas.microsoft.com/office/drawing/2014/main" id="{E4318164-AB54-A341-AF90-6E36AA2C4788}"/>
                </a:ext>
              </a:extLst>
            </p:cNvPr>
            <p:cNvSpPr/>
            <p:nvPr/>
          </p:nvSpPr>
          <p:spPr>
            <a:xfrm>
              <a:off x="7017258" y="4131327"/>
              <a:ext cx="238925" cy="281547"/>
            </a:xfrm>
            <a:custGeom>
              <a:avLst/>
              <a:gdLst/>
              <a:ahLst/>
              <a:cxnLst/>
              <a:rect l="l" t="t" r="r" b="b"/>
              <a:pathLst>
                <a:path w="2389249" h="2815474" extrusionOk="0">
                  <a:moveTo>
                    <a:pt x="2388447" y="1379631"/>
                  </a:moveTo>
                  <a:lnTo>
                    <a:pt x="0" y="0"/>
                  </a:lnTo>
                  <a:lnTo>
                    <a:pt x="803" y="1245522"/>
                  </a:lnTo>
                  <a:lnTo>
                    <a:pt x="2178173" y="2503090"/>
                  </a:lnTo>
                  <a:lnTo>
                    <a:pt x="2389249" y="2815474"/>
                  </a:lnTo>
                  <a:lnTo>
                    <a:pt x="2388447" y="137963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173;p46">
              <a:extLst>
                <a:ext uri="{FF2B5EF4-FFF2-40B4-BE49-F238E27FC236}">
                  <a16:creationId xmlns:a16="http://schemas.microsoft.com/office/drawing/2014/main" id="{933A2D64-80DC-6746-9B59-2085AEAAEC6E}"/>
                </a:ext>
              </a:extLst>
            </p:cNvPr>
            <p:cNvSpPr/>
            <p:nvPr/>
          </p:nvSpPr>
          <p:spPr>
            <a:xfrm>
              <a:off x="7142010" y="4233590"/>
              <a:ext cx="52327" cy="41116"/>
            </a:xfrm>
            <a:custGeom>
              <a:avLst/>
              <a:gdLst/>
              <a:ahLst/>
              <a:cxnLst/>
              <a:rect l="l" t="t" r="r" b="b"/>
              <a:pathLst>
                <a:path w="523275" h="411158" extrusionOk="0">
                  <a:moveTo>
                    <a:pt x="523275" y="301945"/>
                  </a:moveTo>
                  <a:lnTo>
                    <a:pt x="0" y="0"/>
                  </a:lnTo>
                  <a:lnTo>
                    <a:pt x="0" y="109214"/>
                  </a:lnTo>
                  <a:lnTo>
                    <a:pt x="523275" y="411159"/>
                  </a:lnTo>
                  <a:lnTo>
                    <a:pt x="523275" y="30194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174;p46">
              <a:extLst>
                <a:ext uri="{FF2B5EF4-FFF2-40B4-BE49-F238E27FC236}">
                  <a16:creationId xmlns:a16="http://schemas.microsoft.com/office/drawing/2014/main" id="{3F4E65C5-7F7E-0F4F-B2C6-80E93D82C7E8}"/>
                </a:ext>
              </a:extLst>
            </p:cNvPr>
            <p:cNvSpPr/>
            <p:nvPr/>
          </p:nvSpPr>
          <p:spPr>
            <a:xfrm>
              <a:off x="7064950" y="4210927"/>
              <a:ext cx="129615" cy="85765"/>
            </a:xfrm>
            <a:custGeom>
              <a:avLst/>
              <a:gdLst/>
              <a:ahLst/>
              <a:cxnLst/>
              <a:rect l="l" t="t" r="r" b="b"/>
              <a:pathLst>
                <a:path w="1296149" h="857651" extrusionOk="0">
                  <a:moveTo>
                    <a:pt x="1296150" y="748438"/>
                  </a:moveTo>
                  <a:lnTo>
                    <a:pt x="0" y="0"/>
                  </a:lnTo>
                  <a:lnTo>
                    <a:pt x="0" y="109214"/>
                  </a:lnTo>
                  <a:lnTo>
                    <a:pt x="1296150" y="857652"/>
                  </a:lnTo>
                  <a:lnTo>
                    <a:pt x="1296150" y="7484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175;p46">
              <a:extLst>
                <a:ext uri="{FF2B5EF4-FFF2-40B4-BE49-F238E27FC236}">
                  <a16:creationId xmlns:a16="http://schemas.microsoft.com/office/drawing/2014/main" id="{3EF8805A-AE6F-D343-BD55-33C408985582}"/>
                </a:ext>
              </a:extLst>
            </p:cNvPr>
            <p:cNvSpPr/>
            <p:nvPr/>
          </p:nvSpPr>
          <p:spPr>
            <a:xfrm>
              <a:off x="7038303" y="4217334"/>
              <a:ext cx="156340" cy="101264"/>
            </a:xfrm>
            <a:custGeom>
              <a:avLst/>
              <a:gdLst/>
              <a:ahLst/>
              <a:cxnLst/>
              <a:rect l="l" t="t" r="r" b="b"/>
              <a:pathLst>
                <a:path w="1563405" h="1012639" extrusionOk="0">
                  <a:moveTo>
                    <a:pt x="1563405" y="903425"/>
                  </a:moveTo>
                  <a:lnTo>
                    <a:pt x="0" y="0"/>
                  </a:lnTo>
                  <a:lnTo>
                    <a:pt x="0" y="109214"/>
                  </a:lnTo>
                  <a:lnTo>
                    <a:pt x="1563405" y="1012639"/>
                  </a:lnTo>
                  <a:lnTo>
                    <a:pt x="1563405" y="90342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176;p46">
              <a:extLst>
                <a:ext uri="{FF2B5EF4-FFF2-40B4-BE49-F238E27FC236}">
                  <a16:creationId xmlns:a16="http://schemas.microsoft.com/office/drawing/2014/main" id="{DB85EE08-57AA-304F-9281-620E4F00D77F}"/>
                </a:ext>
              </a:extLst>
            </p:cNvPr>
            <p:cNvSpPr/>
            <p:nvPr/>
          </p:nvSpPr>
          <p:spPr>
            <a:xfrm>
              <a:off x="7206986" y="4270200"/>
              <a:ext cx="27127" cy="40368"/>
            </a:xfrm>
            <a:custGeom>
              <a:avLst/>
              <a:gdLst/>
              <a:ahLst/>
              <a:cxnLst/>
              <a:rect l="l" t="t" r="r" b="b"/>
              <a:pathLst>
                <a:path w="271268" h="403680" extrusionOk="0">
                  <a:moveTo>
                    <a:pt x="0" y="123544"/>
                  </a:moveTo>
                  <a:cubicBezTo>
                    <a:pt x="0" y="226333"/>
                    <a:pt x="60995" y="344381"/>
                    <a:pt x="135634" y="387745"/>
                  </a:cubicBezTo>
                  <a:cubicBezTo>
                    <a:pt x="210273" y="431110"/>
                    <a:pt x="271268" y="382927"/>
                    <a:pt x="271268" y="280137"/>
                  </a:cubicBezTo>
                  <a:cubicBezTo>
                    <a:pt x="271268" y="177347"/>
                    <a:pt x="210273" y="59300"/>
                    <a:pt x="135634" y="15935"/>
                  </a:cubicBezTo>
                  <a:cubicBezTo>
                    <a:pt x="60995" y="-27429"/>
                    <a:pt x="0" y="20754"/>
                    <a:pt x="0" y="12354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177;p46">
              <a:extLst>
                <a:ext uri="{FF2B5EF4-FFF2-40B4-BE49-F238E27FC236}">
                  <a16:creationId xmlns:a16="http://schemas.microsoft.com/office/drawing/2014/main" id="{C5EFC99A-B8D7-484E-85C4-BC9519430A52}"/>
                </a:ext>
              </a:extLst>
            </p:cNvPr>
            <p:cNvSpPr/>
            <p:nvPr/>
          </p:nvSpPr>
          <p:spPr>
            <a:xfrm>
              <a:off x="7358065" y="4552792"/>
              <a:ext cx="238925" cy="262515"/>
            </a:xfrm>
            <a:custGeom>
              <a:avLst/>
              <a:gdLst/>
              <a:ahLst/>
              <a:cxnLst/>
              <a:rect l="l" t="t" r="r" b="b"/>
              <a:pathLst>
                <a:path w="2389248" h="2625152" extrusionOk="0">
                  <a:moveTo>
                    <a:pt x="0" y="0"/>
                  </a:moveTo>
                  <a:lnTo>
                    <a:pt x="2388447" y="1379630"/>
                  </a:lnTo>
                  <a:lnTo>
                    <a:pt x="2389249" y="2625153"/>
                  </a:lnTo>
                  <a:lnTo>
                    <a:pt x="211076" y="1367585"/>
                  </a:lnTo>
                  <a:lnTo>
                    <a:pt x="803" y="1436647"/>
                  </a:lnTo>
                  <a:lnTo>
                    <a:pt x="0" y="0"/>
                  </a:lnTo>
                  <a:close/>
                </a:path>
              </a:pathLst>
            </a:custGeom>
            <a:gradFill>
              <a:gsLst>
                <a:gs pos="0">
                  <a:srgbClr val="FFFFFF">
                    <a:alpha val="29803"/>
                    <a:alpha val="29800"/>
                  </a:srgbClr>
                </a:gs>
                <a:gs pos="99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178;p46">
              <a:extLst>
                <a:ext uri="{FF2B5EF4-FFF2-40B4-BE49-F238E27FC236}">
                  <a16:creationId xmlns:a16="http://schemas.microsoft.com/office/drawing/2014/main" id="{17F6C43F-8D1C-C94E-B682-D8A2B4723403}"/>
                </a:ext>
              </a:extLst>
            </p:cNvPr>
            <p:cNvSpPr/>
            <p:nvPr/>
          </p:nvSpPr>
          <p:spPr>
            <a:xfrm>
              <a:off x="7419281" y="4618458"/>
              <a:ext cx="52327" cy="41116"/>
            </a:xfrm>
            <a:custGeom>
              <a:avLst/>
              <a:gdLst/>
              <a:ahLst/>
              <a:cxnLst/>
              <a:rect l="l" t="t" r="r" b="b"/>
              <a:pathLst>
                <a:path w="523275" h="411158" extrusionOk="0">
                  <a:moveTo>
                    <a:pt x="0" y="0"/>
                  </a:moveTo>
                  <a:lnTo>
                    <a:pt x="523275" y="301945"/>
                  </a:lnTo>
                  <a:lnTo>
                    <a:pt x="523275" y="411159"/>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1179;p46">
              <a:extLst>
                <a:ext uri="{FF2B5EF4-FFF2-40B4-BE49-F238E27FC236}">
                  <a16:creationId xmlns:a16="http://schemas.microsoft.com/office/drawing/2014/main" id="{8239D188-FF10-B144-BBCA-B1C91E8B82D2}"/>
                </a:ext>
              </a:extLst>
            </p:cNvPr>
            <p:cNvSpPr/>
            <p:nvPr/>
          </p:nvSpPr>
          <p:spPr>
            <a:xfrm>
              <a:off x="7419281" y="4640240"/>
              <a:ext cx="94462" cy="65448"/>
            </a:xfrm>
            <a:custGeom>
              <a:avLst/>
              <a:gdLst/>
              <a:ahLst/>
              <a:cxnLst/>
              <a:rect l="l" t="t" r="r" b="b"/>
              <a:pathLst>
                <a:path w="944624" h="654481" extrusionOk="0">
                  <a:moveTo>
                    <a:pt x="0" y="0"/>
                  </a:moveTo>
                  <a:lnTo>
                    <a:pt x="944624" y="545267"/>
                  </a:lnTo>
                  <a:lnTo>
                    <a:pt x="944624" y="654481"/>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1180;p46">
              <a:extLst>
                <a:ext uri="{FF2B5EF4-FFF2-40B4-BE49-F238E27FC236}">
                  <a16:creationId xmlns:a16="http://schemas.microsoft.com/office/drawing/2014/main" id="{F103420C-D8B8-3B4C-BE84-631DD6D8C9B9}"/>
                </a:ext>
              </a:extLst>
            </p:cNvPr>
            <p:cNvSpPr/>
            <p:nvPr/>
          </p:nvSpPr>
          <p:spPr>
            <a:xfrm>
              <a:off x="7419281" y="4662102"/>
              <a:ext cx="122231" cy="81509"/>
            </a:xfrm>
            <a:custGeom>
              <a:avLst/>
              <a:gdLst/>
              <a:ahLst/>
              <a:cxnLst/>
              <a:rect l="l" t="t" r="r" b="b"/>
              <a:pathLst>
                <a:path w="1222313" h="815090" extrusionOk="0">
                  <a:moveTo>
                    <a:pt x="0" y="0"/>
                  </a:moveTo>
                  <a:lnTo>
                    <a:pt x="1222313" y="705876"/>
                  </a:lnTo>
                  <a:lnTo>
                    <a:pt x="1222313" y="815090"/>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1181;p46">
              <a:extLst>
                <a:ext uri="{FF2B5EF4-FFF2-40B4-BE49-F238E27FC236}">
                  <a16:creationId xmlns:a16="http://schemas.microsoft.com/office/drawing/2014/main" id="{13CE0265-F5AC-B742-9206-C9DA29FF50A9}"/>
                </a:ext>
              </a:extLst>
            </p:cNvPr>
            <p:cNvSpPr/>
            <p:nvPr/>
          </p:nvSpPr>
          <p:spPr>
            <a:xfrm>
              <a:off x="7379431" y="4594446"/>
              <a:ext cx="27127" cy="40368"/>
            </a:xfrm>
            <a:custGeom>
              <a:avLst/>
              <a:gdLst/>
              <a:ahLst/>
              <a:cxnLst/>
              <a:rect l="l" t="t" r="r" b="b"/>
              <a:pathLst>
                <a:path w="271268" h="403680" extrusionOk="0">
                  <a:moveTo>
                    <a:pt x="271268" y="280137"/>
                  </a:moveTo>
                  <a:cubicBezTo>
                    <a:pt x="271268" y="382927"/>
                    <a:pt x="210273" y="431109"/>
                    <a:pt x="135634" y="387745"/>
                  </a:cubicBezTo>
                  <a:cubicBezTo>
                    <a:pt x="60995" y="344381"/>
                    <a:pt x="0" y="226333"/>
                    <a:pt x="0" y="123544"/>
                  </a:cubicBezTo>
                  <a:cubicBezTo>
                    <a:pt x="0" y="20754"/>
                    <a:pt x="60995" y="-27429"/>
                    <a:pt x="135634" y="15935"/>
                  </a:cubicBezTo>
                  <a:cubicBezTo>
                    <a:pt x="210273" y="59300"/>
                    <a:pt x="270466" y="177348"/>
                    <a:pt x="271268" y="28013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1182;p46">
              <a:extLst>
                <a:ext uri="{FF2B5EF4-FFF2-40B4-BE49-F238E27FC236}">
                  <a16:creationId xmlns:a16="http://schemas.microsoft.com/office/drawing/2014/main" id="{D7467D72-ACF1-564E-9A83-E042225F0309}"/>
                </a:ext>
              </a:extLst>
            </p:cNvPr>
            <p:cNvSpPr/>
            <p:nvPr/>
          </p:nvSpPr>
          <p:spPr>
            <a:xfrm>
              <a:off x="7242195" y="4530298"/>
              <a:ext cx="67095" cy="91494"/>
            </a:xfrm>
            <a:custGeom>
              <a:avLst/>
              <a:gdLst/>
              <a:ahLst/>
              <a:cxnLst/>
              <a:rect l="l" t="t" r="r" b="b"/>
              <a:pathLst>
                <a:path w="670948" h="914939" extrusionOk="0">
                  <a:moveTo>
                    <a:pt x="335474" y="11956"/>
                  </a:moveTo>
                  <a:cubicBezTo>
                    <a:pt x="383628" y="39259"/>
                    <a:pt x="422152" y="106715"/>
                    <a:pt x="422152" y="162125"/>
                  </a:cubicBezTo>
                  <a:lnTo>
                    <a:pt x="422152" y="407054"/>
                  </a:lnTo>
                  <a:lnTo>
                    <a:pt x="584270" y="500207"/>
                  </a:lnTo>
                  <a:cubicBezTo>
                    <a:pt x="632425" y="527511"/>
                    <a:pt x="670948" y="594966"/>
                    <a:pt x="670948" y="650376"/>
                  </a:cubicBezTo>
                  <a:cubicBezTo>
                    <a:pt x="670948" y="705786"/>
                    <a:pt x="632425" y="728272"/>
                    <a:pt x="584270" y="700968"/>
                  </a:cubicBezTo>
                  <a:lnTo>
                    <a:pt x="422152" y="607815"/>
                  </a:lnTo>
                  <a:lnTo>
                    <a:pt x="422152" y="852744"/>
                  </a:lnTo>
                  <a:cubicBezTo>
                    <a:pt x="422152" y="908153"/>
                    <a:pt x="383628" y="930639"/>
                    <a:pt x="335474" y="903335"/>
                  </a:cubicBezTo>
                  <a:cubicBezTo>
                    <a:pt x="287320" y="876032"/>
                    <a:pt x="248797" y="808576"/>
                    <a:pt x="248797" y="753166"/>
                  </a:cubicBezTo>
                  <a:lnTo>
                    <a:pt x="248797" y="508237"/>
                  </a:lnTo>
                  <a:lnTo>
                    <a:pt x="86677" y="415084"/>
                  </a:lnTo>
                  <a:cubicBezTo>
                    <a:pt x="38523" y="387781"/>
                    <a:pt x="0" y="320325"/>
                    <a:pt x="0" y="264915"/>
                  </a:cubicBezTo>
                  <a:cubicBezTo>
                    <a:pt x="0" y="209505"/>
                    <a:pt x="38523" y="187020"/>
                    <a:pt x="86677" y="214323"/>
                  </a:cubicBezTo>
                  <a:lnTo>
                    <a:pt x="248797" y="307476"/>
                  </a:lnTo>
                  <a:lnTo>
                    <a:pt x="248797" y="62548"/>
                  </a:lnTo>
                  <a:cubicBezTo>
                    <a:pt x="247994" y="7138"/>
                    <a:pt x="287320" y="-16151"/>
                    <a:pt x="335474" y="11956"/>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1183;p46">
              <a:extLst>
                <a:ext uri="{FF2B5EF4-FFF2-40B4-BE49-F238E27FC236}">
                  <a16:creationId xmlns:a16="http://schemas.microsoft.com/office/drawing/2014/main" id="{0823111E-A1B1-8046-B70A-000E2CE8F7DD}"/>
                </a:ext>
              </a:extLst>
            </p:cNvPr>
            <p:cNvSpPr/>
            <p:nvPr/>
          </p:nvSpPr>
          <p:spPr>
            <a:xfrm>
              <a:off x="7304559" y="4297072"/>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431511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43"/>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8</a:t>
            </a:r>
            <a:r>
              <a:rPr lang="en" dirty="0" smtClean="0"/>
              <a:t>. Equipo de trabajo</a:t>
            </a:r>
            <a:endParaRPr dirty="0"/>
          </a:p>
        </p:txBody>
      </p:sp>
      <p:sp>
        <p:nvSpPr>
          <p:cNvPr id="691" name="Google Shape;691;p43"/>
          <p:cNvSpPr txBox="1"/>
          <p:nvPr/>
        </p:nvSpPr>
        <p:spPr>
          <a:xfrm>
            <a:off x="943452" y="1664500"/>
            <a:ext cx="1661566"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smtClean="0">
                <a:solidFill>
                  <a:schemeClr val="dk1"/>
                </a:solidFill>
                <a:latin typeface="Barlow"/>
                <a:ea typeface="Barlow"/>
                <a:cs typeface="Barlow"/>
                <a:sym typeface="Barlow"/>
              </a:rPr>
              <a:t>Laura Moreno</a:t>
            </a:r>
            <a:r>
              <a:rPr lang="en" dirty="0">
                <a:latin typeface="Barlow"/>
                <a:ea typeface="Barlow"/>
                <a:cs typeface="Barlow"/>
                <a:sym typeface="Barlow"/>
              </a:rPr>
              <a:t/>
            </a:r>
            <a:br>
              <a:rPr lang="en" dirty="0">
                <a:latin typeface="Barlow"/>
                <a:ea typeface="Barlow"/>
                <a:cs typeface="Barlow"/>
                <a:sym typeface="Barlow"/>
              </a:rPr>
            </a:br>
            <a:r>
              <a:rPr lang="es-CO" sz="800" dirty="0" smtClean="0">
                <a:solidFill>
                  <a:schemeClr val="dk2"/>
                </a:solidFill>
                <a:latin typeface="Barlow"/>
                <a:ea typeface="Barlow"/>
                <a:cs typeface="Barlow"/>
                <a:sym typeface="Barlow"/>
              </a:rPr>
              <a:t>Estudiante</a:t>
            </a:r>
            <a:endParaRPr sz="800" dirty="0">
              <a:solidFill>
                <a:schemeClr val="dk2"/>
              </a:solidFill>
              <a:latin typeface="Barlow"/>
              <a:ea typeface="Barlow"/>
              <a:cs typeface="Barlow"/>
              <a:sym typeface="Barlow"/>
            </a:endParaRPr>
          </a:p>
          <a:p>
            <a:pPr marL="0" lvl="0" indent="0" algn="ctr" rtl="0">
              <a:spcBef>
                <a:spcPts val="400"/>
              </a:spcBef>
              <a:spcAft>
                <a:spcPts val="0"/>
              </a:spcAft>
              <a:buNone/>
            </a:pPr>
            <a:r>
              <a:rPr lang="es-CO" sz="900" dirty="0" smtClean="0">
                <a:solidFill>
                  <a:schemeClr val="dk2"/>
                </a:solidFill>
                <a:latin typeface="Barlow"/>
                <a:ea typeface="Barlow"/>
                <a:cs typeface="Barlow"/>
                <a:sym typeface="Barlow"/>
              </a:rPr>
              <a:t>Análisis y Desarrollo de datos </a:t>
            </a:r>
            <a:endParaRPr dirty="0">
              <a:latin typeface="Barlow"/>
              <a:ea typeface="Barlow"/>
              <a:cs typeface="Barlow"/>
              <a:sym typeface="Barlow"/>
            </a:endParaRPr>
          </a:p>
          <a:p>
            <a:pPr marL="0" lvl="0" indent="0" algn="ctr" rtl="0">
              <a:spcBef>
                <a:spcPts val="400"/>
              </a:spcBef>
              <a:spcAft>
                <a:spcPts val="400"/>
              </a:spcAft>
              <a:buNone/>
            </a:pPr>
            <a:endParaRPr dirty="0">
              <a:latin typeface="Barlow"/>
              <a:ea typeface="Barlow"/>
              <a:cs typeface="Barlow"/>
              <a:sym typeface="Barlow"/>
            </a:endParaRPr>
          </a:p>
        </p:txBody>
      </p:sp>
      <p:sp>
        <p:nvSpPr>
          <p:cNvPr id="693" name="Google Shape;693;p43"/>
          <p:cNvSpPr txBox="1"/>
          <p:nvPr/>
        </p:nvSpPr>
        <p:spPr>
          <a:xfrm>
            <a:off x="943452" y="2679278"/>
            <a:ext cx="1463678" cy="728637"/>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b="1" dirty="0" smtClean="0">
                <a:solidFill>
                  <a:schemeClr val="tx1"/>
                </a:solidFill>
                <a:latin typeface="Barlow"/>
                <a:ea typeface="Barlow"/>
                <a:cs typeface="Barlow"/>
                <a:sym typeface="Barlow"/>
              </a:rPr>
              <a:t>J</a:t>
            </a:r>
            <a:r>
              <a:rPr lang="en" b="1" dirty="0" smtClean="0">
                <a:solidFill>
                  <a:schemeClr val="tx1"/>
                </a:solidFill>
                <a:latin typeface="Barlow"/>
                <a:ea typeface="Barlow"/>
                <a:cs typeface="Barlow"/>
                <a:sym typeface="Barlow"/>
              </a:rPr>
              <a:t>honny Poloche</a:t>
            </a:r>
            <a:r>
              <a:rPr lang="en" dirty="0">
                <a:latin typeface="Barlow"/>
                <a:ea typeface="Barlow"/>
                <a:cs typeface="Barlow"/>
                <a:sym typeface="Barlow"/>
              </a:rPr>
              <a:t/>
            </a:r>
            <a:br>
              <a:rPr lang="en" dirty="0">
                <a:latin typeface="Barlow"/>
                <a:ea typeface="Barlow"/>
                <a:cs typeface="Barlow"/>
                <a:sym typeface="Barlow"/>
              </a:rPr>
            </a:br>
            <a:r>
              <a:rPr lang="es-CO" sz="800" dirty="0" smtClean="0">
                <a:solidFill>
                  <a:schemeClr val="dk2"/>
                </a:solidFill>
                <a:latin typeface="Barlow"/>
                <a:ea typeface="Barlow"/>
                <a:cs typeface="Barlow"/>
                <a:sym typeface="Barlow"/>
              </a:rPr>
              <a:t>Estudiante</a:t>
            </a:r>
            <a:endParaRPr sz="800" dirty="0">
              <a:solidFill>
                <a:schemeClr val="dk2"/>
              </a:solidFill>
              <a:latin typeface="Barlow"/>
              <a:ea typeface="Barlow"/>
              <a:cs typeface="Barlow"/>
              <a:sym typeface="Barlow"/>
            </a:endParaRPr>
          </a:p>
          <a:p>
            <a:pPr lvl="0" algn="ctr">
              <a:spcBef>
                <a:spcPts val="400"/>
              </a:spcBef>
            </a:pPr>
            <a:r>
              <a:rPr lang="es-CO" sz="900" dirty="0">
                <a:solidFill>
                  <a:schemeClr val="dk2"/>
                </a:solidFill>
                <a:latin typeface="Barlow"/>
                <a:ea typeface="Barlow"/>
                <a:cs typeface="Barlow"/>
                <a:sym typeface="Barlow"/>
              </a:rPr>
              <a:t>Análisis y Desarrollo de datos </a:t>
            </a:r>
            <a:endParaRPr lang="es-CO" sz="900" dirty="0">
              <a:latin typeface="Barlow"/>
              <a:ea typeface="Barlow"/>
              <a:cs typeface="Barlow"/>
              <a:sym typeface="Barlow"/>
            </a:endParaRPr>
          </a:p>
          <a:p>
            <a:pPr marL="0" lvl="0" indent="0" algn="ctr" rtl="0">
              <a:spcBef>
                <a:spcPts val="400"/>
              </a:spcBef>
              <a:spcAft>
                <a:spcPts val="400"/>
              </a:spcAft>
              <a:buNone/>
            </a:pPr>
            <a:endParaRPr dirty="0">
              <a:latin typeface="Barlow"/>
              <a:ea typeface="Barlow"/>
              <a:cs typeface="Barlow"/>
              <a:sym typeface="Barlow"/>
            </a:endParaRPr>
          </a:p>
        </p:txBody>
      </p:sp>
      <p:sp>
        <p:nvSpPr>
          <p:cNvPr id="695" name="Google Shape;695;p43"/>
          <p:cNvSpPr txBox="1"/>
          <p:nvPr/>
        </p:nvSpPr>
        <p:spPr>
          <a:xfrm>
            <a:off x="3508799" y="1656064"/>
            <a:ext cx="1645091" cy="742536"/>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smtClean="0">
                <a:solidFill>
                  <a:schemeClr val="dk1"/>
                </a:solidFill>
                <a:latin typeface="Barlow"/>
                <a:ea typeface="Barlow"/>
                <a:cs typeface="Barlow"/>
                <a:sym typeface="Barlow"/>
              </a:rPr>
              <a:t>Leslie Mayorga</a:t>
            </a:r>
            <a:r>
              <a:rPr lang="en" dirty="0">
                <a:latin typeface="Barlow"/>
                <a:ea typeface="Barlow"/>
                <a:cs typeface="Barlow"/>
                <a:sym typeface="Barlow"/>
              </a:rPr>
              <a:t/>
            </a:r>
            <a:br>
              <a:rPr lang="en" dirty="0">
                <a:latin typeface="Barlow"/>
                <a:ea typeface="Barlow"/>
                <a:cs typeface="Barlow"/>
                <a:sym typeface="Barlow"/>
              </a:rPr>
            </a:br>
            <a:r>
              <a:rPr lang="es-CO" sz="800" dirty="0" smtClean="0">
                <a:solidFill>
                  <a:schemeClr val="dk2"/>
                </a:solidFill>
                <a:latin typeface="Barlow"/>
                <a:ea typeface="Barlow"/>
                <a:cs typeface="Barlow"/>
                <a:sym typeface="Barlow"/>
              </a:rPr>
              <a:t>Estudiante</a:t>
            </a:r>
            <a:endParaRPr sz="800" dirty="0">
              <a:solidFill>
                <a:schemeClr val="dk2"/>
              </a:solidFill>
              <a:latin typeface="Barlow"/>
              <a:ea typeface="Barlow"/>
              <a:cs typeface="Barlow"/>
              <a:sym typeface="Barlow"/>
            </a:endParaRPr>
          </a:p>
          <a:p>
            <a:pPr lvl="0" algn="ctr">
              <a:spcBef>
                <a:spcPts val="400"/>
              </a:spcBef>
            </a:pPr>
            <a:r>
              <a:rPr lang="es-CO" sz="900" dirty="0">
                <a:solidFill>
                  <a:schemeClr val="dk2"/>
                </a:solidFill>
                <a:latin typeface="Barlow"/>
                <a:ea typeface="Barlow"/>
                <a:cs typeface="Barlow"/>
                <a:sym typeface="Barlow"/>
              </a:rPr>
              <a:t>Análisis y Desarrollo de datos </a:t>
            </a:r>
            <a:endParaRPr lang="es-CO" sz="900" dirty="0">
              <a:latin typeface="Barlow"/>
              <a:ea typeface="Barlow"/>
              <a:cs typeface="Barlow"/>
              <a:sym typeface="Barlow"/>
            </a:endParaRPr>
          </a:p>
          <a:p>
            <a:pPr marL="0" lvl="0" indent="0" algn="ctr" rtl="0">
              <a:spcBef>
                <a:spcPts val="400"/>
              </a:spcBef>
              <a:spcAft>
                <a:spcPts val="400"/>
              </a:spcAft>
              <a:buNone/>
            </a:pPr>
            <a:endParaRPr dirty="0">
              <a:latin typeface="Barlow"/>
              <a:ea typeface="Barlow"/>
              <a:cs typeface="Barlow"/>
              <a:sym typeface="Barlow"/>
            </a:endParaRPr>
          </a:p>
        </p:txBody>
      </p:sp>
      <p:sp>
        <p:nvSpPr>
          <p:cNvPr id="697" name="Google Shape;697;p43"/>
          <p:cNvSpPr txBox="1"/>
          <p:nvPr/>
        </p:nvSpPr>
        <p:spPr>
          <a:xfrm>
            <a:off x="3331743" y="2635955"/>
            <a:ext cx="1677260" cy="852979"/>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smtClean="0">
                <a:solidFill>
                  <a:schemeClr val="dk1"/>
                </a:solidFill>
                <a:latin typeface="Barlow"/>
                <a:ea typeface="Barlow"/>
                <a:cs typeface="Barlow"/>
                <a:sym typeface="Barlow"/>
              </a:rPr>
              <a:t>Maicol Quiroga</a:t>
            </a:r>
            <a:r>
              <a:rPr lang="en" dirty="0">
                <a:latin typeface="Barlow"/>
                <a:ea typeface="Barlow"/>
                <a:cs typeface="Barlow"/>
                <a:sym typeface="Barlow"/>
              </a:rPr>
              <a:t/>
            </a:r>
            <a:br>
              <a:rPr lang="en" dirty="0">
                <a:latin typeface="Barlow"/>
                <a:ea typeface="Barlow"/>
                <a:cs typeface="Barlow"/>
                <a:sym typeface="Barlow"/>
              </a:rPr>
            </a:br>
            <a:r>
              <a:rPr lang="es-CO" sz="800" dirty="0" smtClean="0">
                <a:solidFill>
                  <a:schemeClr val="dk2"/>
                </a:solidFill>
                <a:latin typeface="Barlow"/>
                <a:ea typeface="Barlow"/>
                <a:cs typeface="Barlow"/>
                <a:sym typeface="Barlow"/>
              </a:rPr>
              <a:t>Estudiante</a:t>
            </a:r>
            <a:endParaRPr sz="800" dirty="0">
              <a:solidFill>
                <a:schemeClr val="dk2"/>
              </a:solidFill>
              <a:latin typeface="Barlow"/>
              <a:ea typeface="Barlow"/>
              <a:cs typeface="Barlow"/>
              <a:sym typeface="Barlow"/>
            </a:endParaRPr>
          </a:p>
          <a:p>
            <a:pPr lvl="0" algn="ctr">
              <a:spcBef>
                <a:spcPts val="400"/>
              </a:spcBef>
            </a:pPr>
            <a:r>
              <a:rPr lang="es-CO" sz="900" dirty="0">
                <a:solidFill>
                  <a:schemeClr val="dk2"/>
                </a:solidFill>
                <a:latin typeface="Barlow"/>
                <a:ea typeface="Barlow"/>
                <a:cs typeface="Barlow"/>
                <a:sym typeface="Barlow"/>
              </a:rPr>
              <a:t>Análisis y Desarrollo de datos </a:t>
            </a:r>
            <a:endParaRPr lang="es-CO" sz="900" dirty="0">
              <a:latin typeface="Barlow"/>
              <a:ea typeface="Barlow"/>
              <a:cs typeface="Barlow"/>
              <a:sym typeface="Barlow"/>
            </a:endParaRPr>
          </a:p>
          <a:p>
            <a:pPr marL="0" lvl="0" indent="0" algn="ctr" rtl="0">
              <a:spcBef>
                <a:spcPts val="400"/>
              </a:spcBef>
              <a:spcAft>
                <a:spcPts val="400"/>
              </a:spcAft>
              <a:buNone/>
            </a:pPr>
            <a:endParaRPr dirty="0">
              <a:latin typeface="Barlow"/>
              <a:ea typeface="Barlow"/>
              <a:cs typeface="Barlow"/>
              <a:sym typeface="Barlow"/>
            </a:endParaRPr>
          </a:p>
        </p:txBody>
      </p:sp>
      <p:grpSp>
        <p:nvGrpSpPr>
          <p:cNvPr id="12" name="Grupo 11">
            <a:extLst>
              <a:ext uri="{FF2B5EF4-FFF2-40B4-BE49-F238E27FC236}">
                <a16:creationId xmlns:a16="http://schemas.microsoft.com/office/drawing/2014/main" id="{27D7F53F-206B-D74E-A127-965CDA9C634C}"/>
              </a:ext>
            </a:extLst>
          </p:cNvPr>
          <p:cNvGrpSpPr/>
          <p:nvPr/>
        </p:nvGrpSpPr>
        <p:grpSpPr>
          <a:xfrm>
            <a:off x="6390807" y="679988"/>
            <a:ext cx="2223022" cy="3385372"/>
            <a:chOff x="996049" y="1552369"/>
            <a:chExt cx="485510" cy="684774"/>
          </a:xfrm>
        </p:grpSpPr>
        <p:sp>
          <p:nvSpPr>
            <p:cNvPr id="13" name="Google Shape;902;p46">
              <a:extLst>
                <a:ext uri="{FF2B5EF4-FFF2-40B4-BE49-F238E27FC236}">
                  <a16:creationId xmlns:a16="http://schemas.microsoft.com/office/drawing/2014/main" id="{ADE9C839-9010-8F44-8D5C-E3A472A8B99B}"/>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903;p46">
              <a:extLst>
                <a:ext uri="{FF2B5EF4-FFF2-40B4-BE49-F238E27FC236}">
                  <a16:creationId xmlns:a16="http://schemas.microsoft.com/office/drawing/2014/main" id="{335A1274-4121-F84D-A635-1EB9A4CCFE56}"/>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904;p46">
              <a:extLst>
                <a:ext uri="{FF2B5EF4-FFF2-40B4-BE49-F238E27FC236}">
                  <a16:creationId xmlns:a16="http://schemas.microsoft.com/office/drawing/2014/main" id="{D4D1A8AE-09CD-CC43-8DB0-6EC46D024BAC}"/>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905;p46">
              <a:extLst>
                <a:ext uri="{FF2B5EF4-FFF2-40B4-BE49-F238E27FC236}">
                  <a16:creationId xmlns:a16="http://schemas.microsoft.com/office/drawing/2014/main" id="{E32FACC0-89B5-8948-A06C-5E60902068C6}"/>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906;p46">
              <a:extLst>
                <a:ext uri="{FF2B5EF4-FFF2-40B4-BE49-F238E27FC236}">
                  <a16:creationId xmlns:a16="http://schemas.microsoft.com/office/drawing/2014/main" id="{4A6F7ADA-2221-104F-873B-9FA176D3B94A}"/>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907;p46">
              <a:extLst>
                <a:ext uri="{FF2B5EF4-FFF2-40B4-BE49-F238E27FC236}">
                  <a16:creationId xmlns:a16="http://schemas.microsoft.com/office/drawing/2014/main" id="{6FA45E0E-0571-5847-9CB1-9A8F67DD1FB2}"/>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908;p46">
              <a:extLst>
                <a:ext uri="{FF2B5EF4-FFF2-40B4-BE49-F238E27FC236}">
                  <a16:creationId xmlns:a16="http://schemas.microsoft.com/office/drawing/2014/main" id="{FDC65089-E99B-9F4F-B5BA-243D808FEF48}"/>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909;p46">
              <a:extLst>
                <a:ext uri="{FF2B5EF4-FFF2-40B4-BE49-F238E27FC236}">
                  <a16:creationId xmlns:a16="http://schemas.microsoft.com/office/drawing/2014/main" id="{48445B42-FE69-8D4D-9417-D33EFDCF2293}"/>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910;p46">
              <a:extLst>
                <a:ext uri="{FF2B5EF4-FFF2-40B4-BE49-F238E27FC236}">
                  <a16:creationId xmlns:a16="http://schemas.microsoft.com/office/drawing/2014/main" id="{88ADB674-7131-1D4A-BBE7-E13B89F2D9DA}"/>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911;p46">
              <a:extLst>
                <a:ext uri="{FF2B5EF4-FFF2-40B4-BE49-F238E27FC236}">
                  <a16:creationId xmlns:a16="http://schemas.microsoft.com/office/drawing/2014/main" id="{D1BACE58-8B51-9149-8067-B322DC9159AA}"/>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912;p46">
              <a:extLst>
                <a:ext uri="{FF2B5EF4-FFF2-40B4-BE49-F238E27FC236}">
                  <a16:creationId xmlns:a16="http://schemas.microsoft.com/office/drawing/2014/main" id="{F8D6A5C9-4FFB-A248-BDA4-38A8096B9E73}"/>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913;p46">
              <a:extLst>
                <a:ext uri="{FF2B5EF4-FFF2-40B4-BE49-F238E27FC236}">
                  <a16:creationId xmlns:a16="http://schemas.microsoft.com/office/drawing/2014/main" id="{FE86E837-BB1E-B74A-B389-AEC13F0C61F2}"/>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914;p46">
              <a:extLst>
                <a:ext uri="{FF2B5EF4-FFF2-40B4-BE49-F238E27FC236}">
                  <a16:creationId xmlns:a16="http://schemas.microsoft.com/office/drawing/2014/main" id="{6A7E626B-EC52-C543-9825-21491672C695}"/>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915;p46">
              <a:extLst>
                <a:ext uri="{FF2B5EF4-FFF2-40B4-BE49-F238E27FC236}">
                  <a16:creationId xmlns:a16="http://schemas.microsoft.com/office/drawing/2014/main" id="{16031D86-5C06-5541-B19C-2F3BE6E5E671}"/>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916;p46">
              <a:extLst>
                <a:ext uri="{FF2B5EF4-FFF2-40B4-BE49-F238E27FC236}">
                  <a16:creationId xmlns:a16="http://schemas.microsoft.com/office/drawing/2014/main" id="{D02F4EFF-AE49-6145-B72E-D27550E83D7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917;p46">
              <a:extLst>
                <a:ext uri="{FF2B5EF4-FFF2-40B4-BE49-F238E27FC236}">
                  <a16:creationId xmlns:a16="http://schemas.microsoft.com/office/drawing/2014/main" id="{FC115EF8-11A8-2548-AFA3-23752B46CF20}"/>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918;p46">
              <a:extLst>
                <a:ext uri="{FF2B5EF4-FFF2-40B4-BE49-F238E27FC236}">
                  <a16:creationId xmlns:a16="http://schemas.microsoft.com/office/drawing/2014/main" id="{E54C2B83-DC51-444F-A417-DFC3D42DBE81}"/>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919;p46">
              <a:extLst>
                <a:ext uri="{FF2B5EF4-FFF2-40B4-BE49-F238E27FC236}">
                  <a16:creationId xmlns:a16="http://schemas.microsoft.com/office/drawing/2014/main" id="{3C5A5D38-ECBB-CA4B-AC3D-53B44E8CED8C}"/>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920;p46">
              <a:extLst>
                <a:ext uri="{FF2B5EF4-FFF2-40B4-BE49-F238E27FC236}">
                  <a16:creationId xmlns:a16="http://schemas.microsoft.com/office/drawing/2014/main" id="{92428EE1-2A41-C04D-AFDA-1E0CDC80C136}"/>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921;p46">
              <a:extLst>
                <a:ext uri="{FF2B5EF4-FFF2-40B4-BE49-F238E27FC236}">
                  <a16:creationId xmlns:a16="http://schemas.microsoft.com/office/drawing/2014/main" id="{6F68255C-138C-7747-B125-83E496D55536}"/>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922;p46">
              <a:extLst>
                <a:ext uri="{FF2B5EF4-FFF2-40B4-BE49-F238E27FC236}">
                  <a16:creationId xmlns:a16="http://schemas.microsoft.com/office/drawing/2014/main" id="{DB2A7262-131B-3145-82C2-BA186A086260}"/>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923;p46">
              <a:extLst>
                <a:ext uri="{FF2B5EF4-FFF2-40B4-BE49-F238E27FC236}">
                  <a16:creationId xmlns:a16="http://schemas.microsoft.com/office/drawing/2014/main" id="{555CBBFA-96D6-8B44-975E-7FFF594F6517}"/>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924;p46">
              <a:extLst>
                <a:ext uri="{FF2B5EF4-FFF2-40B4-BE49-F238E27FC236}">
                  <a16:creationId xmlns:a16="http://schemas.microsoft.com/office/drawing/2014/main" id="{D916518A-D3DC-E546-87A7-451A44B96F8C}"/>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925;p46">
              <a:extLst>
                <a:ext uri="{FF2B5EF4-FFF2-40B4-BE49-F238E27FC236}">
                  <a16:creationId xmlns:a16="http://schemas.microsoft.com/office/drawing/2014/main" id="{0E9F9831-8332-784A-88BF-5AE2B538CAA7}"/>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926;p46">
              <a:extLst>
                <a:ext uri="{FF2B5EF4-FFF2-40B4-BE49-F238E27FC236}">
                  <a16:creationId xmlns:a16="http://schemas.microsoft.com/office/drawing/2014/main" id="{20290011-3A1B-2E45-971D-9279BC3E9284}"/>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8" name="Google Shape;693;p43"/>
          <p:cNvSpPr txBox="1"/>
          <p:nvPr/>
        </p:nvSpPr>
        <p:spPr>
          <a:xfrm>
            <a:off x="2314072" y="369831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b="1" dirty="0" smtClean="0">
                <a:solidFill>
                  <a:schemeClr val="tx1"/>
                </a:solidFill>
                <a:latin typeface="Barlow" panose="020B0604020202020204" charset="0"/>
                <a:ea typeface="Barlow"/>
                <a:cs typeface="Barlow"/>
                <a:sym typeface="Barlow"/>
              </a:rPr>
              <a:t>Paula </a:t>
            </a:r>
            <a:r>
              <a:rPr lang="en-US" b="1" dirty="0" err="1" smtClean="0">
                <a:solidFill>
                  <a:schemeClr val="tx1"/>
                </a:solidFill>
                <a:latin typeface="Barlow" panose="020B0604020202020204" charset="0"/>
                <a:ea typeface="Barlow"/>
                <a:cs typeface="Barlow"/>
                <a:sym typeface="Barlow"/>
              </a:rPr>
              <a:t>Garnica</a:t>
            </a:r>
            <a:r>
              <a:rPr lang="en-US" b="1" dirty="0" smtClean="0">
                <a:solidFill>
                  <a:schemeClr val="tx1"/>
                </a:solidFill>
                <a:latin typeface="Barlow" panose="020B0604020202020204" charset="0"/>
                <a:ea typeface="Barlow"/>
                <a:cs typeface="Barlow"/>
                <a:sym typeface="Barlow"/>
              </a:rPr>
              <a:t> </a:t>
            </a:r>
            <a:r>
              <a:rPr lang="en" b="1" dirty="0">
                <a:latin typeface="Barlow"/>
                <a:ea typeface="Barlow"/>
                <a:cs typeface="Barlow"/>
                <a:sym typeface="Barlow"/>
              </a:rPr>
              <a:t/>
            </a:r>
            <a:br>
              <a:rPr lang="en" b="1" dirty="0">
                <a:latin typeface="Barlow"/>
                <a:ea typeface="Barlow"/>
                <a:cs typeface="Barlow"/>
                <a:sym typeface="Barlow"/>
              </a:rPr>
            </a:br>
            <a:r>
              <a:rPr lang="es-CO" sz="800" dirty="0" smtClean="0">
                <a:solidFill>
                  <a:schemeClr val="dk2"/>
                </a:solidFill>
                <a:latin typeface="Barlow"/>
                <a:ea typeface="Barlow"/>
                <a:cs typeface="Barlow"/>
                <a:sym typeface="Barlow"/>
              </a:rPr>
              <a:t>Estudiante</a:t>
            </a:r>
            <a:endParaRPr sz="800" dirty="0">
              <a:solidFill>
                <a:schemeClr val="dk2"/>
              </a:solidFill>
              <a:latin typeface="Barlow"/>
              <a:ea typeface="Barlow"/>
              <a:cs typeface="Barlow"/>
              <a:sym typeface="Barlow"/>
            </a:endParaRPr>
          </a:p>
          <a:p>
            <a:pPr lvl="0" algn="ctr">
              <a:spcBef>
                <a:spcPts val="400"/>
              </a:spcBef>
            </a:pPr>
            <a:r>
              <a:rPr lang="es-CO" sz="900" dirty="0">
                <a:solidFill>
                  <a:schemeClr val="dk2"/>
                </a:solidFill>
                <a:latin typeface="Barlow"/>
                <a:ea typeface="Barlow"/>
                <a:cs typeface="Barlow"/>
                <a:sym typeface="Barlow"/>
              </a:rPr>
              <a:t>Análisis y Desarrollo de datos </a:t>
            </a:r>
            <a:endParaRPr lang="es-CO" sz="900" dirty="0">
              <a:latin typeface="Barlow"/>
              <a:ea typeface="Barlow"/>
              <a:cs typeface="Barlow"/>
              <a:sym typeface="Barlow"/>
            </a:endParaRPr>
          </a:p>
          <a:p>
            <a:pPr marL="0" lvl="0" indent="0" algn="ctr" rtl="0">
              <a:spcBef>
                <a:spcPts val="400"/>
              </a:spcBef>
              <a:spcAft>
                <a:spcPts val="400"/>
              </a:spcAft>
              <a:buNone/>
            </a:pPr>
            <a:endParaRPr dirty="0">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Tabla de contenido : </a:t>
            </a:r>
            <a:endParaRPr dirty="0"/>
          </a:p>
        </p:txBody>
      </p:sp>
      <p:sp>
        <p:nvSpPr>
          <p:cNvPr id="108" name="Google Shape;108;p12"/>
          <p:cNvSpPr txBox="1">
            <a:spLocks noGrp="1"/>
          </p:cNvSpPr>
          <p:nvPr>
            <p:ph type="body" idx="1"/>
          </p:nvPr>
        </p:nvSpPr>
        <p:spPr>
          <a:xfrm>
            <a:off x="855274" y="1551378"/>
            <a:ext cx="5015590" cy="2573814"/>
          </a:xfrm>
          <a:prstGeom prst="rect">
            <a:avLst/>
          </a:prstGeom>
        </p:spPr>
        <p:txBody>
          <a:bodyPr spcFirstLastPara="1" wrap="square" lIns="0" tIns="0" rIns="0" bIns="0" anchor="t" anchorCtr="0">
            <a:noAutofit/>
          </a:bodyPr>
          <a:lstStyle/>
          <a:p>
            <a:pPr marL="342900" lvl="0" indent="-342900" algn="l" rtl="0">
              <a:spcBef>
                <a:spcPts val="0"/>
              </a:spcBef>
              <a:spcAft>
                <a:spcPts val="0"/>
              </a:spcAft>
              <a:buClr>
                <a:schemeClr val="dk1"/>
              </a:buClr>
              <a:buSzPts val="1100"/>
              <a:buFont typeface="+mj-lt"/>
              <a:buAutoNum type="arabicPeriod"/>
            </a:pPr>
            <a:r>
              <a:rPr lang="es-CO" sz="1400" dirty="0" smtClean="0"/>
              <a:t>Definición que es inventario y por que tener un inventario. </a:t>
            </a:r>
          </a:p>
          <a:p>
            <a:pPr marL="0" lvl="0" indent="0" algn="l" rtl="0">
              <a:spcBef>
                <a:spcPts val="0"/>
              </a:spcBef>
              <a:spcAft>
                <a:spcPts val="0"/>
              </a:spcAft>
              <a:buClr>
                <a:schemeClr val="dk1"/>
              </a:buClr>
              <a:buSzPts val="1100"/>
              <a:buNone/>
            </a:pPr>
            <a:r>
              <a:rPr lang="es-CO" sz="800" dirty="0" smtClean="0"/>
              <a:t>1.1</a:t>
            </a:r>
            <a:r>
              <a:rPr lang="es-CO" sz="1400" dirty="0" smtClean="0"/>
              <a:t>    por que se tiene un stock y quien maneja el inventario.</a:t>
            </a:r>
          </a:p>
          <a:p>
            <a:pPr marL="342900" lvl="0" indent="-342900" algn="l" rtl="0">
              <a:spcBef>
                <a:spcPts val="0"/>
              </a:spcBef>
              <a:spcAft>
                <a:spcPts val="0"/>
              </a:spcAft>
              <a:buClr>
                <a:schemeClr val="dk1"/>
              </a:buClr>
              <a:buSzPts val="1100"/>
              <a:buAutoNum type="arabicPeriod" startAt="2"/>
            </a:pPr>
            <a:r>
              <a:rPr lang="es-CO" sz="1400" dirty="0" smtClean="0"/>
              <a:t>Problema.</a:t>
            </a:r>
          </a:p>
          <a:p>
            <a:pPr marL="342900" lvl="0" indent="-342900" algn="l" rtl="0">
              <a:spcBef>
                <a:spcPts val="0"/>
              </a:spcBef>
              <a:spcAft>
                <a:spcPts val="0"/>
              </a:spcAft>
              <a:buClr>
                <a:schemeClr val="dk1"/>
              </a:buClr>
              <a:buSzPts val="1100"/>
              <a:buAutoNum type="arabicPeriod" startAt="2"/>
            </a:pPr>
            <a:r>
              <a:rPr lang="es-CO" sz="1400" dirty="0" smtClean="0"/>
              <a:t>Pregunta problema.</a:t>
            </a:r>
          </a:p>
          <a:p>
            <a:pPr marL="342900" lvl="0" indent="-342900" algn="l" rtl="0">
              <a:spcBef>
                <a:spcPts val="0"/>
              </a:spcBef>
              <a:spcAft>
                <a:spcPts val="0"/>
              </a:spcAft>
              <a:buClr>
                <a:schemeClr val="dk1"/>
              </a:buClr>
              <a:buSzPts val="1100"/>
              <a:buAutoNum type="arabicPeriod" startAt="2"/>
            </a:pPr>
            <a:r>
              <a:rPr lang="es-CO" sz="1400" dirty="0" smtClean="0"/>
              <a:t>Justificación.</a:t>
            </a:r>
          </a:p>
          <a:p>
            <a:pPr marL="342900" lvl="0" indent="-342900" algn="l" rtl="0">
              <a:spcBef>
                <a:spcPts val="0"/>
              </a:spcBef>
              <a:spcAft>
                <a:spcPts val="0"/>
              </a:spcAft>
              <a:buClr>
                <a:schemeClr val="dk1"/>
              </a:buClr>
              <a:buSzPts val="1100"/>
              <a:buAutoNum type="arabicPeriod" startAt="2"/>
            </a:pPr>
            <a:r>
              <a:rPr lang="es-CO" sz="1400" dirty="0" smtClean="0"/>
              <a:t>Objetivo general.</a:t>
            </a:r>
          </a:p>
          <a:p>
            <a:pPr marL="342900" lvl="0" indent="-342900" algn="l" rtl="0">
              <a:spcBef>
                <a:spcPts val="0"/>
              </a:spcBef>
              <a:spcAft>
                <a:spcPts val="0"/>
              </a:spcAft>
              <a:buClr>
                <a:schemeClr val="dk1"/>
              </a:buClr>
              <a:buSzPts val="1100"/>
              <a:buAutoNum type="arabicPeriod" startAt="2"/>
            </a:pPr>
            <a:r>
              <a:rPr lang="es-CO" sz="1400" dirty="0" smtClean="0"/>
              <a:t>Objetivos Específicos.</a:t>
            </a:r>
          </a:p>
          <a:p>
            <a:pPr marL="342900" lvl="0" indent="-342900" algn="l" rtl="0">
              <a:spcBef>
                <a:spcPts val="0"/>
              </a:spcBef>
              <a:spcAft>
                <a:spcPts val="0"/>
              </a:spcAft>
              <a:buClr>
                <a:schemeClr val="dk1"/>
              </a:buClr>
              <a:buSzPts val="1100"/>
              <a:buAutoNum type="arabicPeriod" startAt="2"/>
            </a:pPr>
            <a:r>
              <a:rPr lang="es-CO" sz="1400" dirty="0" smtClean="0"/>
              <a:t>Alcance.</a:t>
            </a:r>
          </a:p>
          <a:p>
            <a:pPr marL="342900" lvl="0" indent="-342900" algn="l" rtl="0">
              <a:spcBef>
                <a:spcPts val="0"/>
              </a:spcBef>
              <a:spcAft>
                <a:spcPts val="0"/>
              </a:spcAft>
              <a:buClr>
                <a:schemeClr val="dk1"/>
              </a:buClr>
              <a:buSzPts val="1100"/>
              <a:buAutoNum type="arabicPeriod" startAt="2"/>
            </a:pPr>
            <a:r>
              <a:rPr lang="es-CO" sz="1400" dirty="0" smtClean="0"/>
              <a:t>Equipo de trabajo.</a:t>
            </a:r>
          </a:p>
          <a:p>
            <a:pPr marL="342900" lvl="0" indent="-342900" algn="l" rtl="0">
              <a:spcBef>
                <a:spcPts val="0"/>
              </a:spcBef>
              <a:spcAft>
                <a:spcPts val="0"/>
              </a:spcAft>
              <a:buClr>
                <a:schemeClr val="dk1"/>
              </a:buClr>
              <a:buSzPts val="1100"/>
              <a:buAutoNum type="arabicPeriod" startAt="2"/>
            </a:pPr>
            <a:endParaRPr lang="es-CO" sz="1400" dirty="0" smtClean="0"/>
          </a:p>
          <a:p>
            <a:pPr marL="0" lvl="0" indent="0" algn="l" rtl="0">
              <a:spcBef>
                <a:spcPts val="0"/>
              </a:spcBef>
              <a:spcAft>
                <a:spcPts val="0"/>
              </a:spcAft>
              <a:buClr>
                <a:schemeClr val="dk1"/>
              </a:buClr>
              <a:buSzPts val="1100"/>
              <a:buNone/>
            </a:pPr>
            <a:r>
              <a:rPr lang="es-CO" sz="1400" dirty="0" smtClean="0"/>
              <a:t>   </a:t>
            </a:r>
            <a:endParaRPr sz="1400" dirty="0"/>
          </a:p>
        </p:txBody>
      </p:sp>
      <p:grpSp>
        <p:nvGrpSpPr>
          <p:cNvPr id="9" name="Grupo 8">
            <a:extLst>
              <a:ext uri="{FF2B5EF4-FFF2-40B4-BE49-F238E27FC236}">
                <a16:creationId xmlns:a16="http://schemas.microsoft.com/office/drawing/2014/main" id="{C1C0CF39-E114-3949-A27F-1C46512C1BF9}"/>
              </a:ext>
            </a:extLst>
          </p:cNvPr>
          <p:cNvGrpSpPr/>
          <p:nvPr/>
        </p:nvGrpSpPr>
        <p:grpSpPr>
          <a:xfrm>
            <a:off x="5918042" y="652298"/>
            <a:ext cx="2449199" cy="3687306"/>
            <a:chOff x="7017258" y="4131327"/>
            <a:chExt cx="583504" cy="683980"/>
          </a:xfrm>
        </p:grpSpPr>
        <p:sp>
          <p:nvSpPr>
            <p:cNvPr id="10" name="Google Shape;1160;p46">
              <a:extLst>
                <a:ext uri="{FF2B5EF4-FFF2-40B4-BE49-F238E27FC236}">
                  <a16:creationId xmlns:a16="http://schemas.microsoft.com/office/drawing/2014/main" id="{0B46D6C6-9873-6D47-AAD1-DB7F3E676FA1}"/>
                </a:ext>
              </a:extLst>
            </p:cNvPr>
            <p:cNvSpPr/>
            <p:nvPr/>
          </p:nvSpPr>
          <p:spPr>
            <a:xfrm>
              <a:off x="7315814" y="4178415"/>
              <a:ext cx="150241" cy="410597"/>
            </a:xfrm>
            <a:custGeom>
              <a:avLst/>
              <a:gdLst/>
              <a:ahLst/>
              <a:cxnLst/>
              <a:rect l="l" t="t" r="r" b="b"/>
              <a:pathLst>
                <a:path w="1502409" h="4105966" extrusionOk="0">
                  <a:moveTo>
                    <a:pt x="0" y="0"/>
                  </a:moveTo>
                  <a:lnTo>
                    <a:pt x="1502410" y="868091"/>
                  </a:lnTo>
                  <a:lnTo>
                    <a:pt x="1502410" y="4105966"/>
                  </a:lnTo>
                  <a:lnTo>
                    <a:pt x="0" y="323867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161;p46">
              <a:extLst>
                <a:ext uri="{FF2B5EF4-FFF2-40B4-BE49-F238E27FC236}">
                  <a16:creationId xmlns:a16="http://schemas.microsoft.com/office/drawing/2014/main" id="{DA490056-2149-524D-843B-0B23B4A63343}"/>
                </a:ext>
              </a:extLst>
            </p:cNvPr>
            <p:cNvSpPr/>
            <p:nvPr/>
          </p:nvSpPr>
          <p:spPr>
            <a:xfrm>
              <a:off x="7320563" y="4281056"/>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162;p46">
              <a:extLst>
                <a:ext uri="{FF2B5EF4-FFF2-40B4-BE49-F238E27FC236}">
                  <a16:creationId xmlns:a16="http://schemas.microsoft.com/office/drawing/2014/main" id="{3C5EE54E-1191-F64D-B370-D9B5C3978D8F}"/>
                </a:ext>
              </a:extLst>
            </p:cNvPr>
            <p:cNvSpPr/>
            <p:nvPr/>
          </p:nvSpPr>
          <p:spPr>
            <a:xfrm>
              <a:off x="7077193" y="4326164"/>
              <a:ext cx="134029" cy="147278"/>
            </a:xfrm>
            <a:custGeom>
              <a:avLst/>
              <a:gdLst/>
              <a:ahLst/>
              <a:cxnLst/>
              <a:rect l="l" t="t" r="r" b="b"/>
              <a:pathLst>
                <a:path w="1340290" h="1472783" extrusionOk="0">
                  <a:moveTo>
                    <a:pt x="1340291" y="774135"/>
                  </a:moveTo>
                  <a:lnTo>
                    <a:pt x="0" y="0"/>
                  </a:lnTo>
                  <a:lnTo>
                    <a:pt x="0" y="698649"/>
                  </a:lnTo>
                  <a:lnTo>
                    <a:pt x="1340291" y="1472784"/>
                  </a:lnTo>
                  <a:lnTo>
                    <a:pt x="1340291" y="774135"/>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163;p46">
              <a:extLst>
                <a:ext uri="{FF2B5EF4-FFF2-40B4-BE49-F238E27FC236}">
                  <a16:creationId xmlns:a16="http://schemas.microsoft.com/office/drawing/2014/main" id="{BA083FF7-428D-C24A-B881-36F5DB395AF1}"/>
                </a:ext>
              </a:extLst>
            </p:cNvPr>
            <p:cNvSpPr/>
            <p:nvPr/>
          </p:nvSpPr>
          <p:spPr>
            <a:xfrm>
              <a:off x="7089116" y="4349542"/>
              <a:ext cx="15249" cy="22656"/>
            </a:xfrm>
            <a:custGeom>
              <a:avLst/>
              <a:gdLst/>
              <a:ahLst/>
              <a:cxnLst/>
              <a:rect l="l" t="t" r="r" b="b"/>
              <a:pathLst>
                <a:path w="152488" h="226558" extrusionOk="0">
                  <a:moveTo>
                    <a:pt x="152488" y="157447"/>
                  </a:moveTo>
                  <a:cubicBezTo>
                    <a:pt x="152488" y="215266"/>
                    <a:pt x="118780" y="241767"/>
                    <a:pt x="76244" y="217675"/>
                  </a:cubicBezTo>
                  <a:cubicBezTo>
                    <a:pt x="34510" y="193584"/>
                    <a:pt x="0" y="126931"/>
                    <a:pt x="0" y="69112"/>
                  </a:cubicBezTo>
                  <a:cubicBezTo>
                    <a:pt x="0" y="11293"/>
                    <a:pt x="33708" y="-15208"/>
                    <a:pt x="76244" y="8884"/>
                  </a:cubicBezTo>
                  <a:cubicBezTo>
                    <a:pt x="118780" y="32975"/>
                    <a:pt x="152488" y="99628"/>
                    <a:pt x="152488" y="1574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164;p46">
              <a:extLst>
                <a:ext uri="{FF2B5EF4-FFF2-40B4-BE49-F238E27FC236}">
                  <a16:creationId xmlns:a16="http://schemas.microsoft.com/office/drawing/2014/main" id="{839367E8-6B3B-B741-86D0-942ABD040E64}"/>
                </a:ext>
              </a:extLst>
            </p:cNvPr>
            <p:cNvSpPr/>
            <p:nvPr/>
          </p:nvSpPr>
          <p:spPr>
            <a:xfrm>
              <a:off x="7111362" y="4360598"/>
              <a:ext cx="48876" cy="39108"/>
            </a:xfrm>
            <a:custGeom>
              <a:avLst/>
              <a:gdLst/>
              <a:ahLst/>
              <a:cxnLst/>
              <a:rect l="l" t="t" r="r" b="b"/>
              <a:pathLst>
                <a:path w="488764" h="391082" extrusionOk="0">
                  <a:moveTo>
                    <a:pt x="0" y="0"/>
                  </a:moveTo>
                  <a:lnTo>
                    <a:pt x="488765" y="281869"/>
                  </a:lnTo>
                  <a:lnTo>
                    <a:pt x="488765" y="391083"/>
                  </a:lnTo>
                  <a:lnTo>
                    <a:pt x="0" y="11001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165;p46">
              <a:extLst>
                <a:ext uri="{FF2B5EF4-FFF2-40B4-BE49-F238E27FC236}">
                  <a16:creationId xmlns:a16="http://schemas.microsoft.com/office/drawing/2014/main" id="{A7B9A1FD-47D5-2949-A8F7-750BB12601C5}"/>
                </a:ext>
              </a:extLst>
            </p:cNvPr>
            <p:cNvSpPr/>
            <p:nvPr/>
          </p:nvSpPr>
          <p:spPr>
            <a:xfrm>
              <a:off x="7111442" y="4383982"/>
              <a:ext cx="85875" cy="60469"/>
            </a:xfrm>
            <a:custGeom>
              <a:avLst/>
              <a:gdLst/>
              <a:ahLst/>
              <a:cxnLst/>
              <a:rect l="l" t="t" r="r" b="b"/>
              <a:pathLst>
                <a:path w="858749" h="604692" extrusionOk="0">
                  <a:moveTo>
                    <a:pt x="0" y="0"/>
                  </a:moveTo>
                  <a:lnTo>
                    <a:pt x="858749" y="495479"/>
                  </a:lnTo>
                  <a:lnTo>
                    <a:pt x="858749" y="604692"/>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166;p46">
              <a:extLst>
                <a:ext uri="{FF2B5EF4-FFF2-40B4-BE49-F238E27FC236}">
                  <a16:creationId xmlns:a16="http://schemas.microsoft.com/office/drawing/2014/main" id="{5FEC3C0A-4C02-A64E-9743-92B4501C194D}"/>
                </a:ext>
              </a:extLst>
            </p:cNvPr>
            <p:cNvSpPr/>
            <p:nvPr/>
          </p:nvSpPr>
          <p:spPr>
            <a:xfrm>
              <a:off x="7281165" y="4207564"/>
              <a:ext cx="150241" cy="410597"/>
            </a:xfrm>
            <a:custGeom>
              <a:avLst/>
              <a:gdLst/>
              <a:ahLst/>
              <a:cxnLst/>
              <a:rect l="l" t="t" r="r" b="b"/>
              <a:pathLst>
                <a:path w="1502410" h="4105966" extrusionOk="0">
                  <a:moveTo>
                    <a:pt x="0" y="0"/>
                  </a:moveTo>
                  <a:lnTo>
                    <a:pt x="1502410" y="868091"/>
                  </a:lnTo>
                  <a:lnTo>
                    <a:pt x="1502410" y="4105967"/>
                  </a:lnTo>
                  <a:lnTo>
                    <a:pt x="0" y="3238679"/>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167;p46">
              <a:extLst>
                <a:ext uri="{FF2B5EF4-FFF2-40B4-BE49-F238E27FC236}">
                  <a16:creationId xmlns:a16="http://schemas.microsoft.com/office/drawing/2014/main" id="{245CFDBC-B787-F140-A27C-8FE8AEB99F24}"/>
                </a:ext>
              </a:extLst>
            </p:cNvPr>
            <p:cNvSpPr/>
            <p:nvPr/>
          </p:nvSpPr>
          <p:spPr>
            <a:xfrm>
              <a:off x="7295649" y="4387505"/>
              <a:ext cx="120706" cy="80626"/>
            </a:xfrm>
            <a:custGeom>
              <a:avLst/>
              <a:gdLst/>
              <a:ahLst/>
              <a:cxnLst/>
              <a:rect l="l" t="t" r="r" b="b"/>
              <a:pathLst>
                <a:path w="1207064" h="806256" extrusionOk="0">
                  <a:moveTo>
                    <a:pt x="0" y="0"/>
                  </a:moveTo>
                  <a:lnTo>
                    <a:pt x="1207064" y="697043"/>
                  </a:lnTo>
                  <a:lnTo>
                    <a:pt x="1207064" y="806257"/>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168;p46">
              <a:extLst>
                <a:ext uri="{FF2B5EF4-FFF2-40B4-BE49-F238E27FC236}">
                  <a16:creationId xmlns:a16="http://schemas.microsoft.com/office/drawing/2014/main" id="{68B13998-FD80-8345-BC29-F5B03C07C4E8}"/>
                </a:ext>
              </a:extLst>
            </p:cNvPr>
            <p:cNvSpPr/>
            <p:nvPr/>
          </p:nvSpPr>
          <p:spPr>
            <a:xfrm>
              <a:off x="7304051" y="4414012"/>
              <a:ext cx="103772" cy="70909"/>
            </a:xfrm>
            <a:custGeom>
              <a:avLst/>
              <a:gdLst/>
              <a:ahLst/>
              <a:cxnLst/>
              <a:rect l="l" t="t" r="r" b="b"/>
              <a:pathLst>
                <a:path w="1037722" h="709088" extrusionOk="0">
                  <a:moveTo>
                    <a:pt x="0" y="0"/>
                  </a:moveTo>
                  <a:lnTo>
                    <a:pt x="1037722" y="599874"/>
                  </a:lnTo>
                  <a:lnTo>
                    <a:pt x="1037722" y="709088"/>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169;p46">
              <a:extLst>
                <a:ext uri="{FF2B5EF4-FFF2-40B4-BE49-F238E27FC236}">
                  <a16:creationId xmlns:a16="http://schemas.microsoft.com/office/drawing/2014/main" id="{551BFB32-2776-2F40-8765-7EFBDACFAF4D}"/>
                </a:ext>
              </a:extLst>
            </p:cNvPr>
            <p:cNvSpPr/>
            <p:nvPr/>
          </p:nvSpPr>
          <p:spPr>
            <a:xfrm>
              <a:off x="7242035" y="4420419"/>
              <a:ext cx="88684" cy="87371"/>
            </a:xfrm>
            <a:custGeom>
              <a:avLst/>
              <a:gdLst/>
              <a:ahLst/>
              <a:cxnLst/>
              <a:rect l="l" t="t" r="r" b="b"/>
              <a:pathLst>
                <a:path w="886839" h="873712" extrusionOk="0">
                  <a:moveTo>
                    <a:pt x="0" y="361370"/>
                  </a:moveTo>
                  <a:lnTo>
                    <a:pt x="0" y="0"/>
                  </a:lnTo>
                  <a:lnTo>
                    <a:pt x="886839" y="512342"/>
                  </a:lnTo>
                  <a:lnTo>
                    <a:pt x="886839" y="873712"/>
                  </a:lnTo>
                  <a:lnTo>
                    <a:pt x="0" y="36137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170;p46">
              <a:extLst>
                <a:ext uri="{FF2B5EF4-FFF2-40B4-BE49-F238E27FC236}">
                  <a16:creationId xmlns:a16="http://schemas.microsoft.com/office/drawing/2014/main" id="{94624E01-92BA-314D-8E1B-36A9576598AD}"/>
                </a:ext>
              </a:extLst>
            </p:cNvPr>
            <p:cNvSpPr/>
            <p:nvPr/>
          </p:nvSpPr>
          <p:spPr>
            <a:xfrm>
              <a:off x="7521147" y="4436256"/>
              <a:ext cx="79615" cy="187933"/>
            </a:xfrm>
            <a:custGeom>
              <a:avLst/>
              <a:gdLst/>
              <a:ahLst/>
              <a:cxnLst/>
              <a:rect l="l" t="t" r="r" b="b"/>
              <a:pathLst>
                <a:path w="796148" h="1879329" extrusionOk="0">
                  <a:moveTo>
                    <a:pt x="294543" y="125463"/>
                  </a:moveTo>
                  <a:cubicBezTo>
                    <a:pt x="225522" y="15446"/>
                    <a:pt x="130016" y="991"/>
                    <a:pt x="126003" y="188"/>
                  </a:cubicBezTo>
                  <a:cubicBezTo>
                    <a:pt x="116373" y="-1418"/>
                    <a:pt x="110754" y="7416"/>
                    <a:pt x="110754" y="20264"/>
                  </a:cubicBezTo>
                  <a:lnTo>
                    <a:pt x="110754" y="310967"/>
                  </a:lnTo>
                  <a:cubicBezTo>
                    <a:pt x="110754" y="409741"/>
                    <a:pt x="77046" y="473182"/>
                    <a:pt x="10433" y="500485"/>
                  </a:cubicBezTo>
                  <a:cubicBezTo>
                    <a:pt x="4013" y="502894"/>
                    <a:pt x="0" y="510122"/>
                    <a:pt x="0" y="519758"/>
                  </a:cubicBezTo>
                  <a:cubicBezTo>
                    <a:pt x="0" y="659488"/>
                    <a:pt x="2408" y="1259362"/>
                    <a:pt x="3210" y="1446472"/>
                  </a:cubicBezTo>
                  <a:cubicBezTo>
                    <a:pt x="3210" y="1477790"/>
                    <a:pt x="24879" y="1514731"/>
                    <a:pt x="51364" y="1529988"/>
                  </a:cubicBezTo>
                  <a:cubicBezTo>
                    <a:pt x="194222" y="1612702"/>
                    <a:pt x="604335" y="1849600"/>
                    <a:pt x="604335" y="1849600"/>
                  </a:cubicBezTo>
                  <a:cubicBezTo>
                    <a:pt x="713484" y="1913040"/>
                    <a:pt x="783308" y="1873691"/>
                    <a:pt x="795346" y="1743598"/>
                  </a:cubicBezTo>
                  <a:lnTo>
                    <a:pt x="796149" y="1167815"/>
                  </a:lnTo>
                  <a:cubicBezTo>
                    <a:pt x="796149" y="1080283"/>
                    <a:pt x="780900" y="990342"/>
                    <a:pt x="732746" y="915659"/>
                  </a:cubicBezTo>
                  <a:cubicBezTo>
                    <a:pt x="705458" y="873098"/>
                    <a:pt x="673355" y="840173"/>
                    <a:pt x="639648" y="820900"/>
                  </a:cubicBezTo>
                  <a:lnTo>
                    <a:pt x="359551" y="659488"/>
                  </a:lnTo>
                  <a:lnTo>
                    <a:pt x="359551" y="389665"/>
                  </a:lnTo>
                  <a:cubicBezTo>
                    <a:pt x="360353" y="283663"/>
                    <a:pt x="337882" y="195328"/>
                    <a:pt x="294543" y="125463"/>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171;p46">
              <a:extLst>
                <a:ext uri="{FF2B5EF4-FFF2-40B4-BE49-F238E27FC236}">
                  <a16:creationId xmlns:a16="http://schemas.microsoft.com/office/drawing/2014/main" id="{10DE90FF-48AC-4A4F-88ED-74F8C32263B8}"/>
                </a:ext>
              </a:extLst>
            </p:cNvPr>
            <p:cNvSpPr/>
            <p:nvPr/>
          </p:nvSpPr>
          <p:spPr>
            <a:xfrm>
              <a:off x="7483777" y="4463342"/>
              <a:ext cx="31300" cy="120537"/>
            </a:xfrm>
            <a:custGeom>
              <a:avLst/>
              <a:gdLst/>
              <a:ahLst/>
              <a:cxnLst/>
              <a:rect l="l" t="t" r="r" b="b"/>
              <a:pathLst>
                <a:path w="313002" h="1205369" extrusionOk="0">
                  <a:moveTo>
                    <a:pt x="0" y="0"/>
                  </a:moveTo>
                  <a:lnTo>
                    <a:pt x="313002" y="180685"/>
                  </a:lnTo>
                  <a:lnTo>
                    <a:pt x="313002" y="1205370"/>
                  </a:lnTo>
                  <a:lnTo>
                    <a:pt x="0" y="1024685"/>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172;p46">
              <a:extLst>
                <a:ext uri="{FF2B5EF4-FFF2-40B4-BE49-F238E27FC236}">
                  <a16:creationId xmlns:a16="http://schemas.microsoft.com/office/drawing/2014/main" id="{E4318164-AB54-A341-AF90-6E36AA2C4788}"/>
                </a:ext>
              </a:extLst>
            </p:cNvPr>
            <p:cNvSpPr/>
            <p:nvPr/>
          </p:nvSpPr>
          <p:spPr>
            <a:xfrm>
              <a:off x="7017258" y="4131327"/>
              <a:ext cx="238925" cy="281547"/>
            </a:xfrm>
            <a:custGeom>
              <a:avLst/>
              <a:gdLst/>
              <a:ahLst/>
              <a:cxnLst/>
              <a:rect l="l" t="t" r="r" b="b"/>
              <a:pathLst>
                <a:path w="2389249" h="2815474" extrusionOk="0">
                  <a:moveTo>
                    <a:pt x="2388447" y="1379631"/>
                  </a:moveTo>
                  <a:lnTo>
                    <a:pt x="0" y="0"/>
                  </a:lnTo>
                  <a:lnTo>
                    <a:pt x="803" y="1245522"/>
                  </a:lnTo>
                  <a:lnTo>
                    <a:pt x="2178173" y="2503090"/>
                  </a:lnTo>
                  <a:lnTo>
                    <a:pt x="2389249" y="2815474"/>
                  </a:lnTo>
                  <a:lnTo>
                    <a:pt x="2388447" y="137963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173;p46">
              <a:extLst>
                <a:ext uri="{FF2B5EF4-FFF2-40B4-BE49-F238E27FC236}">
                  <a16:creationId xmlns:a16="http://schemas.microsoft.com/office/drawing/2014/main" id="{933A2D64-80DC-6746-9B59-2085AEAAEC6E}"/>
                </a:ext>
              </a:extLst>
            </p:cNvPr>
            <p:cNvSpPr/>
            <p:nvPr/>
          </p:nvSpPr>
          <p:spPr>
            <a:xfrm>
              <a:off x="7142010" y="4233590"/>
              <a:ext cx="52327" cy="41116"/>
            </a:xfrm>
            <a:custGeom>
              <a:avLst/>
              <a:gdLst/>
              <a:ahLst/>
              <a:cxnLst/>
              <a:rect l="l" t="t" r="r" b="b"/>
              <a:pathLst>
                <a:path w="523275" h="411158" extrusionOk="0">
                  <a:moveTo>
                    <a:pt x="523275" y="301945"/>
                  </a:moveTo>
                  <a:lnTo>
                    <a:pt x="0" y="0"/>
                  </a:lnTo>
                  <a:lnTo>
                    <a:pt x="0" y="109214"/>
                  </a:lnTo>
                  <a:lnTo>
                    <a:pt x="523275" y="411159"/>
                  </a:lnTo>
                  <a:lnTo>
                    <a:pt x="523275" y="30194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174;p46">
              <a:extLst>
                <a:ext uri="{FF2B5EF4-FFF2-40B4-BE49-F238E27FC236}">
                  <a16:creationId xmlns:a16="http://schemas.microsoft.com/office/drawing/2014/main" id="{3F4E65C5-7F7E-0F4F-B2C6-80E93D82C7E8}"/>
                </a:ext>
              </a:extLst>
            </p:cNvPr>
            <p:cNvSpPr/>
            <p:nvPr/>
          </p:nvSpPr>
          <p:spPr>
            <a:xfrm>
              <a:off x="7064950" y="4210927"/>
              <a:ext cx="129615" cy="85765"/>
            </a:xfrm>
            <a:custGeom>
              <a:avLst/>
              <a:gdLst/>
              <a:ahLst/>
              <a:cxnLst/>
              <a:rect l="l" t="t" r="r" b="b"/>
              <a:pathLst>
                <a:path w="1296149" h="857651" extrusionOk="0">
                  <a:moveTo>
                    <a:pt x="1296150" y="748438"/>
                  </a:moveTo>
                  <a:lnTo>
                    <a:pt x="0" y="0"/>
                  </a:lnTo>
                  <a:lnTo>
                    <a:pt x="0" y="109214"/>
                  </a:lnTo>
                  <a:lnTo>
                    <a:pt x="1296150" y="857652"/>
                  </a:lnTo>
                  <a:lnTo>
                    <a:pt x="1296150" y="7484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175;p46">
              <a:extLst>
                <a:ext uri="{FF2B5EF4-FFF2-40B4-BE49-F238E27FC236}">
                  <a16:creationId xmlns:a16="http://schemas.microsoft.com/office/drawing/2014/main" id="{3EF8805A-AE6F-D343-BD55-33C408985582}"/>
                </a:ext>
              </a:extLst>
            </p:cNvPr>
            <p:cNvSpPr/>
            <p:nvPr/>
          </p:nvSpPr>
          <p:spPr>
            <a:xfrm>
              <a:off x="7038303" y="4217334"/>
              <a:ext cx="156340" cy="101264"/>
            </a:xfrm>
            <a:custGeom>
              <a:avLst/>
              <a:gdLst/>
              <a:ahLst/>
              <a:cxnLst/>
              <a:rect l="l" t="t" r="r" b="b"/>
              <a:pathLst>
                <a:path w="1563405" h="1012639" extrusionOk="0">
                  <a:moveTo>
                    <a:pt x="1563405" y="903425"/>
                  </a:moveTo>
                  <a:lnTo>
                    <a:pt x="0" y="0"/>
                  </a:lnTo>
                  <a:lnTo>
                    <a:pt x="0" y="109214"/>
                  </a:lnTo>
                  <a:lnTo>
                    <a:pt x="1563405" y="1012639"/>
                  </a:lnTo>
                  <a:lnTo>
                    <a:pt x="1563405" y="90342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176;p46">
              <a:extLst>
                <a:ext uri="{FF2B5EF4-FFF2-40B4-BE49-F238E27FC236}">
                  <a16:creationId xmlns:a16="http://schemas.microsoft.com/office/drawing/2014/main" id="{DB85EE08-57AA-304F-9281-620E4F00D77F}"/>
                </a:ext>
              </a:extLst>
            </p:cNvPr>
            <p:cNvSpPr/>
            <p:nvPr/>
          </p:nvSpPr>
          <p:spPr>
            <a:xfrm>
              <a:off x="7206986" y="4270200"/>
              <a:ext cx="27127" cy="40368"/>
            </a:xfrm>
            <a:custGeom>
              <a:avLst/>
              <a:gdLst/>
              <a:ahLst/>
              <a:cxnLst/>
              <a:rect l="l" t="t" r="r" b="b"/>
              <a:pathLst>
                <a:path w="271268" h="403680" extrusionOk="0">
                  <a:moveTo>
                    <a:pt x="0" y="123544"/>
                  </a:moveTo>
                  <a:cubicBezTo>
                    <a:pt x="0" y="226333"/>
                    <a:pt x="60995" y="344381"/>
                    <a:pt x="135634" y="387745"/>
                  </a:cubicBezTo>
                  <a:cubicBezTo>
                    <a:pt x="210273" y="431110"/>
                    <a:pt x="271268" y="382927"/>
                    <a:pt x="271268" y="280137"/>
                  </a:cubicBezTo>
                  <a:cubicBezTo>
                    <a:pt x="271268" y="177347"/>
                    <a:pt x="210273" y="59300"/>
                    <a:pt x="135634" y="15935"/>
                  </a:cubicBezTo>
                  <a:cubicBezTo>
                    <a:pt x="60995" y="-27429"/>
                    <a:pt x="0" y="20754"/>
                    <a:pt x="0" y="12354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177;p46">
              <a:extLst>
                <a:ext uri="{FF2B5EF4-FFF2-40B4-BE49-F238E27FC236}">
                  <a16:creationId xmlns:a16="http://schemas.microsoft.com/office/drawing/2014/main" id="{C5EFC99A-B8D7-484E-85C4-BC9519430A52}"/>
                </a:ext>
              </a:extLst>
            </p:cNvPr>
            <p:cNvSpPr/>
            <p:nvPr/>
          </p:nvSpPr>
          <p:spPr>
            <a:xfrm>
              <a:off x="7358065" y="4552792"/>
              <a:ext cx="238925" cy="262515"/>
            </a:xfrm>
            <a:custGeom>
              <a:avLst/>
              <a:gdLst/>
              <a:ahLst/>
              <a:cxnLst/>
              <a:rect l="l" t="t" r="r" b="b"/>
              <a:pathLst>
                <a:path w="2389248" h="2625152" extrusionOk="0">
                  <a:moveTo>
                    <a:pt x="0" y="0"/>
                  </a:moveTo>
                  <a:lnTo>
                    <a:pt x="2388447" y="1379630"/>
                  </a:lnTo>
                  <a:lnTo>
                    <a:pt x="2389249" y="2625153"/>
                  </a:lnTo>
                  <a:lnTo>
                    <a:pt x="211076" y="1367585"/>
                  </a:lnTo>
                  <a:lnTo>
                    <a:pt x="803" y="1436647"/>
                  </a:lnTo>
                  <a:lnTo>
                    <a:pt x="0" y="0"/>
                  </a:lnTo>
                  <a:close/>
                </a:path>
              </a:pathLst>
            </a:custGeom>
            <a:gradFill>
              <a:gsLst>
                <a:gs pos="0">
                  <a:srgbClr val="FFFFFF">
                    <a:alpha val="29803"/>
                    <a:alpha val="29800"/>
                  </a:srgbClr>
                </a:gs>
                <a:gs pos="99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178;p46">
              <a:extLst>
                <a:ext uri="{FF2B5EF4-FFF2-40B4-BE49-F238E27FC236}">
                  <a16:creationId xmlns:a16="http://schemas.microsoft.com/office/drawing/2014/main" id="{17F6C43F-8D1C-C94E-B682-D8A2B4723403}"/>
                </a:ext>
              </a:extLst>
            </p:cNvPr>
            <p:cNvSpPr/>
            <p:nvPr/>
          </p:nvSpPr>
          <p:spPr>
            <a:xfrm>
              <a:off x="7419281" y="4618458"/>
              <a:ext cx="52327" cy="41116"/>
            </a:xfrm>
            <a:custGeom>
              <a:avLst/>
              <a:gdLst/>
              <a:ahLst/>
              <a:cxnLst/>
              <a:rect l="l" t="t" r="r" b="b"/>
              <a:pathLst>
                <a:path w="523275" h="411158" extrusionOk="0">
                  <a:moveTo>
                    <a:pt x="0" y="0"/>
                  </a:moveTo>
                  <a:lnTo>
                    <a:pt x="523275" y="301945"/>
                  </a:lnTo>
                  <a:lnTo>
                    <a:pt x="523275" y="411159"/>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1179;p46">
              <a:extLst>
                <a:ext uri="{FF2B5EF4-FFF2-40B4-BE49-F238E27FC236}">
                  <a16:creationId xmlns:a16="http://schemas.microsoft.com/office/drawing/2014/main" id="{8239D188-FF10-B144-BBCA-B1C91E8B82D2}"/>
                </a:ext>
              </a:extLst>
            </p:cNvPr>
            <p:cNvSpPr/>
            <p:nvPr/>
          </p:nvSpPr>
          <p:spPr>
            <a:xfrm>
              <a:off x="7419281" y="4640240"/>
              <a:ext cx="94462" cy="65448"/>
            </a:xfrm>
            <a:custGeom>
              <a:avLst/>
              <a:gdLst/>
              <a:ahLst/>
              <a:cxnLst/>
              <a:rect l="l" t="t" r="r" b="b"/>
              <a:pathLst>
                <a:path w="944624" h="654481" extrusionOk="0">
                  <a:moveTo>
                    <a:pt x="0" y="0"/>
                  </a:moveTo>
                  <a:lnTo>
                    <a:pt x="944624" y="545267"/>
                  </a:lnTo>
                  <a:lnTo>
                    <a:pt x="944624" y="654481"/>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1180;p46">
              <a:extLst>
                <a:ext uri="{FF2B5EF4-FFF2-40B4-BE49-F238E27FC236}">
                  <a16:creationId xmlns:a16="http://schemas.microsoft.com/office/drawing/2014/main" id="{F103420C-D8B8-3B4C-BE84-631DD6D8C9B9}"/>
                </a:ext>
              </a:extLst>
            </p:cNvPr>
            <p:cNvSpPr/>
            <p:nvPr/>
          </p:nvSpPr>
          <p:spPr>
            <a:xfrm>
              <a:off x="7419281" y="4662102"/>
              <a:ext cx="122231" cy="81509"/>
            </a:xfrm>
            <a:custGeom>
              <a:avLst/>
              <a:gdLst/>
              <a:ahLst/>
              <a:cxnLst/>
              <a:rect l="l" t="t" r="r" b="b"/>
              <a:pathLst>
                <a:path w="1222313" h="815090" extrusionOk="0">
                  <a:moveTo>
                    <a:pt x="0" y="0"/>
                  </a:moveTo>
                  <a:lnTo>
                    <a:pt x="1222313" y="705876"/>
                  </a:lnTo>
                  <a:lnTo>
                    <a:pt x="1222313" y="815090"/>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1181;p46">
              <a:extLst>
                <a:ext uri="{FF2B5EF4-FFF2-40B4-BE49-F238E27FC236}">
                  <a16:creationId xmlns:a16="http://schemas.microsoft.com/office/drawing/2014/main" id="{13CE0265-F5AC-B742-9206-C9DA29FF50A9}"/>
                </a:ext>
              </a:extLst>
            </p:cNvPr>
            <p:cNvSpPr/>
            <p:nvPr/>
          </p:nvSpPr>
          <p:spPr>
            <a:xfrm>
              <a:off x="7379431" y="4594446"/>
              <a:ext cx="27127" cy="40368"/>
            </a:xfrm>
            <a:custGeom>
              <a:avLst/>
              <a:gdLst/>
              <a:ahLst/>
              <a:cxnLst/>
              <a:rect l="l" t="t" r="r" b="b"/>
              <a:pathLst>
                <a:path w="271268" h="403680" extrusionOk="0">
                  <a:moveTo>
                    <a:pt x="271268" y="280137"/>
                  </a:moveTo>
                  <a:cubicBezTo>
                    <a:pt x="271268" y="382927"/>
                    <a:pt x="210273" y="431109"/>
                    <a:pt x="135634" y="387745"/>
                  </a:cubicBezTo>
                  <a:cubicBezTo>
                    <a:pt x="60995" y="344381"/>
                    <a:pt x="0" y="226333"/>
                    <a:pt x="0" y="123544"/>
                  </a:cubicBezTo>
                  <a:cubicBezTo>
                    <a:pt x="0" y="20754"/>
                    <a:pt x="60995" y="-27429"/>
                    <a:pt x="135634" y="15935"/>
                  </a:cubicBezTo>
                  <a:cubicBezTo>
                    <a:pt x="210273" y="59300"/>
                    <a:pt x="270466" y="177348"/>
                    <a:pt x="271268" y="28013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1182;p46">
              <a:extLst>
                <a:ext uri="{FF2B5EF4-FFF2-40B4-BE49-F238E27FC236}">
                  <a16:creationId xmlns:a16="http://schemas.microsoft.com/office/drawing/2014/main" id="{D7467D72-ACF1-564E-9A83-E042225F0309}"/>
                </a:ext>
              </a:extLst>
            </p:cNvPr>
            <p:cNvSpPr/>
            <p:nvPr/>
          </p:nvSpPr>
          <p:spPr>
            <a:xfrm>
              <a:off x="7242195" y="4530298"/>
              <a:ext cx="67095" cy="91494"/>
            </a:xfrm>
            <a:custGeom>
              <a:avLst/>
              <a:gdLst/>
              <a:ahLst/>
              <a:cxnLst/>
              <a:rect l="l" t="t" r="r" b="b"/>
              <a:pathLst>
                <a:path w="670948" h="914939" extrusionOk="0">
                  <a:moveTo>
                    <a:pt x="335474" y="11956"/>
                  </a:moveTo>
                  <a:cubicBezTo>
                    <a:pt x="383628" y="39259"/>
                    <a:pt x="422152" y="106715"/>
                    <a:pt x="422152" y="162125"/>
                  </a:cubicBezTo>
                  <a:lnTo>
                    <a:pt x="422152" y="407054"/>
                  </a:lnTo>
                  <a:lnTo>
                    <a:pt x="584270" y="500207"/>
                  </a:lnTo>
                  <a:cubicBezTo>
                    <a:pt x="632425" y="527511"/>
                    <a:pt x="670948" y="594966"/>
                    <a:pt x="670948" y="650376"/>
                  </a:cubicBezTo>
                  <a:cubicBezTo>
                    <a:pt x="670948" y="705786"/>
                    <a:pt x="632425" y="728272"/>
                    <a:pt x="584270" y="700968"/>
                  </a:cubicBezTo>
                  <a:lnTo>
                    <a:pt x="422152" y="607815"/>
                  </a:lnTo>
                  <a:lnTo>
                    <a:pt x="422152" y="852744"/>
                  </a:lnTo>
                  <a:cubicBezTo>
                    <a:pt x="422152" y="908153"/>
                    <a:pt x="383628" y="930639"/>
                    <a:pt x="335474" y="903335"/>
                  </a:cubicBezTo>
                  <a:cubicBezTo>
                    <a:pt x="287320" y="876032"/>
                    <a:pt x="248797" y="808576"/>
                    <a:pt x="248797" y="753166"/>
                  </a:cubicBezTo>
                  <a:lnTo>
                    <a:pt x="248797" y="508237"/>
                  </a:lnTo>
                  <a:lnTo>
                    <a:pt x="86677" y="415084"/>
                  </a:lnTo>
                  <a:cubicBezTo>
                    <a:pt x="38523" y="387781"/>
                    <a:pt x="0" y="320325"/>
                    <a:pt x="0" y="264915"/>
                  </a:cubicBezTo>
                  <a:cubicBezTo>
                    <a:pt x="0" y="209505"/>
                    <a:pt x="38523" y="187020"/>
                    <a:pt x="86677" y="214323"/>
                  </a:cubicBezTo>
                  <a:lnTo>
                    <a:pt x="248797" y="307476"/>
                  </a:lnTo>
                  <a:lnTo>
                    <a:pt x="248797" y="62548"/>
                  </a:lnTo>
                  <a:cubicBezTo>
                    <a:pt x="247994" y="7138"/>
                    <a:pt x="287320" y="-16151"/>
                    <a:pt x="335474" y="11956"/>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1183;p46">
              <a:extLst>
                <a:ext uri="{FF2B5EF4-FFF2-40B4-BE49-F238E27FC236}">
                  <a16:creationId xmlns:a16="http://schemas.microsoft.com/office/drawing/2014/main" id="{0823111E-A1B1-8046-B70A-000E2CE8F7DD}"/>
                </a:ext>
              </a:extLst>
            </p:cNvPr>
            <p:cNvSpPr/>
            <p:nvPr/>
          </p:nvSpPr>
          <p:spPr>
            <a:xfrm>
              <a:off x="7304559" y="4297072"/>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1. Definiciones :</a:t>
            </a:r>
            <a:endParaRPr dirty="0"/>
          </a:p>
        </p:txBody>
      </p:sp>
      <p:sp>
        <p:nvSpPr>
          <p:cNvPr id="163" name="Google Shape;163;p16"/>
          <p:cNvSpPr txBox="1">
            <a:spLocks noGrp="1"/>
          </p:cNvSpPr>
          <p:nvPr>
            <p:ph type="body" idx="1"/>
          </p:nvPr>
        </p:nvSpPr>
        <p:spPr>
          <a:xfrm>
            <a:off x="400710" y="1465834"/>
            <a:ext cx="5575657" cy="3033900"/>
          </a:xfrm>
          <a:prstGeom prst="rect">
            <a:avLst/>
          </a:prstGeom>
        </p:spPr>
        <p:txBody>
          <a:bodyPr spcFirstLastPara="1" wrap="square" lIns="0" tIns="0" rIns="0" bIns="0" anchor="t" anchorCtr="0">
            <a:noAutofit/>
          </a:bodyPr>
          <a:lstStyle/>
          <a:p>
            <a:pPr algn="just"/>
            <a:r>
              <a:rPr lang="es-ES" sz="1600" b="1" dirty="0">
                <a:solidFill>
                  <a:srgbClr val="FF9900"/>
                </a:solidFill>
              </a:rPr>
              <a:t>Que es un inventario</a:t>
            </a:r>
            <a:r>
              <a:rPr lang="es-ES" sz="1600" dirty="0">
                <a:solidFill>
                  <a:srgbClr val="FF9900"/>
                </a:solidFill>
              </a:rPr>
              <a:t>: </a:t>
            </a:r>
            <a:r>
              <a:rPr lang="es-ES" sz="1600" dirty="0"/>
              <a:t>es una lista de bienes que pertenece a una empresa, negocio</a:t>
            </a:r>
            <a:r>
              <a:rPr lang="es-ES" sz="1600" dirty="0" smtClean="0"/>
              <a:t>.</a:t>
            </a:r>
          </a:p>
          <a:p>
            <a:pPr marL="76200" indent="0" algn="just">
              <a:buNone/>
            </a:pPr>
            <a:endParaRPr lang="es-ES" sz="1600" dirty="0" smtClean="0"/>
          </a:p>
          <a:p>
            <a:pPr marL="0" indent="0" algn="just">
              <a:buNone/>
            </a:pPr>
            <a:endParaRPr lang="es-ES" sz="1600" dirty="0"/>
          </a:p>
          <a:p>
            <a:pPr algn="just"/>
            <a:r>
              <a:rPr lang="es-ES" sz="1600" dirty="0">
                <a:solidFill>
                  <a:srgbClr val="FF9900"/>
                </a:solidFill>
              </a:rPr>
              <a:t> </a:t>
            </a:r>
            <a:r>
              <a:rPr lang="es-ES" sz="1600" b="1" dirty="0">
                <a:solidFill>
                  <a:srgbClr val="FF9900"/>
                </a:solidFill>
              </a:rPr>
              <a:t>por que </a:t>
            </a:r>
            <a:r>
              <a:rPr lang="es-ES" sz="1600" b="1" dirty="0" smtClean="0">
                <a:solidFill>
                  <a:srgbClr val="FF9900"/>
                </a:solidFill>
              </a:rPr>
              <a:t>tener </a:t>
            </a:r>
            <a:r>
              <a:rPr lang="es-ES" sz="1600" b="1" dirty="0">
                <a:solidFill>
                  <a:srgbClr val="FF9900"/>
                </a:solidFill>
              </a:rPr>
              <a:t>un inventario: </a:t>
            </a:r>
            <a:r>
              <a:rPr lang="es-ES" sz="1600" dirty="0">
                <a:solidFill>
                  <a:schemeClr val="tx1"/>
                </a:solidFill>
              </a:rPr>
              <a:t>es importante para mejorar el orden de la empresa o negocio  y así mismo mejorar el valor de la producción sobre los artículos manejados en ello .</a:t>
            </a:r>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dirty="0"/>
          </a:p>
        </p:txBody>
      </p:sp>
      <p:grpSp>
        <p:nvGrpSpPr>
          <p:cNvPr id="57" name="Grupo 56">
            <a:extLst>
              <a:ext uri="{FF2B5EF4-FFF2-40B4-BE49-F238E27FC236}">
                <a16:creationId xmlns:a16="http://schemas.microsoft.com/office/drawing/2014/main" id="{C0C1C295-AE29-2E4F-A5BC-9C660106B1F1}"/>
              </a:ext>
            </a:extLst>
          </p:cNvPr>
          <p:cNvGrpSpPr/>
          <p:nvPr/>
        </p:nvGrpSpPr>
        <p:grpSpPr>
          <a:xfrm>
            <a:off x="6162300" y="728310"/>
            <a:ext cx="2731502" cy="3852570"/>
            <a:chOff x="996049" y="1552369"/>
            <a:chExt cx="485510" cy="684774"/>
          </a:xfrm>
        </p:grpSpPr>
        <p:sp>
          <p:nvSpPr>
            <p:cNvPr id="58" name="Google Shape;902;p46">
              <a:extLst>
                <a:ext uri="{FF2B5EF4-FFF2-40B4-BE49-F238E27FC236}">
                  <a16:creationId xmlns:a16="http://schemas.microsoft.com/office/drawing/2014/main"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1.1 Definiciones :</a:t>
            </a:r>
            <a:endParaRPr dirty="0"/>
          </a:p>
        </p:txBody>
      </p:sp>
      <p:sp>
        <p:nvSpPr>
          <p:cNvPr id="163" name="Google Shape;163;p16"/>
          <p:cNvSpPr txBox="1">
            <a:spLocks noGrp="1"/>
          </p:cNvSpPr>
          <p:nvPr>
            <p:ph type="body" idx="1"/>
          </p:nvPr>
        </p:nvSpPr>
        <p:spPr>
          <a:xfrm>
            <a:off x="218488" y="1437260"/>
            <a:ext cx="5575657" cy="3033900"/>
          </a:xfrm>
          <a:prstGeom prst="rect">
            <a:avLst/>
          </a:prstGeom>
        </p:spPr>
        <p:txBody>
          <a:bodyPr spcFirstLastPara="1" wrap="square" lIns="0" tIns="0" rIns="0" bIns="0" anchor="t" anchorCtr="0">
            <a:noAutofit/>
          </a:bodyPr>
          <a:lstStyle/>
          <a:p>
            <a:pPr algn="just"/>
            <a:r>
              <a:rPr lang="es-ES" sz="1100" dirty="0"/>
              <a:t> </a:t>
            </a:r>
            <a:r>
              <a:rPr lang="es-ES" sz="1600" b="1" dirty="0">
                <a:solidFill>
                  <a:srgbClr val="FF9900"/>
                </a:solidFill>
              </a:rPr>
              <a:t>por que se tiene un stock</a:t>
            </a:r>
            <a:r>
              <a:rPr lang="es-ES" sz="1600" dirty="0">
                <a:solidFill>
                  <a:srgbClr val="FF9900"/>
                </a:solidFill>
              </a:rPr>
              <a:t>: </a:t>
            </a:r>
            <a:r>
              <a:rPr lang="es-ES" sz="1600" dirty="0"/>
              <a:t>la importancia del stock es para garantizar que las empresa o negocio  puedan dar respuesta inmediata a sus clientes sobre los artículos que se solicita, para tener un control de los artículos necesitados para los clientes así el servicio podría ser mas eficaz con la base de datos de que se te tienen de los clientes por la empresa o negocio .</a:t>
            </a:r>
          </a:p>
          <a:p>
            <a:pPr algn="just"/>
            <a:endParaRPr lang="es-ES" sz="1600" dirty="0"/>
          </a:p>
          <a:p>
            <a:pPr algn="just"/>
            <a:r>
              <a:rPr lang="es-ES" sz="1600" b="1" dirty="0">
                <a:solidFill>
                  <a:srgbClr val="FF9900"/>
                </a:solidFill>
              </a:rPr>
              <a:t>quien maneja el inventario</a:t>
            </a:r>
            <a:r>
              <a:rPr lang="es-ES" sz="1600" dirty="0">
                <a:solidFill>
                  <a:srgbClr val="FF9900"/>
                </a:solidFill>
              </a:rPr>
              <a:t>: </a:t>
            </a:r>
            <a:r>
              <a:rPr lang="es-ES" sz="1600" dirty="0"/>
              <a:t>dependiendo de la empresa o negocio se llama  feje del almacén o generante  para manejar dichos datos para así tener un mejor control sobre los distintas zonas de la empresa  y artículos manejados.</a:t>
            </a:r>
          </a:p>
        </p:txBody>
      </p:sp>
      <p:grpSp>
        <p:nvGrpSpPr>
          <p:cNvPr id="31" name="Grupo 30">
            <a:extLst>
              <a:ext uri="{FF2B5EF4-FFF2-40B4-BE49-F238E27FC236}">
                <a16:creationId xmlns:a16="http://schemas.microsoft.com/office/drawing/2014/main" id="{4821C6E0-D628-1045-909A-C4A8E9F1A2C5}"/>
              </a:ext>
            </a:extLst>
          </p:cNvPr>
          <p:cNvGrpSpPr/>
          <p:nvPr/>
        </p:nvGrpSpPr>
        <p:grpSpPr>
          <a:xfrm>
            <a:off x="6051147" y="509630"/>
            <a:ext cx="2981700" cy="4324422"/>
            <a:chOff x="5419407" y="3281869"/>
            <a:chExt cx="743968" cy="852939"/>
          </a:xfrm>
        </p:grpSpPr>
        <p:sp>
          <p:nvSpPr>
            <p:cNvPr id="32" name="Google Shape;1068;p46">
              <a:extLst>
                <a:ext uri="{FF2B5EF4-FFF2-40B4-BE49-F238E27FC236}">
                  <a16:creationId xmlns:a16="http://schemas.microsoft.com/office/drawing/2014/main" id="{B93F5133-5C8E-934B-B826-EBAC0BE2DC05}"/>
                </a:ext>
              </a:extLst>
            </p:cNvPr>
            <p:cNvSpPr/>
            <p:nvPr/>
          </p:nvSpPr>
          <p:spPr>
            <a:xfrm>
              <a:off x="5419407" y="3621745"/>
              <a:ext cx="657536" cy="466127"/>
            </a:xfrm>
            <a:custGeom>
              <a:avLst/>
              <a:gdLst/>
              <a:ahLst/>
              <a:cxnLst/>
              <a:rect l="l" t="t" r="r" b="b"/>
              <a:pathLst>
                <a:path w="6575358" h="4661273" extrusionOk="0">
                  <a:moveTo>
                    <a:pt x="821939" y="267047"/>
                  </a:moveTo>
                  <a:cubicBezTo>
                    <a:pt x="148314" y="-318021"/>
                    <a:pt x="53758" y="239450"/>
                    <a:pt x="8896" y="247729"/>
                  </a:cubicBezTo>
                  <a:cubicBezTo>
                    <a:pt x="8896" y="247729"/>
                    <a:pt x="-11120" y="382267"/>
                    <a:pt x="8896" y="872814"/>
                  </a:cubicBezTo>
                  <a:lnTo>
                    <a:pt x="6575358" y="4661273"/>
                  </a:lnTo>
                  <a:lnTo>
                    <a:pt x="6575358" y="1995346"/>
                  </a:lnTo>
                  <a:cubicBezTo>
                    <a:pt x="5828573" y="658933"/>
                    <a:pt x="5334398" y="-274555"/>
                    <a:pt x="4848504" y="156657"/>
                  </a:cubicBezTo>
                  <a:cubicBezTo>
                    <a:pt x="4006473" y="902482"/>
                    <a:pt x="3596501" y="1403378"/>
                    <a:pt x="2595036" y="368469"/>
                  </a:cubicBezTo>
                  <a:cubicBezTo>
                    <a:pt x="2001473" y="-244888"/>
                    <a:pt x="1630841" y="969406"/>
                    <a:pt x="821939" y="267047"/>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1069;p46">
              <a:extLst>
                <a:ext uri="{FF2B5EF4-FFF2-40B4-BE49-F238E27FC236}">
                  <a16:creationId xmlns:a16="http://schemas.microsoft.com/office/drawing/2014/main" id="{3AC24FBA-4ED8-8245-A6BA-5C9E0A28A55E}"/>
                </a:ext>
              </a:extLst>
            </p:cNvPr>
            <p:cNvSpPr/>
            <p:nvPr/>
          </p:nvSpPr>
          <p:spPr>
            <a:xfrm>
              <a:off x="5505839" y="3664023"/>
              <a:ext cx="657536" cy="470785"/>
            </a:xfrm>
            <a:custGeom>
              <a:avLst/>
              <a:gdLst/>
              <a:ahLst/>
              <a:cxnLst/>
              <a:rect l="l" t="t" r="r" b="b"/>
              <a:pathLst>
                <a:path w="6575357" h="4707850" extrusionOk="0">
                  <a:moveTo>
                    <a:pt x="822629" y="313625"/>
                  </a:moveTo>
                  <a:cubicBezTo>
                    <a:pt x="149004" y="-271443"/>
                    <a:pt x="54448" y="285338"/>
                    <a:pt x="8896" y="294307"/>
                  </a:cubicBezTo>
                  <a:cubicBezTo>
                    <a:pt x="8896" y="294307"/>
                    <a:pt x="-11120" y="428845"/>
                    <a:pt x="8896" y="919392"/>
                  </a:cubicBezTo>
                  <a:lnTo>
                    <a:pt x="6575358" y="4707851"/>
                  </a:lnTo>
                  <a:lnTo>
                    <a:pt x="6575358" y="2041924"/>
                  </a:lnTo>
                  <a:cubicBezTo>
                    <a:pt x="5512466" y="499219"/>
                    <a:pt x="4811924" y="786234"/>
                    <a:pt x="4204557" y="1009085"/>
                  </a:cubicBezTo>
                  <a:cubicBezTo>
                    <a:pt x="3609614" y="1227105"/>
                    <a:pt x="3391514" y="771745"/>
                    <a:pt x="2638518" y="122512"/>
                  </a:cubicBezTo>
                  <a:cubicBezTo>
                    <a:pt x="2019418" y="-411501"/>
                    <a:pt x="1631531" y="1015984"/>
                    <a:pt x="822629" y="313625"/>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1070;p46">
              <a:extLst>
                <a:ext uri="{FF2B5EF4-FFF2-40B4-BE49-F238E27FC236}">
                  <a16:creationId xmlns:a16="http://schemas.microsoft.com/office/drawing/2014/main" id="{96A492FF-83E4-294B-930B-8514120432DA}"/>
                </a:ext>
              </a:extLst>
            </p:cNvPr>
            <p:cNvSpPr/>
            <p:nvPr/>
          </p:nvSpPr>
          <p:spPr>
            <a:xfrm>
              <a:off x="5932557" y="3619063"/>
              <a:ext cx="14356" cy="21562"/>
            </a:xfrm>
            <a:custGeom>
              <a:avLst/>
              <a:gdLst/>
              <a:ahLst/>
              <a:cxnLst/>
              <a:rect l="l" t="t" r="r" b="b"/>
              <a:pathLst>
                <a:path w="143559" h="215617" extrusionOk="0">
                  <a:moveTo>
                    <a:pt x="143559" y="149060"/>
                  </a:moveTo>
                  <a:cubicBezTo>
                    <a:pt x="143559" y="93865"/>
                    <a:pt x="111120" y="31080"/>
                    <a:pt x="71780" y="8312"/>
                  </a:cubicBezTo>
                  <a:cubicBezTo>
                    <a:pt x="31749" y="-14456"/>
                    <a:pt x="0" y="11072"/>
                    <a:pt x="0" y="66267"/>
                  </a:cubicBezTo>
                  <a:cubicBezTo>
                    <a:pt x="0" y="121463"/>
                    <a:pt x="32439" y="184247"/>
                    <a:pt x="71780" y="207015"/>
                  </a:cubicBezTo>
                  <a:cubicBezTo>
                    <a:pt x="111120" y="230473"/>
                    <a:pt x="143559" y="204255"/>
                    <a:pt x="143559" y="14906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1071;p46">
              <a:extLst>
                <a:ext uri="{FF2B5EF4-FFF2-40B4-BE49-F238E27FC236}">
                  <a16:creationId xmlns:a16="http://schemas.microsoft.com/office/drawing/2014/main" id="{85A43A36-855C-A74C-A88D-734B7B07382A}"/>
                </a:ext>
              </a:extLst>
            </p:cNvPr>
            <p:cNvSpPr/>
            <p:nvPr/>
          </p:nvSpPr>
          <p:spPr>
            <a:xfrm>
              <a:off x="5742144" y="3656207"/>
              <a:ext cx="14908" cy="20998"/>
            </a:xfrm>
            <a:custGeom>
              <a:avLst/>
              <a:gdLst/>
              <a:ahLst/>
              <a:cxnLst/>
              <a:rect l="l" t="t" r="r" b="b"/>
              <a:pathLst>
                <a:path w="149080" h="209976" extrusionOk="0">
                  <a:moveTo>
                    <a:pt x="149081" y="147765"/>
                  </a:moveTo>
                  <a:cubicBezTo>
                    <a:pt x="149081" y="94639"/>
                    <a:pt x="115952" y="32544"/>
                    <a:pt x="74541" y="9087"/>
                  </a:cubicBezTo>
                  <a:cubicBezTo>
                    <a:pt x="33129" y="-14371"/>
                    <a:pt x="0" y="9087"/>
                    <a:pt x="0" y="62212"/>
                  </a:cubicBezTo>
                  <a:cubicBezTo>
                    <a:pt x="0" y="115337"/>
                    <a:pt x="33129" y="177432"/>
                    <a:pt x="74541" y="200890"/>
                  </a:cubicBezTo>
                  <a:cubicBezTo>
                    <a:pt x="115262" y="224348"/>
                    <a:pt x="149081" y="200890"/>
                    <a:pt x="149081" y="14776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1072;p46">
              <a:extLst>
                <a:ext uri="{FF2B5EF4-FFF2-40B4-BE49-F238E27FC236}">
                  <a16:creationId xmlns:a16="http://schemas.microsoft.com/office/drawing/2014/main" id="{4B93CDFD-74C4-5D42-A2DC-8F7483C7E160}"/>
                </a:ext>
              </a:extLst>
            </p:cNvPr>
            <p:cNvSpPr/>
            <p:nvPr/>
          </p:nvSpPr>
          <p:spPr>
            <a:xfrm>
              <a:off x="5901039" y="328186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1073;p46">
              <a:extLst>
                <a:ext uri="{FF2B5EF4-FFF2-40B4-BE49-F238E27FC236}">
                  <a16:creationId xmlns:a16="http://schemas.microsoft.com/office/drawing/2014/main" id="{4B722715-C2F6-E64D-8C4E-3BA59EE8AA23}"/>
                </a:ext>
              </a:extLst>
            </p:cNvPr>
            <p:cNvSpPr/>
            <p:nvPr/>
          </p:nvSpPr>
          <p:spPr>
            <a:xfrm>
              <a:off x="5876197" y="3303335"/>
              <a:ext cx="127478" cy="323789"/>
            </a:xfrm>
            <a:custGeom>
              <a:avLst/>
              <a:gdLst/>
              <a:ahLst/>
              <a:cxnLst/>
              <a:rect l="l" t="t" r="r" b="b"/>
              <a:pathLst>
                <a:path w="1274779" h="3237886" extrusionOk="0">
                  <a:moveTo>
                    <a:pt x="1274780" y="734786"/>
                  </a:moveTo>
                  <a:lnTo>
                    <a:pt x="690" y="0"/>
                  </a:lnTo>
                  <a:lnTo>
                    <a:pt x="0" y="2503101"/>
                  </a:lnTo>
                  <a:lnTo>
                    <a:pt x="550772" y="2820473"/>
                  </a:lnTo>
                  <a:lnTo>
                    <a:pt x="637735" y="2991578"/>
                  </a:lnTo>
                  <a:lnTo>
                    <a:pt x="724009" y="2921205"/>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1074;p46">
              <a:extLst>
                <a:ext uri="{FF2B5EF4-FFF2-40B4-BE49-F238E27FC236}">
                  <a16:creationId xmlns:a16="http://schemas.microsoft.com/office/drawing/2014/main" id="{AC7CD621-AFC8-C14E-9E8C-F2328893CEF3}"/>
                </a:ext>
              </a:extLst>
            </p:cNvPr>
            <p:cNvSpPr/>
            <p:nvPr/>
          </p:nvSpPr>
          <p:spPr>
            <a:xfrm>
              <a:off x="5942742" y="3429035"/>
              <a:ext cx="44034" cy="66165"/>
            </a:xfrm>
            <a:custGeom>
              <a:avLst/>
              <a:gdLst/>
              <a:ahLst/>
              <a:cxnLst/>
              <a:rect l="l" t="t" r="r" b="b"/>
              <a:pathLst>
                <a:path w="440340" h="661652" extrusionOk="0">
                  <a:moveTo>
                    <a:pt x="440341" y="254588"/>
                  </a:moveTo>
                  <a:cubicBezTo>
                    <a:pt x="440341" y="334621"/>
                    <a:pt x="428608" y="407754"/>
                    <a:pt x="406522" y="469159"/>
                  </a:cubicBezTo>
                  <a:cubicBezTo>
                    <a:pt x="384436" y="530564"/>
                    <a:pt x="351997" y="578859"/>
                    <a:pt x="311276" y="611976"/>
                  </a:cubicBezTo>
                  <a:cubicBezTo>
                    <a:pt x="270554" y="645094"/>
                    <a:pt x="221551" y="661652"/>
                    <a:pt x="168406" y="661652"/>
                  </a:cubicBezTo>
                  <a:cubicBezTo>
                    <a:pt x="115262" y="661652"/>
                    <a:pt x="57286" y="644404"/>
                    <a:pt x="0" y="610597"/>
                  </a:cubicBezTo>
                  <a:lnTo>
                    <a:pt x="0" y="0"/>
                  </a:lnTo>
                  <a:lnTo>
                    <a:pt x="44034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1075;p46">
              <a:extLst>
                <a:ext uri="{FF2B5EF4-FFF2-40B4-BE49-F238E27FC236}">
                  <a16:creationId xmlns:a16="http://schemas.microsoft.com/office/drawing/2014/main" id="{CA12BCA7-74AE-BF46-8EB3-819F21C956B5}"/>
                </a:ext>
              </a:extLst>
            </p:cNvPr>
            <p:cNvSpPr/>
            <p:nvPr/>
          </p:nvSpPr>
          <p:spPr>
            <a:xfrm>
              <a:off x="5898768" y="3376677"/>
              <a:ext cx="44103" cy="113633"/>
            </a:xfrm>
            <a:custGeom>
              <a:avLst/>
              <a:gdLst/>
              <a:ahLst/>
              <a:cxnLst/>
              <a:rect l="l" t="t" r="r" b="b"/>
              <a:pathLst>
                <a:path w="441030" h="1136330" extrusionOk="0">
                  <a:moveTo>
                    <a:pt x="441031" y="1136331"/>
                  </a:moveTo>
                  <a:cubicBezTo>
                    <a:pt x="363730" y="1091484"/>
                    <a:pt x="287809" y="1019731"/>
                    <a:pt x="220861" y="927279"/>
                  </a:cubicBezTo>
                  <a:cubicBezTo>
                    <a:pt x="153912" y="834827"/>
                    <a:pt x="98007" y="725817"/>
                    <a:pt x="59356" y="610597"/>
                  </a:cubicBezTo>
                  <a:cubicBezTo>
                    <a:pt x="20706" y="495377"/>
                    <a:pt x="0" y="378087"/>
                    <a:pt x="0" y="271146"/>
                  </a:cubicBezTo>
                  <a:cubicBezTo>
                    <a:pt x="0" y="164206"/>
                    <a:pt x="20706" y="70374"/>
                    <a:pt x="59356" y="0"/>
                  </a:cubicBezTo>
                  <a:lnTo>
                    <a:pt x="441031" y="525734"/>
                  </a:lnTo>
                  <a:lnTo>
                    <a:pt x="441031" y="113633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1076;p46">
              <a:extLst>
                <a:ext uri="{FF2B5EF4-FFF2-40B4-BE49-F238E27FC236}">
                  <a16:creationId xmlns:a16="http://schemas.microsoft.com/office/drawing/2014/main" id="{F97AE8BE-BC2B-4242-A443-A7F6A432F5AE}"/>
                </a:ext>
              </a:extLst>
            </p:cNvPr>
            <p:cNvSpPr/>
            <p:nvPr/>
          </p:nvSpPr>
          <p:spPr>
            <a:xfrm>
              <a:off x="5904618" y="3363123"/>
              <a:ext cx="82271" cy="91555"/>
            </a:xfrm>
            <a:custGeom>
              <a:avLst/>
              <a:gdLst/>
              <a:ahLst/>
              <a:cxnLst/>
              <a:rect l="l" t="t" r="r" b="b"/>
              <a:pathLst>
                <a:path w="822705" h="915549" extrusionOk="0">
                  <a:moveTo>
                    <a:pt x="822706" y="915550"/>
                  </a:moveTo>
                  <a:cubicBezTo>
                    <a:pt x="822706" y="781012"/>
                    <a:pt x="790957" y="631985"/>
                    <a:pt x="731601" y="491237"/>
                  </a:cubicBezTo>
                  <a:cubicBezTo>
                    <a:pt x="672244" y="350489"/>
                    <a:pt x="589422" y="226300"/>
                    <a:pt x="496246" y="137298"/>
                  </a:cubicBezTo>
                  <a:cubicBezTo>
                    <a:pt x="402380" y="48296"/>
                    <a:pt x="302993" y="0"/>
                    <a:pt x="213268" y="0"/>
                  </a:cubicBezTo>
                  <a:cubicBezTo>
                    <a:pt x="123544" y="0"/>
                    <a:pt x="49003" y="47606"/>
                    <a:pt x="0" y="135918"/>
                  </a:cubicBezTo>
                  <a:lnTo>
                    <a:pt x="381675" y="661652"/>
                  </a:lnTo>
                  <a:lnTo>
                    <a:pt x="822706" y="91555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1077;p46">
              <a:extLst>
                <a:ext uri="{FF2B5EF4-FFF2-40B4-BE49-F238E27FC236}">
                  <a16:creationId xmlns:a16="http://schemas.microsoft.com/office/drawing/2014/main" id="{94DC4B67-80DF-2344-9ED5-EF435CCA7EA6}"/>
                </a:ext>
              </a:extLst>
            </p:cNvPr>
            <p:cNvSpPr/>
            <p:nvPr/>
          </p:nvSpPr>
          <p:spPr>
            <a:xfrm>
              <a:off x="5892850" y="3492608"/>
              <a:ext cx="77646" cy="54160"/>
            </a:xfrm>
            <a:custGeom>
              <a:avLst/>
              <a:gdLst/>
              <a:ahLst/>
              <a:cxnLst/>
              <a:rect l="l" t="t" r="r" b="b"/>
              <a:pathLst>
                <a:path w="776463" h="541602" extrusionOk="0">
                  <a:moveTo>
                    <a:pt x="0" y="0"/>
                  </a:moveTo>
                  <a:lnTo>
                    <a:pt x="776463" y="447771"/>
                  </a:lnTo>
                  <a:lnTo>
                    <a:pt x="776463" y="541603"/>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1078;p46">
              <a:extLst>
                <a:ext uri="{FF2B5EF4-FFF2-40B4-BE49-F238E27FC236}">
                  <a16:creationId xmlns:a16="http://schemas.microsoft.com/office/drawing/2014/main" id="{DC36F33E-C286-5749-8C38-78BBF737B3A1}"/>
                </a:ext>
              </a:extLst>
            </p:cNvPr>
            <p:cNvSpPr/>
            <p:nvPr/>
          </p:nvSpPr>
          <p:spPr>
            <a:xfrm>
              <a:off x="5892850" y="3510909"/>
              <a:ext cx="94142" cy="63681"/>
            </a:xfrm>
            <a:custGeom>
              <a:avLst/>
              <a:gdLst/>
              <a:ahLst/>
              <a:cxnLst/>
              <a:rect l="l" t="t" r="r" b="b"/>
              <a:pathLst>
                <a:path w="941418" h="636814" extrusionOk="0">
                  <a:moveTo>
                    <a:pt x="0" y="0"/>
                  </a:moveTo>
                  <a:lnTo>
                    <a:pt x="941419" y="542982"/>
                  </a:lnTo>
                  <a:lnTo>
                    <a:pt x="941419" y="636814"/>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1079;p46">
              <a:extLst>
                <a:ext uri="{FF2B5EF4-FFF2-40B4-BE49-F238E27FC236}">
                  <a16:creationId xmlns:a16="http://schemas.microsoft.com/office/drawing/2014/main" id="{68421109-41A2-4149-B559-F20C73D93297}"/>
                </a:ext>
              </a:extLst>
            </p:cNvPr>
            <p:cNvSpPr/>
            <p:nvPr/>
          </p:nvSpPr>
          <p:spPr>
            <a:xfrm>
              <a:off x="5892850" y="3529211"/>
              <a:ext cx="61013" cy="44570"/>
            </a:xfrm>
            <a:custGeom>
              <a:avLst/>
              <a:gdLst/>
              <a:ahLst/>
              <a:cxnLst/>
              <a:rect l="l" t="t" r="r" b="b"/>
              <a:pathLst>
                <a:path w="610127" h="445701" extrusionOk="0">
                  <a:moveTo>
                    <a:pt x="0" y="0"/>
                  </a:moveTo>
                  <a:lnTo>
                    <a:pt x="610128" y="351869"/>
                  </a:lnTo>
                  <a:lnTo>
                    <a:pt x="610128"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1080;p46">
              <a:extLst>
                <a:ext uri="{FF2B5EF4-FFF2-40B4-BE49-F238E27FC236}">
                  <a16:creationId xmlns:a16="http://schemas.microsoft.com/office/drawing/2014/main" id="{9ED438A9-FB81-5745-8151-D7A1568703C2}"/>
                </a:ext>
              </a:extLst>
            </p:cNvPr>
            <p:cNvSpPr/>
            <p:nvPr/>
          </p:nvSpPr>
          <p:spPr>
            <a:xfrm>
              <a:off x="5710489" y="331915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1081;p46">
              <a:extLst>
                <a:ext uri="{FF2B5EF4-FFF2-40B4-BE49-F238E27FC236}">
                  <a16:creationId xmlns:a16="http://schemas.microsoft.com/office/drawing/2014/main" id="{35D39084-2A5E-F94F-8FBB-ECA9C2B7839B}"/>
                </a:ext>
              </a:extLst>
            </p:cNvPr>
            <p:cNvSpPr/>
            <p:nvPr/>
          </p:nvSpPr>
          <p:spPr>
            <a:xfrm>
              <a:off x="5685991" y="3340763"/>
              <a:ext cx="127478" cy="323789"/>
            </a:xfrm>
            <a:custGeom>
              <a:avLst/>
              <a:gdLst/>
              <a:ahLst/>
              <a:cxnLst/>
              <a:rect l="l" t="t" r="r" b="b"/>
              <a:pathLst>
                <a:path w="1274779" h="3237886" extrusionOk="0">
                  <a:moveTo>
                    <a:pt x="1274780" y="734786"/>
                  </a:moveTo>
                  <a:lnTo>
                    <a:pt x="690" y="0"/>
                  </a:lnTo>
                  <a:lnTo>
                    <a:pt x="0" y="2503791"/>
                  </a:lnTo>
                  <a:lnTo>
                    <a:pt x="551461" y="2821163"/>
                  </a:lnTo>
                  <a:lnTo>
                    <a:pt x="637735" y="2991578"/>
                  </a:lnTo>
                  <a:lnTo>
                    <a:pt x="724009" y="2921204"/>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1082;p46">
              <a:extLst>
                <a:ext uri="{FF2B5EF4-FFF2-40B4-BE49-F238E27FC236}">
                  <a16:creationId xmlns:a16="http://schemas.microsoft.com/office/drawing/2014/main" id="{1F33BEBB-932A-DF44-BD8B-79005F1955D5}"/>
                </a:ext>
              </a:extLst>
            </p:cNvPr>
            <p:cNvSpPr/>
            <p:nvPr/>
          </p:nvSpPr>
          <p:spPr>
            <a:xfrm>
              <a:off x="5752466" y="3466532"/>
              <a:ext cx="44103" cy="65613"/>
            </a:xfrm>
            <a:custGeom>
              <a:avLst/>
              <a:gdLst/>
              <a:ahLst/>
              <a:cxnLst/>
              <a:rect l="l" t="t" r="r" b="b"/>
              <a:pathLst>
                <a:path w="441031" h="656132" extrusionOk="0">
                  <a:moveTo>
                    <a:pt x="441031" y="254588"/>
                  </a:moveTo>
                  <a:cubicBezTo>
                    <a:pt x="441031" y="361528"/>
                    <a:pt x="420326" y="455360"/>
                    <a:pt x="381675" y="525734"/>
                  </a:cubicBezTo>
                  <a:cubicBezTo>
                    <a:pt x="343024" y="596108"/>
                    <a:pt x="287119" y="640954"/>
                    <a:pt x="220171" y="656132"/>
                  </a:cubicBezTo>
                  <a:lnTo>
                    <a:pt x="0" y="0"/>
                  </a:lnTo>
                  <a:lnTo>
                    <a:pt x="44103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1083;p46">
              <a:extLst>
                <a:ext uri="{FF2B5EF4-FFF2-40B4-BE49-F238E27FC236}">
                  <a16:creationId xmlns:a16="http://schemas.microsoft.com/office/drawing/2014/main" id="{88F836FA-32D6-D54B-9585-669FAB5414FE}"/>
                </a:ext>
              </a:extLst>
            </p:cNvPr>
            <p:cNvSpPr/>
            <p:nvPr/>
          </p:nvSpPr>
          <p:spPr>
            <a:xfrm>
              <a:off x="5721431" y="3466601"/>
              <a:ext cx="53214" cy="66087"/>
            </a:xfrm>
            <a:custGeom>
              <a:avLst/>
              <a:gdLst/>
              <a:ahLst/>
              <a:cxnLst/>
              <a:rect l="l" t="t" r="r" b="b"/>
              <a:pathLst>
                <a:path w="532135" h="660871" extrusionOk="0">
                  <a:moveTo>
                    <a:pt x="532136" y="655443"/>
                  </a:moveTo>
                  <a:cubicBezTo>
                    <a:pt x="447933" y="674071"/>
                    <a:pt x="350616" y="644404"/>
                    <a:pt x="253990" y="571960"/>
                  </a:cubicBezTo>
                  <a:cubicBezTo>
                    <a:pt x="158053" y="498827"/>
                    <a:pt x="68329" y="386366"/>
                    <a:pt x="0" y="251828"/>
                  </a:cubicBezTo>
                  <a:lnTo>
                    <a:pt x="311966" y="0"/>
                  </a:lnTo>
                  <a:lnTo>
                    <a:pt x="532136" y="65544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1084;p46">
              <a:extLst>
                <a:ext uri="{FF2B5EF4-FFF2-40B4-BE49-F238E27FC236}">
                  <a16:creationId xmlns:a16="http://schemas.microsoft.com/office/drawing/2014/main" id="{F68D0A92-7731-1041-945E-31C5900B1570}"/>
                </a:ext>
              </a:extLst>
            </p:cNvPr>
            <p:cNvSpPr/>
            <p:nvPr/>
          </p:nvSpPr>
          <p:spPr>
            <a:xfrm>
              <a:off x="5708631" y="3400552"/>
              <a:ext cx="88068" cy="91624"/>
            </a:xfrm>
            <a:custGeom>
              <a:avLst/>
              <a:gdLst/>
              <a:ahLst/>
              <a:cxnLst/>
              <a:rect l="l" t="t" r="r" b="b"/>
              <a:pathLst>
                <a:path w="880681" h="916239" extrusionOk="0">
                  <a:moveTo>
                    <a:pt x="880682" y="916240"/>
                  </a:moveTo>
                  <a:cubicBezTo>
                    <a:pt x="880682" y="815509"/>
                    <a:pt x="862737" y="706498"/>
                    <a:pt x="828918" y="598178"/>
                  </a:cubicBezTo>
                  <a:cubicBezTo>
                    <a:pt x="794408" y="489857"/>
                    <a:pt x="745405" y="385676"/>
                    <a:pt x="685358" y="295294"/>
                  </a:cubicBezTo>
                  <a:cubicBezTo>
                    <a:pt x="625312" y="204912"/>
                    <a:pt x="555603" y="130399"/>
                    <a:pt x="483823" y="78653"/>
                  </a:cubicBezTo>
                  <a:cubicBezTo>
                    <a:pt x="411353" y="26908"/>
                    <a:pt x="338883" y="0"/>
                    <a:pt x="271935" y="0"/>
                  </a:cubicBezTo>
                  <a:cubicBezTo>
                    <a:pt x="204986" y="0"/>
                    <a:pt x="145630" y="26218"/>
                    <a:pt x="100078" y="77273"/>
                  </a:cubicBezTo>
                  <a:cubicBezTo>
                    <a:pt x="53835" y="128329"/>
                    <a:pt x="22776" y="202152"/>
                    <a:pt x="8282" y="292534"/>
                  </a:cubicBezTo>
                  <a:cubicBezTo>
                    <a:pt x="-5522" y="382917"/>
                    <a:pt x="-2071" y="486407"/>
                    <a:pt x="18635" y="594728"/>
                  </a:cubicBezTo>
                  <a:cubicBezTo>
                    <a:pt x="39341" y="703049"/>
                    <a:pt x="77301" y="812059"/>
                    <a:pt x="129065" y="912790"/>
                  </a:cubicBezTo>
                  <a:lnTo>
                    <a:pt x="441031" y="660962"/>
                  </a:lnTo>
                  <a:lnTo>
                    <a:pt x="880682" y="91624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1085;p46">
              <a:extLst>
                <a:ext uri="{FF2B5EF4-FFF2-40B4-BE49-F238E27FC236}">
                  <a16:creationId xmlns:a16="http://schemas.microsoft.com/office/drawing/2014/main" id="{E6AB2160-6642-3941-9083-82414D72E258}"/>
                </a:ext>
              </a:extLst>
            </p:cNvPr>
            <p:cNvSpPr/>
            <p:nvPr/>
          </p:nvSpPr>
          <p:spPr>
            <a:xfrm>
              <a:off x="5702644" y="3530105"/>
              <a:ext cx="88137" cy="60232"/>
            </a:xfrm>
            <a:custGeom>
              <a:avLst/>
              <a:gdLst/>
              <a:ahLst/>
              <a:cxnLst/>
              <a:rect l="l" t="t" r="r" b="b"/>
              <a:pathLst>
                <a:path w="881371" h="602317" extrusionOk="0">
                  <a:moveTo>
                    <a:pt x="0" y="0"/>
                  </a:moveTo>
                  <a:lnTo>
                    <a:pt x="881372" y="508485"/>
                  </a:lnTo>
                  <a:lnTo>
                    <a:pt x="881372" y="602317"/>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1086;p46">
              <a:extLst>
                <a:ext uri="{FF2B5EF4-FFF2-40B4-BE49-F238E27FC236}">
                  <a16:creationId xmlns:a16="http://schemas.microsoft.com/office/drawing/2014/main" id="{BE5EDE7C-673A-E740-BC0B-931F6D6DAF97}"/>
                </a:ext>
              </a:extLst>
            </p:cNvPr>
            <p:cNvSpPr/>
            <p:nvPr/>
          </p:nvSpPr>
          <p:spPr>
            <a:xfrm>
              <a:off x="5702644" y="3548338"/>
              <a:ext cx="91519" cy="62232"/>
            </a:xfrm>
            <a:custGeom>
              <a:avLst/>
              <a:gdLst/>
              <a:ahLst/>
              <a:cxnLst/>
              <a:rect l="l" t="t" r="r" b="b"/>
              <a:pathLst>
                <a:path w="915191" h="622325" extrusionOk="0">
                  <a:moveTo>
                    <a:pt x="0" y="0"/>
                  </a:moveTo>
                  <a:lnTo>
                    <a:pt x="915191" y="528494"/>
                  </a:lnTo>
                  <a:lnTo>
                    <a:pt x="915191" y="622325"/>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1087;p46">
              <a:extLst>
                <a:ext uri="{FF2B5EF4-FFF2-40B4-BE49-F238E27FC236}">
                  <a16:creationId xmlns:a16="http://schemas.microsoft.com/office/drawing/2014/main" id="{E7066E60-596E-DB41-AAE5-08716DD92653}"/>
                </a:ext>
              </a:extLst>
            </p:cNvPr>
            <p:cNvSpPr/>
            <p:nvPr/>
          </p:nvSpPr>
          <p:spPr>
            <a:xfrm>
              <a:off x="5702644" y="3566639"/>
              <a:ext cx="61013" cy="44570"/>
            </a:xfrm>
            <a:custGeom>
              <a:avLst/>
              <a:gdLst/>
              <a:ahLst/>
              <a:cxnLst/>
              <a:rect l="l" t="t" r="r" b="b"/>
              <a:pathLst>
                <a:path w="610127" h="445700" extrusionOk="0">
                  <a:moveTo>
                    <a:pt x="0" y="0"/>
                  </a:moveTo>
                  <a:lnTo>
                    <a:pt x="610127" y="351869"/>
                  </a:lnTo>
                  <a:lnTo>
                    <a:pt x="610127"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248588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8"/>
          <p:cNvSpPr txBox="1">
            <a:spLocks noGrp="1"/>
          </p:cNvSpPr>
          <p:nvPr>
            <p:ph type="body" idx="1"/>
          </p:nvPr>
        </p:nvSpPr>
        <p:spPr>
          <a:xfrm>
            <a:off x="424838" y="1991069"/>
            <a:ext cx="5459894" cy="3418200"/>
          </a:xfrm>
          <a:prstGeom prst="rect">
            <a:avLst/>
          </a:prstGeom>
        </p:spPr>
        <p:txBody>
          <a:bodyPr spcFirstLastPara="1" wrap="square" lIns="0" tIns="0" rIns="0" bIns="0" anchor="t" anchorCtr="0">
            <a:noAutofit/>
          </a:bodyPr>
          <a:lstStyle/>
          <a:p>
            <a:r>
              <a:rPr lang="es-CO" sz="1600" dirty="0"/>
              <a:t>No se  maneja de forma adecuada un control sobre los productos y servicios  que brinda con la finalidad que tiene la empresa de ayudar a mejorar la imagen y la presentación de las personas.</a:t>
            </a:r>
          </a:p>
        </p:txBody>
      </p:sp>
      <p:sp>
        <p:nvSpPr>
          <p:cNvPr id="231" name="Google Shape;231;p18"/>
          <p:cNvSpPr txBox="1">
            <a:spLocks noGrp="1"/>
          </p:cNvSpPr>
          <p:nvPr>
            <p:ph type="title"/>
          </p:nvPr>
        </p:nvSpPr>
        <p:spPr>
          <a:xfrm>
            <a:off x="985805" y="759612"/>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2. Problema :</a:t>
            </a:r>
            <a:endParaRPr dirty="0"/>
          </a:p>
        </p:txBody>
      </p:sp>
      <p:grpSp>
        <p:nvGrpSpPr>
          <p:cNvPr id="32" name="Grupo 31">
            <a:extLst>
              <a:ext uri="{FF2B5EF4-FFF2-40B4-BE49-F238E27FC236}">
                <a16:creationId xmlns:a16="http://schemas.microsoft.com/office/drawing/2014/main" id="{27D7F53F-206B-D74E-A127-965CDA9C634C}"/>
              </a:ext>
            </a:extLst>
          </p:cNvPr>
          <p:cNvGrpSpPr/>
          <p:nvPr/>
        </p:nvGrpSpPr>
        <p:grpSpPr>
          <a:xfrm>
            <a:off x="6114994" y="720387"/>
            <a:ext cx="2731502" cy="3852570"/>
            <a:chOff x="996049" y="1552369"/>
            <a:chExt cx="485510" cy="684774"/>
          </a:xfrm>
        </p:grpSpPr>
        <p:sp>
          <p:nvSpPr>
            <p:cNvPr id="33" name="Google Shape;902;p46">
              <a:extLst>
                <a:ext uri="{FF2B5EF4-FFF2-40B4-BE49-F238E27FC236}">
                  <a16:creationId xmlns:a16="http://schemas.microsoft.com/office/drawing/2014/main" id="{ADE9C839-9010-8F44-8D5C-E3A472A8B99B}"/>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903;p46">
              <a:extLst>
                <a:ext uri="{FF2B5EF4-FFF2-40B4-BE49-F238E27FC236}">
                  <a16:creationId xmlns:a16="http://schemas.microsoft.com/office/drawing/2014/main" id="{335A1274-4121-F84D-A635-1EB9A4CCFE56}"/>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904;p46">
              <a:extLst>
                <a:ext uri="{FF2B5EF4-FFF2-40B4-BE49-F238E27FC236}">
                  <a16:creationId xmlns:a16="http://schemas.microsoft.com/office/drawing/2014/main" id="{D4D1A8AE-09CD-CC43-8DB0-6EC46D024BAC}"/>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905;p46">
              <a:extLst>
                <a:ext uri="{FF2B5EF4-FFF2-40B4-BE49-F238E27FC236}">
                  <a16:creationId xmlns:a16="http://schemas.microsoft.com/office/drawing/2014/main" id="{E32FACC0-89B5-8948-A06C-5E60902068C6}"/>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906;p46">
              <a:extLst>
                <a:ext uri="{FF2B5EF4-FFF2-40B4-BE49-F238E27FC236}">
                  <a16:creationId xmlns:a16="http://schemas.microsoft.com/office/drawing/2014/main" id="{4A6F7ADA-2221-104F-873B-9FA176D3B94A}"/>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907;p46">
              <a:extLst>
                <a:ext uri="{FF2B5EF4-FFF2-40B4-BE49-F238E27FC236}">
                  <a16:creationId xmlns:a16="http://schemas.microsoft.com/office/drawing/2014/main" id="{6FA45E0E-0571-5847-9CB1-9A8F67DD1FB2}"/>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908;p46">
              <a:extLst>
                <a:ext uri="{FF2B5EF4-FFF2-40B4-BE49-F238E27FC236}">
                  <a16:creationId xmlns:a16="http://schemas.microsoft.com/office/drawing/2014/main" id="{FDC65089-E99B-9F4F-B5BA-243D808FEF48}"/>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909;p46">
              <a:extLst>
                <a:ext uri="{FF2B5EF4-FFF2-40B4-BE49-F238E27FC236}">
                  <a16:creationId xmlns:a16="http://schemas.microsoft.com/office/drawing/2014/main" id="{48445B42-FE69-8D4D-9417-D33EFDCF2293}"/>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910;p46">
              <a:extLst>
                <a:ext uri="{FF2B5EF4-FFF2-40B4-BE49-F238E27FC236}">
                  <a16:creationId xmlns:a16="http://schemas.microsoft.com/office/drawing/2014/main" id="{88ADB674-7131-1D4A-BBE7-E13B89F2D9DA}"/>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911;p46">
              <a:extLst>
                <a:ext uri="{FF2B5EF4-FFF2-40B4-BE49-F238E27FC236}">
                  <a16:creationId xmlns:a16="http://schemas.microsoft.com/office/drawing/2014/main" id="{D1BACE58-8B51-9149-8067-B322DC9159AA}"/>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912;p46">
              <a:extLst>
                <a:ext uri="{FF2B5EF4-FFF2-40B4-BE49-F238E27FC236}">
                  <a16:creationId xmlns:a16="http://schemas.microsoft.com/office/drawing/2014/main" id="{F8D6A5C9-4FFB-A248-BDA4-38A8096B9E73}"/>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913;p46">
              <a:extLst>
                <a:ext uri="{FF2B5EF4-FFF2-40B4-BE49-F238E27FC236}">
                  <a16:creationId xmlns:a16="http://schemas.microsoft.com/office/drawing/2014/main" id="{FE86E837-BB1E-B74A-B389-AEC13F0C61F2}"/>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914;p46">
              <a:extLst>
                <a:ext uri="{FF2B5EF4-FFF2-40B4-BE49-F238E27FC236}">
                  <a16:creationId xmlns:a16="http://schemas.microsoft.com/office/drawing/2014/main" id="{6A7E626B-EC52-C543-9825-21491672C695}"/>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915;p46">
              <a:extLst>
                <a:ext uri="{FF2B5EF4-FFF2-40B4-BE49-F238E27FC236}">
                  <a16:creationId xmlns:a16="http://schemas.microsoft.com/office/drawing/2014/main" id="{16031D86-5C06-5541-B19C-2F3BE6E5E671}"/>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916;p46">
              <a:extLst>
                <a:ext uri="{FF2B5EF4-FFF2-40B4-BE49-F238E27FC236}">
                  <a16:creationId xmlns:a16="http://schemas.microsoft.com/office/drawing/2014/main" id="{D02F4EFF-AE49-6145-B72E-D27550E83D7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917;p46">
              <a:extLst>
                <a:ext uri="{FF2B5EF4-FFF2-40B4-BE49-F238E27FC236}">
                  <a16:creationId xmlns:a16="http://schemas.microsoft.com/office/drawing/2014/main" id="{FC115EF8-11A8-2548-AFA3-23752B46CF20}"/>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918;p46">
              <a:extLst>
                <a:ext uri="{FF2B5EF4-FFF2-40B4-BE49-F238E27FC236}">
                  <a16:creationId xmlns:a16="http://schemas.microsoft.com/office/drawing/2014/main" id="{E54C2B83-DC51-444F-A417-DFC3D42DBE81}"/>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919;p46">
              <a:extLst>
                <a:ext uri="{FF2B5EF4-FFF2-40B4-BE49-F238E27FC236}">
                  <a16:creationId xmlns:a16="http://schemas.microsoft.com/office/drawing/2014/main" id="{3C5A5D38-ECBB-CA4B-AC3D-53B44E8CED8C}"/>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920;p46">
              <a:extLst>
                <a:ext uri="{FF2B5EF4-FFF2-40B4-BE49-F238E27FC236}">
                  <a16:creationId xmlns:a16="http://schemas.microsoft.com/office/drawing/2014/main" id="{92428EE1-2A41-C04D-AFDA-1E0CDC80C136}"/>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921;p46">
              <a:extLst>
                <a:ext uri="{FF2B5EF4-FFF2-40B4-BE49-F238E27FC236}">
                  <a16:creationId xmlns:a16="http://schemas.microsoft.com/office/drawing/2014/main" id="{6F68255C-138C-7747-B125-83E496D55536}"/>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922;p46">
              <a:extLst>
                <a:ext uri="{FF2B5EF4-FFF2-40B4-BE49-F238E27FC236}">
                  <a16:creationId xmlns:a16="http://schemas.microsoft.com/office/drawing/2014/main" id="{DB2A7262-131B-3145-82C2-BA186A086260}"/>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923;p46">
              <a:extLst>
                <a:ext uri="{FF2B5EF4-FFF2-40B4-BE49-F238E27FC236}">
                  <a16:creationId xmlns:a16="http://schemas.microsoft.com/office/drawing/2014/main" id="{555CBBFA-96D6-8B44-975E-7FFF594F6517}"/>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924;p46">
              <a:extLst>
                <a:ext uri="{FF2B5EF4-FFF2-40B4-BE49-F238E27FC236}">
                  <a16:creationId xmlns:a16="http://schemas.microsoft.com/office/drawing/2014/main" id="{D916518A-D3DC-E546-87A7-451A44B96F8C}"/>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925;p46">
              <a:extLst>
                <a:ext uri="{FF2B5EF4-FFF2-40B4-BE49-F238E27FC236}">
                  <a16:creationId xmlns:a16="http://schemas.microsoft.com/office/drawing/2014/main" id="{0E9F9831-8332-784A-88BF-5AE2B538CAA7}"/>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926;p46">
              <a:extLst>
                <a:ext uri="{FF2B5EF4-FFF2-40B4-BE49-F238E27FC236}">
                  <a16:creationId xmlns:a16="http://schemas.microsoft.com/office/drawing/2014/main" id="{20290011-3A1B-2E45-971D-9279BC3E9284}"/>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8"/>
          <p:cNvSpPr txBox="1">
            <a:spLocks noGrp="1"/>
          </p:cNvSpPr>
          <p:nvPr>
            <p:ph type="body" idx="1"/>
          </p:nvPr>
        </p:nvSpPr>
        <p:spPr>
          <a:xfrm>
            <a:off x="409727" y="2216596"/>
            <a:ext cx="4993509" cy="2073833"/>
          </a:xfrm>
          <a:prstGeom prst="rect">
            <a:avLst/>
          </a:prstGeom>
        </p:spPr>
        <p:txBody>
          <a:bodyPr spcFirstLastPara="1" wrap="square" lIns="0" tIns="0" rIns="0" bIns="0" anchor="t" anchorCtr="0">
            <a:noAutofit/>
          </a:bodyPr>
          <a:lstStyle/>
          <a:p>
            <a:r>
              <a:rPr lang="es-CO" sz="1600" dirty="0"/>
              <a:t>¿ </a:t>
            </a:r>
            <a:r>
              <a:rPr lang="es-CO" sz="1600" dirty="0" smtClean="0"/>
              <a:t>se podría mejorar el </a:t>
            </a:r>
            <a:r>
              <a:rPr lang="es-CO" sz="1600" dirty="0"/>
              <a:t>rendimiento de </a:t>
            </a:r>
            <a:r>
              <a:rPr lang="es-CO" sz="1600" dirty="0" smtClean="0"/>
              <a:t>la empresa  y el </a:t>
            </a:r>
            <a:r>
              <a:rPr lang="es-CO" sz="1600" dirty="0"/>
              <a:t>manejo de sus  productos para que su servicio sea de una mayor calidad ?</a:t>
            </a:r>
          </a:p>
        </p:txBody>
      </p:sp>
      <p:sp>
        <p:nvSpPr>
          <p:cNvPr id="231" name="Google Shape;231;p18"/>
          <p:cNvSpPr txBox="1">
            <a:spLocks noGrp="1"/>
          </p:cNvSpPr>
          <p:nvPr>
            <p:ph type="title"/>
          </p:nvPr>
        </p:nvSpPr>
        <p:spPr>
          <a:xfrm>
            <a:off x="985805" y="759612"/>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3</a:t>
            </a:r>
            <a:r>
              <a:rPr lang="en" dirty="0" smtClean="0"/>
              <a:t>. Pregunta Problema :</a:t>
            </a:r>
            <a:endParaRPr dirty="0"/>
          </a:p>
        </p:txBody>
      </p:sp>
      <p:sp>
        <p:nvSpPr>
          <p:cNvPr id="233" name="Google Shape;233;p1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58" name="Grupo 57">
            <a:extLst>
              <a:ext uri="{FF2B5EF4-FFF2-40B4-BE49-F238E27FC236}">
                <a16:creationId xmlns:a16="http://schemas.microsoft.com/office/drawing/2014/main" id="{7B26CBDF-DC18-0E4C-98B9-BDF97A5A70BC}"/>
              </a:ext>
            </a:extLst>
          </p:cNvPr>
          <p:cNvGrpSpPr/>
          <p:nvPr/>
        </p:nvGrpSpPr>
        <p:grpSpPr>
          <a:xfrm>
            <a:off x="6107621" y="694846"/>
            <a:ext cx="2662658" cy="3617417"/>
            <a:chOff x="1019213" y="3964719"/>
            <a:chExt cx="438896" cy="683556"/>
          </a:xfrm>
        </p:grpSpPr>
        <p:sp>
          <p:nvSpPr>
            <p:cNvPr id="59" name="Google Shape;1271;p46">
              <a:extLst>
                <a:ext uri="{FF2B5EF4-FFF2-40B4-BE49-F238E27FC236}">
                  <a16:creationId xmlns:a16="http://schemas.microsoft.com/office/drawing/2014/main" id="{77F5EF97-915B-B742-98FE-5669BAF437C0}"/>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1272;p46">
              <a:extLst>
                <a:ext uri="{FF2B5EF4-FFF2-40B4-BE49-F238E27FC236}">
                  <a16:creationId xmlns:a16="http://schemas.microsoft.com/office/drawing/2014/main" id="{3B55732B-23AE-0445-9915-9F2B0547BFCF}"/>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1273;p46">
              <a:extLst>
                <a:ext uri="{FF2B5EF4-FFF2-40B4-BE49-F238E27FC236}">
                  <a16:creationId xmlns:a16="http://schemas.microsoft.com/office/drawing/2014/main" id="{3B9CF58F-FBB0-A84E-9F2D-09E8680C81E4}"/>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1274;p46">
              <a:extLst>
                <a:ext uri="{FF2B5EF4-FFF2-40B4-BE49-F238E27FC236}">
                  <a16:creationId xmlns:a16="http://schemas.microsoft.com/office/drawing/2014/main" id="{1325D2DD-A517-4B41-AB4D-5CA2069C4208}"/>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275;p46">
              <a:extLst>
                <a:ext uri="{FF2B5EF4-FFF2-40B4-BE49-F238E27FC236}">
                  <a16:creationId xmlns:a16="http://schemas.microsoft.com/office/drawing/2014/main" id="{6C3E58E2-DF2C-D847-85B6-CF08285671EE}"/>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276;p46">
              <a:extLst>
                <a:ext uri="{FF2B5EF4-FFF2-40B4-BE49-F238E27FC236}">
                  <a16:creationId xmlns:a16="http://schemas.microsoft.com/office/drawing/2014/main" id="{0031A356-4BE9-7048-B09A-849D92D1FB3B}"/>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277;p46">
              <a:extLst>
                <a:ext uri="{FF2B5EF4-FFF2-40B4-BE49-F238E27FC236}">
                  <a16:creationId xmlns:a16="http://schemas.microsoft.com/office/drawing/2014/main" id="{57A334E3-FA10-6543-AECA-90CA810F6995}"/>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278;p46">
              <a:extLst>
                <a:ext uri="{FF2B5EF4-FFF2-40B4-BE49-F238E27FC236}">
                  <a16:creationId xmlns:a16="http://schemas.microsoft.com/office/drawing/2014/main" id="{97318C7F-80D3-B04E-B9EB-E131520920F4}"/>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279;p46">
              <a:extLst>
                <a:ext uri="{FF2B5EF4-FFF2-40B4-BE49-F238E27FC236}">
                  <a16:creationId xmlns:a16="http://schemas.microsoft.com/office/drawing/2014/main" id="{AF3C7D5E-8182-1048-84FB-D760F9894C40}"/>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280;p46">
              <a:extLst>
                <a:ext uri="{FF2B5EF4-FFF2-40B4-BE49-F238E27FC236}">
                  <a16:creationId xmlns:a16="http://schemas.microsoft.com/office/drawing/2014/main" id="{489ABFCD-B008-B140-8676-E86D86EDD9EF}"/>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281;p46">
              <a:extLst>
                <a:ext uri="{FF2B5EF4-FFF2-40B4-BE49-F238E27FC236}">
                  <a16:creationId xmlns:a16="http://schemas.microsoft.com/office/drawing/2014/main" id="{40AABA68-FEAE-794F-B35A-7BF2188FDF1D}"/>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282;p46">
              <a:extLst>
                <a:ext uri="{FF2B5EF4-FFF2-40B4-BE49-F238E27FC236}">
                  <a16:creationId xmlns:a16="http://schemas.microsoft.com/office/drawing/2014/main" id="{85934EB1-44EA-214D-8F6A-5FA636F66F35}"/>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283;p46">
              <a:extLst>
                <a:ext uri="{FF2B5EF4-FFF2-40B4-BE49-F238E27FC236}">
                  <a16:creationId xmlns:a16="http://schemas.microsoft.com/office/drawing/2014/main" id="{1EA2C423-6846-214B-8C65-916692D3A30E}"/>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1284;p46">
              <a:extLst>
                <a:ext uri="{FF2B5EF4-FFF2-40B4-BE49-F238E27FC236}">
                  <a16:creationId xmlns:a16="http://schemas.microsoft.com/office/drawing/2014/main" id="{625D4181-8B66-B44E-9D8A-09DB75CA8799}"/>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1285;p46">
              <a:extLst>
                <a:ext uri="{FF2B5EF4-FFF2-40B4-BE49-F238E27FC236}">
                  <a16:creationId xmlns:a16="http://schemas.microsoft.com/office/drawing/2014/main" id="{AC80E4E8-E650-2A41-A6F4-34417C82D4ED}"/>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1286;p46">
              <a:extLst>
                <a:ext uri="{FF2B5EF4-FFF2-40B4-BE49-F238E27FC236}">
                  <a16:creationId xmlns:a16="http://schemas.microsoft.com/office/drawing/2014/main" id="{CFE2CFDB-33DD-5342-9AE8-FE8201DFF3AB}"/>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1287;p46">
              <a:extLst>
                <a:ext uri="{FF2B5EF4-FFF2-40B4-BE49-F238E27FC236}">
                  <a16:creationId xmlns:a16="http://schemas.microsoft.com/office/drawing/2014/main" id="{6772935E-2B6A-5849-B5B9-D5250B4150F2}"/>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288;p46">
              <a:extLst>
                <a:ext uri="{FF2B5EF4-FFF2-40B4-BE49-F238E27FC236}">
                  <a16:creationId xmlns:a16="http://schemas.microsoft.com/office/drawing/2014/main" id="{741D63C1-626A-0341-9F13-21C6353BC368}"/>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289;p46">
              <a:extLst>
                <a:ext uri="{FF2B5EF4-FFF2-40B4-BE49-F238E27FC236}">
                  <a16:creationId xmlns:a16="http://schemas.microsoft.com/office/drawing/2014/main" id="{7E6F248C-307D-CE4B-AB08-C47A7EE2C7E1}"/>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290;p46">
              <a:extLst>
                <a:ext uri="{FF2B5EF4-FFF2-40B4-BE49-F238E27FC236}">
                  <a16:creationId xmlns:a16="http://schemas.microsoft.com/office/drawing/2014/main" id="{17FB26FF-1659-C44E-B94D-2B343B1D577A}"/>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291;p46">
              <a:extLst>
                <a:ext uri="{FF2B5EF4-FFF2-40B4-BE49-F238E27FC236}">
                  <a16:creationId xmlns:a16="http://schemas.microsoft.com/office/drawing/2014/main" id="{F1C4DA58-4D5F-FA4D-BD9A-056029406DE2}"/>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292;p46">
              <a:extLst>
                <a:ext uri="{FF2B5EF4-FFF2-40B4-BE49-F238E27FC236}">
                  <a16:creationId xmlns:a16="http://schemas.microsoft.com/office/drawing/2014/main" id="{6A755387-9E96-4148-8E6F-C5A944634750}"/>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293;p46">
              <a:extLst>
                <a:ext uri="{FF2B5EF4-FFF2-40B4-BE49-F238E27FC236}">
                  <a16:creationId xmlns:a16="http://schemas.microsoft.com/office/drawing/2014/main" id="{55D1D98D-31B1-0347-B82F-E4609CFD3F7E}"/>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294;p46">
              <a:extLst>
                <a:ext uri="{FF2B5EF4-FFF2-40B4-BE49-F238E27FC236}">
                  <a16:creationId xmlns:a16="http://schemas.microsoft.com/office/drawing/2014/main" id="{DB899E50-DCE1-254C-87FC-63519D8E2946}"/>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295;p46">
              <a:extLst>
                <a:ext uri="{FF2B5EF4-FFF2-40B4-BE49-F238E27FC236}">
                  <a16:creationId xmlns:a16="http://schemas.microsoft.com/office/drawing/2014/main" id="{72CB11FE-FCE7-4E45-8440-6CB913E1CB2B}"/>
                </a:ext>
              </a:extLst>
            </p:cNvPr>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296;p46">
              <a:extLst>
                <a:ext uri="{FF2B5EF4-FFF2-40B4-BE49-F238E27FC236}">
                  <a16:creationId xmlns:a16="http://schemas.microsoft.com/office/drawing/2014/main" id="{79089754-7BA5-F443-96D0-98B236F04D60}"/>
                </a:ext>
              </a:extLst>
            </p:cNvPr>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297;p46">
              <a:extLst>
                <a:ext uri="{FF2B5EF4-FFF2-40B4-BE49-F238E27FC236}">
                  <a16:creationId xmlns:a16="http://schemas.microsoft.com/office/drawing/2014/main" id="{D76E0A5E-42EF-B049-89D5-E562B8E5ED77}"/>
                </a:ext>
              </a:extLst>
            </p:cNvPr>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298;p46">
              <a:extLst>
                <a:ext uri="{FF2B5EF4-FFF2-40B4-BE49-F238E27FC236}">
                  <a16:creationId xmlns:a16="http://schemas.microsoft.com/office/drawing/2014/main" id="{9EDA398D-D08B-E64A-8551-C8D8EB6C17A5}"/>
                </a:ext>
              </a:extLst>
            </p:cNvPr>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691162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34"/>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4. Justificación :</a:t>
            </a:r>
            <a:endParaRPr dirty="0"/>
          </a:p>
        </p:txBody>
      </p:sp>
      <p:sp>
        <p:nvSpPr>
          <p:cNvPr id="477" name="Google Shape;477;p34"/>
          <p:cNvSpPr txBox="1">
            <a:spLocks noGrp="1"/>
          </p:cNvSpPr>
          <p:nvPr>
            <p:ph type="body" idx="1"/>
          </p:nvPr>
        </p:nvSpPr>
        <p:spPr>
          <a:xfrm>
            <a:off x="263019" y="1517073"/>
            <a:ext cx="6002699" cy="3504623"/>
          </a:xfrm>
          <a:prstGeom prst="rect">
            <a:avLst/>
          </a:prstGeom>
        </p:spPr>
        <p:txBody>
          <a:bodyPr spcFirstLastPara="1" wrap="square" lIns="0" tIns="0" rIns="0" bIns="0" anchor="t" anchorCtr="0">
            <a:noAutofit/>
          </a:bodyPr>
          <a:lstStyle/>
          <a:p>
            <a:pPr marL="0" indent="0">
              <a:buNone/>
            </a:pPr>
            <a:r>
              <a:rPr lang="es-CO" sz="1600" dirty="0"/>
              <a:t>A partir de la temática abordada en el problema que se presenta en la empresa, se quiere  dar   un mejor control y rendimiento a la calidad de cada producto que se brinda a los clientes , lo que se desea hacer con este proyecto es brindar soluciones mas rapidas de una manera mas eficaz</a:t>
            </a:r>
            <a:r>
              <a:rPr lang="es-CO" sz="1600" dirty="0" smtClean="0"/>
              <a:t>.</a:t>
            </a:r>
          </a:p>
          <a:p>
            <a:pPr marL="0" indent="0">
              <a:buNone/>
            </a:pPr>
            <a:endParaRPr lang="es-CO" sz="1600" dirty="0"/>
          </a:p>
          <a:p>
            <a:pPr marL="0" indent="0">
              <a:buNone/>
            </a:pPr>
            <a:r>
              <a:rPr lang="es-CO" sz="1600" dirty="0"/>
              <a:t>Permitiendo asi una mejor compra y venta de sus productos u servicios lo cual mejoraría el rendimiento y productividad de la empresa.</a:t>
            </a:r>
          </a:p>
        </p:txBody>
      </p:sp>
      <p:sp>
        <p:nvSpPr>
          <p:cNvPr id="478" name="Google Shape;478;p34"/>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5" name="Grupo 4">
            <a:extLst>
              <a:ext uri="{FF2B5EF4-FFF2-40B4-BE49-F238E27FC236}">
                <a16:creationId xmlns:a16="http://schemas.microsoft.com/office/drawing/2014/main" id="{4821C6E0-D628-1045-909A-C4A8E9F1A2C5}"/>
              </a:ext>
            </a:extLst>
          </p:cNvPr>
          <p:cNvGrpSpPr/>
          <p:nvPr/>
        </p:nvGrpSpPr>
        <p:grpSpPr>
          <a:xfrm>
            <a:off x="6330753" y="977923"/>
            <a:ext cx="2372274" cy="3843743"/>
            <a:chOff x="5419407" y="3281869"/>
            <a:chExt cx="743968" cy="852939"/>
          </a:xfrm>
        </p:grpSpPr>
        <p:sp>
          <p:nvSpPr>
            <p:cNvPr id="6" name="Google Shape;1068;p46">
              <a:extLst>
                <a:ext uri="{FF2B5EF4-FFF2-40B4-BE49-F238E27FC236}">
                  <a16:creationId xmlns:a16="http://schemas.microsoft.com/office/drawing/2014/main" id="{B93F5133-5C8E-934B-B826-EBAC0BE2DC05}"/>
                </a:ext>
              </a:extLst>
            </p:cNvPr>
            <p:cNvSpPr/>
            <p:nvPr/>
          </p:nvSpPr>
          <p:spPr>
            <a:xfrm>
              <a:off x="5419407" y="3621745"/>
              <a:ext cx="657536" cy="466127"/>
            </a:xfrm>
            <a:custGeom>
              <a:avLst/>
              <a:gdLst/>
              <a:ahLst/>
              <a:cxnLst/>
              <a:rect l="l" t="t" r="r" b="b"/>
              <a:pathLst>
                <a:path w="6575358" h="4661273" extrusionOk="0">
                  <a:moveTo>
                    <a:pt x="821939" y="267047"/>
                  </a:moveTo>
                  <a:cubicBezTo>
                    <a:pt x="148314" y="-318021"/>
                    <a:pt x="53758" y="239450"/>
                    <a:pt x="8896" y="247729"/>
                  </a:cubicBezTo>
                  <a:cubicBezTo>
                    <a:pt x="8896" y="247729"/>
                    <a:pt x="-11120" y="382267"/>
                    <a:pt x="8896" y="872814"/>
                  </a:cubicBezTo>
                  <a:lnTo>
                    <a:pt x="6575358" y="4661273"/>
                  </a:lnTo>
                  <a:lnTo>
                    <a:pt x="6575358" y="1995346"/>
                  </a:lnTo>
                  <a:cubicBezTo>
                    <a:pt x="5828573" y="658933"/>
                    <a:pt x="5334398" y="-274555"/>
                    <a:pt x="4848504" y="156657"/>
                  </a:cubicBezTo>
                  <a:cubicBezTo>
                    <a:pt x="4006473" y="902482"/>
                    <a:pt x="3596501" y="1403378"/>
                    <a:pt x="2595036" y="368469"/>
                  </a:cubicBezTo>
                  <a:cubicBezTo>
                    <a:pt x="2001473" y="-244888"/>
                    <a:pt x="1630841" y="969406"/>
                    <a:pt x="821939" y="267047"/>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1069;p46">
              <a:extLst>
                <a:ext uri="{FF2B5EF4-FFF2-40B4-BE49-F238E27FC236}">
                  <a16:creationId xmlns:a16="http://schemas.microsoft.com/office/drawing/2014/main" id="{3AC24FBA-4ED8-8245-A6BA-5C9E0A28A55E}"/>
                </a:ext>
              </a:extLst>
            </p:cNvPr>
            <p:cNvSpPr/>
            <p:nvPr/>
          </p:nvSpPr>
          <p:spPr>
            <a:xfrm>
              <a:off x="5505839" y="3664023"/>
              <a:ext cx="657536" cy="470785"/>
            </a:xfrm>
            <a:custGeom>
              <a:avLst/>
              <a:gdLst/>
              <a:ahLst/>
              <a:cxnLst/>
              <a:rect l="l" t="t" r="r" b="b"/>
              <a:pathLst>
                <a:path w="6575357" h="4707850" extrusionOk="0">
                  <a:moveTo>
                    <a:pt x="822629" y="313625"/>
                  </a:moveTo>
                  <a:cubicBezTo>
                    <a:pt x="149004" y="-271443"/>
                    <a:pt x="54448" y="285338"/>
                    <a:pt x="8896" y="294307"/>
                  </a:cubicBezTo>
                  <a:cubicBezTo>
                    <a:pt x="8896" y="294307"/>
                    <a:pt x="-11120" y="428845"/>
                    <a:pt x="8896" y="919392"/>
                  </a:cubicBezTo>
                  <a:lnTo>
                    <a:pt x="6575358" y="4707851"/>
                  </a:lnTo>
                  <a:lnTo>
                    <a:pt x="6575358" y="2041924"/>
                  </a:lnTo>
                  <a:cubicBezTo>
                    <a:pt x="5512466" y="499219"/>
                    <a:pt x="4811924" y="786234"/>
                    <a:pt x="4204557" y="1009085"/>
                  </a:cubicBezTo>
                  <a:cubicBezTo>
                    <a:pt x="3609614" y="1227105"/>
                    <a:pt x="3391514" y="771745"/>
                    <a:pt x="2638518" y="122512"/>
                  </a:cubicBezTo>
                  <a:cubicBezTo>
                    <a:pt x="2019418" y="-411501"/>
                    <a:pt x="1631531" y="1015984"/>
                    <a:pt x="822629" y="313625"/>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070;p46">
              <a:extLst>
                <a:ext uri="{FF2B5EF4-FFF2-40B4-BE49-F238E27FC236}">
                  <a16:creationId xmlns:a16="http://schemas.microsoft.com/office/drawing/2014/main" id="{96A492FF-83E4-294B-930B-8514120432DA}"/>
                </a:ext>
              </a:extLst>
            </p:cNvPr>
            <p:cNvSpPr/>
            <p:nvPr/>
          </p:nvSpPr>
          <p:spPr>
            <a:xfrm>
              <a:off x="5932557" y="3619063"/>
              <a:ext cx="14356" cy="21562"/>
            </a:xfrm>
            <a:custGeom>
              <a:avLst/>
              <a:gdLst/>
              <a:ahLst/>
              <a:cxnLst/>
              <a:rect l="l" t="t" r="r" b="b"/>
              <a:pathLst>
                <a:path w="143559" h="215617" extrusionOk="0">
                  <a:moveTo>
                    <a:pt x="143559" y="149060"/>
                  </a:moveTo>
                  <a:cubicBezTo>
                    <a:pt x="143559" y="93865"/>
                    <a:pt x="111120" y="31080"/>
                    <a:pt x="71780" y="8312"/>
                  </a:cubicBezTo>
                  <a:cubicBezTo>
                    <a:pt x="31749" y="-14456"/>
                    <a:pt x="0" y="11072"/>
                    <a:pt x="0" y="66267"/>
                  </a:cubicBezTo>
                  <a:cubicBezTo>
                    <a:pt x="0" y="121463"/>
                    <a:pt x="32439" y="184247"/>
                    <a:pt x="71780" y="207015"/>
                  </a:cubicBezTo>
                  <a:cubicBezTo>
                    <a:pt x="111120" y="230473"/>
                    <a:pt x="143559" y="204255"/>
                    <a:pt x="143559" y="14906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071;p46">
              <a:extLst>
                <a:ext uri="{FF2B5EF4-FFF2-40B4-BE49-F238E27FC236}">
                  <a16:creationId xmlns:a16="http://schemas.microsoft.com/office/drawing/2014/main" id="{85A43A36-855C-A74C-A88D-734B7B07382A}"/>
                </a:ext>
              </a:extLst>
            </p:cNvPr>
            <p:cNvSpPr/>
            <p:nvPr/>
          </p:nvSpPr>
          <p:spPr>
            <a:xfrm>
              <a:off x="5742144" y="3656207"/>
              <a:ext cx="14908" cy="20998"/>
            </a:xfrm>
            <a:custGeom>
              <a:avLst/>
              <a:gdLst/>
              <a:ahLst/>
              <a:cxnLst/>
              <a:rect l="l" t="t" r="r" b="b"/>
              <a:pathLst>
                <a:path w="149080" h="209976" extrusionOk="0">
                  <a:moveTo>
                    <a:pt x="149081" y="147765"/>
                  </a:moveTo>
                  <a:cubicBezTo>
                    <a:pt x="149081" y="94639"/>
                    <a:pt x="115952" y="32544"/>
                    <a:pt x="74541" y="9087"/>
                  </a:cubicBezTo>
                  <a:cubicBezTo>
                    <a:pt x="33129" y="-14371"/>
                    <a:pt x="0" y="9087"/>
                    <a:pt x="0" y="62212"/>
                  </a:cubicBezTo>
                  <a:cubicBezTo>
                    <a:pt x="0" y="115337"/>
                    <a:pt x="33129" y="177432"/>
                    <a:pt x="74541" y="200890"/>
                  </a:cubicBezTo>
                  <a:cubicBezTo>
                    <a:pt x="115262" y="224348"/>
                    <a:pt x="149081" y="200890"/>
                    <a:pt x="149081" y="14776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072;p46">
              <a:extLst>
                <a:ext uri="{FF2B5EF4-FFF2-40B4-BE49-F238E27FC236}">
                  <a16:creationId xmlns:a16="http://schemas.microsoft.com/office/drawing/2014/main" id="{4B93CDFD-74C4-5D42-A2DC-8F7483C7E160}"/>
                </a:ext>
              </a:extLst>
            </p:cNvPr>
            <p:cNvSpPr/>
            <p:nvPr/>
          </p:nvSpPr>
          <p:spPr>
            <a:xfrm>
              <a:off x="5901039" y="328186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073;p46">
              <a:extLst>
                <a:ext uri="{FF2B5EF4-FFF2-40B4-BE49-F238E27FC236}">
                  <a16:creationId xmlns:a16="http://schemas.microsoft.com/office/drawing/2014/main" id="{4B722715-C2F6-E64D-8C4E-3BA59EE8AA23}"/>
                </a:ext>
              </a:extLst>
            </p:cNvPr>
            <p:cNvSpPr/>
            <p:nvPr/>
          </p:nvSpPr>
          <p:spPr>
            <a:xfrm>
              <a:off x="5876197" y="3303335"/>
              <a:ext cx="127478" cy="323789"/>
            </a:xfrm>
            <a:custGeom>
              <a:avLst/>
              <a:gdLst/>
              <a:ahLst/>
              <a:cxnLst/>
              <a:rect l="l" t="t" r="r" b="b"/>
              <a:pathLst>
                <a:path w="1274779" h="3237886" extrusionOk="0">
                  <a:moveTo>
                    <a:pt x="1274780" y="734786"/>
                  </a:moveTo>
                  <a:lnTo>
                    <a:pt x="690" y="0"/>
                  </a:lnTo>
                  <a:lnTo>
                    <a:pt x="0" y="2503101"/>
                  </a:lnTo>
                  <a:lnTo>
                    <a:pt x="550772" y="2820473"/>
                  </a:lnTo>
                  <a:lnTo>
                    <a:pt x="637735" y="2991578"/>
                  </a:lnTo>
                  <a:lnTo>
                    <a:pt x="724009" y="2921205"/>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074;p46">
              <a:extLst>
                <a:ext uri="{FF2B5EF4-FFF2-40B4-BE49-F238E27FC236}">
                  <a16:creationId xmlns:a16="http://schemas.microsoft.com/office/drawing/2014/main" id="{AC7CD621-AFC8-C14E-9E8C-F2328893CEF3}"/>
                </a:ext>
              </a:extLst>
            </p:cNvPr>
            <p:cNvSpPr/>
            <p:nvPr/>
          </p:nvSpPr>
          <p:spPr>
            <a:xfrm>
              <a:off x="5942742" y="3429035"/>
              <a:ext cx="44034" cy="66165"/>
            </a:xfrm>
            <a:custGeom>
              <a:avLst/>
              <a:gdLst/>
              <a:ahLst/>
              <a:cxnLst/>
              <a:rect l="l" t="t" r="r" b="b"/>
              <a:pathLst>
                <a:path w="440340" h="661652" extrusionOk="0">
                  <a:moveTo>
                    <a:pt x="440341" y="254588"/>
                  </a:moveTo>
                  <a:cubicBezTo>
                    <a:pt x="440341" y="334621"/>
                    <a:pt x="428608" y="407754"/>
                    <a:pt x="406522" y="469159"/>
                  </a:cubicBezTo>
                  <a:cubicBezTo>
                    <a:pt x="384436" y="530564"/>
                    <a:pt x="351997" y="578859"/>
                    <a:pt x="311276" y="611976"/>
                  </a:cubicBezTo>
                  <a:cubicBezTo>
                    <a:pt x="270554" y="645094"/>
                    <a:pt x="221551" y="661652"/>
                    <a:pt x="168406" y="661652"/>
                  </a:cubicBezTo>
                  <a:cubicBezTo>
                    <a:pt x="115262" y="661652"/>
                    <a:pt x="57286" y="644404"/>
                    <a:pt x="0" y="610597"/>
                  </a:cubicBezTo>
                  <a:lnTo>
                    <a:pt x="0" y="0"/>
                  </a:lnTo>
                  <a:lnTo>
                    <a:pt x="44034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075;p46">
              <a:extLst>
                <a:ext uri="{FF2B5EF4-FFF2-40B4-BE49-F238E27FC236}">
                  <a16:creationId xmlns:a16="http://schemas.microsoft.com/office/drawing/2014/main" id="{CA12BCA7-74AE-BF46-8EB3-819F21C956B5}"/>
                </a:ext>
              </a:extLst>
            </p:cNvPr>
            <p:cNvSpPr/>
            <p:nvPr/>
          </p:nvSpPr>
          <p:spPr>
            <a:xfrm>
              <a:off x="5898768" y="3376677"/>
              <a:ext cx="44103" cy="113633"/>
            </a:xfrm>
            <a:custGeom>
              <a:avLst/>
              <a:gdLst/>
              <a:ahLst/>
              <a:cxnLst/>
              <a:rect l="l" t="t" r="r" b="b"/>
              <a:pathLst>
                <a:path w="441030" h="1136330" extrusionOk="0">
                  <a:moveTo>
                    <a:pt x="441031" y="1136331"/>
                  </a:moveTo>
                  <a:cubicBezTo>
                    <a:pt x="363730" y="1091484"/>
                    <a:pt x="287809" y="1019731"/>
                    <a:pt x="220861" y="927279"/>
                  </a:cubicBezTo>
                  <a:cubicBezTo>
                    <a:pt x="153912" y="834827"/>
                    <a:pt x="98007" y="725817"/>
                    <a:pt x="59356" y="610597"/>
                  </a:cubicBezTo>
                  <a:cubicBezTo>
                    <a:pt x="20706" y="495377"/>
                    <a:pt x="0" y="378087"/>
                    <a:pt x="0" y="271146"/>
                  </a:cubicBezTo>
                  <a:cubicBezTo>
                    <a:pt x="0" y="164206"/>
                    <a:pt x="20706" y="70374"/>
                    <a:pt x="59356" y="0"/>
                  </a:cubicBezTo>
                  <a:lnTo>
                    <a:pt x="441031" y="525734"/>
                  </a:lnTo>
                  <a:lnTo>
                    <a:pt x="441031" y="113633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076;p46">
              <a:extLst>
                <a:ext uri="{FF2B5EF4-FFF2-40B4-BE49-F238E27FC236}">
                  <a16:creationId xmlns:a16="http://schemas.microsoft.com/office/drawing/2014/main" id="{F97AE8BE-BC2B-4242-A443-A7F6A432F5AE}"/>
                </a:ext>
              </a:extLst>
            </p:cNvPr>
            <p:cNvSpPr/>
            <p:nvPr/>
          </p:nvSpPr>
          <p:spPr>
            <a:xfrm>
              <a:off x="5904618" y="3363123"/>
              <a:ext cx="82271" cy="91555"/>
            </a:xfrm>
            <a:custGeom>
              <a:avLst/>
              <a:gdLst/>
              <a:ahLst/>
              <a:cxnLst/>
              <a:rect l="l" t="t" r="r" b="b"/>
              <a:pathLst>
                <a:path w="822705" h="915549" extrusionOk="0">
                  <a:moveTo>
                    <a:pt x="822706" y="915550"/>
                  </a:moveTo>
                  <a:cubicBezTo>
                    <a:pt x="822706" y="781012"/>
                    <a:pt x="790957" y="631985"/>
                    <a:pt x="731601" y="491237"/>
                  </a:cubicBezTo>
                  <a:cubicBezTo>
                    <a:pt x="672244" y="350489"/>
                    <a:pt x="589422" y="226300"/>
                    <a:pt x="496246" y="137298"/>
                  </a:cubicBezTo>
                  <a:cubicBezTo>
                    <a:pt x="402380" y="48296"/>
                    <a:pt x="302993" y="0"/>
                    <a:pt x="213268" y="0"/>
                  </a:cubicBezTo>
                  <a:cubicBezTo>
                    <a:pt x="123544" y="0"/>
                    <a:pt x="49003" y="47606"/>
                    <a:pt x="0" y="135918"/>
                  </a:cubicBezTo>
                  <a:lnTo>
                    <a:pt x="381675" y="661652"/>
                  </a:lnTo>
                  <a:lnTo>
                    <a:pt x="822706" y="91555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077;p46">
              <a:extLst>
                <a:ext uri="{FF2B5EF4-FFF2-40B4-BE49-F238E27FC236}">
                  <a16:creationId xmlns:a16="http://schemas.microsoft.com/office/drawing/2014/main" id="{94DC4B67-80DF-2344-9ED5-EF435CCA7EA6}"/>
                </a:ext>
              </a:extLst>
            </p:cNvPr>
            <p:cNvSpPr/>
            <p:nvPr/>
          </p:nvSpPr>
          <p:spPr>
            <a:xfrm>
              <a:off x="5892850" y="3492608"/>
              <a:ext cx="77646" cy="54160"/>
            </a:xfrm>
            <a:custGeom>
              <a:avLst/>
              <a:gdLst/>
              <a:ahLst/>
              <a:cxnLst/>
              <a:rect l="l" t="t" r="r" b="b"/>
              <a:pathLst>
                <a:path w="776463" h="541602" extrusionOk="0">
                  <a:moveTo>
                    <a:pt x="0" y="0"/>
                  </a:moveTo>
                  <a:lnTo>
                    <a:pt x="776463" y="447771"/>
                  </a:lnTo>
                  <a:lnTo>
                    <a:pt x="776463" y="541603"/>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078;p46">
              <a:extLst>
                <a:ext uri="{FF2B5EF4-FFF2-40B4-BE49-F238E27FC236}">
                  <a16:creationId xmlns:a16="http://schemas.microsoft.com/office/drawing/2014/main" id="{DC36F33E-C286-5749-8C38-78BBF737B3A1}"/>
                </a:ext>
              </a:extLst>
            </p:cNvPr>
            <p:cNvSpPr/>
            <p:nvPr/>
          </p:nvSpPr>
          <p:spPr>
            <a:xfrm>
              <a:off x="5892850" y="3510909"/>
              <a:ext cx="94142" cy="63681"/>
            </a:xfrm>
            <a:custGeom>
              <a:avLst/>
              <a:gdLst/>
              <a:ahLst/>
              <a:cxnLst/>
              <a:rect l="l" t="t" r="r" b="b"/>
              <a:pathLst>
                <a:path w="941418" h="636814" extrusionOk="0">
                  <a:moveTo>
                    <a:pt x="0" y="0"/>
                  </a:moveTo>
                  <a:lnTo>
                    <a:pt x="941419" y="542982"/>
                  </a:lnTo>
                  <a:lnTo>
                    <a:pt x="941419" y="636814"/>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079;p46">
              <a:extLst>
                <a:ext uri="{FF2B5EF4-FFF2-40B4-BE49-F238E27FC236}">
                  <a16:creationId xmlns:a16="http://schemas.microsoft.com/office/drawing/2014/main" id="{68421109-41A2-4149-B559-F20C73D93297}"/>
                </a:ext>
              </a:extLst>
            </p:cNvPr>
            <p:cNvSpPr/>
            <p:nvPr/>
          </p:nvSpPr>
          <p:spPr>
            <a:xfrm>
              <a:off x="5892850" y="3529211"/>
              <a:ext cx="61013" cy="44570"/>
            </a:xfrm>
            <a:custGeom>
              <a:avLst/>
              <a:gdLst/>
              <a:ahLst/>
              <a:cxnLst/>
              <a:rect l="l" t="t" r="r" b="b"/>
              <a:pathLst>
                <a:path w="610127" h="445701" extrusionOk="0">
                  <a:moveTo>
                    <a:pt x="0" y="0"/>
                  </a:moveTo>
                  <a:lnTo>
                    <a:pt x="610128" y="351869"/>
                  </a:lnTo>
                  <a:lnTo>
                    <a:pt x="610128"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080;p46">
              <a:extLst>
                <a:ext uri="{FF2B5EF4-FFF2-40B4-BE49-F238E27FC236}">
                  <a16:creationId xmlns:a16="http://schemas.microsoft.com/office/drawing/2014/main" id="{9ED438A9-FB81-5745-8151-D7A1568703C2}"/>
                </a:ext>
              </a:extLst>
            </p:cNvPr>
            <p:cNvSpPr/>
            <p:nvPr/>
          </p:nvSpPr>
          <p:spPr>
            <a:xfrm>
              <a:off x="5710489" y="331915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081;p46">
              <a:extLst>
                <a:ext uri="{FF2B5EF4-FFF2-40B4-BE49-F238E27FC236}">
                  <a16:creationId xmlns:a16="http://schemas.microsoft.com/office/drawing/2014/main" id="{35D39084-2A5E-F94F-8FBB-ECA9C2B7839B}"/>
                </a:ext>
              </a:extLst>
            </p:cNvPr>
            <p:cNvSpPr/>
            <p:nvPr/>
          </p:nvSpPr>
          <p:spPr>
            <a:xfrm>
              <a:off x="5685991" y="3340763"/>
              <a:ext cx="127478" cy="323789"/>
            </a:xfrm>
            <a:custGeom>
              <a:avLst/>
              <a:gdLst/>
              <a:ahLst/>
              <a:cxnLst/>
              <a:rect l="l" t="t" r="r" b="b"/>
              <a:pathLst>
                <a:path w="1274779" h="3237886" extrusionOk="0">
                  <a:moveTo>
                    <a:pt x="1274780" y="734786"/>
                  </a:moveTo>
                  <a:lnTo>
                    <a:pt x="690" y="0"/>
                  </a:lnTo>
                  <a:lnTo>
                    <a:pt x="0" y="2503791"/>
                  </a:lnTo>
                  <a:lnTo>
                    <a:pt x="551461" y="2821163"/>
                  </a:lnTo>
                  <a:lnTo>
                    <a:pt x="637735" y="2991578"/>
                  </a:lnTo>
                  <a:lnTo>
                    <a:pt x="724009" y="2921204"/>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082;p46">
              <a:extLst>
                <a:ext uri="{FF2B5EF4-FFF2-40B4-BE49-F238E27FC236}">
                  <a16:creationId xmlns:a16="http://schemas.microsoft.com/office/drawing/2014/main" id="{1F33BEBB-932A-DF44-BD8B-79005F1955D5}"/>
                </a:ext>
              </a:extLst>
            </p:cNvPr>
            <p:cNvSpPr/>
            <p:nvPr/>
          </p:nvSpPr>
          <p:spPr>
            <a:xfrm>
              <a:off x="5752466" y="3466532"/>
              <a:ext cx="44103" cy="65613"/>
            </a:xfrm>
            <a:custGeom>
              <a:avLst/>
              <a:gdLst/>
              <a:ahLst/>
              <a:cxnLst/>
              <a:rect l="l" t="t" r="r" b="b"/>
              <a:pathLst>
                <a:path w="441031" h="656132" extrusionOk="0">
                  <a:moveTo>
                    <a:pt x="441031" y="254588"/>
                  </a:moveTo>
                  <a:cubicBezTo>
                    <a:pt x="441031" y="361528"/>
                    <a:pt x="420326" y="455360"/>
                    <a:pt x="381675" y="525734"/>
                  </a:cubicBezTo>
                  <a:cubicBezTo>
                    <a:pt x="343024" y="596108"/>
                    <a:pt x="287119" y="640954"/>
                    <a:pt x="220171" y="656132"/>
                  </a:cubicBezTo>
                  <a:lnTo>
                    <a:pt x="0" y="0"/>
                  </a:lnTo>
                  <a:lnTo>
                    <a:pt x="44103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083;p46">
              <a:extLst>
                <a:ext uri="{FF2B5EF4-FFF2-40B4-BE49-F238E27FC236}">
                  <a16:creationId xmlns:a16="http://schemas.microsoft.com/office/drawing/2014/main" id="{88F836FA-32D6-D54B-9585-669FAB5414FE}"/>
                </a:ext>
              </a:extLst>
            </p:cNvPr>
            <p:cNvSpPr/>
            <p:nvPr/>
          </p:nvSpPr>
          <p:spPr>
            <a:xfrm>
              <a:off x="5721431" y="3466601"/>
              <a:ext cx="53214" cy="66087"/>
            </a:xfrm>
            <a:custGeom>
              <a:avLst/>
              <a:gdLst/>
              <a:ahLst/>
              <a:cxnLst/>
              <a:rect l="l" t="t" r="r" b="b"/>
              <a:pathLst>
                <a:path w="532135" h="660871" extrusionOk="0">
                  <a:moveTo>
                    <a:pt x="532136" y="655443"/>
                  </a:moveTo>
                  <a:cubicBezTo>
                    <a:pt x="447933" y="674071"/>
                    <a:pt x="350616" y="644404"/>
                    <a:pt x="253990" y="571960"/>
                  </a:cubicBezTo>
                  <a:cubicBezTo>
                    <a:pt x="158053" y="498827"/>
                    <a:pt x="68329" y="386366"/>
                    <a:pt x="0" y="251828"/>
                  </a:cubicBezTo>
                  <a:lnTo>
                    <a:pt x="311966" y="0"/>
                  </a:lnTo>
                  <a:lnTo>
                    <a:pt x="532136" y="65544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084;p46">
              <a:extLst>
                <a:ext uri="{FF2B5EF4-FFF2-40B4-BE49-F238E27FC236}">
                  <a16:creationId xmlns:a16="http://schemas.microsoft.com/office/drawing/2014/main" id="{F68D0A92-7731-1041-945E-31C5900B1570}"/>
                </a:ext>
              </a:extLst>
            </p:cNvPr>
            <p:cNvSpPr/>
            <p:nvPr/>
          </p:nvSpPr>
          <p:spPr>
            <a:xfrm>
              <a:off x="5708631" y="3400552"/>
              <a:ext cx="88068" cy="91624"/>
            </a:xfrm>
            <a:custGeom>
              <a:avLst/>
              <a:gdLst/>
              <a:ahLst/>
              <a:cxnLst/>
              <a:rect l="l" t="t" r="r" b="b"/>
              <a:pathLst>
                <a:path w="880681" h="916239" extrusionOk="0">
                  <a:moveTo>
                    <a:pt x="880682" y="916240"/>
                  </a:moveTo>
                  <a:cubicBezTo>
                    <a:pt x="880682" y="815509"/>
                    <a:pt x="862737" y="706498"/>
                    <a:pt x="828918" y="598178"/>
                  </a:cubicBezTo>
                  <a:cubicBezTo>
                    <a:pt x="794408" y="489857"/>
                    <a:pt x="745405" y="385676"/>
                    <a:pt x="685358" y="295294"/>
                  </a:cubicBezTo>
                  <a:cubicBezTo>
                    <a:pt x="625312" y="204912"/>
                    <a:pt x="555603" y="130399"/>
                    <a:pt x="483823" y="78653"/>
                  </a:cubicBezTo>
                  <a:cubicBezTo>
                    <a:pt x="411353" y="26908"/>
                    <a:pt x="338883" y="0"/>
                    <a:pt x="271935" y="0"/>
                  </a:cubicBezTo>
                  <a:cubicBezTo>
                    <a:pt x="204986" y="0"/>
                    <a:pt x="145630" y="26218"/>
                    <a:pt x="100078" y="77273"/>
                  </a:cubicBezTo>
                  <a:cubicBezTo>
                    <a:pt x="53835" y="128329"/>
                    <a:pt x="22776" y="202152"/>
                    <a:pt x="8282" y="292534"/>
                  </a:cubicBezTo>
                  <a:cubicBezTo>
                    <a:pt x="-5522" y="382917"/>
                    <a:pt x="-2071" y="486407"/>
                    <a:pt x="18635" y="594728"/>
                  </a:cubicBezTo>
                  <a:cubicBezTo>
                    <a:pt x="39341" y="703049"/>
                    <a:pt x="77301" y="812059"/>
                    <a:pt x="129065" y="912790"/>
                  </a:cubicBezTo>
                  <a:lnTo>
                    <a:pt x="441031" y="660962"/>
                  </a:lnTo>
                  <a:lnTo>
                    <a:pt x="880682" y="91624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085;p46">
              <a:extLst>
                <a:ext uri="{FF2B5EF4-FFF2-40B4-BE49-F238E27FC236}">
                  <a16:creationId xmlns:a16="http://schemas.microsoft.com/office/drawing/2014/main" id="{E6AB2160-6642-3941-9083-82414D72E258}"/>
                </a:ext>
              </a:extLst>
            </p:cNvPr>
            <p:cNvSpPr/>
            <p:nvPr/>
          </p:nvSpPr>
          <p:spPr>
            <a:xfrm>
              <a:off x="5702644" y="3530105"/>
              <a:ext cx="88137" cy="60232"/>
            </a:xfrm>
            <a:custGeom>
              <a:avLst/>
              <a:gdLst/>
              <a:ahLst/>
              <a:cxnLst/>
              <a:rect l="l" t="t" r="r" b="b"/>
              <a:pathLst>
                <a:path w="881371" h="602317" extrusionOk="0">
                  <a:moveTo>
                    <a:pt x="0" y="0"/>
                  </a:moveTo>
                  <a:lnTo>
                    <a:pt x="881372" y="508485"/>
                  </a:lnTo>
                  <a:lnTo>
                    <a:pt x="881372" y="602317"/>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086;p46">
              <a:extLst>
                <a:ext uri="{FF2B5EF4-FFF2-40B4-BE49-F238E27FC236}">
                  <a16:creationId xmlns:a16="http://schemas.microsoft.com/office/drawing/2014/main" id="{BE5EDE7C-673A-E740-BC0B-931F6D6DAF97}"/>
                </a:ext>
              </a:extLst>
            </p:cNvPr>
            <p:cNvSpPr/>
            <p:nvPr/>
          </p:nvSpPr>
          <p:spPr>
            <a:xfrm>
              <a:off x="5702644" y="3548338"/>
              <a:ext cx="91519" cy="62232"/>
            </a:xfrm>
            <a:custGeom>
              <a:avLst/>
              <a:gdLst/>
              <a:ahLst/>
              <a:cxnLst/>
              <a:rect l="l" t="t" r="r" b="b"/>
              <a:pathLst>
                <a:path w="915191" h="622325" extrusionOk="0">
                  <a:moveTo>
                    <a:pt x="0" y="0"/>
                  </a:moveTo>
                  <a:lnTo>
                    <a:pt x="915191" y="528494"/>
                  </a:lnTo>
                  <a:lnTo>
                    <a:pt x="915191" y="622325"/>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087;p46">
              <a:extLst>
                <a:ext uri="{FF2B5EF4-FFF2-40B4-BE49-F238E27FC236}">
                  <a16:creationId xmlns:a16="http://schemas.microsoft.com/office/drawing/2014/main" id="{E7066E60-596E-DB41-AAE5-08716DD92653}"/>
                </a:ext>
              </a:extLst>
            </p:cNvPr>
            <p:cNvSpPr/>
            <p:nvPr/>
          </p:nvSpPr>
          <p:spPr>
            <a:xfrm>
              <a:off x="5702644" y="3566639"/>
              <a:ext cx="61013" cy="44570"/>
            </a:xfrm>
            <a:custGeom>
              <a:avLst/>
              <a:gdLst/>
              <a:ahLst/>
              <a:cxnLst/>
              <a:rect l="l" t="t" r="r" b="b"/>
              <a:pathLst>
                <a:path w="610127" h="445700" extrusionOk="0">
                  <a:moveTo>
                    <a:pt x="0" y="0"/>
                  </a:moveTo>
                  <a:lnTo>
                    <a:pt x="610127" y="351869"/>
                  </a:lnTo>
                  <a:lnTo>
                    <a:pt x="610127"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5. Obejtivo General :</a:t>
            </a:r>
            <a:endParaRPr dirty="0"/>
          </a:p>
        </p:txBody>
      </p:sp>
      <p:sp>
        <p:nvSpPr>
          <p:cNvPr id="484" name="Google Shape;484;p35"/>
          <p:cNvSpPr txBox="1">
            <a:spLocks noGrp="1"/>
          </p:cNvSpPr>
          <p:nvPr>
            <p:ph type="body" idx="1"/>
          </p:nvPr>
        </p:nvSpPr>
        <p:spPr>
          <a:xfrm>
            <a:off x="614320" y="1794297"/>
            <a:ext cx="4599927" cy="2036422"/>
          </a:xfrm>
          <a:prstGeom prst="rect">
            <a:avLst/>
          </a:prstGeom>
        </p:spPr>
        <p:txBody>
          <a:bodyPr spcFirstLastPara="1" wrap="square" lIns="0" tIns="0" rIns="0" bIns="0" anchor="t" anchorCtr="0">
            <a:noAutofit/>
          </a:bodyPr>
          <a:lstStyle/>
          <a:p>
            <a:pPr marL="0" lvl="0" indent="0">
              <a:buNone/>
            </a:pPr>
            <a:r>
              <a:rPr lang="es-CO" sz="1800" dirty="0"/>
              <a:t>Implementar un mejor control en cada producto teniendo en cuenta un inventario el cual se tenga un fácil acción y un amplio conocimiento para poder controlar mucho mas la calidad que se le  brinde al cliente</a:t>
            </a:r>
            <a:endParaRPr sz="1800" dirty="0"/>
          </a:p>
        </p:txBody>
      </p:sp>
      <p:grpSp>
        <p:nvGrpSpPr>
          <p:cNvPr id="6" name="Grupo 5">
            <a:extLst>
              <a:ext uri="{FF2B5EF4-FFF2-40B4-BE49-F238E27FC236}">
                <a16:creationId xmlns:a16="http://schemas.microsoft.com/office/drawing/2014/main" id="{7B26CBDF-DC18-0E4C-98B9-BDF97A5A70BC}"/>
              </a:ext>
            </a:extLst>
          </p:cNvPr>
          <p:cNvGrpSpPr/>
          <p:nvPr/>
        </p:nvGrpSpPr>
        <p:grpSpPr>
          <a:xfrm>
            <a:off x="6107621" y="694846"/>
            <a:ext cx="2662658" cy="3617417"/>
            <a:chOff x="1019213" y="3964719"/>
            <a:chExt cx="438896" cy="683556"/>
          </a:xfrm>
        </p:grpSpPr>
        <p:sp>
          <p:nvSpPr>
            <p:cNvPr id="7" name="Google Shape;1271;p46">
              <a:extLst>
                <a:ext uri="{FF2B5EF4-FFF2-40B4-BE49-F238E27FC236}">
                  <a16:creationId xmlns:a16="http://schemas.microsoft.com/office/drawing/2014/main" id="{77F5EF97-915B-B742-98FE-5669BAF437C0}"/>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272;p46">
              <a:extLst>
                <a:ext uri="{FF2B5EF4-FFF2-40B4-BE49-F238E27FC236}">
                  <a16:creationId xmlns:a16="http://schemas.microsoft.com/office/drawing/2014/main" id="{3B55732B-23AE-0445-9915-9F2B0547BFCF}"/>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273;p46">
              <a:extLst>
                <a:ext uri="{FF2B5EF4-FFF2-40B4-BE49-F238E27FC236}">
                  <a16:creationId xmlns:a16="http://schemas.microsoft.com/office/drawing/2014/main" id="{3B9CF58F-FBB0-A84E-9F2D-09E8680C81E4}"/>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274;p46">
              <a:extLst>
                <a:ext uri="{FF2B5EF4-FFF2-40B4-BE49-F238E27FC236}">
                  <a16:creationId xmlns:a16="http://schemas.microsoft.com/office/drawing/2014/main" id="{1325D2DD-A517-4B41-AB4D-5CA2069C4208}"/>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275;p46">
              <a:extLst>
                <a:ext uri="{FF2B5EF4-FFF2-40B4-BE49-F238E27FC236}">
                  <a16:creationId xmlns:a16="http://schemas.microsoft.com/office/drawing/2014/main" id="{6C3E58E2-DF2C-D847-85B6-CF08285671EE}"/>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276;p46">
              <a:extLst>
                <a:ext uri="{FF2B5EF4-FFF2-40B4-BE49-F238E27FC236}">
                  <a16:creationId xmlns:a16="http://schemas.microsoft.com/office/drawing/2014/main" id="{0031A356-4BE9-7048-B09A-849D92D1FB3B}"/>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277;p46">
              <a:extLst>
                <a:ext uri="{FF2B5EF4-FFF2-40B4-BE49-F238E27FC236}">
                  <a16:creationId xmlns:a16="http://schemas.microsoft.com/office/drawing/2014/main" id="{57A334E3-FA10-6543-AECA-90CA810F6995}"/>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278;p46">
              <a:extLst>
                <a:ext uri="{FF2B5EF4-FFF2-40B4-BE49-F238E27FC236}">
                  <a16:creationId xmlns:a16="http://schemas.microsoft.com/office/drawing/2014/main" id="{97318C7F-80D3-B04E-B9EB-E131520920F4}"/>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279;p46">
              <a:extLst>
                <a:ext uri="{FF2B5EF4-FFF2-40B4-BE49-F238E27FC236}">
                  <a16:creationId xmlns:a16="http://schemas.microsoft.com/office/drawing/2014/main" id="{AF3C7D5E-8182-1048-84FB-D760F9894C40}"/>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280;p46">
              <a:extLst>
                <a:ext uri="{FF2B5EF4-FFF2-40B4-BE49-F238E27FC236}">
                  <a16:creationId xmlns:a16="http://schemas.microsoft.com/office/drawing/2014/main" id="{489ABFCD-B008-B140-8676-E86D86EDD9EF}"/>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281;p46">
              <a:extLst>
                <a:ext uri="{FF2B5EF4-FFF2-40B4-BE49-F238E27FC236}">
                  <a16:creationId xmlns:a16="http://schemas.microsoft.com/office/drawing/2014/main" id="{40AABA68-FEAE-794F-B35A-7BF2188FDF1D}"/>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282;p46">
              <a:extLst>
                <a:ext uri="{FF2B5EF4-FFF2-40B4-BE49-F238E27FC236}">
                  <a16:creationId xmlns:a16="http://schemas.microsoft.com/office/drawing/2014/main" id="{85934EB1-44EA-214D-8F6A-5FA636F66F35}"/>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283;p46">
              <a:extLst>
                <a:ext uri="{FF2B5EF4-FFF2-40B4-BE49-F238E27FC236}">
                  <a16:creationId xmlns:a16="http://schemas.microsoft.com/office/drawing/2014/main" id="{1EA2C423-6846-214B-8C65-916692D3A30E}"/>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284;p46">
              <a:extLst>
                <a:ext uri="{FF2B5EF4-FFF2-40B4-BE49-F238E27FC236}">
                  <a16:creationId xmlns:a16="http://schemas.microsoft.com/office/drawing/2014/main" id="{625D4181-8B66-B44E-9D8A-09DB75CA8799}"/>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285;p46">
              <a:extLst>
                <a:ext uri="{FF2B5EF4-FFF2-40B4-BE49-F238E27FC236}">
                  <a16:creationId xmlns:a16="http://schemas.microsoft.com/office/drawing/2014/main" id="{AC80E4E8-E650-2A41-A6F4-34417C82D4ED}"/>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286;p46">
              <a:extLst>
                <a:ext uri="{FF2B5EF4-FFF2-40B4-BE49-F238E27FC236}">
                  <a16:creationId xmlns:a16="http://schemas.microsoft.com/office/drawing/2014/main" id="{CFE2CFDB-33DD-5342-9AE8-FE8201DFF3AB}"/>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287;p46">
              <a:extLst>
                <a:ext uri="{FF2B5EF4-FFF2-40B4-BE49-F238E27FC236}">
                  <a16:creationId xmlns:a16="http://schemas.microsoft.com/office/drawing/2014/main" id="{6772935E-2B6A-5849-B5B9-D5250B4150F2}"/>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288;p46">
              <a:extLst>
                <a:ext uri="{FF2B5EF4-FFF2-40B4-BE49-F238E27FC236}">
                  <a16:creationId xmlns:a16="http://schemas.microsoft.com/office/drawing/2014/main" id="{741D63C1-626A-0341-9F13-21C6353BC368}"/>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289;p46">
              <a:extLst>
                <a:ext uri="{FF2B5EF4-FFF2-40B4-BE49-F238E27FC236}">
                  <a16:creationId xmlns:a16="http://schemas.microsoft.com/office/drawing/2014/main" id="{7E6F248C-307D-CE4B-AB08-C47A7EE2C7E1}"/>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290;p46">
              <a:extLst>
                <a:ext uri="{FF2B5EF4-FFF2-40B4-BE49-F238E27FC236}">
                  <a16:creationId xmlns:a16="http://schemas.microsoft.com/office/drawing/2014/main" id="{17FB26FF-1659-C44E-B94D-2B343B1D577A}"/>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291;p46">
              <a:extLst>
                <a:ext uri="{FF2B5EF4-FFF2-40B4-BE49-F238E27FC236}">
                  <a16:creationId xmlns:a16="http://schemas.microsoft.com/office/drawing/2014/main" id="{F1C4DA58-4D5F-FA4D-BD9A-056029406DE2}"/>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292;p46">
              <a:extLst>
                <a:ext uri="{FF2B5EF4-FFF2-40B4-BE49-F238E27FC236}">
                  <a16:creationId xmlns:a16="http://schemas.microsoft.com/office/drawing/2014/main" id="{6A755387-9E96-4148-8E6F-C5A944634750}"/>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1293;p46">
              <a:extLst>
                <a:ext uri="{FF2B5EF4-FFF2-40B4-BE49-F238E27FC236}">
                  <a16:creationId xmlns:a16="http://schemas.microsoft.com/office/drawing/2014/main" id="{55D1D98D-31B1-0347-B82F-E4609CFD3F7E}"/>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1294;p46">
              <a:extLst>
                <a:ext uri="{FF2B5EF4-FFF2-40B4-BE49-F238E27FC236}">
                  <a16:creationId xmlns:a16="http://schemas.microsoft.com/office/drawing/2014/main" id="{DB899E50-DCE1-254C-87FC-63519D8E2946}"/>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1295;p46">
              <a:extLst>
                <a:ext uri="{FF2B5EF4-FFF2-40B4-BE49-F238E27FC236}">
                  <a16:creationId xmlns:a16="http://schemas.microsoft.com/office/drawing/2014/main" id="{72CB11FE-FCE7-4E45-8440-6CB913E1CB2B}"/>
                </a:ext>
              </a:extLst>
            </p:cNvPr>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1296;p46">
              <a:extLst>
                <a:ext uri="{FF2B5EF4-FFF2-40B4-BE49-F238E27FC236}">
                  <a16:creationId xmlns:a16="http://schemas.microsoft.com/office/drawing/2014/main" id="{79089754-7BA5-F443-96D0-98B236F04D60}"/>
                </a:ext>
              </a:extLst>
            </p:cNvPr>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1297;p46">
              <a:extLst>
                <a:ext uri="{FF2B5EF4-FFF2-40B4-BE49-F238E27FC236}">
                  <a16:creationId xmlns:a16="http://schemas.microsoft.com/office/drawing/2014/main" id="{D76E0A5E-42EF-B049-89D5-E562B8E5ED77}"/>
                </a:ext>
              </a:extLst>
            </p:cNvPr>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1298;p46">
              <a:extLst>
                <a:ext uri="{FF2B5EF4-FFF2-40B4-BE49-F238E27FC236}">
                  <a16:creationId xmlns:a16="http://schemas.microsoft.com/office/drawing/2014/main" id="{9EDA398D-D08B-E64A-8551-C8D8EB6C17A5}"/>
                </a:ext>
              </a:extLst>
            </p:cNvPr>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6</a:t>
            </a:r>
            <a:r>
              <a:rPr lang="en" dirty="0" smtClean="0"/>
              <a:t>. Obejtivos Específicos:</a:t>
            </a:r>
            <a:endParaRPr dirty="0"/>
          </a:p>
        </p:txBody>
      </p:sp>
      <p:sp>
        <p:nvSpPr>
          <p:cNvPr id="484" name="Google Shape;484;p35"/>
          <p:cNvSpPr txBox="1">
            <a:spLocks noGrp="1"/>
          </p:cNvSpPr>
          <p:nvPr>
            <p:ph type="body" idx="1"/>
          </p:nvPr>
        </p:nvSpPr>
        <p:spPr>
          <a:xfrm>
            <a:off x="468847" y="1994530"/>
            <a:ext cx="4599927" cy="2517966"/>
          </a:xfrm>
          <a:prstGeom prst="rect">
            <a:avLst/>
          </a:prstGeom>
        </p:spPr>
        <p:txBody>
          <a:bodyPr spcFirstLastPara="1" wrap="square" lIns="0" tIns="0" rIns="0" bIns="0" anchor="t" anchorCtr="0">
            <a:noAutofit/>
          </a:bodyPr>
          <a:lstStyle/>
          <a:p>
            <a:pPr>
              <a:buFontTx/>
              <a:buChar char="-"/>
            </a:pPr>
            <a:r>
              <a:rPr lang="es-CO" sz="1600" dirty="0"/>
              <a:t>Controlar la capacidad de almacenamiento y distribución.</a:t>
            </a:r>
          </a:p>
          <a:p>
            <a:pPr>
              <a:buFontTx/>
              <a:buChar char="-"/>
            </a:pPr>
            <a:r>
              <a:rPr lang="es-CO" sz="1600" dirty="0"/>
              <a:t>Gestionar de una manera correcta el manejo del inventario.</a:t>
            </a:r>
          </a:p>
          <a:p>
            <a:pPr>
              <a:buFontTx/>
              <a:buChar char="-"/>
            </a:pPr>
            <a:r>
              <a:rPr lang="es-CO" sz="1600" dirty="0" smtClean="0"/>
              <a:t>Realizar una rotación eficaz de el producto.</a:t>
            </a:r>
          </a:p>
          <a:p>
            <a:pPr>
              <a:buFontTx/>
              <a:buChar char="-"/>
            </a:pPr>
            <a:r>
              <a:rPr lang="es-CO" sz="1600" dirty="0" smtClean="0"/>
              <a:t>Tener la mínima perdida en un producto.</a:t>
            </a:r>
          </a:p>
          <a:p>
            <a:pPr>
              <a:buFontTx/>
              <a:buChar char="-"/>
            </a:pPr>
            <a:r>
              <a:rPr lang="es-CO" sz="1600" dirty="0" smtClean="0"/>
              <a:t>Diseñar </a:t>
            </a:r>
            <a:r>
              <a:rPr lang="es-CO" sz="1600" dirty="0"/>
              <a:t>o establecer una herramienta (Excel –Software) para controlar la entrada y salida del producto o servicio</a:t>
            </a:r>
            <a:r>
              <a:rPr lang="es-CO" sz="1800" dirty="0"/>
              <a:t>.</a:t>
            </a:r>
          </a:p>
        </p:txBody>
      </p:sp>
      <p:grpSp>
        <p:nvGrpSpPr>
          <p:cNvPr id="6" name="Grupo 5">
            <a:extLst>
              <a:ext uri="{FF2B5EF4-FFF2-40B4-BE49-F238E27FC236}">
                <a16:creationId xmlns:a16="http://schemas.microsoft.com/office/drawing/2014/main" id="{7B26CBDF-DC18-0E4C-98B9-BDF97A5A70BC}"/>
              </a:ext>
            </a:extLst>
          </p:cNvPr>
          <p:cNvGrpSpPr/>
          <p:nvPr/>
        </p:nvGrpSpPr>
        <p:grpSpPr>
          <a:xfrm>
            <a:off x="6107621" y="694846"/>
            <a:ext cx="2662658" cy="3617417"/>
            <a:chOff x="1019213" y="3964719"/>
            <a:chExt cx="438896" cy="683556"/>
          </a:xfrm>
        </p:grpSpPr>
        <p:sp>
          <p:nvSpPr>
            <p:cNvPr id="7" name="Google Shape;1271;p46">
              <a:extLst>
                <a:ext uri="{FF2B5EF4-FFF2-40B4-BE49-F238E27FC236}">
                  <a16:creationId xmlns:a16="http://schemas.microsoft.com/office/drawing/2014/main" id="{77F5EF97-915B-B742-98FE-5669BAF437C0}"/>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272;p46">
              <a:extLst>
                <a:ext uri="{FF2B5EF4-FFF2-40B4-BE49-F238E27FC236}">
                  <a16:creationId xmlns:a16="http://schemas.microsoft.com/office/drawing/2014/main" id="{3B55732B-23AE-0445-9915-9F2B0547BFCF}"/>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273;p46">
              <a:extLst>
                <a:ext uri="{FF2B5EF4-FFF2-40B4-BE49-F238E27FC236}">
                  <a16:creationId xmlns:a16="http://schemas.microsoft.com/office/drawing/2014/main" id="{3B9CF58F-FBB0-A84E-9F2D-09E8680C81E4}"/>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274;p46">
              <a:extLst>
                <a:ext uri="{FF2B5EF4-FFF2-40B4-BE49-F238E27FC236}">
                  <a16:creationId xmlns:a16="http://schemas.microsoft.com/office/drawing/2014/main" id="{1325D2DD-A517-4B41-AB4D-5CA2069C4208}"/>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275;p46">
              <a:extLst>
                <a:ext uri="{FF2B5EF4-FFF2-40B4-BE49-F238E27FC236}">
                  <a16:creationId xmlns:a16="http://schemas.microsoft.com/office/drawing/2014/main" id="{6C3E58E2-DF2C-D847-85B6-CF08285671EE}"/>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276;p46">
              <a:extLst>
                <a:ext uri="{FF2B5EF4-FFF2-40B4-BE49-F238E27FC236}">
                  <a16:creationId xmlns:a16="http://schemas.microsoft.com/office/drawing/2014/main" id="{0031A356-4BE9-7048-B09A-849D92D1FB3B}"/>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277;p46">
              <a:extLst>
                <a:ext uri="{FF2B5EF4-FFF2-40B4-BE49-F238E27FC236}">
                  <a16:creationId xmlns:a16="http://schemas.microsoft.com/office/drawing/2014/main" id="{57A334E3-FA10-6543-AECA-90CA810F6995}"/>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278;p46">
              <a:extLst>
                <a:ext uri="{FF2B5EF4-FFF2-40B4-BE49-F238E27FC236}">
                  <a16:creationId xmlns:a16="http://schemas.microsoft.com/office/drawing/2014/main" id="{97318C7F-80D3-B04E-B9EB-E131520920F4}"/>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279;p46">
              <a:extLst>
                <a:ext uri="{FF2B5EF4-FFF2-40B4-BE49-F238E27FC236}">
                  <a16:creationId xmlns:a16="http://schemas.microsoft.com/office/drawing/2014/main" id="{AF3C7D5E-8182-1048-84FB-D760F9894C40}"/>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280;p46">
              <a:extLst>
                <a:ext uri="{FF2B5EF4-FFF2-40B4-BE49-F238E27FC236}">
                  <a16:creationId xmlns:a16="http://schemas.microsoft.com/office/drawing/2014/main" id="{489ABFCD-B008-B140-8676-E86D86EDD9EF}"/>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281;p46">
              <a:extLst>
                <a:ext uri="{FF2B5EF4-FFF2-40B4-BE49-F238E27FC236}">
                  <a16:creationId xmlns:a16="http://schemas.microsoft.com/office/drawing/2014/main" id="{40AABA68-FEAE-794F-B35A-7BF2188FDF1D}"/>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282;p46">
              <a:extLst>
                <a:ext uri="{FF2B5EF4-FFF2-40B4-BE49-F238E27FC236}">
                  <a16:creationId xmlns:a16="http://schemas.microsoft.com/office/drawing/2014/main" id="{85934EB1-44EA-214D-8F6A-5FA636F66F35}"/>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283;p46">
              <a:extLst>
                <a:ext uri="{FF2B5EF4-FFF2-40B4-BE49-F238E27FC236}">
                  <a16:creationId xmlns:a16="http://schemas.microsoft.com/office/drawing/2014/main" id="{1EA2C423-6846-214B-8C65-916692D3A30E}"/>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284;p46">
              <a:extLst>
                <a:ext uri="{FF2B5EF4-FFF2-40B4-BE49-F238E27FC236}">
                  <a16:creationId xmlns:a16="http://schemas.microsoft.com/office/drawing/2014/main" id="{625D4181-8B66-B44E-9D8A-09DB75CA8799}"/>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285;p46">
              <a:extLst>
                <a:ext uri="{FF2B5EF4-FFF2-40B4-BE49-F238E27FC236}">
                  <a16:creationId xmlns:a16="http://schemas.microsoft.com/office/drawing/2014/main" id="{AC80E4E8-E650-2A41-A6F4-34417C82D4ED}"/>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286;p46">
              <a:extLst>
                <a:ext uri="{FF2B5EF4-FFF2-40B4-BE49-F238E27FC236}">
                  <a16:creationId xmlns:a16="http://schemas.microsoft.com/office/drawing/2014/main" id="{CFE2CFDB-33DD-5342-9AE8-FE8201DFF3AB}"/>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287;p46">
              <a:extLst>
                <a:ext uri="{FF2B5EF4-FFF2-40B4-BE49-F238E27FC236}">
                  <a16:creationId xmlns:a16="http://schemas.microsoft.com/office/drawing/2014/main" id="{6772935E-2B6A-5849-B5B9-D5250B4150F2}"/>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288;p46">
              <a:extLst>
                <a:ext uri="{FF2B5EF4-FFF2-40B4-BE49-F238E27FC236}">
                  <a16:creationId xmlns:a16="http://schemas.microsoft.com/office/drawing/2014/main" id="{741D63C1-626A-0341-9F13-21C6353BC368}"/>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289;p46">
              <a:extLst>
                <a:ext uri="{FF2B5EF4-FFF2-40B4-BE49-F238E27FC236}">
                  <a16:creationId xmlns:a16="http://schemas.microsoft.com/office/drawing/2014/main" id="{7E6F248C-307D-CE4B-AB08-C47A7EE2C7E1}"/>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290;p46">
              <a:extLst>
                <a:ext uri="{FF2B5EF4-FFF2-40B4-BE49-F238E27FC236}">
                  <a16:creationId xmlns:a16="http://schemas.microsoft.com/office/drawing/2014/main" id="{17FB26FF-1659-C44E-B94D-2B343B1D577A}"/>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291;p46">
              <a:extLst>
                <a:ext uri="{FF2B5EF4-FFF2-40B4-BE49-F238E27FC236}">
                  <a16:creationId xmlns:a16="http://schemas.microsoft.com/office/drawing/2014/main" id="{F1C4DA58-4D5F-FA4D-BD9A-056029406DE2}"/>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292;p46">
              <a:extLst>
                <a:ext uri="{FF2B5EF4-FFF2-40B4-BE49-F238E27FC236}">
                  <a16:creationId xmlns:a16="http://schemas.microsoft.com/office/drawing/2014/main" id="{6A755387-9E96-4148-8E6F-C5A944634750}"/>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1293;p46">
              <a:extLst>
                <a:ext uri="{FF2B5EF4-FFF2-40B4-BE49-F238E27FC236}">
                  <a16:creationId xmlns:a16="http://schemas.microsoft.com/office/drawing/2014/main" id="{55D1D98D-31B1-0347-B82F-E4609CFD3F7E}"/>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1294;p46">
              <a:extLst>
                <a:ext uri="{FF2B5EF4-FFF2-40B4-BE49-F238E27FC236}">
                  <a16:creationId xmlns:a16="http://schemas.microsoft.com/office/drawing/2014/main" id="{DB899E50-DCE1-254C-87FC-63519D8E2946}"/>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1295;p46">
              <a:extLst>
                <a:ext uri="{FF2B5EF4-FFF2-40B4-BE49-F238E27FC236}">
                  <a16:creationId xmlns:a16="http://schemas.microsoft.com/office/drawing/2014/main" id="{72CB11FE-FCE7-4E45-8440-6CB913E1CB2B}"/>
                </a:ext>
              </a:extLst>
            </p:cNvPr>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1296;p46">
              <a:extLst>
                <a:ext uri="{FF2B5EF4-FFF2-40B4-BE49-F238E27FC236}">
                  <a16:creationId xmlns:a16="http://schemas.microsoft.com/office/drawing/2014/main" id="{79089754-7BA5-F443-96D0-98B236F04D60}"/>
                </a:ext>
              </a:extLst>
            </p:cNvPr>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1297;p46">
              <a:extLst>
                <a:ext uri="{FF2B5EF4-FFF2-40B4-BE49-F238E27FC236}">
                  <a16:creationId xmlns:a16="http://schemas.microsoft.com/office/drawing/2014/main" id="{D76E0A5E-42EF-B049-89D5-E562B8E5ED77}"/>
                </a:ext>
              </a:extLst>
            </p:cNvPr>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1298;p46">
              <a:extLst>
                <a:ext uri="{FF2B5EF4-FFF2-40B4-BE49-F238E27FC236}">
                  <a16:creationId xmlns:a16="http://schemas.microsoft.com/office/drawing/2014/main" id="{9EDA398D-D08B-E64A-8551-C8D8EB6C17A5}"/>
                </a:ext>
              </a:extLst>
            </p:cNvPr>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071418244"/>
      </p:ext>
    </p:extLst>
  </p:cSld>
  <p:clrMapOvr>
    <a:masterClrMapping/>
  </p:clrMapOvr>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1302</TotalTime>
  <Words>554</Words>
  <Application>Microsoft Office PowerPoint</Application>
  <PresentationFormat>Presentación en pantalla (16:9)</PresentationFormat>
  <Paragraphs>54</Paragraphs>
  <Slides>11</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Barlow</vt:lpstr>
      <vt:lpstr>Arial</vt:lpstr>
      <vt:lpstr>Calibri</vt:lpstr>
      <vt:lpstr>Barlow Light</vt:lpstr>
      <vt:lpstr>Minola template</vt:lpstr>
      <vt:lpstr>Manejo De iNVENTARIO</vt:lpstr>
      <vt:lpstr>Tabla de contenido : </vt:lpstr>
      <vt:lpstr>1. Definiciones :</vt:lpstr>
      <vt:lpstr>1.1 Definiciones :</vt:lpstr>
      <vt:lpstr>2. Problema :</vt:lpstr>
      <vt:lpstr>3. Pregunta Problema :</vt:lpstr>
      <vt:lpstr>4. Justificación :</vt:lpstr>
      <vt:lpstr>5. Obejtivo General :</vt:lpstr>
      <vt:lpstr>6. Obejtivos Específicos:</vt:lpstr>
      <vt:lpstr>7. alcence del proyecto: </vt:lpstr>
      <vt:lpstr>8. Equipo de trabajo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Maicol Quiroga</dc:creator>
  <cp:lastModifiedBy>EQUIPO</cp:lastModifiedBy>
  <cp:revision>19</cp:revision>
  <dcterms:modified xsi:type="dcterms:W3CDTF">2021-03-02T17:05:37Z</dcterms:modified>
</cp:coreProperties>
</file>