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C6C3-467E-2E4B-3E74-833ECEFF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14F1D-073E-D518-744C-0EEA964A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20C2B-32EF-F61E-9110-DE2242B9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442D-C22F-9C94-7E48-309BE53E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379B-B2AD-3688-C7E9-EA34B23A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8F9E-9BA7-65AE-B791-B78B98E7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9C6F6-85EF-766B-50F0-44CABE65C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868F-EAFF-D267-4A3C-A6E467E8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4F7D-7696-316D-1C87-E43BC672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84E7-B314-EDF0-D9D4-2C2B8A30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70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44E2-0322-2DC8-21CF-C03C3FA5C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3A85D-22A3-AB39-5C93-4E66E8499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62DF1-170E-0763-3EF5-61D9425B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3E3D5-F5EF-0C78-EB80-E02510E5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02DA-B7E3-97DA-895F-2E4714D1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5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05EE-990F-C049-66C7-EFCF4983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672E-D2FD-0B45-D1A4-CD127038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D989-669E-1933-3091-79A391FB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2F1B-5DCA-E27A-AEEA-1E609B50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0217-DBD6-CC80-BF09-8B775E28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57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C33B-0408-DDB1-FFF8-B163BD49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C84F-CAFA-B7BB-264C-092E8BB49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CA630-432F-6E65-E743-1FE08BA7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BDE5-488B-ADE0-6DB8-994DC8E9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8B45-9083-109C-0E5B-1EEA9E7E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33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1801-2F89-D99B-7E65-60C40F77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5E1D-414A-F6BC-CB97-D0007C877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66536-AE64-29D9-D304-221BF3A36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4DF60-AD48-1990-2237-75464067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43BA4-2E5F-9541-A57F-262147B5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6D75B-9FB3-F1AF-4A87-C9F5BBE4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24ED-6D7B-3AA3-2536-0931D1BD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BFF24-8A8E-462B-7990-ACC37F73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963D6-DD75-04C7-2EF8-6481D3667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8718C-8486-B038-2591-8362B7418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BDC6C-8696-DA2B-BD22-0148DBD98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0D6BA-3EBD-96FF-6103-EFD949AF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2830D-77D0-AECC-C74D-7DC348C2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8F52B-5A7B-F92A-C25E-EAE61E63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1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7B87-C201-3462-8331-DDAE668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82427-656C-A51A-6D63-2A1B2BCE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8140-897F-B74D-8CAB-AF13743A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C9AD9-A507-74CA-7165-C0216B02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6636A-8A3E-8214-7296-283ADF7A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E9D5C-D84A-E650-11B7-2018D57C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484F5-8645-5F65-6214-2FC1A5F5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3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3EF0-C450-E67D-DE8C-4AE38EF9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A689-2D48-BBCB-3ACB-65C1A41E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A34C-FCA3-9CB3-839E-343249610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38B7-D787-8F82-6BD7-436B0B58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F1EE3-DB87-95EF-DF0F-52713592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FC2A0-D169-B041-3420-76586D3F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5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E617-011B-F63B-6D7A-5FA0BAB7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CB736-BF0A-53F4-8E16-6F94E5C34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7F0C-5D0A-14A9-9B41-F60A809D2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7C15-BEE0-AA80-DBD1-CC837FD7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DF9A-1872-4B77-879F-633E29CACD1F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E9F-70EC-2810-8A8C-9C78E051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B1FD0-0845-58E9-514F-E79735D0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795BF-B572-5412-0790-E79C8857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165D4-2AD7-5013-55A1-455FD2F3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1DDD-EFF6-5338-1CD3-9DFF68C92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DF9A-1872-4B77-879F-633E29CACD1F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DD27-884B-A422-DDBB-137B4B7E9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1CC6-8DE0-15B1-890F-82619D02A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568-72DE-481F-83A4-B1122A6430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3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47F5-E730-309D-6529-452703132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2616A-FB22-BA4D-7E74-03322C506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65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BB4C-8123-F959-8C54-754A00A4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DF96C-9FC1-B5DB-D455-A69A20CC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Objectives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methodology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results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GIVE EXAMPLES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Explain models – difference prompting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Where questions come from, high level overview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Make decisions explicit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Some results for demo - plots</a:t>
            </a:r>
          </a:p>
          <a:p>
            <a:r>
              <a:rPr lang="en-GB" dirty="0"/>
              <a:t>End with a figure/</a:t>
            </a:r>
            <a:r>
              <a:rPr lang="en-GB"/>
              <a:t>conclusion result </a:t>
            </a:r>
            <a:r>
              <a:rPr lang="en-GB" dirty="0"/>
              <a:t>you are happy with</a:t>
            </a:r>
          </a:p>
        </p:txBody>
      </p:sp>
    </p:spTree>
    <p:extLst>
      <p:ext uri="{BB962C8B-B14F-4D97-AF65-F5344CB8AC3E}">
        <p14:creationId xmlns:p14="http://schemas.microsoft.com/office/powerpoint/2010/main" val="193263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bodfield</dc:creator>
  <cp:lastModifiedBy>louis bodfield</cp:lastModifiedBy>
  <cp:revision>2</cp:revision>
  <dcterms:created xsi:type="dcterms:W3CDTF">2024-02-23T14:48:03Z</dcterms:created>
  <dcterms:modified xsi:type="dcterms:W3CDTF">2024-02-23T15:13:44Z</dcterms:modified>
</cp:coreProperties>
</file>