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677"/>
  </p:normalViewPr>
  <p:slideViewPr>
    <p:cSldViewPr snapToGrid="0">
      <p:cViewPr varScale="1">
        <p:scale>
          <a:sx n="123" d="100"/>
          <a:sy n="123" d="100"/>
        </p:scale>
        <p:origin x="7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356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38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ed4864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7ed4864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84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ed4864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ed4864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5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ed4864f9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ed4864f9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0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ed4864f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7ed4864f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43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movie/budgets/all" TargetMode="External"/><Relationship Id="rId4" Type="http://schemas.openxmlformats.org/officeDocument/2006/relationships/hyperlink" Target="https://www.imdb.com/" TargetMode="External"/><Relationship Id="rId5" Type="http://schemas.openxmlformats.org/officeDocument/2006/relationships/hyperlink" Target="https://www.rottentomatoes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Ironhack DA JAN</a:t>
            </a:r>
            <a:endParaRPr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Plan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Bosco &amp; Biagio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2022.03.02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 box office performance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Produce insights into successful producers, genres, directors and cast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description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Numbers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https://www.the-numbers.com/movie/budgets/all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Info: budget, worldwide box office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IMDB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https://www.imdb.com/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User rating, main cast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Rotten Tomatoes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https://www.rottentomatoes.com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Critic rating, user rating, director, genre, distributor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Dataset size: estimate to be ~3000 movie records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Budget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IMDB user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Rotten Tomatoes critic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Rotten Tomatoes user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Director (clustered)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Main cast (clustered)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(Language?)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(Number of other (big) films on show?)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Web scraping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cleaning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Clustering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Visualization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Oswald</vt:lpstr>
      <vt:lpstr>Average</vt:lpstr>
      <vt:lpstr>Slate</vt:lpstr>
      <vt:lpstr>Ironhack DA JAN</vt:lpstr>
      <vt:lpstr>Purpose</vt:lpstr>
      <vt:lpstr>Data description</vt:lpstr>
      <vt:lpstr>Features</vt:lpstr>
      <vt:lpstr>Project plan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 DA JAN</dc:title>
  <cp:lastModifiedBy>MacBookPro</cp:lastModifiedBy>
  <cp:revision>1</cp:revision>
  <dcterms:modified xsi:type="dcterms:W3CDTF">2022-03-02T14:44:34Z</dcterms:modified>
</cp:coreProperties>
</file>