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F9B9-245E-20D1-BD6C-2E4D83BCC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9E4F9-186F-C541-354B-479D090B8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176D-3E34-028A-B3D0-909BC93A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8275-F3CE-2755-E5C1-01714E5D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556EA-F6E8-CE36-029F-1B60456B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9445-FDEA-B05E-1D27-8159F8F8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CC0EA-BA4E-9683-E588-72D307F9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4A04D-6CA8-E8DB-30B2-0148756B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CF5DB-9244-04CF-2750-D3104016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2EED-EFE8-EDD7-79AD-0C9E2366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32966-88EC-750C-0D80-FE0806FB2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74216-374D-3EC9-F5A0-1ADDA2FA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F1D4-791B-6F25-4566-AE2049CF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AD0D-EE5B-4966-BD6C-8B353D8B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FCE9-3D4F-595B-28CF-4A151A97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510C-4EA0-F97C-2C03-9FC15E74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AE0A-99CF-F62E-D3D5-1171C1DD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F83B-805D-3523-6C94-E57E01F9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B844-346C-AC6A-DE60-EBB13F2C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11F9-F32E-271D-0469-C8A15D04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85A7-E3C8-FF03-49C1-62DAE73D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7290B-ECBD-FF4C-8E52-4382E5BD0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04CD4-2182-DE89-BF70-76CBC2FB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C88B-B77F-DF47-59A9-56663C31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C76C0-9ADC-59A5-53B0-BEB4CB01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D8F4-46DF-5EBF-FC43-56FFCEE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1208-3A06-1DBA-03E7-E892A4E5A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998AF-CBE9-E492-E217-A3BDB703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9A06-403E-D713-F02E-87245FC4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9CF19-1AF7-F3E9-94F2-60993625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6C638-1AEC-BA1B-1616-82C1C380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6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7799-8F9F-F414-6DCE-314C103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F3CE3-1D7B-CA1B-B51D-C30C3F9A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3AF91-2F22-C4B4-3DCD-F1165C4E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6A0BE-BE72-8E5E-0D40-DA6EEBA8C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05D04-D284-01DC-381D-1FA5CAC7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FE369-C46D-4B15-3EC7-0E103E9B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0A896-6E31-9829-A43D-6BD782ED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12CE6-6413-3018-F0D8-6D5AB4B0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2CEE-A4FB-7F05-C4C7-0D5F1579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4235D-1F7E-7326-D8EF-50E13C36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7447-E3F3-58B5-96C6-DF82CD07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60AB2-4D77-94B3-A311-1DD45F9C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DC6A7-8EF5-C705-2412-A210E090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ED1D1-E57D-D393-B8E0-E2A2CBF1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AD385-939C-0D1D-4D46-6AE1CAEE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4F57-FF36-8814-5DB8-3A2CF6A4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269C-8683-2775-F90C-4C1AEF85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4A791-EA27-F5BB-36D5-364F68E94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F1475-6981-1297-7439-E2D7CF9C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E6748-DB73-5249-1802-FA0D774C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1D99E-438A-CA01-000F-05F0B5C1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482C-EE94-01FC-FBCE-827E0FAA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06B53-7C70-26A7-EDE9-2A6001D1F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FD660-0CCB-337B-6104-8DF294E6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777C-9B93-4CEC-6C66-E21735C6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417DF-B9FD-DD9C-D5F9-AD8B9DE5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D0A6F-0445-DF8D-D4CD-B3233339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F4D34-921D-F8A6-3E75-72B601B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9A1C0-8A21-EC29-3EFE-F28339E4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E801-702D-2E76-F2B1-1061CA9E8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A29A-F83E-4128-A50E-909AF484EE4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F3CC-E25D-5165-EB54-39C9C2B95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4942-C99A-031F-66FB-63CF80144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AE8D-D8E6-4AC1-809C-35D5E33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F0D36C-B7BC-5F3D-0727-112AD169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0DE626-F2C2-E5DA-DF50-A88EE7FF76AB}"/>
              </a:ext>
            </a:extLst>
          </p:cNvPr>
          <p:cNvSpPr>
            <a:spLocks/>
          </p:cNvSpPr>
          <p:nvPr/>
        </p:nvSpPr>
        <p:spPr>
          <a:xfrm>
            <a:off x="4590026" y="108725"/>
            <a:ext cx="33650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L&amp;M Custom</a:t>
            </a:r>
            <a:br>
              <a:rPr lang="en-US" sz="5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sz="5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Beehives</a:t>
            </a:r>
          </a:p>
        </p:txBody>
      </p:sp>
    </p:spTree>
    <p:extLst>
      <p:ext uri="{BB962C8B-B14F-4D97-AF65-F5344CB8AC3E}">
        <p14:creationId xmlns:p14="http://schemas.microsoft.com/office/powerpoint/2010/main" val="407278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Nemirovsky</dc:creator>
  <cp:lastModifiedBy>David Nemirovsky</cp:lastModifiedBy>
  <cp:revision>1</cp:revision>
  <dcterms:created xsi:type="dcterms:W3CDTF">2023-10-15T02:07:03Z</dcterms:created>
  <dcterms:modified xsi:type="dcterms:W3CDTF">2023-10-15T22:12:06Z</dcterms:modified>
</cp:coreProperties>
</file>