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Libre Franklin"/>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LibreFranklin-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LibreFranklin-italic.fntdata"/><Relationship Id="rId14" Type="http://schemas.openxmlformats.org/officeDocument/2006/relationships/slide" Target="slides/slide8.xml"/><Relationship Id="rId36" Type="http://schemas.openxmlformats.org/officeDocument/2006/relationships/font" Target="fonts/LibreFranklin-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LibreFranklin-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cb9946fd8_4_8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9cb9946fd8_4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9cb9946fd8_0_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9cb9946fd8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9ab3874c35_6_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9ab3874c35_6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9cb9946fd8_4_10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9cb9946fd8_4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9ce053080e_0_2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9ce053080e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9ce053080e_0_3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9ce053080e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9a8f8f5350_0_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9a8f8f5350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9a8f8f5350_0_3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9a8f8f5350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9a8f8f5350_0_3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9a8f8f5350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9a8f8f5350_1_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9a8f8f5350_1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9cb9946fd8_4_10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9cb9946fd8_4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cb9946fd8_4_14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9cb9946fd8_4_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9ce62ef603_1_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g9ce62ef603_1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9ce62ef603_1_1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g9ce62ef603_1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9ce62ef603_1_3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g9ce62ef603_1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9ce62ef603_1_5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g9ce62ef603_1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9cb9946fd8_4_15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g9cb9946fd8_4_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9cb9946fd8_4_15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g9cb9946fd8_4_1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9a8f8f5350_1_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g9a8f8f5350_1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9cb9946fd8_4_16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g9cb9946fd8_4_1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9cb9946fd8_4_17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g9cb9946fd8_4_1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cb9946fd8_4_9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9cb9946fd8_4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cb9946fd8_4_9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9cb9946fd8_4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ce053080e_0_4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9ce053080e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cb9946fd8_4_12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9cb9946fd8_4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cb9946fd8_4_12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9cb9946fd8_4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cb9946fd8_4_13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9cb9946fd8_4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9cb9946fd8_4_14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9cb9946fd8_4_1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57" name="Shape 57"/>
        <p:cNvGrpSpPr/>
        <p:nvPr/>
      </p:nvGrpSpPr>
      <p:grpSpPr>
        <a:xfrm>
          <a:off x="0" y="0"/>
          <a:ext cx="0" cy="0"/>
          <a:chOff x="0" y="0"/>
          <a:chExt cx="0" cy="0"/>
        </a:xfrm>
      </p:grpSpPr>
      <p:sp>
        <p:nvSpPr>
          <p:cNvPr id="58" name="Google Shape;58;p14"/>
          <p:cNvSpPr txBox="1"/>
          <p:nvPr>
            <p:ph type="ctrTitle"/>
          </p:nvPr>
        </p:nvSpPr>
        <p:spPr>
          <a:xfrm>
            <a:off x="1436346" y="1341340"/>
            <a:ext cx="6270922" cy="1573669"/>
          </a:xfrm>
          <a:prstGeom prst="rect">
            <a:avLst/>
          </a:prstGeom>
          <a:noFill/>
          <a:ln>
            <a:noFill/>
          </a:ln>
        </p:spPr>
        <p:txBody>
          <a:bodyPr anchorCtr="0" anchor="b" bIns="34275" lIns="68575" spcFirstLastPara="1" rIns="68575" wrap="square" tIns="34275">
            <a:noAutofit/>
          </a:bodyPr>
          <a:lstStyle>
            <a:lvl1pPr lvl="0" algn="ctr">
              <a:lnSpc>
                <a:spcPct val="89000"/>
              </a:lnSpc>
              <a:spcBef>
                <a:spcPts val="0"/>
              </a:spcBef>
              <a:spcAft>
                <a:spcPts val="0"/>
              </a:spcAft>
              <a:buClr>
                <a:schemeClr val="dk2"/>
              </a:buClr>
              <a:buSzPts val="5400"/>
              <a:buFont typeface="Libre Franklin"/>
              <a:buNone/>
              <a:defRPr sz="5400" cap="none">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9" name="Google Shape;59;p14"/>
          <p:cNvSpPr txBox="1"/>
          <p:nvPr>
            <p:ph idx="1" type="subTitle"/>
          </p:nvPr>
        </p:nvSpPr>
        <p:spPr>
          <a:xfrm>
            <a:off x="2009930" y="2967209"/>
            <a:ext cx="5123755" cy="814678"/>
          </a:xfrm>
          <a:prstGeom prst="rect">
            <a:avLst/>
          </a:prstGeom>
          <a:noFill/>
          <a:ln>
            <a:noFill/>
          </a:ln>
        </p:spPr>
        <p:txBody>
          <a:bodyPr anchorCtr="0" anchor="t" bIns="34275" lIns="68575" spcFirstLastPara="1" rIns="68575" wrap="square" tIns="34275">
            <a:noAutofit/>
          </a:bodyPr>
          <a:lstStyle>
            <a:lvl1pPr lvl="0" algn="ctr">
              <a:lnSpc>
                <a:spcPct val="112000"/>
              </a:lnSpc>
              <a:spcBef>
                <a:spcPts val="0"/>
              </a:spcBef>
              <a:spcAft>
                <a:spcPts val="0"/>
              </a:spcAft>
              <a:buClr>
                <a:schemeClr val="dk2"/>
              </a:buClr>
              <a:buSzPts val="1700"/>
              <a:buNone/>
              <a:defRPr sz="1700"/>
            </a:lvl1pPr>
            <a:lvl2pPr lvl="1" algn="ctr">
              <a:lnSpc>
                <a:spcPct val="94000"/>
              </a:lnSpc>
              <a:spcBef>
                <a:spcPts val="400"/>
              </a:spcBef>
              <a:spcAft>
                <a:spcPts val="0"/>
              </a:spcAft>
              <a:buClr>
                <a:schemeClr val="dk2"/>
              </a:buClr>
              <a:buSzPts val="1500"/>
              <a:buNone/>
              <a:defRPr sz="1500"/>
            </a:lvl2pPr>
            <a:lvl3pPr lvl="2" algn="ctr">
              <a:lnSpc>
                <a:spcPct val="94000"/>
              </a:lnSpc>
              <a:spcBef>
                <a:spcPts val="400"/>
              </a:spcBef>
              <a:spcAft>
                <a:spcPts val="0"/>
              </a:spcAft>
              <a:buClr>
                <a:schemeClr val="dk2"/>
              </a:buClr>
              <a:buSzPts val="1400"/>
              <a:buNone/>
              <a:defRPr sz="1400"/>
            </a:lvl3pPr>
            <a:lvl4pPr lvl="3" algn="ctr">
              <a:lnSpc>
                <a:spcPct val="94000"/>
              </a:lnSpc>
              <a:spcBef>
                <a:spcPts val="400"/>
              </a:spcBef>
              <a:spcAft>
                <a:spcPts val="0"/>
              </a:spcAft>
              <a:buClr>
                <a:schemeClr val="dk2"/>
              </a:buClr>
              <a:buSzPts val="1200"/>
              <a:buNone/>
              <a:defRPr sz="1200"/>
            </a:lvl4pPr>
            <a:lvl5pPr lvl="4" algn="ctr">
              <a:lnSpc>
                <a:spcPct val="94000"/>
              </a:lnSpc>
              <a:spcBef>
                <a:spcPts val="400"/>
              </a:spcBef>
              <a:spcAft>
                <a:spcPts val="0"/>
              </a:spcAft>
              <a:buClr>
                <a:schemeClr val="dk2"/>
              </a:buClr>
              <a:buSzPts val="1200"/>
              <a:buNone/>
              <a:defRPr sz="1200"/>
            </a:lvl5pPr>
            <a:lvl6pPr lvl="5" algn="ctr">
              <a:lnSpc>
                <a:spcPct val="94000"/>
              </a:lnSpc>
              <a:spcBef>
                <a:spcPts val="400"/>
              </a:spcBef>
              <a:spcAft>
                <a:spcPts val="0"/>
              </a:spcAft>
              <a:buClr>
                <a:schemeClr val="dk2"/>
              </a:buClr>
              <a:buSzPts val="1200"/>
              <a:buNone/>
              <a:defRPr sz="1200"/>
            </a:lvl6pPr>
            <a:lvl7pPr lvl="6" algn="ctr">
              <a:lnSpc>
                <a:spcPct val="94000"/>
              </a:lnSpc>
              <a:spcBef>
                <a:spcPts val="400"/>
              </a:spcBef>
              <a:spcAft>
                <a:spcPts val="0"/>
              </a:spcAft>
              <a:buClr>
                <a:schemeClr val="dk2"/>
              </a:buClr>
              <a:buSzPts val="1200"/>
              <a:buNone/>
              <a:defRPr sz="1200"/>
            </a:lvl7pPr>
            <a:lvl8pPr lvl="7" algn="ctr">
              <a:lnSpc>
                <a:spcPct val="94000"/>
              </a:lnSpc>
              <a:spcBef>
                <a:spcPts val="400"/>
              </a:spcBef>
              <a:spcAft>
                <a:spcPts val="0"/>
              </a:spcAft>
              <a:buClr>
                <a:schemeClr val="dk2"/>
              </a:buClr>
              <a:buSzPts val="1200"/>
              <a:buNone/>
              <a:defRPr sz="1200"/>
            </a:lvl8pPr>
            <a:lvl9pPr lvl="8" algn="ctr">
              <a:lnSpc>
                <a:spcPct val="94000"/>
              </a:lnSpc>
              <a:spcBef>
                <a:spcPts val="400"/>
              </a:spcBef>
              <a:spcAft>
                <a:spcPts val="200"/>
              </a:spcAft>
              <a:buClr>
                <a:schemeClr val="dk2"/>
              </a:buClr>
              <a:buSzPts val="1200"/>
              <a:buNone/>
              <a:defRPr sz="1200"/>
            </a:lvl9pPr>
          </a:lstStyle>
          <a:p/>
        </p:txBody>
      </p:sp>
      <p:sp>
        <p:nvSpPr>
          <p:cNvPr id="60" name="Google Shape;60;p14"/>
          <p:cNvSpPr txBox="1"/>
          <p:nvPr>
            <p:ph idx="11" type="ftr"/>
          </p:nvPr>
        </p:nvSpPr>
        <p:spPr>
          <a:xfrm>
            <a:off x="1938040" y="4840039"/>
            <a:ext cx="5267533" cy="303461"/>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dk2"/>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7373012" y="4840039"/>
            <a:ext cx="1197219" cy="303461"/>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9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9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9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9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9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9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9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9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grpSp>
        <p:nvGrpSpPr>
          <p:cNvPr id="62" name="Google Shape;62;p14"/>
          <p:cNvGrpSpPr/>
          <p:nvPr/>
        </p:nvGrpSpPr>
        <p:grpSpPr>
          <a:xfrm>
            <a:off x="564644" y="558352"/>
            <a:ext cx="8005587" cy="4012253"/>
            <a:chOff x="752858" y="744469"/>
            <a:chExt cx="10674116" cy="5349671"/>
          </a:xfrm>
        </p:grpSpPr>
        <p:sp>
          <p:nvSpPr>
            <p:cNvPr id="63" name="Google Shape;63;p14"/>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64" name="Google Shape;64;p14"/>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pic>
        <p:nvPicPr>
          <p:cNvPr id="65" name="Google Shape;65;p14"/>
          <p:cNvPicPr preferRelativeResize="0"/>
          <p:nvPr/>
        </p:nvPicPr>
        <p:blipFill rotWithShape="1">
          <a:blip r:embed="rId2">
            <a:alphaModFix/>
          </a:blip>
          <a:srcRect b="0" l="0" r="0" t="0"/>
          <a:stretch/>
        </p:blipFill>
        <p:spPr>
          <a:xfrm>
            <a:off x="192262" y="4869095"/>
            <a:ext cx="2010355" cy="24534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5"/>
          <p:cNvSpPr txBox="1"/>
          <p:nvPr>
            <p:ph type="title"/>
          </p:nvPr>
        </p:nvSpPr>
        <p:spPr>
          <a:xfrm>
            <a:off x="1028700" y="514350"/>
            <a:ext cx="7200900" cy="573985"/>
          </a:xfrm>
          <a:prstGeom prst="rect">
            <a:avLst/>
          </a:prstGeom>
          <a:noFill/>
          <a:ln>
            <a:noFill/>
          </a:ln>
        </p:spPr>
        <p:txBody>
          <a:bodyPr anchorCtr="0" anchor="t" bIns="34275" lIns="68575" spcFirstLastPara="1" rIns="68575" wrap="square" tIns="34275">
            <a:noAutofit/>
          </a:bodyPr>
          <a:lstStyle>
            <a:lvl1pPr lvl="0" algn="l">
              <a:lnSpc>
                <a:spcPct val="89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8" name="Google Shape;68;p15"/>
          <p:cNvSpPr txBox="1"/>
          <p:nvPr>
            <p:ph idx="1" type="body"/>
          </p:nvPr>
        </p:nvSpPr>
        <p:spPr>
          <a:xfrm>
            <a:off x="1028700" y="1222513"/>
            <a:ext cx="7200900" cy="3178037"/>
          </a:xfrm>
          <a:prstGeom prst="rect">
            <a:avLst/>
          </a:prstGeom>
          <a:noFill/>
          <a:ln>
            <a:noFill/>
          </a:ln>
        </p:spPr>
        <p:txBody>
          <a:bodyPr anchorCtr="0" anchor="t" bIns="34275" lIns="68575" spcFirstLastPara="1" rIns="68575" wrap="square" tIns="34275">
            <a:noAutofit/>
          </a:bodyPr>
          <a:lstStyle>
            <a:lvl1pPr indent="-317500" lvl="0" marL="457200" algn="l">
              <a:lnSpc>
                <a:spcPct val="94000"/>
              </a:lnSpc>
              <a:spcBef>
                <a:spcPts val="800"/>
              </a:spcBef>
              <a:spcAft>
                <a:spcPts val="0"/>
              </a:spcAft>
              <a:buClr>
                <a:schemeClr val="dk2"/>
              </a:buClr>
              <a:buSzPts val="1400"/>
              <a:buChar char="■"/>
              <a:defRPr/>
            </a:lvl1pPr>
            <a:lvl2pPr indent="-317500" lvl="1" marL="914400" algn="l">
              <a:lnSpc>
                <a:spcPct val="94000"/>
              </a:lnSpc>
              <a:spcBef>
                <a:spcPts val="400"/>
              </a:spcBef>
              <a:spcAft>
                <a:spcPts val="0"/>
              </a:spcAft>
              <a:buClr>
                <a:schemeClr val="dk2"/>
              </a:buClr>
              <a:buSzPts val="1400"/>
              <a:buChar char="–"/>
              <a:defRPr/>
            </a:lvl2pPr>
            <a:lvl3pPr indent="-317500" lvl="2" marL="1371600" algn="l">
              <a:lnSpc>
                <a:spcPct val="94000"/>
              </a:lnSpc>
              <a:spcBef>
                <a:spcPts val="400"/>
              </a:spcBef>
              <a:spcAft>
                <a:spcPts val="0"/>
              </a:spcAft>
              <a:buClr>
                <a:schemeClr val="dk2"/>
              </a:buClr>
              <a:buSzPts val="1400"/>
              <a:buChar char="■"/>
              <a:defRPr/>
            </a:lvl3pPr>
            <a:lvl4pPr indent="-317500" lvl="3" marL="1828800" algn="l">
              <a:lnSpc>
                <a:spcPct val="94000"/>
              </a:lnSpc>
              <a:spcBef>
                <a:spcPts val="400"/>
              </a:spcBef>
              <a:spcAft>
                <a:spcPts val="0"/>
              </a:spcAft>
              <a:buClr>
                <a:schemeClr val="dk2"/>
              </a:buClr>
              <a:buSzPts val="1400"/>
              <a:buChar char="–"/>
              <a:defRPr/>
            </a:lvl4pPr>
            <a:lvl5pPr indent="-317500" lvl="4" marL="2286000" algn="l">
              <a:lnSpc>
                <a:spcPct val="94000"/>
              </a:lnSpc>
              <a:spcBef>
                <a:spcPts val="400"/>
              </a:spcBef>
              <a:spcAft>
                <a:spcPts val="0"/>
              </a:spcAft>
              <a:buClr>
                <a:schemeClr val="dk2"/>
              </a:buClr>
              <a:buSzPts val="1400"/>
              <a:buChar char="■"/>
              <a:defRPr/>
            </a:lvl5pPr>
            <a:lvl6pPr indent="-317500" lvl="5" marL="2743200" algn="l">
              <a:lnSpc>
                <a:spcPct val="94000"/>
              </a:lnSpc>
              <a:spcBef>
                <a:spcPts val="400"/>
              </a:spcBef>
              <a:spcAft>
                <a:spcPts val="0"/>
              </a:spcAft>
              <a:buClr>
                <a:schemeClr val="dk2"/>
              </a:buClr>
              <a:buSzPts val="1400"/>
              <a:buChar char="–"/>
              <a:defRPr/>
            </a:lvl6pPr>
            <a:lvl7pPr indent="-317500" lvl="6" marL="3200400" algn="l">
              <a:lnSpc>
                <a:spcPct val="94000"/>
              </a:lnSpc>
              <a:spcBef>
                <a:spcPts val="400"/>
              </a:spcBef>
              <a:spcAft>
                <a:spcPts val="0"/>
              </a:spcAft>
              <a:buClr>
                <a:schemeClr val="dk2"/>
              </a:buClr>
              <a:buSzPts val="1400"/>
              <a:buChar char="■"/>
              <a:defRPr/>
            </a:lvl7pPr>
            <a:lvl8pPr indent="-317500" lvl="7" marL="3657600" algn="l">
              <a:lnSpc>
                <a:spcPct val="94000"/>
              </a:lnSpc>
              <a:spcBef>
                <a:spcPts val="400"/>
              </a:spcBef>
              <a:spcAft>
                <a:spcPts val="0"/>
              </a:spcAft>
              <a:buClr>
                <a:schemeClr val="dk2"/>
              </a:buClr>
              <a:buSzPts val="1400"/>
              <a:buChar char="–"/>
              <a:defRPr/>
            </a:lvl8pPr>
            <a:lvl9pPr indent="-317500" lvl="8" marL="4114800" algn="l">
              <a:lnSpc>
                <a:spcPct val="94000"/>
              </a:lnSpc>
              <a:spcBef>
                <a:spcPts val="400"/>
              </a:spcBef>
              <a:spcAft>
                <a:spcPts val="200"/>
              </a:spcAft>
              <a:buClr>
                <a:schemeClr val="dk2"/>
              </a:buClr>
              <a:buSzPts val="1400"/>
              <a:buChar char="■"/>
              <a:defRPr/>
            </a:lvl9pPr>
          </a:lstStyle>
          <a:p/>
        </p:txBody>
      </p:sp>
      <p:sp>
        <p:nvSpPr>
          <p:cNvPr id="69" name="Google Shape;69;p15"/>
          <p:cNvSpPr txBox="1"/>
          <p:nvPr>
            <p:ph idx="11" type="ftr"/>
          </p:nvPr>
        </p:nvSpPr>
        <p:spPr>
          <a:xfrm>
            <a:off x="2789197" y="4840039"/>
            <a:ext cx="4710623" cy="30346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5"/>
          <p:cNvSpPr txBox="1"/>
          <p:nvPr>
            <p:ph idx="12" type="sldNum"/>
          </p:nvPr>
        </p:nvSpPr>
        <p:spPr>
          <a:xfrm>
            <a:off x="7104552" y="4840039"/>
            <a:ext cx="1197219" cy="303461"/>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573769" y="976020"/>
            <a:ext cx="7209728" cy="2139553"/>
          </a:xfrm>
          <a:prstGeom prst="rect">
            <a:avLst/>
          </a:prstGeom>
          <a:noFill/>
          <a:ln>
            <a:noFill/>
          </a:ln>
        </p:spPr>
        <p:txBody>
          <a:bodyPr anchorCtr="0" anchor="b" bIns="34275" lIns="68575" spcFirstLastPara="1" rIns="68575" wrap="square" tIns="34275">
            <a:noAutofit/>
          </a:bodyPr>
          <a:lstStyle>
            <a:lvl1pPr lvl="0" algn="r">
              <a:lnSpc>
                <a:spcPct val="89000"/>
              </a:lnSpc>
              <a:spcBef>
                <a:spcPts val="0"/>
              </a:spcBef>
              <a:spcAft>
                <a:spcPts val="0"/>
              </a:spcAft>
              <a:buClr>
                <a:schemeClr val="lt2"/>
              </a:buClr>
              <a:buSzPts val="5400"/>
              <a:buFont typeface="Libre Franklin"/>
              <a:buNone/>
              <a:defRPr sz="5400" cap="none">
                <a:solidFill>
                  <a:schemeClr val="lt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3" name="Google Shape;73;p16"/>
          <p:cNvSpPr txBox="1"/>
          <p:nvPr>
            <p:ph idx="1" type="body"/>
          </p:nvPr>
        </p:nvSpPr>
        <p:spPr>
          <a:xfrm>
            <a:off x="573769" y="3162246"/>
            <a:ext cx="7209728" cy="857493"/>
          </a:xfrm>
          <a:prstGeom prst="rect">
            <a:avLst/>
          </a:prstGeom>
          <a:noFill/>
          <a:ln>
            <a:noFill/>
          </a:ln>
        </p:spPr>
        <p:txBody>
          <a:bodyPr anchorCtr="0" anchor="t" bIns="34275" lIns="68575" spcFirstLastPara="1" rIns="68575" wrap="square" tIns="34275">
            <a:noAutofit/>
          </a:bodyPr>
          <a:lstStyle>
            <a:lvl1pPr indent="-228600" lvl="0" marL="457200" algn="r">
              <a:lnSpc>
                <a:spcPct val="112000"/>
              </a:lnSpc>
              <a:spcBef>
                <a:spcPts val="0"/>
              </a:spcBef>
              <a:spcAft>
                <a:spcPts val="0"/>
              </a:spcAft>
              <a:buClr>
                <a:schemeClr val="lt2"/>
              </a:buClr>
              <a:buSzPts val="1800"/>
              <a:buNone/>
              <a:defRPr sz="1800">
                <a:solidFill>
                  <a:schemeClr val="lt2"/>
                </a:solidFill>
              </a:defRPr>
            </a:lvl1pPr>
            <a:lvl2pPr indent="-228600" lvl="1" marL="914400" algn="l">
              <a:lnSpc>
                <a:spcPct val="94000"/>
              </a:lnSpc>
              <a:spcBef>
                <a:spcPts val="400"/>
              </a:spcBef>
              <a:spcAft>
                <a:spcPts val="0"/>
              </a:spcAft>
              <a:buClr>
                <a:schemeClr val="lt1"/>
              </a:buClr>
              <a:buSzPts val="1500"/>
              <a:buNone/>
              <a:defRPr sz="1500">
                <a:solidFill>
                  <a:schemeClr val="lt1"/>
                </a:solidFill>
              </a:defRPr>
            </a:lvl2pPr>
            <a:lvl3pPr indent="-228600" lvl="2" marL="1371600" algn="l">
              <a:lnSpc>
                <a:spcPct val="94000"/>
              </a:lnSpc>
              <a:spcBef>
                <a:spcPts val="400"/>
              </a:spcBef>
              <a:spcAft>
                <a:spcPts val="0"/>
              </a:spcAft>
              <a:buClr>
                <a:schemeClr val="lt1"/>
              </a:buClr>
              <a:buSzPts val="1400"/>
              <a:buNone/>
              <a:defRPr sz="1400">
                <a:solidFill>
                  <a:schemeClr val="lt1"/>
                </a:solidFill>
              </a:defRPr>
            </a:lvl3pPr>
            <a:lvl4pPr indent="-228600" lvl="3" marL="1828800" algn="l">
              <a:lnSpc>
                <a:spcPct val="94000"/>
              </a:lnSpc>
              <a:spcBef>
                <a:spcPts val="400"/>
              </a:spcBef>
              <a:spcAft>
                <a:spcPts val="0"/>
              </a:spcAft>
              <a:buClr>
                <a:schemeClr val="lt1"/>
              </a:buClr>
              <a:buSzPts val="1200"/>
              <a:buNone/>
              <a:defRPr sz="1200">
                <a:solidFill>
                  <a:schemeClr val="lt1"/>
                </a:solidFill>
              </a:defRPr>
            </a:lvl4pPr>
            <a:lvl5pPr indent="-228600" lvl="4" marL="2286000" algn="l">
              <a:lnSpc>
                <a:spcPct val="94000"/>
              </a:lnSpc>
              <a:spcBef>
                <a:spcPts val="400"/>
              </a:spcBef>
              <a:spcAft>
                <a:spcPts val="0"/>
              </a:spcAft>
              <a:buClr>
                <a:schemeClr val="lt1"/>
              </a:buClr>
              <a:buSzPts val="1200"/>
              <a:buNone/>
              <a:defRPr sz="1200">
                <a:solidFill>
                  <a:schemeClr val="lt1"/>
                </a:solidFill>
              </a:defRPr>
            </a:lvl5pPr>
            <a:lvl6pPr indent="-228600" lvl="5" marL="2743200" algn="l">
              <a:lnSpc>
                <a:spcPct val="94000"/>
              </a:lnSpc>
              <a:spcBef>
                <a:spcPts val="400"/>
              </a:spcBef>
              <a:spcAft>
                <a:spcPts val="0"/>
              </a:spcAft>
              <a:buClr>
                <a:schemeClr val="lt1"/>
              </a:buClr>
              <a:buSzPts val="1200"/>
              <a:buNone/>
              <a:defRPr sz="1200">
                <a:solidFill>
                  <a:schemeClr val="lt1"/>
                </a:solidFill>
              </a:defRPr>
            </a:lvl6pPr>
            <a:lvl7pPr indent="-228600" lvl="6" marL="3200400" algn="l">
              <a:lnSpc>
                <a:spcPct val="94000"/>
              </a:lnSpc>
              <a:spcBef>
                <a:spcPts val="400"/>
              </a:spcBef>
              <a:spcAft>
                <a:spcPts val="0"/>
              </a:spcAft>
              <a:buClr>
                <a:schemeClr val="lt1"/>
              </a:buClr>
              <a:buSzPts val="1200"/>
              <a:buNone/>
              <a:defRPr sz="1200">
                <a:solidFill>
                  <a:schemeClr val="lt1"/>
                </a:solidFill>
              </a:defRPr>
            </a:lvl7pPr>
            <a:lvl8pPr indent="-228600" lvl="7" marL="3657600" algn="l">
              <a:lnSpc>
                <a:spcPct val="94000"/>
              </a:lnSpc>
              <a:spcBef>
                <a:spcPts val="400"/>
              </a:spcBef>
              <a:spcAft>
                <a:spcPts val="0"/>
              </a:spcAft>
              <a:buClr>
                <a:schemeClr val="lt1"/>
              </a:buClr>
              <a:buSzPts val="1200"/>
              <a:buNone/>
              <a:defRPr sz="1200">
                <a:solidFill>
                  <a:schemeClr val="lt1"/>
                </a:solidFill>
              </a:defRPr>
            </a:lvl8pPr>
            <a:lvl9pPr indent="-228600" lvl="8" marL="4114800" algn="l">
              <a:lnSpc>
                <a:spcPct val="94000"/>
              </a:lnSpc>
              <a:spcBef>
                <a:spcPts val="400"/>
              </a:spcBef>
              <a:spcAft>
                <a:spcPts val="200"/>
              </a:spcAft>
              <a:buClr>
                <a:schemeClr val="lt1"/>
              </a:buClr>
              <a:buSzPts val="1200"/>
              <a:buNone/>
              <a:defRPr sz="1200">
                <a:solidFill>
                  <a:schemeClr val="lt1"/>
                </a:solidFill>
              </a:defRPr>
            </a:lvl9pPr>
          </a:lstStyle>
          <a:p/>
        </p:txBody>
      </p:sp>
      <p:sp>
        <p:nvSpPr>
          <p:cNvPr id="74" name="Google Shape;74;p16"/>
          <p:cNvSpPr txBox="1"/>
          <p:nvPr>
            <p:ph idx="10" type="dt"/>
          </p:nvPr>
        </p:nvSpPr>
        <p:spPr>
          <a:xfrm>
            <a:off x="554181" y="4840039"/>
            <a:ext cx="1216807" cy="303461"/>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lt2"/>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lt1"/>
                </a:solidFill>
                <a:latin typeface="Libre Franklin"/>
                <a:ea typeface="Libre Franklin"/>
                <a:cs typeface="Libre Franklin"/>
                <a:sym typeface="Libre Franklin"/>
              </a:defRPr>
            </a:lvl9pPr>
          </a:lstStyle>
          <a:p/>
        </p:txBody>
      </p:sp>
      <p:sp>
        <p:nvSpPr>
          <p:cNvPr id="75" name="Google Shape;75;p16"/>
          <p:cNvSpPr txBox="1"/>
          <p:nvPr>
            <p:ph idx="11" type="ftr"/>
          </p:nvPr>
        </p:nvSpPr>
        <p:spPr>
          <a:xfrm>
            <a:off x="1938234" y="4840039"/>
            <a:ext cx="5267533" cy="303461"/>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lt2"/>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6"/>
          <p:cNvSpPr txBox="1"/>
          <p:nvPr>
            <p:ph idx="12" type="sldNum"/>
          </p:nvPr>
        </p:nvSpPr>
        <p:spPr>
          <a:xfrm>
            <a:off x="7373012" y="4840039"/>
            <a:ext cx="1197219" cy="303461"/>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chemeClr val="lt2"/>
                </a:solidFill>
                <a:latin typeface="Libre Franklin"/>
                <a:ea typeface="Libre Franklin"/>
                <a:cs typeface="Libre Franklin"/>
                <a:sym typeface="Libre Franklin"/>
              </a:defRPr>
            </a:lvl1pPr>
            <a:lvl2pPr indent="0" lvl="1" marL="0" algn="r">
              <a:spcBef>
                <a:spcPts val="0"/>
              </a:spcBef>
              <a:buNone/>
              <a:defRPr b="0" i="0" sz="900" u="none" cap="none" strike="noStrike">
                <a:solidFill>
                  <a:schemeClr val="lt2"/>
                </a:solidFill>
                <a:latin typeface="Libre Franklin"/>
                <a:ea typeface="Libre Franklin"/>
                <a:cs typeface="Libre Franklin"/>
                <a:sym typeface="Libre Franklin"/>
              </a:defRPr>
            </a:lvl2pPr>
            <a:lvl3pPr indent="0" lvl="2" marL="0" algn="r">
              <a:spcBef>
                <a:spcPts val="0"/>
              </a:spcBef>
              <a:buNone/>
              <a:defRPr b="0" i="0" sz="900" u="none" cap="none" strike="noStrike">
                <a:solidFill>
                  <a:schemeClr val="lt2"/>
                </a:solidFill>
                <a:latin typeface="Libre Franklin"/>
                <a:ea typeface="Libre Franklin"/>
                <a:cs typeface="Libre Franklin"/>
                <a:sym typeface="Libre Franklin"/>
              </a:defRPr>
            </a:lvl3pPr>
            <a:lvl4pPr indent="0" lvl="3" marL="0" algn="r">
              <a:spcBef>
                <a:spcPts val="0"/>
              </a:spcBef>
              <a:buNone/>
              <a:defRPr b="0" i="0" sz="900" u="none" cap="none" strike="noStrike">
                <a:solidFill>
                  <a:schemeClr val="lt2"/>
                </a:solidFill>
                <a:latin typeface="Libre Franklin"/>
                <a:ea typeface="Libre Franklin"/>
                <a:cs typeface="Libre Franklin"/>
                <a:sym typeface="Libre Franklin"/>
              </a:defRPr>
            </a:lvl4pPr>
            <a:lvl5pPr indent="0" lvl="4" marL="0" algn="r">
              <a:spcBef>
                <a:spcPts val="0"/>
              </a:spcBef>
              <a:buNone/>
              <a:defRPr b="0" i="0" sz="900" u="none" cap="none" strike="noStrike">
                <a:solidFill>
                  <a:schemeClr val="lt2"/>
                </a:solidFill>
                <a:latin typeface="Libre Franklin"/>
                <a:ea typeface="Libre Franklin"/>
                <a:cs typeface="Libre Franklin"/>
                <a:sym typeface="Libre Franklin"/>
              </a:defRPr>
            </a:lvl5pPr>
            <a:lvl6pPr indent="0" lvl="5" marL="0" algn="r">
              <a:spcBef>
                <a:spcPts val="0"/>
              </a:spcBef>
              <a:buNone/>
              <a:defRPr b="0" i="0" sz="900" u="none" cap="none" strike="noStrike">
                <a:solidFill>
                  <a:schemeClr val="lt2"/>
                </a:solidFill>
                <a:latin typeface="Libre Franklin"/>
                <a:ea typeface="Libre Franklin"/>
                <a:cs typeface="Libre Franklin"/>
                <a:sym typeface="Libre Franklin"/>
              </a:defRPr>
            </a:lvl6pPr>
            <a:lvl7pPr indent="0" lvl="6" marL="0" algn="r">
              <a:spcBef>
                <a:spcPts val="0"/>
              </a:spcBef>
              <a:buNone/>
              <a:defRPr b="0" i="0" sz="900" u="none" cap="none" strike="noStrike">
                <a:solidFill>
                  <a:schemeClr val="lt2"/>
                </a:solidFill>
                <a:latin typeface="Libre Franklin"/>
                <a:ea typeface="Libre Franklin"/>
                <a:cs typeface="Libre Franklin"/>
                <a:sym typeface="Libre Franklin"/>
              </a:defRPr>
            </a:lvl7pPr>
            <a:lvl8pPr indent="0" lvl="7" marL="0" algn="r">
              <a:spcBef>
                <a:spcPts val="0"/>
              </a:spcBef>
              <a:buNone/>
              <a:defRPr b="0" i="0" sz="900" u="none" cap="none" strike="noStrike">
                <a:solidFill>
                  <a:schemeClr val="lt2"/>
                </a:solidFill>
                <a:latin typeface="Libre Franklin"/>
                <a:ea typeface="Libre Franklin"/>
                <a:cs typeface="Libre Franklin"/>
                <a:sym typeface="Libre Franklin"/>
              </a:defRPr>
            </a:lvl8pPr>
            <a:lvl9pPr indent="0" lvl="8" marL="0" algn="r">
              <a:spcBef>
                <a:spcPts val="0"/>
              </a:spcBef>
              <a:buNone/>
              <a:defRPr b="0" i="0" sz="9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
        <p:nvSpPr>
          <p:cNvPr id="77" name="Google Shape;77;p16" title="Crop Mark"/>
          <p:cNvSpPr/>
          <p:nvPr/>
        </p:nvSpPr>
        <p:spPr>
          <a:xfrm>
            <a:off x="6113971" y="1264239"/>
            <a:ext cx="2456260" cy="3306366"/>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7"/>
          <p:cNvSpPr txBox="1"/>
          <p:nvPr>
            <p:ph type="title"/>
          </p:nvPr>
        </p:nvSpPr>
        <p:spPr>
          <a:xfrm>
            <a:off x="1028700" y="514350"/>
            <a:ext cx="7200900" cy="1114425"/>
          </a:xfrm>
          <a:prstGeom prst="rect">
            <a:avLst/>
          </a:prstGeom>
          <a:noFill/>
          <a:ln>
            <a:noFill/>
          </a:ln>
        </p:spPr>
        <p:txBody>
          <a:bodyPr anchorCtr="0" anchor="t" bIns="34275" lIns="68575" spcFirstLastPara="1" rIns="68575" wrap="square" tIns="34275">
            <a:noAutofit/>
          </a:bodyPr>
          <a:lstStyle>
            <a:lvl1pPr lvl="0" algn="l">
              <a:lnSpc>
                <a:spcPct val="89000"/>
              </a:lnSpc>
              <a:spcBef>
                <a:spcPts val="0"/>
              </a:spcBef>
              <a:spcAft>
                <a:spcPts val="0"/>
              </a:spcAft>
              <a:buClr>
                <a:schemeClr val="dk2"/>
              </a:buClr>
              <a:buSzPts val="3300"/>
              <a:buFont typeface="Libre Franklin"/>
              <a:buNone/>
              <a:defRPr>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0" name="Google Shape;80;p17"/>
          <p:cNvSpPr txBox="1"/>
          <p:nvPr>
            <p:ph idx="1" type="body"/>
          </p:nvPr>
        </p:nvSpPr>
        <p:spPr>
          <a:xfrm>
            <a:off x="1028700" y="1714499"/>
            <a:ext cx="3335839" cy="2686051"/>
          </a:xfrm>
          <a:prstGeom prst="rect">
            <a:avLst/>
          </a:prstGeom>
          <a:noFill/>
          <a:ln>
            <a:noFill/>
          </a:ln>
        </p:spPr>
        <p:txBody>
          <a:bodyPr anchorCtr="0" anchor="t" bIns="34275" lIns="68575" spcFirstLastPara="1" rIns="68575" wrap="square" tIns="34275">
            <a:noAutofit/>
          </a:bodyPr>
          <a:lstStyle>
            <a:lvl1pPr indent="-323850" lvl="0" marL="457200" algn="l">
              <a:lnSpc>
                <a:spcPct val="94000"/>
              </a:lnSpc>
              <a:spcBef>
                <a:spcPts val="800"/>
              </a:spcBef>
              <a:spcAft>
                <a:spcPts val="0"/>
              </a:spcAft>
              <a:buClr>
                <a:schemeClr val="dk2"/>
              </a:buClr>
              <a:buSzPts val="1500"/>
              <a:buChar char="■"/>
              <a:defRPr>
                <a:solidFill>
                  <a:schemeClr val="dk2"/>
                </a:solidFill>
              </a:defRPr>
            </a:lvl1pPr>
            <a:lvl2pPr indent="-323850" lvl="1" marL="914400" algn="l">
              <a:lnSpc>
                <a:spcPct val="94000"/>
              </a:lnSpc>
              <a:spcBef>
                <a:spcPts val="400"/>
              </a:spcBef>
              <a:spcAft>
                <a:spcPts val="0"/>
              </a:spcAft>
              <a:buClr>
                <a:schemeClr val="dk2"/>
              </a:buClr>
              <a:buSzPts val="1500"/>
              <a:buChar char="–"/>
              <a:defRPr>
                <a:solidFill>
                  <a:schemeClr val="dk2"/>
                </a:solidFill>
              </a:defRPr>
            </a:lvl2pPr>
            <a:lvl3pPr indent="-317500" lvl="2" marL="1371600" algn="l">
              <a:lnSpc>
                <a:spcPct val="94000"/>
              </a:lnSpc>
              <a:spcBef>
                <a:spcPts val="400"/>
              </a:spcBef>
              <a:spcAft>
                <a:spcPts val="0"/>
              </a:spcAft>
              <a:buClr>
                <a:schemeClr val="dk2"/>
              </a:buClr>
              <a:buSzPts val="1400"/>
              <a:buChar char="■"/>
              <a:defRPr>
                <a:solidFill>
                  <a:schemeClr val="dk2"/>
                </a:solidFill>
              </a:defRPr>
            </a:lvl3pPr>
            <a:lvl4pPr indent="-317500" lvl="3" marL="1828800" algn="l">
              <a:lnSpc>
                <a:spcPct val="94000"/>
              </a:lnSpc>
              <a:spcBef>
                <a:spcPts val="400"/>
              </a:spcBef>
              <a:spcAft>
                <a:spcPts val="0"/>
              </a:spcAft>
              <a:buClr>
                <a:schemeClr val="dk2"/>
              </a:buClr>
              <a:buSzPts val="1400"/>
              <a:buChar char="–"/>
              <a:defRPr>
                <a:solidFill>
                  <a:schemeClr val="dk2"/>
                </a:solidFill>
              </a:defRPr>
            </a:lvl4pPr>
            <a:lvl5pPr indent="-304800" lvl="4" marL="2286000" algn="l">
              <a:lnSpc>
                <a:spcPct val="94000"/>
              </a:lnSpc>
              <a:spcBef>
                <a:spcPts val="400"/>
              </a:spcBef>
              <a:spcAft>
                <a:spcPts val="0"/>
              </a:spcAft>
              <a:buClr>
                <a:schemeClr val="dk2"/>
              </a:buClr>
              <a:buSzPts val="1200"/>
              <a:buChar char="■"/>
              <a:defRPr>
                <a:solidFill>
                  <a:schemeClr val="dk2"/>
                </a:solidFill>
              </a:defRPr>
            </a:lvl5pPr>
            <a:lvl6pPr indent="-317500" lvl="5" marL="2743200" algn="l">
              <a:lnSpc>
                <a:spcPct val="94000"/>
              </a:lnSpc>
              <a:spcBef>
                <a:spcPts val="400"/>
              </a:spcBef>
              <a:spcAft>
                <a:spcPts val="0"/>
              </a:spcAft>
              <a:buClr>
                <a:schemeClr val="dk2"/>
              </a:buClr>
              <a:buSzPts val="1400"/>
              <a:buChar char="–"/>
              <a:defRPr/>
            </a:lvl6pPr>
            <a:lvl7pPr indent="-317500" lvl="6" marL="3200400" algn="l">
              <a:lnSpc>
                <a:spcPct val="94000"/>
              </a:lnSpc>
              <a:spcBef>
                <a:spcPts val="400"/>
              </a:spcBef>
              <a:spcAft>
                <a:spcPts val="0"/>
              </a:spcAft>
              <a:buClr>
                <a:schemeClr val="dk2"/>
              </a:buClr>
              <a:buSzPts val="1400"/>
              <a:buChar char="■"/>
              <a:defRPr/>
            </a:lvl7pPr>
            <a:lvl8pPr indent="-317500" lvl="7" marL="3657600" algn="l">
              <a:lnSpc>
                <a:spcPct val="94000"/>
              </a:lnSpc>
              <a:spcBef>
                <a:spcPts val="400"/>
              </a:spcBef>
              <a:spcAft>
                <a:spcPts val="0"/>
              </a:spcAft>
              <a:buClr>
                <a:schemeClr val="dk2"/>
              </a:buClr>
              <a:buSzPts val="1400"/>
              <a:buChar char="–"/>
              <a:defRPr/>
            </a:lvl8pPr>
            <a:lvl9pPr indent="-317500" lvl="8" marL="4114800" algn="l">
              <a:lnSpc>
                <a:spcPct val="94000"/>
              </a:lnSpc>
              <a:spcBef>
                <a:spcPts val="400"/>
              </a:spcBef>
              <a:spcAft>
                <a:spcPts val="200"/>
              </a:spcAft>
              <a:buClr>
                <a:schemeClr val="dk2"/>
              </a:buClr>
              <a:buSzPts val="1400"/>
              <a:buChar char="■"/>
              <a:defRPr/>
            </a:lvl9pPr>
          </a:lstStyle>
          <a:p/>
        </p:txBody>
      </p:sp>
      <p:sp>
        <p:nvSpPr>
          <p:cNvPr id="81" name="Google Shape;81;p17"/>
          <p:cNvSpPr txBox="1"/>
          <p:nvPr>
            <p:ph idx="2" type="body"/>
          </p:nvPr>
        </p:nvSpPr>
        <p:spPr>
          <a:xfrm>
            <a:off x="4894052" y="1714499"/>
            <a:ext cx="3335839" cy="2686051"/>
          </a:xfrm>
          <a:prstGeom prst="rect">
            <a:avLst/>
          </a:prstGeom>
          <a:noFill/>
          <a:ln>
            <a:noFill/>
          </a:ln>
        </p:spPr>
        <p:txBody>
          <a:bodyPr anchorCtr="0" anchor="t" bIns="34275" lIns="68575" spcFirstLastPara="1" rIns="68575" wrap="square" tIns="34275">
            <a:noAutofit/>
          </a:bodyPr>
          <a:lstStyle>
            <a:lvl1pPr indent="-323850" lvl="0" marL="457200" algn="l">
              <a:lnSpc>
                <a:spcPct val="94000"/>
              </a:lnSpc>
              <a:spcBef>
                <a:spcPts val="800"/>
              </a:spcBef>
              <a:spcAft>
                <a:spcPts val="0"/>
              </a:spcAft>
              <a:buClr>
                <a:schemeClr val="dk2"/>
              </a:buClr>
              <a:buSzPts val="1500"/>
              <a:buChar char="■"/>
              <a:defRPr>
                <a:solidFill>
                  <a:schemeClr val="dk2"/>
                </a:solidFill>
              </a:defRPr>
            </a:lvl1pPr>
            <a:lvl2pPr indent="-323850" lvl="1" marL="914400" algn="l">
              <a:lnSpc>
                <a:spcPct val="94000"/>
              </a:lnSpc>
              <a:spcBef>
                <a:spcPts val="400"/>
              </a:spcBef>
              <a:spcAft>
                <a:spcPts val="0"/>
              </a:spcAft>
              <a:buClr>
                <a:schemeClr val="dk2"/>
              </a:buClr>
              <a:buSzPts val="1500"/>
              <a:buChar char="–"/>
              <a:defRPr>
                <a:solidFill>
                  <a:schemeClr val="dk2"/>
                </a:solidFill>
              </a:defRPr>
            </a:lvl2pPr>
            <a:lvl3pPr indent="-317500" lvl="2" marL="1371600" algn="l">
              <a:lnSpc>
                <a:spcPct val="94000"/>
              </a:lnSpc>
              <a:spcBef>
                <a:spcPts val="400"/>
              </a:spcBef>
              <a:spcAft>
                <a:spcPts val="0"/>
              </a:spcAft>
              <a:buClr>
                <a:schemeClr val="dk2"/>
              </a:buClr>
              <a:buSzPts val="1400"/>
              <a:buChar char="■"/>
              <a:defRPr>
                <a:solidFill>
                  <a:schemeClr val="dk2"/>
                </a:solidFill>
              </a:defRPr>
            </a:lvl3pPr>
            <a:lvl4pPr indent="-317500" lvl="3" marL="1828800" algn="l">
              <a:lnSpc>
                <a:spcPct val="94000"/>
              </a:lnSpc>
              <a:spcBef>
                <a:spcPts val="400"/>
              </a:spcBef>
              <a:spcAft>
                <a:spcPts val="0"/>
              </a:spcAft>
              <a:buClr>
                <a:schemeClr val="dk2"/>
              </a:buClr>
              <a:buSzPts val="1400"/>
              <a:buChar char="–"/>
              <a:defRPr>
                <a:solidFill>
                  <a:schemeClr val="dk2"/>
                </a:solidFill>
              </a:defRPr>
            </a:lvl4pPr>
            <a:lvl5pPr indent="-304800" lvl="4" marL="2286000" algn="l">
              <a:lnSpc>
                <a:spcPct val="94000"/>
              </a:lnSpc>
              <a:spcBef>
                <a:spcPts val="400"/>
              </a:spcBef>
              <a:spcAft>
                <a:spcPts val="0"/>
              </a:spcAft>
              <a:buClr>
                <a:schemeClr val="dk2"/>
              </a:buClr>
              <a:buSzPts val="1200"/>
              <a:buChar char="■"/>
              <a:defRPr>
                <a:solidFill>
                  <a:schemeClr val="dk2"/>
                </a:solidFill>
              </a:defRPr>
            </a:lvl5pPr>
            <a:lvl6pPr indent="-317500" lvl="5" marL="2743200" algn="l">
              <a:lnSpc>
                <a:spcPct val="94000"/>
              </a:lnSpc>
              <a:spcBef>
                <a:spcPts val="400"/>
              </a:spcBef>
              <a:spcAft>
                <a:spcPts val="0"/>
              </a:spcAft>
              <a:buClr>
                <a:schemeClr val="dk2"/>
              </a:buClr>
              <a:buSzPts val="1400"/>
              <a:buChar char="–"/>
              <a:defRPr/>
            </a:lvl6pPr>
            <a:lvl7pPr indent="-317500" lvl="6" marL="3200400" algn="l">
              <a:lnSpc>
                <a:spcPct val="94000"/>
              </a:lnSpc>
              <a:spcBef>
                <a:spcPts val="400"/>
              </a:spcBef>
              <a:spcAft>
                <a:spcPts val="0"/>
              </a:spcAft>
              <a:buClr>
                <a:schemeClr val="dk2"/>
              </a:buClr>
              <a:buSzPts val="1400"/>
              <a:buChar char="■"/>
              <a:defRPr/>
            </a:lvl7pPr>
            <a:lvl8pPr indent="-317500" lvl="7" marL="3657600" algn="l">
              <a:lnSpc>
                <a:spcPct val="94000"/>
              </a:lnSpc>
              <a:spcBef>
                <a:spcPts val="400"/>
              </a:spcBef>
              <a:spcAft>
                <a:spcPts val="0"/>
              </a:spcAft>
              <a:buClr>
                <a:schemeClr val="dk2"/>
              </a:buClr>
              <a:buSzPts val="1400"/>
              <a:buChar char="–"/>
              <a:defRPr/>
            </a:lvl8pPr>
            <a:lvl9pPr indent="-317500" lvl="8" marL="4114800" algn="l">
              <a:lnSpc>
                <a:spcPct val="94000"/>
              </a:lnSpc>
              <a:spcBef>
                <a:spcPts val="400"/>
              </a:spcBef>
              <a:spcAft>
                <a:spcPts val="200"/>
              </a:spcAft>
              <a:buClr>
                <a:schemeClr val="dk2"/>
              </a:buClr>
              <a:buSzPts val="1400"/>
              <a:buChar char="■"/>
              <a:defRPr/>
            </a:lvl9pPr>
          </a:lstStyle>
          <a:p/>
        </p:txBody>
      </p:sp>
      <p:sp>
        <p:nvSpPr>
          <p:cNvPr id="82" name="Google Shape;82;p17"/>
          <p:cNvSpPr txBox="1"/>
          <p:nvPr>
            <p:ph idx="10" type="dt"/>
          </p:nvPr>
        </p:nvSpPr>
        <p:spPr>
          <a:xfrm>
            <a:off x="1042988" y="4840039"/>
            <a:ext cx="903429" cy="303461"/>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9pPr>
          </a:lstStyle>
          <a:p/>
        </p:txBody>
      </p:sp>
      <p:sp>
        <p:nvSpPr>
          <p:cNvPr id="83" name="Google Shape;83;p17"/>
          <p:cNvSpPr txBox="1"/>
          <p:nvPr>
            <p:ph idx="11" type="ftr"/>
          </p:nvPr>
        </p:nvSpPr>
        <p:spPr>
          <a:xfrm>
            <a:off x="2789197" y="4840039"/>
            <a:ext cx="4710623" cy="30346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7"/>
          <p:cNvSpPr txBox="1"/>
          <p:nvPr>
            <p:ph idx="12" type="sldNum"/>
          </p:nvPr>
        </p:nvSpPr>
        <p:spPr>
          <a:xfrm>
            <a:off x="7104552" y="4840039"/>
            <a:ext cx="1197219" cy="303461"/>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8"/>
          <p:cNvSpPr txBox="1"/>
          <p:nvPr>
            <p:ph type="title"/>
          </p:nvPr>
        </p:nvSpPr>
        <p:spPr>
          <a:xfrm>
            <a:off x="1028700" y="514350"/>
            <a:ext cx="7200900" cy="1114425"/>
          </a:xfrm>
          <a:prstGeom prst="rect">
            <a:avLst/>
          </a:prstGeom>
          <a:noFill/>
          <a:ln>
            <a:noFill/>
          </a:ln>
        </p:spPr>
        <p:txBody>
          <a:bodyPr anchorCtr="0" anchor="t" bIns="34275" lIns="68575" spcFirstLastPara="1" rIns="68575" wrap="square" tIns="34275">
            <a:noAutofit/>
          </a:bodyPr>
          <a:lstStyle>
            <a:lvl1pPr lvl="0" algn="l">
              <a:lnSpc>
                <a:spcPct val="89000"/>
              </a:lnSpc>
              <a:spcBef>
                <a:spcPts val="0"/>
              </a:spcBef>
              <a:spcAft>
                <a:spcPts val="0"/>
              </a:spcAft>
              <a:buClr>
                <a:schemeClr val="dk2"/>
              </a:buClr>
              <a:buSzPts val="3300"/>
              <a:buFont typeface="Libre Franklin"/>
              <a:buNone/>
              <a:defRPr>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7" name="Google Shape;87;p18"/>
          <p:cNvSpPr txBox="1"/>
          <p:nvPr>
            <p:ph idx="1" type="body"/>
          </p:nvPr>
        </p:nvSpPr>
        <p:spPr>
          <a:xfrm>
            <a:off x="1028700" y="1755648"/>
            <a:ext cx="3332988" cy="617934"/>
          </a:xfrm>
          <a:prstGeom prst="rect">
            <a:avLst/>
          </a:prstGeom>
          <a:noFill/>
          <a:ln>
            <a:noFill/>
          </a:ln>
        </p:spPr>
        <p:txBody>
          <a:bodyPr anchorCtr="0" anchor="b" bIns="34275" lIns="68575" spcFirstLastPara="1" rIns="68575" wrap="square" tIns="34275">
            <a:noAutofit/>
          </a:bodyPr>
          <a:lstStyle>
            <a:lvl1pPr indent="-228600" lvl="0" marL="457200" algn="l">
              <a:lnSpc>
                <a:spcPct val="84000"/>
              </a:lnSpc>
              <a:spcBef>
                <a:spcPts val="0"/>
              </a:spcBef>
              <a:spcAft>
                <a:spcPts val="0"/>
              </a:spcAft>
              <a:buClr>
                <a:schemeClr val="dk2"/>
              </a:buClr>
              <a:buSzPts val="2300"/>
              <a:buNone/>
              <a:defRPr b="0" sz="2300">
                <a:solidFill>
                  <a:schemeClr val="dk2"/>
                </a:solidFill>
              </a:defRPr>
            </a:lvl1pPr>
            <a:lvl2pPr indent="-228600" lvl="1" marL="914400" algn="l">
              <a:lnSpc>
                <a:spcPct val="94000"/>
              </a:lnSpc>
              <a:spcBef>
                <a:spcPts val="400"/>
              </a:spcBef>
              <a:spcAft>
                <a:spcPts val="0"/>
              </a:spcAft>
              <a:buClr>
                <a:schemeClr val="dk2"/>
              </a:buClr>
              <a:buSzPts val="1500"/>
              <a:buNone/>
              <a:defRPr b="1" sz="1500"/>
            </a:lvl2pPr>
            <a:lvl3pPr indent="-228600" lvl="2" marL="1371600" algn="l">
              <a:lnSpc>
                <a:spcPct val="94000"/>
              </a:lnSpc>
              <a:spcBef>
                <a:spcPts val="400"/>
              </a:spcBef>
              <a:spcAft>
                <a:spcPts val="0"/>
              </a:spcAft>
              <a:buClr>
                <a:schemeClr val="dk2"/>
              </a:buClr>
              <a:buSzPts val="1400"/>
              <a:buNone/>
              <a:defRPr b="1" sz="1400"/>
            </a:lvl3pPr>
            <a:lvl4pPr indent="-228600" lvl="3" marL="1828800" algn="l">
              <a:lnSpc>
                <a:spcPct val="94000"/>
              </a:lnSpc>
              <a:spcBef>
                <a:spcPts val="400"/>
              </a:spcBef>
              <a:spcAft>
                <a:spcPts val="0"/>
              </a:spcAft>
              <a:buClr>
                <a:schemeClr val="dk2"/>
              </a:buClr>
              <a:buSzPts val="1200"/>
              <a:buNone/>
              <a:defRPr b="1" sz="1200"/>
            </a:lvl4pPr>
            <a:lvl5pPr indent="-228600" lvl="4" marL="2286000" algn="l">
              <a:lnSpc>
                <a:spcPct val="94000"/>
              </a:lnSpc>
              <a:spcBef>
                <a:spcPts val="400"/>
              </a:spcBef>
              <a:spcAft>
                <a:spcPts val="0"/>
              </a:spcAft>
              <a:buClr>
                <a:schemeClr val="dk2"/>
              </a:buClr>
              <a:buSzPts val="1200"/>
              <a:buNone/>
              <a:defRPr b="1" sz="1200"/>
            </a:lvl5pPr>
            <a:lvl6pPr indent="-228600" lvl="5" marL="2743200" algn="l">
              <a:lnSpc>
                <a:spcPct val="94000"/>
              </a:lnSpc>
              <a:spcBef>
                <a:spcPts val="400"/>
              </a:spcBef>
              <a:spcAft>
                <a:spcPts val="0"/>
              </a:spcAft>
              <a:buClr>
                <a:schemeClr val="dk2"/>
              </a:buClr>
              <a:buSzPts val="1200"/>
              <a:buNone/>
              <a:defRPr b="1" sz="1200"/>
            </a:lvl6pPr>
            <a:lvl7pPr indent="-228600" lvl="6" marL="3200400" algn="l">
              <a:lnSpc>
                <a:spcPct val="94000"/>
              </a:lnSpc>
              <a:spcBef>
                <a:spcPts val="400"/>
              </a:spcBef>
              <a:spcAft>
                <a:spcPts val="0"/>
              </a:spcAft>
              <a:buClr>
                <a:schemeClr val="dk2"/>
              </a:buClr>
              <a:buSzPts val="1200"/>
              <a:buNone/>
              <a:defRPr b="1" sz="1200"/>
            </a:lvl7pPr>
            <a:lvl8pPr indent="-228600" lvl="7" marL="3657600" algn="l">
              <a:lnSpc>
                <a:spcPct val="94000"/>
              </a:lnSpc>
              <a:spcBef>
                <a:spcPts val="400"/>
              </a:spcBef>
              <a:spcAft>
                <a:spcPts val="0"/>
              </a:spcAft>
              <a:buClr>
                <a:schemeClr val="dk2"/>
              </a:buClr>
              <a:buSzPts val="1200"/>
              <a:buNone/>
              <a:defRPr b="1" sz="1200"/>
            </a:lvl8pPr>
            <a:lvl9pPr indent="-228600" lvl="8" marL="4114800" algn="l">
              <a:lnSpc>
                <a:spcPct val="94000"/>
              </a:lnSpc>
              <a:spcBef>
                <a:spcPts val="400"/>
              </a:spcBef>
              <a:spcAft>
                <a:spcPts val="200"/>
              </a:spcAft>
              <a:buClr>
                <a:schemeClr val="dk2"/>
              </a:buClr>
              <a:buSzPts val="1200"/>
              <a:buNone/>
              <a:defRPr b="1" sz="1200"/>
            </a:lvl9pPr>
          </a:lstStyle>
          <a:p/>
        </p:txBody>
      </p:sp>
      <p:sp>
        <p:nvSpPr>
          <p:cNvPr id="88" name="Google Shape;88;p18"/>
          <p:cNvSpPr txBox="1"/>
          <p:nvPr>
            <p:ph idx="2" type="body"/>
          </p:nvPr>
        </p:nvSpPr>
        <p:spPr>
          <a:xfrm>
            <a:off x="1028700" y="2478905"/>
            <a:ext cx="3332988" cy="1921645"/>
          </a:xfrm>
          <a:prstGeom prst="rect">
            <a:avLst/>
          </a:prstGeom>
          <a:noFill/>
          <a:ln>
            <a:noFill/>
          </a:ln>
        </p:spPr>
        <p:txBody>
          <a:bodyPr anchorCtr="0" anchor="t" bIns="34275" lIns="68575" spcFirstLastPara="1" rIns="68575" wrap="square" tIns="34275">
            <a:noAutofit/>
          </a:bodyPr>
          <a:lstStyle>
            <a:lvl1pPr indent="-323850" lvl="0" marL="457200" algn="l">
              <a:lnSpc>
                <a:spcPct val="94000"/>
              </a:lnSpc>
              <a:spcBef>
                <a:spcPts val="800"/>
              </a:spcBef>
              <a:spcAft>
                <a:spcPts val="0"/>
              </a:spcAft>
              <a:buClr>
                <a:schemeClr val="dk2"/>
              </a:buClr>
              <a:buSzPts val="1500"/>
              <a:buChar char="■"/>
              <a:defRPr>
                <a:solidFill>
                  <a:schemeClr val="dk2"/>
                </a:solidFill>
              </a:defRPr>
            </a:lvl1pPr>
            <a:lvl2pPr indent="-323850" lvl="1" marL="914400" algn="l">
              <a:lnSpc>
                <a:spcPct val="94000"/>
              </a:lnSpc>
              <a:spcBef>
                <a:spcPts val="400"/>
              </a:spcBef>
              <a:spcAft>
                <a:spcPts val="0"/>
              </a:spcAft>
              <a:buClr>
                <a:schemeClr val="dk2"/>
              </a:buClr>
              <a:buSzPts val="1500"/>
              <a:buChar char="–"/>
              <a:defRPr>
                <a:solidFill>
                  <a:schemeClr val="dk2"/>
                </a:solidFill>
              </a:defRPr>
            </a:lvl2pPr>
            <a:lvl3pPr indent="-317500" lvl="2" marL="1371600" algn="l">
              <a:lnSpc>
                <a:spcPct val="94000"/>
              </a:lnSpc>
              <a:spcBef>
                <a:spcPts val="400"/>
              </a:spcBef>
              <a:spcAft>
                <a:spcPts val="0"/>
              </a:spcAft>
              <a:buClr>
                <a:schemeClr val="dk2"/>
              </a:buClr>
              <a:buSzPts val="1400"/>
              <a:buChar char="■"/>
              <a:defRPr>
                <a:solidFill>
                  <a:schemeClr val="dk2"/>
                </a:solidFill>
              </a:defRPr>
            </a:lvl3pPr>
            <a:lvl4pPr indent="-317500" lvl="3" marL="1828800" algn="l">
              <a:lnSpc>
                <a:spcPct val="94000"/>
              </a:lnSpc>
              <a:spcBef>
                <a:spcPts val="400"/>
              </a:spcBef>
              <a:spcAft>
                <a:spcPts val="0"/>
              </a:spcAft>
              <a:buClr>
                <a:schemeClr val="dk2"/>
              </a:buClr>
              <a:buSzPts val="1400"/>
              <a:buChar char="–"/>
              <a:defRPr>
                <a:solidFill>
                  <a:schemeClr val="dk2"/>
                </a:solidFill>
              </a:defRPr>
            </a:lvl4pPr>
            <a:lvl5pPr indent="-304800" lvl="4" marL="2286000" algn="l">
              <a:lnSpc>
                <a:spcPct val="94000"/>
              </a:lnSpc>
              <a:spcBef>
                <a:spcPts val="400"/>
              </a:spcBef>
              <a:spcAft>
                <a:spcPts val="0"/>
              </a:spcAft>
              <a:buClr>
                <a:schemeClr val="dk2"/>
              </a:buClr>
              <a:buSzPts val="1200"/>
              <a:buChar char="■"/>
              <a:defRPr>
                <a:solidFill>
                  <a:schemeClr val="dk2"/>
                </a:solidFill>
              </a:defRPr>
            </a:lvl5pPr>
            <a:lvl6pPr indent="-317500" lvl="5" marL="2743200" algn="l">
              <a:lnSpc>
                <a:spcPct val="94000"/>
              </a:lnSpc>
              <a:spcBef>
                <a:spcPts val="400"/>
              </a:spcBef>
              <a:spcAft>
                <a:spcPts val="0"/>
              </a:spcAft>
              <a:buClr>
                <a:schemeClr val="dk2"/>
              </a:buClr>
              <a:buSzPts val="1400"/>
              <a:buChar char="–"/>
              <a:defRPr/>
            </a:lvl6pPr>
            <a:lvl7pPr indent="-317500" lvl="6" marL="3200400" algn="l">
              <a:lnSpc>
                <a:spcPct val="94000"/>
              </a:lnSpc>
              <a:spcBef>
                <a:spcPts val="400"/>
              </a:spcBef>
              <a:spcAft>
                <a:spcPts val="0"/>
              </a:spcAft>
              <a:buClr>
                <a:schemeClr val="dk2"/>
              </a:buClr>
              <a:buSzPts val="1400"/>
              <a:buChar char="■"/>
              <a:defRPr/>
            </a:lvl7pPr>
            <a:lvl8pPr indent="-317500" lvl="7" marL="3657600" algn="l">
              <a:lnSpc>
                <a:spcPct val="94000"/>
              </a:lnSpc>
              <a:spcBef>
                <a:spcPts val="400"/>
              </a:spcBef>
              <a:spcAft>
                <a:spcPts val="0"/>
              </a:spcAft>
              <a:buClr>
                <a:schemeClr val="dk2"/>
              </a:buClr>
              <a:buSzPts val="1400"/>
              <a:buChar char="–"/>
              <a:defRPr/>
            </a:lvl8pPr>
            <a:lvl9pPr indent="-317500" lvl="8" marL="4114800" algn="l">
              <a:lnSpc>
                <a:spcPct val="94000"/>
              </a:lnSpc>
              <a:spcBef>
                <a:spcPts val="400"/>
              </a:spcBef>
              <a:spcAft>
                <a:spcPts val="200"/>
              </a:spcAft>
              <a:buClr>
                <a:schemeClr val="dk2"/>
              </a:buClr>
              <a:buSzPts val="1400"/>
              <a:buChar char="■"/>
              <a:defRPr/>
            </a:lvl9pPr>
          </a:lstStyle>
          <a:p/>
        </p:txBody>
      </p:sp>
      <p:sp>
        <p:nvSpPr>
          <p:cNvPr id="89" name="Google Shape;89;p18"/>
          <p:cNvSpPr txBox="1"/>
          <p:nvPr>
            <p:ph idx="3" type="body"/>
          </p:nvPr>
        </p:nvSpPr>
        <p:spPr>
          <a:xfrm>
            <a:off x="4893761" y="1755648"/>
            <a:ext cx="3332988" cy="617934"/>
          </a:xfrm>
          <a:prstGeom prst="rect">
            <a:avLst/>
          </a:prstGeom>
          <a:noFill/>
          <a:ln>
            <a:noFill/>
          </a:ln>
        </p:spPr>
        <p:txBody>
          <a:bodyPr anchorCtr="0" anchor="b" bIns="34275" lIns="68575" spcFirstLastPara="1" rIns="68575" wrap="square" tIns="34275">
            <a:noAutofit/>
          </a:bodyPr>
          <a:lstStyle>
            <a:lvl1pPr indent="-228600" lvl="0" marL="457200" algn="l">
              <a:lnSpc>
                <a:spcPct val="84000"/>
              </a:lnSpc>
              <a:spcBef>
                <a:spcPts val="0"/>
              </a:spcBef>
              <a:spcAft>
                <a:spcPts val="0"/>
              </a:spcAft>
              <a:buClr>
                <a:schemeClr val="dk2"/>
              </a:buClr>
              <a:buSzPts val="2300"/>
              <a:buNone/>
              <a:defRPr b="0" sz="2300">
                <a:solidFill>
                  <a:schemeClr val="dk2"/>
                </a:solidFill>
              </a:defRPr>
            </a:lvl1pPr>
            <a:lvl2pPr indent="-228600" lvl="1" marL="914400" algn="l">
              <a:lnSpc>
                <a:spcPct val="94000"/>
              </a:lnSpc>
              <a:spcBef>
                <a:spcPts val="400"/>
              </a:spcBef>
              <a:spcAft>
                <a:spcPts val="0"/>
              </a:spcAft>
              <a:buClr>
                <a:schemeClr val="dk2"/>
              </a:buClr>
              <a:buSzPts val="1500"/>
              <a:buNone/>
              <a:defRPr b="1" sz="1500"/>
            </a:lvl2pPr>
            <a:lvl3pPr indent="-228600" lvl="2" marL="1371600" algn="l">
              <a:lnSpc>
                <a:spcPct val="94000"/>
              </a:lnSpc>
              <a:spcBef>
                <a:spcPts val="400"/>
              </a:spcBef>
              <a:spcAft>
                <a:spcPts val="0"/>
              </a:spcAft>
              <a:buClr>
                <a:schemeClr val="dk2"/>
              </a:buClr>
              <a:buSzPts val="1400"/>
              <a:buNone/>
              <a:defRPr b="1" sz="1400"/>
            </a:lvl3pPr>
            <a:lvl4pPr indent="-228600" lvl="3" marL="1828800" algn="l">
              <a:lnSpc>
                <a:spcPct val="94000"/>
              </a:lnSpc>
              <a:spcBef>
                <a:spcPts val="400"/>
              </a:spcBef>
              <a:spcAft>
                <a:spcPts val="0"/>
              </a:spcAft>
              <a:buClr>
                <a:schemeClr val="dk2"/>
              </a:buClr>
              <a:buSzPts val="1200"/>
              <a:buNone/>
              <a:defRPr b="1" sz="1200"/>
            </a:lvl4pPr>
            <a:lvl5pPr indent="-228600" lvl="4" marL="2286000" algn="l">
              <a:lnSpc>
                <a:spcPct val="94000"/>
              </a:lnSpc>
              <a:spcBef>
                <a:spcPts val="400"/>
              </a:spcBef>
              <a:spcAft>
                <a:spcPts val="0"/>
              </a:spcAft>
              <a:buClr>
                <a:schemeClr val="dk2"/>
              </a:buClr>
              <a:buSzPts val="1200"/>
              <a:buNone/>
              <a:defRPr b="1" sz="1200"/>
            </a:lvl5pPr>
            <a:lvl6pPr indent="-228600" lvl="5" marL="2743200" algn="l">
              <a:lnSpc>
                <a:spcPct val="94000"/>
              </a:lnSpc>
              <a:spcBef>
                <a:spcPts val="400"/>
              </a:spcBef>
              <a:spcAft>
                <a:spcPts val="0"/>
              </a:spcAft>
              <a:buClr>
                <a:schemeClr val="dk2"/>
              </a:buClr>
              <a:buSzPts val="1200"/>
              <a:buNone/>
              <a:defRPr b="1" sz="1200"/>
            </a:lvl6pPr>
            <a:lvl7pPr indent="-228600" lvl="6" marL="3200400" algn="l">
              <a:lnSpc>
                <a:spcPct val="94000"/>
              </a:lnSpc>
              <a:spcBef>
                <a:spcPts val="400"/>
              </a:spcBef>
              <a:spcAft>
                <a:spcPts val="0"/>
              </a:spcAft>
              <a:buClr>
                <a:schemeClr val="dk2"/>
              </a:buClr>
              <a:buSzPts val="1200"/>
              <a:buNone/>
              <a:defRPr b="1" sz="1200"/>
            </a:lvl7pPr>
            <a:lvl8pPr indent="-228600" lvl="7" marL="3657600" algn="l">
              <a:lnSpc>
                <a:spcPct val="94000"/>
              </a:lnSpc>
              <a:spcBef>
                <a:spcPts val="400"/>
              </a:spcBef>
              <a:spcAft>
                <a:spcPts val="0"/>
              </a:spcAft>
              <a:buClr>
                <a:schemeClr val="dk2"/>
              </a:buClr>
              <a:buSzPts val="1200"/>
              <a:buNone/>
              <a:defRPr b="1" sz="1200"/>
            </a:lvl8pPr>
            <a:lvl9pPr indent="-228600" lvl="8" marL="4114800" algn="l">
              <a:lnSpc>
                <a:spcPct val="94000"/>
              </a:lnSpc>
              <a:spcBef>
                <a:spcPts val="400"/>
              </a:spcBef>
              <a:spcAft>
                <a:spcPts val="200"/>
              </a:spcAft>
              <a:buClr>
                <a:schemeClr val="dk2"/>
              </a:buClr>
              <a:buSzPts val="1200"/>
              <a:buNone/>
              <a:defRPr b="1" sz="1200"/>
            </a:lvl9pPr>
          </a:lstStyle>
          <a:p/>
        </p:txBody>
      </p:sp>
      <p:sp>
        <p:nvSpPr>
          <p:cNvPr id="90" name="Google Shape;90;p18"/>
          <p:cNvSpPr txBox="1"/>
          <p:nvPr>
            <p:ph idx="4" type="body"/>
          </p:nvPr>
        </p:nvSpPr>
        <p:spPr>
          <a:xfrm>
            <a:off x="4893761" y="2478905"/>
            <a:ext cx="3332988" cy="1921645"/>
          </a:xfrm>
          <a:prstGeom prst="rect">
            <a:avLst/>
          </a:prstGeom>
          <a:noFill/>
          <a:ln>
            <a:noFill/>
          </a:ln>
        </p:spPr>
        <p:txBody>
          <a:bodyPr anchorCtr="0" anchor="t" bIns="34275" lIns="68575" spcFirstLastPara="1" rIns="68575" wrap="square" tIns="34275">
            <a:noAutofit/>
          </a:bodyPr>
          <a:lstStyle>
            <a:lvl1pPr indent="-323850" lvl="0" marL="457200" algn="l">
              <a:lnSpc>
                <a:spcPct val="94000"/>
              </a:lnSpc>
              <a:spcBef>
                <a:spcPts val="800"/>
              </a:spcBef>
              <a:spcAft>
                <a:spcPts val="0"/>
              </a:spcAft>
              <a:buClr>
                <a:schemeClr val="dk2"/>
              </a:buClr>
              <a:buSzPts val="1500"/>
              <a:buChar char="■"/>
              <a:defRPr>
                <a:solidFill>
                  <a:schemeClr val="dk2"/>
                </a:solidFill>
              </a:defRPr>
            </a:lvl1pPr>
            <a:lvl2pPr indent="-323850" lvl="1" marL="914400" algn="l">
              <a:lnSpc>
                <a:spcPct val="94000"/>
              </a:lnSpc>
              <a:spcBef>
                <a:spcPts val="400"/>
              </a:spcBef>
              <a:spcAft>
                <a:spcPts val="0"/>
              </a:spcAft>
              <a:buClr>
                <a:schemeClr val="dk2"/>
              </a:buClr>
              <a:buSzPts val="1500"/>
              <a:buChar char="–"/>
              <a:defRPr>
                <a:solidFill>
                  <a:schemeClr val="dk2"/>
                </a:solidFill>
              </a:defRPr>
            </a:lvl2pPr>
            <a:lvl3pPr indent="-317500" lvl="2" marL="1371600" algn="l">
              <a:lnSpc>
                <a:spcPct val="94000"/>
              </a:lnSpc>
              <a:spcBef>
                <a:spcPts val="400"/>
              </a:spcBef>
              <a:spcAft>
                <a:spcPts val="0"/>
              </a:spcAft>
              <a:buClr>
                <a:schemeClr val="dk2"/>
              </a:buClr>
              <a:buSzPts val="1400"/>
              <a:buChar char="■"/>
              <a:defRPr>
                <a:solidFill>
                  <a:schemeClr val="dk2"/>
                </a:solidFill>
              </a:defRPr>
            </a:lvl3pPr>
            <a:lvl4pPr indent="-317500" lvl="3" marL="1828800" algn="l">
              <a:lnSpc>
                <a:spcPct val="94000"/>
              </a:lnSpc>
              <a:spcBef>
                <a:spcPts val="400"/>
              </a:spcBef>
              <a:spcAft>
                <a:spcPts val="0"/>
              </a:spcAft>
              <a:buClr>
                <a:schemeClr val="dk2"/>
              </a:buClr>
              <a:buSzPts val="1400"/>
              <a:buChar char="–"/>
              <a:defRPr>
                <a:solidFill>
                  <a:schemeClr val="dk2"/>
                </a:solidFill>
              </a:defRPr>
            </a:lvl4pPr>
            <a:lvl5pPr indent="-304800" lvl="4" marL="2286000" algn="l">
              <a:lnSpc>
                <a:spcPct val="94000"/>
              </a:lnSpc>
              <a:spcBef>
                <a:spcPts val="400"/>
              </a:spcBef>
              <a:spcAft>
                <a:spcPts val="0"/>
              </a:spcAft>
              <a:buClr>
                <a:schemeClr val="dk2"/>
              </a:buClr>
              <a:buSzPts val="1200"/>
              <a:buChar char="■"/>
              <a:defRPr>
                <a:solidFill>
                  <a:schemeClr val="dk2"/>
                </a:solidFill>
              </a:defRPr>
            </a:lvl5pPr>
            <a:lvl6pPr indent="-317500" lvl="5" marL="2743200" algn="l">
              <a:lnSpc>
                <a:spcPct val="94000"/>
              </a:lnSpc>
              <a:spcBef>
                <a:spcPts val="400"/>
              </a:spcBef>
              <a:spcAft>
                <a:spcPts val="0"/>
              </a:spcAft>
              <a:buClr>
                <a:schemeClr val="dk2"/>
              </a:buClr>
              <a:buSzPts val="1400"/>
              <a:buChar char="–"/>
              <a:defRPr/>
            </a:lvl6pPr>
            <a:lvl7pPr indent="-317500" lvl="6" marL="3200400" algn="l">
              <a:lnSpc>
                <a:spcPct val="94000"/>
              </a:lnSpc>
              <a:spcBef>
                <a:spcPts val="400"/>
              </a:spcBef>
              <a:spcAft>
                <a:spcPts val="0"/>
              </a:spcAft>
              <a:buClr>
                <a:schemeClr val="dk2"/>
              </a:buClr>
              <a:buSzPts val="1400"/>
              <a:buChar char="■"/>
              <a:defRPr/>
            </a:lvl7pPr>
            <a:lvl8pPr indent="-317500" lvl="7" marL="3657600" algn="l">
              <a:lnSpc>
                <a:spcPct val="94000"/>
              </a:lnSpc>
              <a:spcBef>
                <a:spcPts val="400"/>
              </a:spcBef>
              <a:spcAft>
                <a:spcPts val="0"/>
              </a:spcAft>
              <a:buClr>
                <a:schemeClr val="dk2"/>
              </a:buClr>
              <a:buSzPts val="1400"/>
              <a:buChar char="–"/>
              <a:defRPr/>
            </a:lvl8pPr>
            <a:lvl9pPr indent="-317500" lvl="8" marL="4114800" algn="l">
              <a:lnSpc>
                <a:spcPct val="94000"/>
              </a:lnSpc>
              <a:spcBef>
                <a:spcPts val="400"/>
              </a:spcBef>
              <a:spcAft>
                <a:spcPts val="200"/>
              </a:spcAft>
              <a:buClr>
                <a:schemeClr val="dk2"/>
              </a:buClr>
              <a:buSzPts val="1400"/>
              <a:buChar char="■"/>
              <a:defRPr/>
            </a:lvl9pPr>
          </a:lstStyle>
          <a:p/>
        </p:txBody>
      </p:sp>
      <p:sp>
        <p:nvSpPr>
          <p:cNvPr id="91" name="Google Shape;91;p18"/>
          <p:cNvSpPr txBox="1"/>
          <p:nvPr>
            <p:ph idx="10" type="dt"/>
          </p:nvPr>
        </p:nvSpPr>
        <p:spPr>
          <a:xfrm>
            <a:off x="1042988" y="4840039"/>
            <a:ext cx="903429" cy="303461"/>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9pPr>
          </a:lstStyle>
          <a:p/>
        </p:txBody>
      </p:sp>
      <p:sp>
        <p:nvSpPr>
          <p:cNvPr id="92" name="Google Shape;92;p18"/>
          <p:cNvSpPr txBox="1"/>
          <p:nvPr>
            <p:ph idx="11" type="ftr"/>
          </p:nvPr>
        </p:nvSpPr>
        <p:spPr>
          <a:xfrm>
            <a:off x="2789197" y="4840039"/>
            <a:ext cx="4710623" cy="30346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8"/>
          <p:cNvSpPr txBox="1"/>
          <p:nvPr>
            <p:ph idx="12" type="sldNum"/>
          </p:nvPr>
        </p:nvSpPr>
        <p:spPr>
          <a:xfrm>
            <a:off x="7104552" y="4840039"/>
            <a:ext cx="1197219" cy="303461"/>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19"/>
          <p:cNvSpPr txBox="1"/>
          <p:nvPr>
            <p:ph type="title"/>
          </p:nvPr>
        </p:nvSpPr>
        <p:spPr>
          <a:xfrm>
            <a:off x="1028700" y="514350"/>
            <a:ext cx="7200900" cy="1114425"/>
          </a:xfrm>
          <a:prstGeom prst="rect">
            <a:avLst/>
          </a:prstGeom>
          <a:noFill/>
          <a:ln>
            <a:noFill/>
          </a:ln>
        </p:spPr>
        <p:txBody>
          <a:bodyPr anchorCtr="0" anchor="t" bIns="34275" lIns="68575" spcFirstLastPara="1" rIns="68575" wrap="square" tIns="34275">
            <a:noAutofit/>
          </a:bodyPr>
          <a:lstStyle>
            <a:lvl1pPr lvl="0" algn="l">
              <a:lnSpc>
                <a:spcPct val="89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6" name="Google Shape;96;p19"/>
          <p:cNvSpPr txBox="1"/>
          <p:nvPr>
            <p:ph idx="10" type="dt"/>
          </p:nvPr>
        </p:nvSpPr>
        <p:spPr>
          <a:xfrm>
            <a:off x="1042988" y="4840039"/>
            <a:ext cx="903429" cy="303461"/>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9pPr>
          </a:lstStyle>
          <a:p/>
        </p:txBody>
      </p:sp>
      <p:sp>
        <p:nvSpPr>
          <p:cNvPr id="97" name="Google Shape;97;p19"/>
          <p:cNvSpPr txBox="1"/>
          <p:nvPr>
            <p:ph idx="11" type="ftr"/>
          </p:nvPr>
        </p:nvSpPr>
        <p:spPr>
          <a:xfrm>
            <a:off x="2789197" y="4840039"/>
            <a:ext cx="4710623" cy="30346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19"/>
          <p:cNvSpPr txBox="1"/>
          <p:nvPr>
            <p:ph idx="12" type="sldNum"/>
          </p:nvPr>
        </p:nvSpPr>
        <p:spPr>
          <a:xfrm>
            <a:off x="7104552" y="4840039"/>
            <a:ext cx="1197219" cy="303461"/>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9" name="Shape 99"/>
        <p:cNvGrpSpPr/>
        <p:nvPr/>
      </p:nvGrpSpPr>
      <p:grpSpPr>
        <a:xfrm>
          <a:off x="0" y="0"/>
          <a:ext cx="0" cy="0"/>
          <a:chOff x="0" y="0"/>
          <a:chExt cx="0" cy="0"/>
        </a:xfrm>
      </p:grpSpPr>
      <p:sp>
        <p:nvSpPr>
          <p:cNvPr id="100" name="Google Shape;100;p20"/>
          <p:cNvSpPr txBox="1"/>
          <p:nvPr>
            <p:ph idx="10" type="dt"/>
          </p:nvPr>
        </p:nvSpPr>
        <p:spPr>
          <a:xfrm>
            <a:off x="1042988" y="4840039"/>
            <a:ext cx="903429" cy="303461"/>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9pPr>
          </a:lstStyle>
          <a:p/>
        </p:txBody>
      </p:sp>
      <p:sp>
        <p:nvSpPr>
          <p:cNvPr id="101" name="Google Shape;101;p20"/>
          <p:cNvSpPr txBox="1"/>
          <p:nvPr>
            <p:ph idx="11" type="ftr"/>
          </p:nvPr>
        </p:nvSpPr>
        <p:spPr>
          <a:xfrm>
            <a:off x="2789197" y="4840039"/>
            <a:ext cx="4710623" cy="30346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20"/>
          <p:cNvSpPr txBox="1"/>
          <p:nvPr>
            <p:ph idx="12" type="sldNum"/>
          </p:nvPr>
        </p:nvSpPr>
        <p:spPr>
          <a:xfrm>
            <a:off x="7104552" y="4840039"/>
            <a:ext cx="1197219" cy="303461"/>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03" name="Shape 103"/>
        <p:cNvGrpSpPr/>
        <p:nvPr/>
      </p:nvGrpSpPr>
      <p:grpSpPr>
        <a:xfrm>
          <a:off x="0" y="0"/>
          <a:ext cx="0" cy="0"/>
          <a:chOff x="0" y="0"/>
          <a:chExt cx="0" cy="0"/>
        </a:xfrm>
      </p:grpSpPr>
      <p:sp>
        <p:nvSpPr>
          <p:cNvPr id="104" name="Google Shape;104;p21" title="Background Shape"/>
          <p:cNvSpPr/>
          <p:nvPr/>
        </p:nvSpPr>
        <p:spPr>
          <a:xfrm>
            <a:off x="0" y="282"/>
            <a:ext cx="3977640" cy="5143218"/>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5" name="Google Shape;105;p21"/>
          <p:cNvSpPr txBox="1"/>
          <p:nvPr>
            <p:ph type="title"/>
          </p:nvPr>
        </p:nvSpPr>
        <p:spPr>
          <a:xfrm>
            <a:off x="542925" y="514350"/>
            <a:ext cx="2891790" cy="1618413"/>
          </a:xfrm>
          <a:prstGeom prst="rect">
            <a:avLst/>
          </a:prstGeom>
          <a:noFill/>
          <a:ln>
            <a:noFill/>
          </a:ln>
        </p:spPr>
        <p:txBody>
          <a:bodyPr anchorCtr="0" anchor="t" bIns="34275" lIns="68575" spcFirstLastPara="1" rIns="68575" wrap="square" tIns="34275">
            <a:noAutofit/>
          </a:bodyPr>
          <a:lstStyle>
            <a:lvl1pPr lvl="0" algn="l">
              <a:lnSpc>
                <a:spcPct val="84000"/>
              </a:lnSpc>
              <a:spcBef>
                <a:spcPts val="0"/>
              </a:spcBef>
              <a:spcAft>
                <a:spcPts val="0"/>
              </a:spcAft>
              <a:buClr>
                <a:schemeClr val="dk2"/>
              </a:buClr>
              <a:buSzPts val="3600"/>
              <a:buFont typeface="Libre Franklin"/>
              <a:buNone/>
              <a:defRPr sz="36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6" name="Google Shape;106;p21"/>
          <p:cNvSpPr txBox="1"/>
          <p:nvPr>
            <p:ph idx="1" type="body"/>
          </p:nvPr>
        </p:nvSpPr>
        <p:spPr>
          <a:xfrm>
            <a:off x="4692015" y="514351"/>
            <a:ext cx="3909060" cy="3881438"/>
          </a:xfrm>
          <a:prstGeom prst="rect">
            <a:avLst/>
          </a:prstGeom>
          <a:noFill/>
          <a:ln>
            <a:noFill/>
          </a:ln>
        </p:spPr>
        <p:txBody>
          <a:bodyPr anchorCtr="0" anchor="t" bIns="34275" lIns="68575" spcFirstLastPara="1" rIns="68575" wrap="square" tIns="34275">
            <a:noAutofit/>
          </a:bodyPr>
          <a:lstStyle>
            <a:lvl1pPr indent="-323850" lvl="0" marL="457200" algn="l">
              <a:lnSpc>
                <a:spcPct val="94000"/>
              </a:lnSpc>
              <a:spcBef>
                <a:spcPts val="800"/>
              </a:spcBef>
              <a:spcAft>
                <a:spcPts val="0"/>
              </a:spcAft>
              <a:buClr>
                <a:schemeClr val="dk2"/>
              </a:buClr>
              <a:buSzPts val="1500"/>
              <a:buChar char="■"/>
              <a:defRPr sz="1500"/>
            </a:lvl1pPr>
            <a:lvl2pPr indent="-323850" lvl="1" marL="914400" algn="l">
              <a:lnSpc>
                <a:spcPct val="94000"/>
              </a:lnSpc>
              <a:spcBef>
                <a:spcPts val="400"/>
              </a:spcBef>
              <a:spcAft>
                <a:spcPts val="0"/>
              </a:spcAft>
              <a:buClr>
                <a:schemeClr val="dk2"/>
              </a:buClr>
              <a:buSzPts val="1500"/>
              <a:buChar char="–"/>
              <a:defRPr sz="1500"/>
            </a:lvl2pPr>
            <a:lvl3pPr indent="-317500" lvl="2" marL="1371600" algn="l">
              <a:lnSpc>
                <a:spcPct val="94000"/>
              </a:lnSpc>
              <a:spcBef>
                <a:spcPts val="400"/>
              </a:spcBef>
              <a:spcAft>
                <a:spcPts val="0"/>
              </a:spcAft>
              <a:buClr>
                <a:schemeClr val="dk2"/>
              </a:buClr>
              <a:buSzPts val="1400"/>
              <a:buChar char="■"/>
              <a:defRPr sz="1400"/>
            </a:lvl3pPr>
            <a:lvl4pPr indent="-317500" lvl="3" marL="1828800" algn="l">
              <a:lnSpc>
                <a:spcPct val="94000"/>
              </a:lnSpc>
              <a:spcBef>
                <a:spcPts val="400"/>
              </a:spcBef>
              <a:spcAft>
                <a:spcPts val="0"/>
              </a:spcAft>
              <a:buClr>
                <a:schemeClr val="dk2"/>
              </a:buClr>
              <a:buSzPts val="1400"/>
              <a:buChar char="–"/>
              <a:defRPr sz="1400"/>
            </a:lvl4pPr>
            <a:lvl5pPr indent="-304800" lvl="4" marL="2286000" algn="l">
              <a:lnSpc>
                <a:spcPct val="94000"/>
              </a:lnSpc>
              <a:spcBef>
                <a:spcPts val="400"/>
              </a:spcBef>
              <a:spcAft>
                <a:spcPts val="0"/>
              </a:spcAft>
              <a:buClr>
                <a:schemeClr val="dk2"/>
              </a:buClr>
              <a:buSzPts val="1200"/>
              <a:buChar char="■"/>
              <a:defRPr sz="1200"/>
            </a:lvl5pPr>
            <a:lvl6pPr indent="-304800" lvl="5" marL="2743200" algn="l">
              <a:lnSpc>
                <a:spcPct val="94000"/>
              </a:lnSpc>
              <a:spcBef>
                <a:spcPts val="400"/>
              </a:spcBef>
              <a:spcAft>
                <a:spcPts val="0"/>
              </a:spcAft>
              <a:buClr>
                <a:schemeClr val="dk2"/>
              </a:buClr>
              <a:buSzPts val="1200"/>
              <a:buChar char="–"/>
              <a:defRPr sz="1200"/>
            </a:lvl6pPr>
            <a:lvl7pPr indent="-304800" lvl="6" marL="3200400" algn="l">
              <a:lnSpc>
                <a:spcPct val="94000"/>
              </a:lnSpc>
              <a:spcBef>
                <a:spcPts val="400"/>
              </a:spcBef>
              <a:spcAft>
                <a:spcPts val="0"/>
              </a:spcAft>
              <a:buClr>
                <a:schemeClr val="dk2"/>
              </a:buClr>
              <a:buSzPts val="1200"/>
              <a:buChar char="■"/>
              <a:defRPr sz="1200"/>
            </a:lvl7pPr>
            <a:lvl8pPr indent="-304800" lvl="7" marL="3657600" algn="l">
              <a:lnSpc>
                <a:spcPct val="94000"/>
              </a:lnSpc>
              <a:spcBef>
                <a:spcPts val="400"/>
              </a:spcBef>
              <a:spcAft>
                <a:spcPts val="0"/>
              </a:spcAft>
              <a:buClr>
                <a:schemeClr val="dk2"/>
              </a:buClr>
              <a:buSzPts val="1200"/>
              <a:buChar char="–"/>
              <a:defRPr sz="1200"/>
            </a:lvl8pPr>
            <a:lvl9pPr indent="-304800" lvl="8" marL="4114800" algn="l">
              <a:lnSpc>
                <a:spcPct val="94000"/>
              </a:lnSpc>
              <a:spcBef>
                <a:spcPts val="400"/>
              </a:spcBef>
              <a:spcAft>
                <a:spcPts val="200"/>
              </a:spcAft>
              <a:buClr>
                <a:schemeClr val="dk2"/>
              </a:buClr>
              <a:buSzPts val="1200"/>
              <a:buChar char="■"/>
              <a:defRPr sz="1200"/>
            </a:lvl9pPr>
          </a:lstStyle>
          <a:p/>
        </p:txBody>
      </p:sp>
      <p:sp>
        <p:nvSpPr>
          <p:cNvPr id="107" name="Google Shape;107;p21"/>
          <p:cNvSpPr txBox="1"/>
          <p:nvPr>
            <p:ph idx="2" type="body"/>
          </p:nvPr>
        </p:nvSpPr>
        <p:spPr>
          <a:xfrm>
            <a:off x="542925" y="2142258"/>
            <a:ext cx="2891790" cy="2258292"/>
          </a:xfrm>
          <a:prstGeom prst="rect">
            <a:avLst/>
          </a:prstGeom>
          <a:noFill/>
          <a:ln>
            <a:noFill/>
          </a:ln>
        </p:spPr>
        <p:txBody>
          <a:bodyPr anchorCtr="0" anchor="t" bIns="34275" lIns="68575" spcFirstLastPara="1" rIns="68575" wrap="square" tIns="34275">
            <a:noAutofit/>
          </a:bodyPr>
          <a:lstStyle>
            <a:lvl1pPr indent="-228600" lvl="0" marL="457200" algn="l">
              <a:lnSpc>
                <a:spcPct val="113000"/>
              </a:lnSpc>
              <a:spcBef>
                <a:spcPts val="0"/>
              </a:spcBef>
              <a:spcAft>
                <a:spcPts val="0"/>
              </a:spcAft>
              <a:buClr>
                <a:schemeClr val="dk2"/>
              </a:buClr>
              <a:buSzPts val="1200"/>
              <a:buNone/>
              <a:defRPr sz="1200"/>
            </a:lvl1pPr>
            <a:lvl2pPr indent="-228600" lvl="1" marL="914400" algn="l">
              <a:lnSpc>
                <a:spcPct val="94000"/>
              </a:lnSpc>
              <a:spcBef>
                <a:spcPts val="1100"/>
              </a:spcBef>
              <a:spcAft>
                <a:spcPts val="0"/>
              </a:spcAft>
              <a:buClr>
                <a:schemeClr val="dk2"/>
              </a:buClr>
              <a:buSzPts val="1100"/>
              <a:buNone/>
              <a:defRPr sz="1100"/>
            </a:lvl2pPr>
            <a:lvl3pPr indent="-228600" lvl="2" marL="1371600" algn="l">
              <a:lnSpc>
                <a:spcPct val="94000"/>
              </a:lnSpc>
              <a:spcBef>
                <a:spcPts val="400"/>
              </a:spcBef>
              <a:spcAft>
                <a:spcPts val="0"/>
              </a:spcAft>
              <a:buClr>
                <a:schemeClr val="dk2"/>
              </a:buClr>
              <a:buSzPts val="900"/>
              <a:buNone/>
              <a:defRPr sz="900"/>
            </a:lvl3pPr>
            <a:lvl4pPr indent="-228600" lvl="3" marL="1828800" algn="l">
              <a:lnSpc>
                <a:spcPct val="94000"/>
              </a:lnSpc>
              <a:spcBef>
                <a:spcPts val="400"/>
              </a:spcBef>
              <a:spcAft>
                <a:spcPts val="0"/>
              </a:spcAft>
              <a:buClr>
                <a:schemeClr val="dk2"/>
              </a:buClr>
              <a:buSzPts val="800"/>
              <a:buNone/>
              <a:defRPr sz="800"/>
            </a:lvl4pPr>
            <a:lvl5pPr indent="-228600" lvl="4" marL="2286000" algn="l">
              <a:lnSpc>
                <a:spcPct val="94000"/>
              </a:lnSpc>
              <a:spcBef>
                <a:spcPts val="400"/>
              </a:spcBef>
              <a:spcAft>
                <a:spcPts val="0"/>
              </a:spcAft>
              <a:buClr>
                <a:schemeClr val="dk2"/>
              </a:buClr>
              <a:buSzPts val="800"/>
              <a:buNone/>
              <a:defRPr sz="800"/>
            </a:lvl5pPr>
            <a:lvl6pPr indent="-228600" lvl="5" marL="2743200" algn="l">
              <a:lnSpc>
                <a:spcPct val="94000"/>
              </a:lnSpc>
              <a:spcBef>
                <a:spcPts val="400"/>
              </a:spcBef>
              <a:spcAft>
                <a:spcPts val="0"/>
              </a:spcAft>
              <a:buClr>
                <a:schemeClr val="dk2"/>
              </a:buClr>
              <a:buSzPts val="800"/>
              <a:buNone/>
              <a:defRPr sz="800"/>
            </a:lvl6pPr>
            <a:lvl7pPr indent="-228600" lvl="6" marL="3200400" algn="l">
              <a:lnSpc>
                <a:spcPct val="94000"/>
              </a:lnSpc>
              <a:spcBef>
                <a:spcPts val="400"/>
              </a:spcBef>
              <a:spcAft>
                <a:spcPts val="0"/>
              </a:spcAft>
              <a:buClr>
                <a:schemeClr val="dk2"/>
              </a:buClr>
              <a:buSzPts val="800"/>
              <a:buNone/>
              <a:defRPr sz="800"/>
            </a:lvl7pPr>
            <a:lvl8pPr indent="-228600" lvl="7" marL="3657600" algn="l">
              <a:lnSpc>
                <a:spcPct val="94000"/>
              </a:lnSpc>
              <a:spcBef>
                <a:spcPts val="400"/>
              </a:spcBef>
              <a:spcAft>
                <a:spcPts val="0"/>
              </a:spcAft>
              <a:buClr>
                <a:schemeClr val="dk2"/>
              </a:buClr>
              <a:buSzPts val="800"/>
              <a:buNone/>
              <a:defRPr sz="800"/>
            </a:lvl8pPr>
            <a:lvl9pPr indent="-228600" lvl="8" marL="4114800" algn="l">
              <a:lnSpc>
                <a:spcPct val="94000"/>
              </a:lnSpc>
              <a:spcBef>
                <a:spcPts val="400"/>
              </a:spcBef>
              <a:spcAft>
                <a:spcPts val="200"/>
              </a:spcAft>
              <a:buClr>
                <a:schemeClr val="dk2"/>
              </a:buClr>
              <a:buSzPts val="800"/>
              <a:buNone/>
              <a:defRPr sz="800"/>
            </a:lvl9pPr>
          </a:lstStyle>
          <a:p/>
        </p:txBody>
      </p:sp>
      <p:sp>
        <p:nvSpPr>
          <p:cNvPr id="108" name="Google Shape;108;p21"/>
          <p:cNvSpPr txBox="1"/>
          <p:nvPr>
            <p:ph idx="10" type="dt"/>
          </p:nvPr>
        </p:nvSpPr>
        <p:spPr>
          <a:xfrm>
            <a:off x="542925" y="4840039"/>
            <a:ext cx="903429" cy="303461"/>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9pPr>
          </a:lstStyle>
          <a:p/>
        </p:txBody>
      </p:sp>
      <p:sp>
        <p:nvSpPr>
          <p:cNvPr id="109" name="Google Shape;109;p21"/>
          <p:cNvSpPr txBox="1"/>
          <p:nvPr>
            <p:ph idx="11" type="ftr"/>
          </p:nvPr>
        </p:nvSpPr>
        <p:spPr>
          <a:xfrm>
            <a:off x="1654459" y="4840039"/>
            <a:ext cx="1780256" cy="30346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dk2"/>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0" name="Google Shape;110;p21"/>
          <p:cNvSpPr txBox="1"/>
          <p:nvPr>
            <p:ph idx="12" type="sldNum"/>
          </p:nvPr>
        </p:nvSpPr>
        <p:spPr>
          <a:xfrm>
            <a:off x="7412355" y="4840039"/>
            <a:ext cx="1197219" cy="303461"/>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9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9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9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9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9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9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9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9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
        <p:nvSpPr>
          <p:cNvPr id="111" name="Google Shape;111;p21" title="Divider Bar"/>
          <p:cNvSpPr/>
          <p:nvPr/>
        </p:nvSpPr>
        <p:spPr>
          <a:xfrm>
            <a:off x="3977640" y="282"/>
            <a:ext cx="171450" cy="5143500"/>
          </a:xfrm>
          <a:prstGeom prst="rect">
            <a:avLst/>
          </a:pr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12" name="Shape 112"/>
        <p:cNvGrpSpPr/>
        <p:nvPr/>
      </p:nvGrpSpPr>
      <p:grpSpPr>
        <a:xfrm>
          <a:off x="0" y="0"/>
          <a:ext cx="0" cy="0"/>
          <a:chOff x="0" y="0"/>
          <a:chExt cx="0" cy="0"/>
        </a:xfrm>
      </p:grpSpPr>
      <p:sp>
        <p:nvSpPr>
          <p:cNvPr id="113" name="Google Shape;113;p22" title="Background Shape"/>
          <p:cNvSpPr/>
          <p:nvPr/>
        </p:nvSpPr>
        <p:spPr>
          <a:xfrm>
            <a:off x="0" y="282"/>
            <a:ext cx="3977640" cy="5143218"/>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4" name="Google Shape;114;p22"/>
          <p:cNvSpPr txBox="1"/>
          <p:nvPr>
            <p:ph type="title"/>
          </p:nvPr>
        </p:nvSpPr>
        <p:spPr>
          <a:xfrm>
            <a:off x="542925" y="514350"/>
            <a:ext cx="2891790" cy="1618413"/>
          </a:xfrm>
          <a:prstGeom prst="rect">
            <a:avLst/>
          </a:prstGeom>
          <a:noFill/>
          <a:ln>
            <a:noFill/>
          </a:ln>
        </p:spPr>
        <p:txBody>
          <a:bodyPr anchorCtr="0" anchor="t" bIns="34275" lIns="68575" spcFirstLastPara="1" rIns="68575" wrap="square" tIns="34275">
            <a:noAutofit/>
          </a:bodyPr>
          <a:lstStyle>
            <a:lvl1pPr lvl="0" algn="l">
              <a:lnSpc>
                <a:spcPct val="84000"/>
              </a:lnSpc>
              <a:spcBef>
                <a:spcPts val="0"/>
              </a:spcBef>
              <a:spcAft>
                <a:spcPts val="0"/>
              </a:spcAft>
              <a:buClr>
                <a:schemeClr val="dk2"/>
              </a:buClr>
              <a:buSzPts val="3600"/>
              <a:buFont typeface="Libre Franklin"/>
              <a:buNone/>
              <a:defRPr sz="36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2"/>
          <p:cNvSpPr/>
          <p:nvPr>
            <p:ph idx="2" type="pic"/>
          </p:nvPr>
        </p:nvSpPr>
        <p:spPr>
          <a:xfrm>
            <a:off x="4149090" y="0"/>
            <a:ext cx="4994910" cy="5143499"/>
          </a:xfrm>
          <a:prstGeom prst="rect">
            <a:avLst/>
          </a:prstGeom>
          <a:noFill/>
          <a:ln>
            <a:noFill/>
          </a:ln>
        </p:spPr>
        <p:txBody>
          <a:bodyPr anchorCtr="0" anchor="t" bIns="34275" lIns="68575" spcFirstLastPara="1" rIns="68575" wrap="square" tIns="34275">
            <a:noAutofit/>
          </a:bodyPr>
          <a:lstStyle>
            <a:lvl1pPr lvl="0" marR="0" rtl="0" algn="l">
              <a:lnSpc>
                <a:spcPct val="94000"/>
              </a:lnSpc>
              <a:spcBef>
                <a:spcPts val="800"/>
              </a:spcBef>
              <a:spcAft>
                <a:spcPts val="0"/>
              </a:spcAft>
              <a:buClr>
                <a:schemeClr val="dk2"/>
              </a:buClr>
              <a:buSzPts val="1500"/>
              <a:buFont typeface="Libre Franklin"/>
              <a:buNone/>
              <a:defRPr b="0" i="0" sz="1500" u="none" cap="none" strike="noStrike">
                <a:solidFill>
                  <a:schemeClr val="dk2"/>
                </a:solidFill>
                <a:latin typeface="Libre Franklin"/>
                <a:ea typeface="Libre Franklin"/>
                <a:cs typeface="Libre Franklin"/>
                <a:sym typeface="Libre Franklin"/>
              </a:defRPr>
            </a:lvl1pPr>
            <a:lvl2pPr lvl="1" marR="0" rtl="0" algn="l">
              <a:lnSpc>
                <a:spcPct val="94000"/>
              </a:lnSpc>
              <a:spcBef>
                <a:spcPts val="400"/>
              </a:spcBef>
              <a:spcAft>
                <a:spcPts val="0"/>
              </a:spcAft>
              <a:buClr>
                <a:schemeClr val="dk2"/>
              </a:buClr>
              <a:buSzPts val="1500"/>
              <a:buFont typeface="Libre Franklin"/>
              <a:buNone/>
              <a:defRPr b="0" i="1" sz="1500" u="none" cap="none" strike="noStrike">
                <a:solidFill>
                  <a:schemeClr val="dk2"/>
                </a:solidFill>
                <a:latin typeface="Libre Franklin"/>
                <a:ea typeface="Libre Franklin"/>
                <a:cs typeface="Libre Franklin"/>
                <a:sym typeface="Libre Franklin"/>
              </a:defRPr>
            </a:lvl2pPr>
            <a:lvl3pPr lvl="2" marR="0" rtl="0" algn="l">
              <a:lnSpc>
                <a:spcPct val="94000"/>
              </a:lnSpc>
              <a:spcBef>
                <a:spcPts val="400"/>
              </a:spcBef>
              <a:spcAft>
                <a:spcPts val="0"/>
              </a:spcAft>
              <a:buClr>
                <a:schemeClr val="dk2"/>
              </a:buClr>
              <a:buSzPts val="1500"/>
              <a:buFont typeface="Libre Franklin"/>
              <a:buNone/>
              <a:defRPr b="0" i="0" sz="1500" u="none" cap="none" strike="noStrike">
                <a:solidFill>
                  <a:schemeClr val="dk2"/>
                </a:solidFill>
                <a:latin typeface="Libre Franklin"/>
                <a:ea typeface="Libre Franklin"/>
                <a:cs typeface="Libre Franklin"/>
                <a:sym typeface="Libre Franklin"/>
              </a:defRPr>
            </a:lvl3pPr>
            <a:lvl4pPr lvl="3" marR="0" rtl="0" algn="l">
              <a:lnSpc>
                <a:spcPct val="94000"/>
              </a:lnSpc>
              <a:spcBef>
                <a:spcPts val="400"/>
              </a:spcBef>
              <a:spcAft>
                <a:spcPts val="0"/>
              </a:spcAft>
              <a:buClr>
                <a:schemeClr val="dk2"/>
              </a:buClr>
              <a:buSzPts val="1500"/>
              <a:buFont typeface="Libre Franklin"/>
              <a:buNone/>
              <a:defRPr b="0" i="1" sz="1500" u="none" cap="none" strike="noStrike">
                <a:solidFill>
                  <a:schemeClr val="dk2"/>
                </a:solidFill>
                <a:latin typeface="Libre Franklin"/>
                <a:ea typeface="Libre Franklin"/>
                <a:cs typeface="Libre Franklin"/>
                <a:sym typeface="Libre Franklin"/>
              </a:defRPr>
            </a:lvl4pPr>
            <a:lvl5pPr lvl="4" marR="0" rtl="0" algn="l">
              <a:lnSpc>
                <a:spcPct val="94000"/>
              </a:lnSpc>
              <a:spcBef>
                <a:spcPts val="400"/>
              </a:spcBef>
              <a:spcAft>
                <a:spcPts val="0"/>
              </a:spcAft>
              <a:buClr>
                <a:schemeClr val="dk2"/>
              </a:buClr>
              <a:buSzPts val="1500"/>
              <a:buFont typeface="Libre Franklin"/>
              <a:buNone/>
              <a:defRPr b="0" i="0" sz="1500" u="none" cap="none" strike="noStrike">
                <a:solidFill>
                  <a:schemeClr val="dk2"/>
                </a:solidFill>
                <a:latin typeface="Libre Franklin"/>
                <a:ea typeface="Libre Franklin"/>
                <a:cs typeface="Libre Franklin"/>
                <a:sym typeface="Libre Franklin"/>
              </a:defRPr>
            </a:lvl5pPr>
            <a:lvl6pPr lvl="5" marR="0" rtl="0" algn="l">
              <a:lnSpc>
                <a:spcPct val="94000"/>
              </a:lnSpc>
              <a:spcBef>
                <a:spcPts val="400"/>
              </a:spcBef>
              <a:spcAft>
                <a:spcPts val="0"/>
              </a:spcAft>
              <a:buClr>
                <a:schemeClr val="dk2"/>
              </a:buClr>
              <a:buSzPts val="1500"/>
              <a:buFont typeface="Libre Franklin"/>
              <a:buNone/>
              <a:defRPr b="0" i="1" sz="1500" u="none" cap="none" strike="noStrike">
                <a:solidFill>
                  <a:schemeClr val="dk2"/>
                </a:solidFill>
                <a:latin typeface="Libre Franklin"/>
                <a:ea typeface="Libre Franklin"/>
                <a:cs typeface="Libre Franklin"/>
                <a:sym typeface="Libre Franklin"/>
              </a:defRPr>
            </a:lvl6pPr>
            <a:lvl7pPr lvl="6" marR="0" rtl="0" algn="l">
              <a:lnSpc>
                <a:spcPct val="94000"/>
              </a:lnSpc>
              <a:spcBef>
                <a:spcPts val="400"/>
              </a:spcBef>
              <a:spcAft>
                <a:spcPts val="0"/>
              </a:spcAft>
              <a:buClr>
                <a:schemeClr val="dk2"/>
              </a:buClr>
              <a:buSzPts val="1500"/>
              <a:buFont typeface="Libre Franklin"/>
              <a:buNone/>
              <a:defRPr b="0" i="0" sz="1500" u="none" cap="none" strike="noStrike">
                <a:solidFill>
                  <a:schemeClr val="dk2"/>
                </a:solidFill>
                <a:latin typeface="Libre Franklin"/>
                <a:ea typeface="Libre Franklin"/>
                <a:cs typeface="Libre Franklin"/>
                <a:sym typeface="Libre Franklin"/>
              </a:defRPr>
            </a:lvl7pPr>
            <a:lvl8pPr lvl="7" marR="0" rtl="0" algn="l">
              <a:lnSpc>
                <a:spcPct val="94000"/>
              </a:lnSpc>
              <a:spcBef>
                <a:spcPts val="400"/>
              </a:spcBef>
              <a:spcAft>
                <a:spcPts val="0"/>
              </a:spcAft>
              <a:buClr>
                <a:schemeClr val="dk2"/>
              </a:buClr>
              <a:buSzPts val="1500"/>
              <a:buFont typeface="Libre Franklin"/>
              <a:buNone/>
              <a:defRPr b="0" i="1" sz="1500" u="none" cap="none" strike="noStrike">
                <a:solidFill>
                  <a:schemeClr val="dk2"/>
                </a:solidFill>
                <a:latin typeface="Libre Franklin"/>
                <a:ea typeface="Libre Franklin"/>
                <a:cs typeface="Libre Franklin"/>
                <a:sym typeface="Libre Franklin"/>
              </a:defRPr>
            </a:lvl8pPr>
            <a:lvl9pPr lvl="8" marR="0" rtl="0" algn="l">
              <a:lnSpc>
                <a:spcPct val="94000"/>
              </a:lnSpc>
              <a:spcBef>
                <a:spcPts val="400"/>
              </a:spcBef>
              <a:spcAft>
                <a:spcPts val="200"/>
              </a:spcAft>
              <a:buClr>
                <a:schemeClr val="dk2"/>
              </a:buClr>
              <a:buSzPts val="1500"/>
              <a:buFont typeface="Libre Franklin"/>
              <a:buNone/>
              <a:defRPr b="0" i="0" sz="1500" u="none" cap="none" strike="noStrike">
                <a:solidFill>
                  <a:schemeClr val="dk2"/>
                </a:solidFill>
                <a:latin typeface="Libre Franklin"/>
                <a:ea typeface="Libre Franklin"/>
                <a:cs typeface="Libre Franklin"/>
                <a:sym typeface="Libre Franklin"/>
              </a:defRPr>
            </a:lvl9pPr>
          </a:lstStyle>
          <a:p/>
        </p:txBody>
      </p:sp>
      <p:sp>
        <p:nvSpPr>
          <p:cNvPr id="116" name="Google Shape;116;p22"/>
          <p:cNvSpPr txBox="1"/>
          <p:nvPr>
            <p:ph idx="1" type="body"/>
          </p:nvPr>
        </p:nvSpPr>
        <p:spPr>
          <a:xfrm>
            <a:off x="542925" y="2141976"/>
            <a:ext cx="2891790" cy="2258574"/>
          </a:xfrm>
          <a:prstGeom prst="rect">
            <a:avLst/>
          </a:prstGeom>
          <a:noFill/>
          <a:ln>
            <a:noFill/>
          </a:ln>
        </p:spPr>
        <p:txBody>
          <a:bodyPr anchorCtr="0" anchor="t" bIns="34275" lIns="68575" spcFirstLastPara="1" rIns="68575" wrap="square" tIns="34275">
            <a:noAutofit/>
          </a:bodyPr>
          <a:lstStyle>
            <a:lvl1pPr indent="-228600" lvl="0" marL="457200" algn="l">
              <a:lnSpc>
                <a:spcPct val="113000"/>
              </a:lnSpc>
              <a:spcBef>
                <a:spcPts val="0"/>
              </a:spcBef>
              <a:spcAft>
                <a:spcPts val="0"/>
              </a:spcAft>
              <a:buClr>
                <a:schemeClr val="dk2"/>
              </a:buClr>
              <a:buSzPts val="1200"/>
              <a:buNone/>
              <a:defRPr sz="1200"/>
            </a:lvl1pPr>
            <a:lvl2pPr indent="-228600" lvl="1" marL="914400" algn="l">
              <a:lnSpc>
                <a:spcPct val="94000"/>
              </a:lnSpc>
              <a:spcBef>
                <a:spcPts val="1100"/>
              </a:spcBef>
              <a:spcAft>
                <a:spcPts val="0"/>
              </a:spcAft>
              <a:buClr>
                <a:schemeClr val="dk2"/>
              </a:buClr>
              <a:buSzPts val="1100"/>
              <a:buNone/>
              <a:defRPr sz="1100"/>
            </a:lvl2pPr>
            <a:lvl3pPr indent="-228600" lvl="2" marL="1371600" algn="l">
              <a:lnSpc>
                <a:spcPct val="94000"/>
              </a:lnSpc>
              <a:spcBef>
                <a:spcPts val="400"/>
              </a:spcBef>
              <a:spcAft>
                <a:spcPts val="0"/>
              </a:spcAft>
              <a:buClr>
                <a:schemeClr val="dk2"/>
              </a:buClr>
              <a:buSzPts val="900"/>
              <a:buNone/>
              <a:defRPr sz="900"/>
            </a:lvl3pPr>
            <a:lvl4pPr indent="-228600" lvl="3" marL="1828800" algn="l">
              <a:lnSpc>
                <a:spcPct val="94000"/>
              </a:lnSpc>
              <a:spcBef>
                <a:spcPts val="400"/>
              </a:spcBef>
              <a:spcAft>
                <a:spcPts val="0"/>
              </a:spcAft>
              <a:buClr>
                <a:schemeClr val="dk2"/>
              </a:buClr>
              <a:buSzPts val="800"/>
              <a:buNone/>
              <a:defRPr sz="800"/>
            </a:lvl4pPr>
            <a:lvl5pPr indent="-228600" lvl="4" marL="2286000" algn="l">
              <a:lnSpc>
                <a:spcPct val="94000"/>
              </a:lnSpc>
              <a:spcBef>
                <a:spcPts val="400"/>
              </a:spcBef>
              <a:spcAft>
                <a:spcPts val="0"/>
              </a:spcAft>
              <a:buClr>
                <a:schemeClr val="dk2"/>
              </a:buClr>
              <a:buSzPts val="800"/>
              <a:buNone/>
              <a:defRPr sz="800"/>
            </a:lvl5pPr>
            <a:lvl6pPr indent="-228600" lvl="5" marL="2743200" algn="l">
              <a:lnSpc>
                <a:spcPct val="94000"/>
              </a:lnSpc>
              <a:spcBef>
                <a:spcPts val="400"/>
              </a:spcBef>
              <a:spcAft>
                <a:spcPts val="0"/>
              </a:spcAft>
              <a:buClr>
                <a:schemeClr val="dk2"/>
              </a:buClr>
              <a:buSzPts val="800"/>
              <a:buNone/>
              <a:defRPr sz="800"/>
            </a:lvl6pPr>
            <a:lvl7pPr indent="-228600" lvl="6" marL="3200400" algn="l">
              <a:lnSpc>
                <a:spcPct val="94000"/>
              </a:lnSpc>
              <a:spcBef>
                <a:spcPts val="400"/>
              </a:spcBef>
              <a:spcAft>
                <a:spcPts val="0"/>
              </a:spcAft>
              <a:buClr>
                <a:schemeClr val="dk2"/>
              </a:buClr>
              <a:buSzPts val="800"/>
              <a:buNone/>
              <a:defRPr sz="800"/>
            </a:lvl7pPr>
            <a:lvl8pPr indent="-228600" lvl="7" marL="3657600" algn="l">
              <a:lnSpc>
                <a:spcPct val="94000"/>
              </a:lnSpc>
              <a:spcBef>
                <a:spcPts val="400"/>
              </a:spcBef>
              <a:spcAft>
                <a:spcPts val="0"/>
              </a:spcAft>
              <a:buClr>
                <a:schemeClr val="dk2"/>
              </a:buClr>
              <a:buSzPts val="800"/>
              <a:buNone/>
              <a:defRPr sz="800"/>
            </a:lvl8pPr>
            <a:lvl9pPr indent="-228600" lvl="8" marL="4114800" algn="l">
              <a:lnSpc>
                <a:spcPct val="94000"/>
              </a:lnSpc>
              <a:spcBef>
                <a:spcPts val="400"/>
              </a:spcBef>
              <a:spcAft>
                <a:spcPts val="200"/>
              </a:spcAft>
              <a:buClr>
                <a:schemeClr val="dk2"/>
              </a:buClr>
              <a:buSzPts val="800"/>
              <a:buNone/>
              <a:defRPr sz="800"/>
            </a:lvl9pPr>
          </a:lstStyle>
          <a:p/>
        </p:txBody>
      </p:sp>
      <p:sp>
        <p:nvSpPr>
          <p:cNvPr id="117" name="Google Shape;117;p22"/>
          <p:cNvSpPr txBox="1"/>
          <p:nvPr>
            <p:ph idx="10" type="dt"/>
          </p:nvPr>
        </p:nvSpPr>
        <p:spPr>
          <a:xfrm>
            <a:off x="542925" y="4840039"/>
            <a:ext cx="903429" cy="303461"/>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9pPr>
          </a:lstStyle>
          <a:p/>
        </p:txBody>
      </p:sp>
      <p:sp>
        <p:nvSpPr>
          <p:cNvPr id="118" name="Google Shape;118;p22"/>
          <p:cNvSpPr txBox="1"/>
          <p:nvPr>
            <p:ph idx="11" type="ftr"/>
          </p:nvPr>
        </p:nvSpPr>
        <p:spPr>
          <a:xfrm>
            <a:off x="1654459" y="4840039"/>
            <a:ext cx="1780256" cy="30346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dk2"/>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22"/>
          <p:cNvSpPr txBox="1"/>
          <p:nvPr>
            <p:ph idx="12" type="sldNum"/>
          </p:nvPr>
        </p:nvSpPr>
        <p:spPr>
          <a:xfrm>
            <a:off x="7412355" y="4840039"/>
            <a:ext cx="1197219" cy="303461"/>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9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9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9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9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9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9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9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9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
        <p:nvSpPr>
          <p:cNvPr id="120" name="Google Shape;120;p22" title="Divider Bar"/>
          <p:cNvSpPr/>
          <p:nvPr/>
        </p:nvSpPr>
        <p:spPr>
          <a:xfrm>
            <a:off x="3977640" y="282"/>
            <a:ext cx="171450" cy="5143500"/>
          </a:xfrm>
          <a:prstGeom prst="rect">
            <a:avLst/>
          </a:pr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1" name="Shape 121"/>
        <p:cNvGrpSpPr/>
        <p:nvPr/>
      </p:nvGrpSpPr>
      <p:grpSpPr>
        <a:xfrm>
          <a:off x="0" y="0"/>
          <a:ext cx="0" cy="0"/>
          <a:chOff x="0" y="0"/>
          <a:chExt cx="0" cy="0"/>
        </a:xfrm>
      </p:grpSpPr>
      <p:sp>
        <p:nvSpPr>
          <p:cNvPr id="122" name="Google Shape;122;p23"/>
          <p:cNvSpPr txBox="1"/>
          <p:nvPr>
            <p:ph type="title"/>
          </p:nvPr>
        </p:nvSpPr>
        <p:spPr>
          <a:xfrm>
            <a:off x="1028700" y="514350"/>
            <a:ext cx="7200900" cy="1114425"/>
          </a:xfrm>
          <a:prstGeom prst="rect">
            <a:avLst/>
          </a:prstGeom>
          <a:noFill/>
          <a:ln>
            <a:noFill/>
          </a:ln>
        </p:spPr>
        <p:txBody>
          <a:bodyPr anchorCtr="0" anchor="t" bIns="34275" lIns="68575" spcFirstLastPara="1" rIns="68575" wrap="square" tIns="34275">
            <a:noAutofit/>
          </a:bodyPr>
          <a:lstStyle>
            <a:lvl1pPr lvl="0" algn="l">
              <a:lnSpc>
                <a:spcPct val="89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3" name="Google Shape;123;p23"/>
          <p:cNvSpPr txBox="1"/>
          <p:nvPr>
            <p:ph idx="1" type="body"/>
          </p:nvPr>
        </p:nvSpPr>
        <p:spPr>
          <a:xfrm rot="5400000">
            <a:off x="3289697" y="-539353"/>
            <a:ext cx="2678906" cy="7200900"/>
          </a:xfrm>
          <a:prstGeom prst="rect">
            <a:avLst/>
          </a:prstGeom>
          <a:noFill/>
          <a:ln>
            <a:noFill/>
          </a:ln>
        </p:spPr>
        <p:txBody>
          <a:bodyPr anchorCtr="0" anchor="t" bIns="34275" lIns="68575" spcFirstLastPara="1" rIns="68575" wrap="square" tIns="34275">
            <a:noAutofit/>
          </a:bodyPr>
          <a:lstStyle>
            <a:lvl1pPr indent="-317500" lvl="0" marL="457200" algn="l">
              <a:lnSpc>
                <a:spcPct val="94000"/>
              </a:lnSpc>
              <a:spcBef>
                <a:spcPts val="800"/>
              </a:spcBef>
              <a:spcAft>
                <a:spcPts val="0"/>
              </a:spcAft>
              <a:buClr>
                <a:schemeClr val="dk2"/>
              </a:buClr>
              <a:buSzPts val="1400"/>
              <a:buChar char="■"/>
              <a:defRPr/>
            </a:lvl1pPr>
            <a:lvl2pPr indent="-317500" lvl="1" marL="914400" algn="l">
              <a:lnSpc>
                <a:spcPct val="94000"/>
              </a:lnSpc>
              <a:spcBef>
                <a:spcPts val="400"/>
              </a:spcBef>
              <a:spcAft>
                <a:spcPts val="0"/>
              </a:spcAft>
              <a:buClr>
                <a:schemeClr val="dk2"/>
              </a:buClr>
              <a:buSzPts val="1400"/>
              <a:buChar char="–"/>
              <a:defRPr/>
            </a:lvl2pPr>
            <a:lvl3pPr indent="-317500" lvl="2" marL="1371600" algn="l">
              <a:lnSpc>
                <a:spcPct val="94000"/>
              </a:lnSpc>
              <a:spcBef>
                <a:spcPts val="400"/>
              </a:spcBef>
              <a:spcAft>
                <a:spcPts val="0"/>
              </a:spcAft>
              <a:buClr>
                <a:schemeClr val="dk2"/>
              </a:buClr>
              <a:buSzPts val="1400"/>
              <a:buChar char="■"/>
              <a:defRPr/>
            </a:lvl3pPr>
            <a:lvl4pPr indent="-317500" lvl="3" marL="1828800" algn="l">
              <a:lnSpc>
                <a:spcPct val="94000"/>
              </a:lnSpc>
              <a:spcBef>
                <a:spcPts val="400"/>
              </a:spcBef>
              <a:spcAft>
                <a:spcPts val="0"/>
              </a:spcAft>
              <a:buClr>
                <a:schemeClr val="dk2"/>
              </a:buClr>
              <a:buSzPts val="1400"/>
              <a:buChar char="–"/>
              <a:defRPr/>
            </a:lvl4pPr>
            <a:lvl5pPr indent="-317500" lvl="4" marL="2286000" algn="l">
              <a:lnSpc>
                <a:spcPct val="94000"/>
              </a:lnSpc>
              <a:spcBef>
                <a:spcPts val="400"/>
              </a:spcBef>
              <a:spcAft>
                <a:spcPts val="0"/>
              </a:spcAft>
              <a:buClr>
                <a:schemeClr val="dk2"/>
              </a:buClr>
              <a:buSzPts val="1400"/>
              <a:buChar char="■"/>
              <a:defRPr/>
            </a:lvl5pPr>
            <a:lvl6pPr indent="-317500" lvl="5" marL="2743200" algn="l">
              <a:lnSpc>
                <a:spcPct val="94000"/>
              </a:lnSpc>
              <a:spcBef>
                <a:spcPts val="400"/>
              </a:spcBef>
              <a:spcAft>
                <a:spcPts val="0"/>
              </a:spcAft>
              <a:buClr>
                <a:schemeClr val="dk2"/>
              </a:buClr>
              <a:buSzPts val="1400"/>
              <a:buChar char="–"/>
              <a:defRPr/>
            </a:lvl6pPr>
            <a:lvl7pPr indent="-317500" lvl="6" marL="3200400" algn="l">
              <a:lnSpc>
                <a:spcPct val="94000"/>
              </a:lnSpc>
              <a:spcBef>
                <a:spcPts val="400"/>
              </a:spcBef>
              <a:spcAft>
                <a:spcPts val="0"/>
              </a:spcAft>
              <a:buClr>
                <a:schemeClr val="dk2"/>
              </a:buClr>
              <a:buSzPts val="1400"/>
              <a:buChar char="■"/>
              <a:defRPr/>
            </a:lvl7pPr>
            <a:lvl8pPr indent="-317500" lvl="7" marL="3657600" algn="l">
              <a:lnSpc>
                <a:spcPct val="94000"/>
              </a:lnSpc>
              <a:spcBef>
                <a:spcPts val="400"/>
              </a:spcBef>
              <a:spcAft>
                <a:spcPts val="0"/>
              </a:spcAft>
              <a:buClr>
                <a:schemeClr val="dk2"/>
              </a:buClr>
              <a:buSzPts val="1400"/>
              <a:buChar char="–"/>
              <a:defRPr/>
            </a:lvl8pPr>
            <a:lvl9pPr indent="-317500" lvl="8" marL="4114800" algn="l">
              <a:lnSpc>
                <a:spcPct val="94000"/>
              </a:lnSpc>
              <a:spcBef>
                <a:spcPts val="400"/>
              </a:spcBef>
              <a:spcAft>
                <a:spcPts val="200"/>
              </a:spcAft>
              <a:buClr>
                <a:schemeClr val="dk2"/>
              </a:buClr>
              <a:buSzPts val="1400"/>
              <a:buChar char="■"/>
              <a:defRPr/>
            </a:lvl9pPr>
          </a:lstStyle>
          <a:p/>
        </p:txBody>
      </p:sp>
      <p:sp>
        <p:nvSpPr>
          <p:cNvPr id="124" name="Google Shape;124;p23"/>
          <p:cNvSpPr txBox="1"/>
          <p:nvPr>
            <p:ph idx="10" type="dt"/>
          </p:nvPr>
        </p:nvSpPr>
        <p:spPr>
          <a:xfrm>
            <a:off x="1042988" y="4840039"/>
            <a:ext cx="903429" cy="303461"/>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9pPr>
          </a:lstStyle>
          <a:p/>
        </p:txBody>
      </p:sp>
      <p:sp>
        <p:nvSpPr>
          <p:cNvPr id="125" name="Google Shape;125;p23"/>
          <p:cNvSpPr txBox="1"/>
          <p:nvPr>
            <p:ph idx="11" type="ftr"/>
          </p:nvPr>
        </p:nvSpPr>
        <p:spPr>
          <a:xfrm>
            <a:off x="2789197" y="4840039"/>
            <a:ext cx="4710623" cy="30346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23"/>
          <p:cNvSpPr txBox="1"/>
          <p:nvPr>
            <p:ph idx="12" type="sldNum"/>
          </p:nvPr>
        </p:nvSpPr>
        <p:spPr>
          <a:xfrm>
            <a:off x="7104552" y="4840039"/>
            <a:ext cx="1197219" cy="303461"/>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7" name="Shape 127"/>
        <p:cNvGrpSpPr/>
        <p:nvPr/>
      </p:nvGrpSpPr>
      <p:grpSpPr>
        <a:xfrm>
          <a:off x="0" y="0"/>
          <a:ext cx="0" cy="0"/>
          <a:chOff x="0" y="0"/>
          <a:chExt cx="0" cy="0"/>
        </a:xfrm>
      </p:grpSpPr>
      <p:sp>
        <p:nvSpPr>
          <p:cNvPr id="128" name="Google Shape;128;p24"/>
          <p:cNvSpPr txBox="1"/>
          <p:nvPr>
            <p:ph type="title"/>
          </p:nvPr>
        </p:nvSpPr>
        <p:spPr>
          <a:xfrm rot="5400000">
            <a:off x="5818367" y="1847171"/>
            <a:ext cx="3932433" cy="1174324"/>
          </a:xfrm>
          <a:prstGeom prst="rect">
            <a:avLst/>
          </a:prstGeom>
          <a:noFill/>
          <a:ln>
            <a:noFill/>
          </a:ln>
        </p:spPr>
        <p:txBody>
          <a:bodyPr anchorCtr="0" anchor="t" bIns="34275" lIns="68575" spcFirstLastPara="1" rIns="68575" wrap="square" tIns="34275">
            <a:noAutofit/>
          </a:bodyPr>
          <a:lstStyle>
            <a:lvl1pPr lvl="0" algn="l">
              <a:lnSpc>
                <a:spcPct val="89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9" name="Google Shape;129;p24"/>
          <p:cNvSpPr txBox="1"/>
          <p:nvPr>
            <p:ph idx="1" type="body"/>
          </p:nvPr>
        </p:nvSpPr>
        <p:spPr>
          <a:xfrm rot="5400000">
            <a:off x="2129849" y="-633032"/>
            <a:ext cx="3932433" cy="6134731"/>
          </a:xfrm>
          <a:prstGeom prst="rect">
            <a:avLst/>
          </a:prstGeom>
          <a:noFill/>
          <a:ln>
            <a:noFill/>
          </a:ln>
        </p:spPr>
        <p:txBody>
          <a:bodyPr anchorCtr="0" anchor="t" bIns="34275" lIns="68575" spcFirstLastPara="1" rIns="68575" wrap="square" tIns="34275">
            <a:noAutofit/>
          </a:bodyPr>
          <a:lstStyle>
            <a:lvl1pPr indent="-317500" lvl="0" marL="457200" algn="l">
              <a:lnSpc>
                <a:spcPct val="94000"/>
              </a:lnSpc>
              <a:spcBef>
                <a:spcPts val="800"/>
              </a:spcBef>
              <a:spcAft>
                <a:spcPts val="0"/>
              </a:spcAft>
              <a:buClr>
                <a:schemeClr val="dk2"/>
              </a:buClr>
              <a:buSzPts val="1400"/>
              <a:buChar char="■"/>
              <a:defRPr/>
            </a:lvl1pPr>
            <a:lvl2pPr indent="-317500" lvl="1" marL="914400" algn="l">
              <a:lnSpc>
                <a:spcPct val="94000"/>
              </a:lnSpc>
              <a:spcBef>
                <a:spcPts val="400"/>
              </a:spcBef>
              <a:spcAft>
                <a:spcPts val="0"/>
              </a:spcAft>
              <a:buClr>
                <a:schemeClr val="dk2"/>
              </a:buClr>
              <a:buSzPts val="1400"/>
              <a:buChar char="–"/>
              <a:defRPr/>
            </a:lvl2pPr>
            <a:lvl3pPr indent="-317500" lvl="2" marL="1371600" algn="l">
              <a:lnSpc>
                <a:spcPct val="94000"/>
              </a:lnSpc>
              <a:spcBef>
                <a:spcPts val="400"/>
              </a:spcBef>
              <a:spcAft>
                <a:spcPts val="0"/>
              </a:spcAft>
              <a:buClr>
                <a:schemeClr val="dk2"/>
              </a:buClr>
              <a:buSzPts val="1400"/>
              <a:buChar char="■"/>
              <a:defRPr/>
            </a:lvl3pPr>
            <a:lvl4pPr indent="-317500" lvl="3" marL="1828800" algn="l">
              <a:lnSpc>
                <a:spcPct val="94000"/>
              </a:lnSpc>
              <a:spcBef>
                <a:spcPts val="400"/>
              </a:spcBef>
              <a:spcAft>
                <a:spcPts val="0"/>
              </a:spcAft>
              <a:buClr>
                <a:schemeClr val="dk2"/>
              </a:buClr>
              <a:buSzPts val="1400"/>
              <a:buChar char="–"/>
              <a:defRPr/>
            </a:lvl4pPr>
            <a:lvl5pPr indent="-317500" lvl="4" marL="2286000" algn="l">
              <a:lnSpc>
                <a:spcPct val="94000"/>
              </a:lnSpc>
              <a:spcBef>
                <a:spcPts val="400"/>
              </a:spcBef>
              <a:spcAft>
                <a:spcPts val="0"/>
              </a:spcAft>
              <a:buClr>
                <a:schemeClr val="dk2"/>
              </a:buClr>
              <a:buSzPts val="1400"/>
              <a:buChar char="■"/>
              <a:defRPr/>
            </a:lvl5pPr>
            <a:lvl6pPr indent="-317500" lvl="5" marL="2743200" algn="l">
              <a:lnSpc>
                <a:spcPct val="94000"/>
              </a:lnSpc>
              <a:spcBef>
                <a:spcPts val="400"/>
              </a:spcBef>
              <a:spcAft>
                <a:spcPts val="0"/>
              </a:spcAft>
              <a:buClr>
                <a:schemeClr val="dk2"/>
              </a:buClr>
              <a:buSzPts val="1400"/>
              <a:buChar char="–"/>
              <a:defRPr/>
            </a:lvl6pPr>
            <a:lvl7pPr indent="-317500" lvl="6" marL="3200400" algn="l">
              <a:lnSpc>
                <a:spcPct val="94000"/>
              </a:lnSpc>
              <a:spcBef>
                <a:spcPts val="400"/>
              </a:spcBef>
              <a:spcAft>
                <a:spcPts val="0"/>
              </a:spcAft>
              <a:buClr>
                <a:schemeClr val="dk2"/>
              </a:buClr>
              <a:buSzPts val="1400"/>
              <a:buChar char="■"/>
              <a:defRPr/>
            </a:lvl7pPr>
            <a:lvl8pPr indent="-317500" lvl="7" marL="3657600" algn="l">
              <a:lnSpc>
                <a:spcPct val="94000"/>
              </a:lnSpc>
              <a:spcBef>
                <a:spcPts val="400"/>
              </a:spcBef>
              <a:spcAft>
                <a:spcPts val="0"/>
              </a:spcAft>
              <a:buClr>
                <a:schemeClr val="dk2"/>
              </a:buClr>
              <a:buSzPts val="1400"/>
              <a:buChar char="–"/>
              <a:defRPr/>
            </a:lvl8pPr>
            <a:lvl9pPr indent="-317500" lvl="8" marL="4114800" algn="l">
              <a:lnSpc>
                <a:spcPct val="94000"/>
              </a:lnSpc>
              <a:spcBef>
                <a:spcPts val="400"/>
              </a:spcBef>
              <a:spcAft>
                <a:spcPts val="200"/>
              </a:spcAft>
              <a:buClr>
                <a:schemeClr val="dk2"/>
              </a:buClr>
              <a:buSzPts val="1400"/>
              <a:buChar char="■"/>
              <a:defRPr/>
            </a:lvl9pPr>
          </a:lstStyle>
          <a:p/>
        </p:txBody>
      </p:sp>
      <p:sp>
        <p:nvSpPr>
          <p:cNvPr id="130" name="Google Shape;130;p24"/>
          <p:cNvSpPr txBox="1"/>
          <p:nvPr>
            <p:ph idx="10" type="dt"/>
          </p:nvPr>
        </p:nvSpPr>
        <p:spPr>
          <a:xfrm>
            <a:off x="1042988" y="4840039"/>
            <a:ext cx="903429" cy="303461"/>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9pPr>
          </a:lstStyle>
          <a:p/>
        </p:txBody>
      </p:sp>
      <p:sp>
        <p:nvSpPr>
          <p:cNvPr id="131" name="Google Shape;131;p24"/>
          <p:cNvSpPr txBox="1"/>
          <p:nvPr>
            <p:ph idx="11" type="ftr"/>
          </p:nvPr>
        </p:nvSpPr>
        <p:spPr>
          <a:xfrm>
            <a:off x="2789197" y="4840039"/>
            <a:ext cx="4710623" cy="30346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2" name="Google Shape;132;p24"/>
          <p:cNvSpPr txBox="1"/>
          <p:nvPr>
            <p:ph idx="12" type="sldNum"/>
          </p:nvPr>
        </p:nvSpPr>
        <p:spPr>
          <a:xfrm>
            <a:off x="7104552" y="4840039"/>
            <a:ext cx="1197219" cy="303461"/>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028700" y="514350"/>
            <a:ext cx="7200900" cy="1114425"/>
          </a:xfrm>
          <a:prstGeom prst="rect">
            <a:avLst/>
          </a:prstGeom>
          <a:noFill/>
          <a:ln>
            <a:noFill/>
          </a:ln>
        </p:spPr>
        <p:txBody>
          <a:bodyPr anchorCtr="0" anchor="t" bIns="34275" lIns="68575" spcFirstLastPara="1" rIns="68575" wrap="square" tIns="34275">
            <a:noAutofit/>
          </a:bodyPr>
          <a:lstStyle>
            <a:lvl1pPr lvl="0" marR="0" rtl="0" algn="l">
              <a:lnSpc>
                <a:spcPct val="89000"/>
              </a:lnSpc>
              <a:spcBef>
                <a:spcPts val="0"/>
              </a:spcBef>
              <a:spcAft>
                <a:spcPts val="0"/>
              </a:spcAft>
              <a:buClr>
                <a:schemeClr val="dk2"/>
              </a:buClr>
              <a:buSzPts val="3300"/>
              <a:buFont typeface="Libre Franklin"/>
              <a:buNone/>
              <a:defRPr b="0" i="0" sz="33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1028700" y="1714500"/>
            <a:ext cx="7200900" cy="2686050"/>
          </a:xfrm>
          <a:prstGeom prst="rect">
            <a:avLst/>
          </a:prstGeom>
          <a:noFill/>
          <a:ln>
            <a:noFill/>
          </a:ln>
        </p:spPr>
        <p:txBody>
          <a:bodyPr anchorCtr="0" anchor="t" bIns="34275" lIns="68575" spcFirstLastPara="1" rIns="68575" wrap="square" tIns="34275">
            <a:noAutofit/>
          </a:bodyPr>
          <a:lstStyle>
            <a:lvl1pPr indent="-323850" lvl="0" marL="457200" marR="0" rtl="0" algn="l">
              <a:lnSpc>
                <a:spcPct val="94000"/>
              </a:lnSpc>
              <a:spcBef>
                <a:spcPts val="800"/>
              </a:spcBef>
              <a:spcAft>
                <a:spcPts val="0"/>
              </a:spcAft>
              <a:buClr>
                <a:schemeClr val="dk2"/>
              </a:buClr>
              <a:buSzPts val="1500"/>
              <a:buFont typeface="Libre Franklin"/>
              <a:buChar char="■"/>
              <a:defRPr b="0" i="0" sz="1500" u="none" cap="none" strike="noStrike">
                <a:solidFill>
                  <a:schemeClr val="dk2"/>
                </a:solidFill>
                <a:latin typeface="Libre Franklin"/>
                <a:ea typeface="Libre Franklin"/>
                <a:cs typeface="Libre Franklin"/>
                <a:sym typeface="Libre Franklin"/>
              </a:defRPr>
            </a:lvl1pPr>
            <a:lvl2pPr indent="-323850" lvl="1" marL="914400" marR="0" rtl="0" algn="l">
              <a:lnSpc>
                <a:spcPct val="94000"/>
              </a:lnSpc>
              <a:spcBef>
                <a:spcPts val="400"/>
              </a:spcBef>
              <a:spcAft>
                <a:spcPts val="0"/>
              </a:spcAft>
              <a:buClr>
                <a:schemeClr val="dk2"/>
              </a:buClr>
              <a:buSzPts val="1500"/>
              <a:buFont typeface="Libre Franklin"/>
              <a:buChar char="–"/>
              <a:defRPr b="0" i="1" sz="1500" u="none" cap="none" strike="noStrike">
                <a:solidFill>
                  <a:schemeClr val="dk2"/>
                </a:solidFill>
                <a:latin typeface="Libre Franklin"/>
                <a:ea typeface="Libre Franklin"/>
                <a:cs typeface="Libre Franklin"/>
                <a:sym typeface="Libre Franklin"/>
              </a:defRPr>
            </a:lvl2pPr>
            <a:lvl3pPr indent="-317500" lvl="2" marL="1371600" marR="0" rtl="0" algn="l">
              <a:lnSpc>
                <a:spcPct val="94000"/>
              </a:lnSpc>
              <a:spcBef>
                <a:spcPts val="4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3pPr>
            <a:lvl4pPr indent="-317500" lvl="3" marL="1828800" marR="0" rtl="0" algn="l">
              <a:lnSpc>
                <a:spcPct val="94000"/>
              </a:lnSpc>
              <a:spcBef>
                <a:spcPts val="4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4pPr>
            <a:lvl5pPr indent="-304800" lvl="4" marL="2286000" marR="0" rtl="0" algn="l">
              <a:lnSpc>
                <a:spcPct val="94000"/>
              </a:lnSpc>
              <a:spcBef>
                <a:spcPts val="400"/>
              </a:spcBef>
              <a:spcAft>
                <a:spcPts val="0"/>
              </a:spcAft>
              <a:buClr>
                <a:schemeClr val="dk2"/>
              </a:buClr>
              <a:buSzPts val="1200"/>
              <a:buFont typeface="Libre Franklin"/>
              <a:buChar char="■"/>
              <a:defRPr b="0" i="0" sz="1200" u="none" cap="none" strike="noStrike">
                <a:solidFill>
                  <a:schemeClr val="dk2"/>
                </a:solidFill>
                <a:latin typeface="Libre Franklin"/>
                <a:ea typeface="Libre Franklin"/>
                <a:cs typeface="Libre Franklin"/>
                <a:sym typeface="Libre Franklin"/>
              </a:defRPr>
            </a:lvl5pPr>
            <a:lvl6pPr indent="-304800" lvl="5" marL="2743200" marR="0" rtl="0" algn="l">
              <a:lnSpc>
                <a:spcPct val="94000"/>
              </a:lnSpc>
              <a:spcBef>
                <a:spcPts val="400"/>
              </a:spcBef>
              <a:spcAft>
                <a:spcPts val="0"/>
              </a:spcAft>
              <a:buClr>
                <a:schemeClr val="dk2"/>
              </a:buClr>
              <a:buSzPts val="1200"/>
              <a:buFont typeface="Libre Franklin"/>
              <a:buChar char="–"/>
              <a:defRPr b="0" i="1" sz="1200" u="none" cap="none" strike="noStrike">
                <a:solidFill>
                  <a:schemeClr val="dk2"/>
                </a:solidFill>
                <a:latin typeface="Libre Franklin"/>
                <a:ea typeface="Libre Franklin"/>
                <a:cs typeface="Libre Franklin"/>
                <a:sym typeface="Libre Franklin"/>
              </a:defRPr>
            </a:lvl6pPr>
            <a:lvl7pPr indent="-298450" lvl="6" marL="3200400" marR="0" rtl="0" algn="l">
              <a:lnSpc>
                <a:spcPct val="94000"/>
              </a:lnSpc>
              <a:spcBef>
                <a:spcPts val="400"/>
              </a:spcBef>
              <a:spcAft>
                <a:spcPts val="0"/>
              </a:spcAft>
              <a:buClr>
                <a:schemeClr val="dk2"/>
              </a:buClr>
              <a:buSzPts val="1100"/>
              <a:buFont typeface="Libre Franklin"/>
              <a:buChar char="■"/>
              <a:defRPr b="0" i="0" sz="1100" u="none" cap="none" strike="noStrike">
                <a:solidFill>
                  <a:schemeClr val="dk2"/>
                </a:solidFill>
                <a:latin typeface="Libre Franklin"/>
                <a:ea typeface="Libre Franklin"/>
                <a:cs typeface="Libre Franklin"/>
                <a:sym typeface="Libre Franklin"/>
              </a:defRPr>
            </a:lvl7pPr>
            <a:lvl8pPr indent="-298450" lvl="7" marL="3657600" marR="0" rtl="0" algn="l">
              <a:lnSpc>
                <a:spcPct val="94000"/>
              </a:lnSpc>
              <a:spcBef>
                <a:spcPts val="400"/>
              </a:spcBef>
              <a:spcAft>
                <a:spcPts val="0"/>
              </a:spcAft>
              <a:buClr>
                <a:schemeClr val="dk2"/>
              </a:buClr>
              <a:buSzPts val="1100"/>
              <a:buFont typeface="Libre Franklin"/>
              <a:buChar char="–"/>
              <a:defRPr b="0" i="1" sz="1100" u="none" cap="none" strike="noStrike">
                <a:solidFill>
                  <a:schemeClr val="dk2"/>
                </a:solidFill>
                <a:latin typeface="Libre Franklin"/>
                <a:ea typeface="Libre Franklin"/>
                <a:cs typeface="Libre Franklin"/>
                <a:sym typeface="Libre Franklin"/>
              </a:defRPr>
            </a:lvl8pPr>
            <a:lvl9pPr indent="-298450" lvl="8" marL="4114800" marR="0" rtl="0" algn="l">
              <a:lnSpc>
                <a:spcPct val="94000"/>
              </a:lnSpc>
              <a:spcBef>
                <a:spcPts val="400"/>
              </a:spcBef>
              <a:spcAft>
                <a:spcPts val="200"/>
              </a:spcAft>
              <a:buClr>
                <a:schemeClr val="dk2"/>
              </a:buClr>
              <a:buSzPts val="1100"/>
              <a:buFont typeface="Libre Franklin"/>
              <a:buChar char="■"/>
              <a:defRPr b="0" i="0" sz="1100" u="none" cap="none" strike="noStrike">
                <a:solidFill>
                  <a:schemeClr val="dk2"/>
                </a:solidFill>
                <a:latin typeface="Libre Franklin"/>
                <a:ea typeface="Libre Franklin"/>
                <a:cs typeface="Libre Franklin"/>
                <a:sym typeface="Libre Franklin"/>
              </a:defRPr>
            </a:lvl9pPr>
          </a:lstStyle>
          <a:p/>
        </p:txBody>
      </p:sp>
      <p:sp>
        <p:nvSpPr>
          <p:cNvPr id="53" name="Google Shape;53;p13"/>
          <p:cNvSpPr txBox="1"/>
          <p:nvPr>
            <p:ph idx="11" type="ftr"/>
          </p:nvPr>
        </p:nvSpPr>
        <p:spPr>
          <a:xfrm>
            <a:off x="2789197" y="4840039"/>
            <a:ext cx="4710623" cy="303461"/>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9pPr>
          </a:lstStyle>
          <a:p/>
        </p:txBody>
      </p:sp>
      <p:sp>
        <p:nvSpPr>
          <p:cNvPr id="54" name="Google Shape;54;p13"/>
          <p:cNvSpPr txBox="1"/>
          <p:nvPr>
            <p:ph idx="12" type="sldNum"/>
          </p:nvPr>
        </p:nvSpPr>
        <p:spPr>
          <a:xfrm>
            <a:off x="7104552" y="4840039"/>
            <a:ext cx="1197219" cy="303461"/>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dk2"/>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chemeClr val="dk2"/>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chemeClr val="dk2"/>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chemeClr val="dk2"/>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chemeClr val="dk2"/>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chemeClr val="dk2"/>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chemeClr val="dk2"/>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chemeClr val="dk2"/>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title="Side bar"/>
          <p:cNvSpPr/>
          <p:nvPr/>
        </p:nvSpPr>
        <p:spPr>
          <a:xfrm>
            <a:off x="358571" y="282"/>
            <a:ext cx="171450" cy="5143500"/>
          </a:xfrm>
          <a:prstGeom prst="rect">
            <a:avLst/>
          </a:pr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pic>
        <p:nvPicPr>
          <p:cNvPr id="56" name="Google Shape;56;p13"/>
          <p:cNvPicPr preferRelativeResize="0"/>
          <p:nvPr/>
        </p:nvPicPr>
        <p:blipFill rotWithShape="1">
          <a:blip r:embed="rId1">
            <a:alphaModFix/>
          </a:blip>
          <a:srcRect b="0" l="0" r="0" t="0"/>
          <a:stretch/>
        </p:blipFill>
        <p:spPr>
          <a:xfrm>
            <a:off x="654431" y="4863048"/>
            <a:ext cx="2010355" cy="24534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026">
          <p15:clr>
            <a:srgbClr val="F26B43"/>
          </p15:clr>
        </p15:guide>
        <p15:guide id="2" orient="horz" pos="1080">
          <p15:clr>
            <a:srgbClr val="F26B43"/>
          </p15:clr>
        </p15:guide>
        <p15:guide id="3" orient="horz" pos="2772">
          <p15:clr>
            <a:srgbClr val="F26B43"/>
          </p15:clr>
        </p15:guide>
        <p15:guide id="4" orient="horz" pos="324">
          <p15:clr>
            <a:srgbClr val="F26B43"/>
          </p15:clr>
        </p15:guide>
        <p15:guide id="5" orient="horz" pos="1134">
          <p15:clr>
            <a:srgbClr val="F26B43"/>
          </p15:clr>
        </p15:guide>
        <p15:guide id="6" pos="5184">
          <p15:clr>
            <a:srgbClr val="F26B43"/>
          </p15:clr>
        </p15:guide>
        <p15:guide id="7" pos="702">
          <p15:clr>
            <a:srgbClr val="F26B43"/>
          </p15:clr>
        </p15:guide>
        <p15:guide id="8" pos="6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35.png"/><Relationship Id="rId4" Type="http://schemas.openxmlformats.org/officeDocument/2006/relationships/image" Target="../media/image2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hyperlink" Target="https://healthdata.gov/" TargetMode="External"/><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7.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30.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34.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6.jpg"/><Relationship Id="rId4" Type="http://schemas.openxmlformats.org/officeDocument/2006/relationships/image" Target="../media/image2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ctrTitle"/>
          </p:nvPr>
        </p:nvSpPr>
        <p:spPr>
          <a:xfrm>
            <a:off x="2009930" y="1341340"/>
            <a:ext cx="5123755" cy="303461"/>
          </a:xfrm>
          <a:prstGeom prst="rect">
            <a:avLst/>
          </a:prstGeom>
          <a:noFill/>
          <a:ln>
            <a:noFill/>
          </a:ln>
        </p:spPr>
        <p:txBody>
          <a:bodyPr anchorCtr="0" anchor="b" bIns="34275" lIns="68575" spcFirstLastPara="1" rIns="68575" wrap="square" tIns="34275">
            <a:noAutofit/>
          </a:bodyPr>
          <a:lstStyle/>
          <a:p>
            <a:pPr indent="0" lvl="0" marL="0" rtl="0" algn="ctr">
              <a:lnSpc>
                <a:spcPct val="89000"/>
              </a:lnSpc>
              <a:spcBef>
                <a:spcPts val="0"/>
              </a:spcBef>
              <a:spcAft>
                <a:spcPts val="0"/>
              </a:spcAft>
              <a:buClr>
                <a:schemeClr val="dk2"/>
              </a:buClr>
              <a:buSzPts val="2400"/>
              <a:buFont typeface="Libre Franklin"/>
              <a:buNone/>
            </a:pPr>
            <a:r>
              <a:rPr lang="en" sz="2400"/>
              <a:t>GROUP 4, PROJECT 1</a:t>
            </a:r>
            <a:endParaRPr sz="1100"/>
          </a:p>
        </p:txBody>
      </p:sp>
      <p:sp>
        <p:nvSpPr>
          <p:cNvPr id="138" name="Google Shape;138;p25"/>
          <p:cNvSpPr txBox="1"/>
          <p:nvPr>
            <p:ph idx="1" type="subTitle"/>
          </p:nvPr>
        </p:nvSpPr>
        <p:spPr>
          <a:xfrm>
            <a:off x="2010150" y="1964625"/>
            <a:ext cx="5123700" cy="2063700"/>
          </a:xfrm>
          <a:prstGeom prst="rect">
            <a:avLst/>
          </a:prstGeom>
          <a:noFill/>
          <a:ln>
            <a:noFill/>
          </a:ln>
        </p:spPr>
        <p:txBody>
          <a:bodyPr anchorCtr="0" anchor="t" bIns="34275" lIns="68575" spcFirstLastPara="1" rIns="68575" wrap="square" tIns="34275">
            <a:noAutofit/>
          </a:bodyPr>
          <a:lstStyle/>
          <a:p>
            <a:pPr indent="0" lvl="0" marL="0" rtl="0" algn="ctr">
              <a:lnSpc>
                <a:spcPct val="112000"/>
              </a:lnSpc>
              <a:spcBef>
                <a:spcPts val="0"/>
              </a:spcBef>
              <a:spcAft>
                <a:spcPts val="0"/>
              </a:spcAft>
              <a:buClr>
                <a:schemeClr val="dk2"/>
              </a:buClr>
              <a:buSzPts val="1700"/>
              <a:buNone/>
            </a:pPr>
            <a:r>
              <a:rPr lang="en" sz="1100" u="sng"/>
              <a:t>Team Members</a:t>
            </a:r>
            <a:endParaRPr sz="1100"/>
          </a:p>
          <a:p>
            <a:pPr indent="0" lvl="0" marL="0" rtl="0" algn="ctr">
              <a:lnSpc>
                <a:spcPct val="112000"/>
              </a:lnSpc>
              <a:spcBef>
                <a:spcPts val="0"/>
              </a:spcBef>
              <a:spcAft>
                <a:spcPts val="0"/>
              </a:spcAft>
              <a:buClr>
                <a:schemeClr val="dk2"/>
              </a:buClr>
              <a:buSzPts val="1700"/>
              <a:buNone/>
            </a:pPr>
            <a:r>
              <a:rPr lang="en" sz="1100"/>
              <a:t>Luis Bejaran</a:t>
            </a:r>
            <a:endParaRPr sz="1100"/>
          </a:p>
          <a:p>
            <a:pPr indent="0" lvl="0" marL="0" rtl="0" algn="ctr">
              <a:lnSpc>
                <a:spcPct val="112000"/>
              </a:lnSpc>
              <a:spcBef>
                <a:spcPts val="0"/>
              </a:spcBef>
              <a:spcAft>
                <a:spcPts val="0"/>
              </a:spcAft>
              <a:buClr>
                <a:schemeClr val="dk2"/>
              </a:buClr>
              <a:buSzPts val="1700"/>
              <a:buNone/>
            </a:pPr>
            <a:r>
              <a:rPr lang="en" sz="1100"/>
              <a:t>Mike Dunlap</a:t>
            </a:r>
            <a:endParaRPr sz="1100"/>
          </a:p>
          <a:p>
            <a:pPr indent="0" lvl="0" marL="0" rtl="0" algn="ctr">
              <a:lnSpc>
                <a:spcPct val="112000"/>
              </a:lnSpc>
              <a:spcBef>
                <a:spcPts val="0"/>
              </a:spcBef>
              <a:spcAft>
                <a:spcPts val="0"/>
              </a:spcAft>
              <a:buClr>
                <a:schemeClr val="dk2"/>
              </a:buClr>
              <a:buSzPts val="1700"/>
              <a:buNone/>
            </a:pPr>
            <a:r>
              <a:rPr lang="en" sz="1100"/>
              <a:t>Maria Sierra Lizarazo</a:t>
            </a:r>
            <a:endParaRPr sz="1100"/>
          </a:p>
          <a:p>
            <a:pPr indent="0" lvl="0" marL="0" rtl="0" algn="ctr">
              <a:lnSpc>
                <a:spcPct val="112000"/>
              </a:lnSpc>
              <a:spcBef>
                <a:spcPts val="0"/>
              </a:spcBef>
              <a:spcAft>
                <a:spcPts val="0"/>
              </a:spcAft>
              <a:buClr>
                <a:schemeClr val="dk2"/>
              </a:buClr>
              <a:buSzPts val="1700"/>
              <a:buNone/>
            </a:pPr>
            <a:r>
              <a:rPr lang="en" sz="1100"/>
              <a:t>Rainer Perry</a:t>
            </a:r>
            <a:endParaRPr sz="1100"/>
          </a:p>
          <a:p>
            <a:pPr indent="0" lvl="0" marL="0" rtl="0" algn="ctr">
              <a:lnSpc>
                <a:spcPct val="112000"/>
              </a:lnSpc>
              <a:spcBef>
                <a:spcPts val="0"/>
              </a:spcBef>
              <a:spcAft>
                <a:spcPts val="0"/>
              </a:spcAft>
              <a:buClr>
                <a:schemeClr val="dk2"/>
              </a:buClr>
              <a:buSzPts val="1700"/>
              <a:buNone/>
            </a:pPr>
            <a:r>
              <a:rPr lang="en" sz="1100"/>
              <a:t>Erin Urban</a:t>
            </a:r>
            <a:endParaRPr sz="1100"/>
          </a:p>
          <a:p>
            <a:pPr indent="0" lvl="0" marL="0" rtl="0" algn="ctr">
              <a:lnSpc>
                <a:spcPct val="112000"/>
              </a:lnSpc>
              <a:spcBef>
                <a:spcPts val="0"/>
              </a:spcBef>
              <a:spcAft>
                <a:spcPts val="0"/>
              </a:spcAft>
              <a:buClr>
                <a:schemeClr val="dk2"/>
              </a:buClr>
              <a:buSzPts val="1700"/>
              <a:buNone/>
            </a:pPr>
            <a:r>
              <a:t/>
            </a:r>
            <a:endParaRPr sz="1100"/>
          </a:p>
          <a:p>
            <a:pPr indent="0" lvl="0" marL="0" rtl="0" algn="ctr">
              <a:lnSpc>
                <a:spcPct val="112000"/>
              </a:lnSpc>
              <a:spcBef>
                <a:spcPts val="0"/>
              </a:spcBef>
              <a:spcAft>
                <a:spcPts val="0"/>
              </a:spcAft>
              <a:buClr>
                <a:schemeClr val="dk2"/>
              </a:buClr>
              <a:buSzPts val="1700"/>
              <a:buNone/>
            </a:pPr>
            <a:r>
              <a:t/>
            </a:r>
            <a:endParaRPr sz="1100"/>
          </a:p>
        </p:txBody>
      </p:sp>
      <p:sp>
        <p:nvSpPr>
          <p:cNvPr id="139" name="Google Shape;139;p25"/>
          <p:cNvSpPr txBox="1"/>
          <p:nvPr>
            <p:ph idx="11" type="ftr"/>
          </p:nvPr>
        </p:nvSpPr>
        <p:spPr>
          <a:xfrm>
            <a:off x="1684593" y="4840039"/>
            <a:ext cx="5267533" cy="303461"/>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sz="1100"/>
              <a:t>Data Analytics Bootcamp – Group 4 - Project 1, September 2020</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1028700" y="343450"/>
            <a:ext cx="7200900" cy="573900"/>
          </a:xfrm>
          <a:prstGeom prst="rect">
            <a:avLst/>
          </a:prstGeom>
          <a:noFill/>
          <a:ln>
            <a:noFill/>
          </a:ln>
        </p:spPr>
        <p:txBody>
          <a:bodyPr anchorCtr="0" anchor="t" bIns="34275" lIns="68575" spcFirstLastPara="1" rIns="68575" wrap="square" tIns="34275">
            <a:noAutofit/>
          </a:bodyPr>
          <a:lstStyle/>
          <a:p>
            <a:pPr indent="0" lvl="0" marL="0" rtl="0" algn="ctr">
              <a:lnSpc>
                <a:spcPct val="89000"/>
              </a:lnSpc>
              <a:spcBef>
                <a:spcPts val="0"/>
              </a:spcBef>
              <a:spcAft>
                <a:spcPts val="0"/>
              </a:spcAft>
              <a:buClr>
                <a:schemeClr val="dk2"/>
              </a:buClr>
              <a:buSzPts val="3300"/>
              <a:buFont typeface="Libre Franklin"/>
              <a:buNone/>
            </a:pPr>
            <a:r>
              <a:rPr b="1" i="1" lang="en" sz="1300"/>
              <a:t>Data Analysis –Distance vs  # of Trips</a:t>
            </a:r>
            <a:endParaRPr b="1" i="1" sz="1300"/>
          </a:p>
        </p:txBody>
      </p:sp>
      <p:sp>
        <p:nvSpPr>
          <p:cNvPr id="214" name="Google Shape;214;p34"/>
          <p:cNvSpPr txBox="1"/>
          <p:nvPr>
            <p:ph idx="11" type="ftr"/>
          </p:nvPr>
        </p:nvSpPr>
        <p:spPr>
          <a:xfrm>
            <a:off x="2789197" y="4840039"/>
            <a:ext cx="4710600" cy="3036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t>Data Analytics Bootcamp – Group 4 - Project 1, September 2020</a:t>
            </a:r>
            <a:endParaRPr sz="1100"/>
          </a:p>
        </p:txBody>
      </p:sp>
      <p:pic>
        <p:nvPicPr>
          <p:cNvPr id="215" name="Google Shape;215;p34"/>
          <p:cNvPicPr preferRelativeResize="0"/>
          <p:nvPr/>
        </p:nvPicPr>
        <p:blipFill>
          <a:blip r:embed="rId3">
            <a:alphaModFix/>
          </a:blip>
          <a:stretch>
            <a:fillRect/>
          </a:stretch>
        </p:blipFill>
        <p:spPr>
          <a:xfrm>
            <a:off x="3184400" y="1050587"/>
            <a:ext cx="4288822" cy="3675112"/>
          </a:xfrm>
          <a:prstGeom prst="rect">
            <a:avLst/>
          </a:prstGeom>
          <a:noFill/>
          <a:ln>
            <a:noFill/>
          </a:ln>
        </p:spPr>
      </p:pic>
      <p:sp>
        <p:nvSpPr>
          <p:cNvPr id="216" name="Google Shape;216;p34"/>
          <p:cNvSpPr txBox="1"/>
          <p:nvPr/>
        </p:nvSpPr>
        <p:spPr>
          <a:xfrm>
            <a:off x="879450" y="687100"/>
            <a:ext cx="7693500" cy="681600"/>
          </a:xfrm>
          <a:prstGeom prst="rect">
            <a:avLst/>
          </a:prstGeom>
          <a:noFill/>
          <a:ln>
            <a:noFill/>
          </a:ln>
        </p:spPr>
        <p:txBody>
          <a:bodyPr anchorCtr="0" anchor="t" bIns="91425" lIns="91425" spcFirstLastPara="1" rIns="91425" wrap="square" tIns="91425">
            <a:noAutofit/>
          </a:bodyPr>
          <a:lstStyle/>
          <a:p>
            <a:pPr indent="0" lvl="0" marL="0" rtl="0" algn="l">
              <a:lnSpc>
                <a:spcPct val="94000"/>
              </a:lnSpc>
              <a:spcBef>
                <a:spcPts val="500"/>
              </a:spcBef>
              <a:spcAft>
                <a:spcPts val="0"/>
              </a:spcAft>
              <a:buNone/>
            </a:pPr>
            <a:r>
              <a:t/>
            </a:r>
            <a:endParaRPr sz="1200">
              <a:solidFill>
                <a:schemeClr val="dk1"/>
              </a:solidFill>
              <a:latin typeface="Libre Franklin"/>
              <a:ea typeface="Libre Franklin"/>
              <a:cs typeface="Libre Franklin"/>
              <a:sym typeface="Libre Franklin"/>
            </a:endParaRPr>
          </a:p>
          <a:p>
            <a:pPr indent="0" lvl="0" marL="0" rtl="0" algn="l">
              <a:lnSpc>
                <a:spcPct val="94000"/>
              </a:lnSpc>
              <a:spcBef>
                <a:spcPts val="500"/>
              </a:spcBef>
              <a:spcAft>
                <a:spcPts val="0"/>
              </a:spcAft>
              <a:buNone/>
            </a:pPr>
            <a:r>
              <a:t/>
            </a:r>
            <a:endParaRPr sz="1200">
              <a:solidFill>
                <a:schemeClr val="dk1"/>
              </a:solidFill>
              <a:latin typeface="Libre Franklin"/>
              <a:ea typeface="Libre Franklin"/>
              <a:cs typeface="Libre Franklin"/>
              <a:sym typeface="Libre Franklin"/>
            </a:endParaRPr>
          </a:p>
          <a:p>
            <a:pPr indent="0" lvl="0" marL="292100" rtl="0" algn="l">
              <a:lnSpc>
                <a:spcPct val="94000"/>
              </a:lnSpc>
              <a:spcBef>
                <a:spcPts val="500"/>
              </a:spcBef>
              <a:spcAft>
                <a:spcPts val="0"/>
              </a:spcAft>
              <a:buNone/>
            </a:pPr>
            <a:r>
              <a:t/>
            </a:r>
            <a:endParaRPr sz="1200">
              <a:solidFill>
                <a:schemeClr val="dk1"/>
              </a:solidFill>
              <a:latin typeface="Libre Franklin"/>
              <a:ea typeface="Libre Franklin"/>
              <a:cs typeface="Libre Franklin"/>
              <a:sym typeface="Libre Franklin"/>
            </a:endParaRPr>
          </a:p>
        </p:txBody>
      </p:sp>
      <p:pic>
        <p:nvPicPr>
          <p:cNvPr id="217" name="Google Shape;217;p34"/>
          <p:cNvPicPr preferRelativeResize="0"/>
          <p:nvPr/>
        </p:nvPicPr>
        <p:blipFill>
          <a:blip r:embed="rId4">
            <a:alphaModFix/>
          </a:blip>
          <a:stretch>
            <a:fillRect/>
          </a:stretch>
        </p:blipFill>
        <p:spPr>
          <a:xfrm>
            <a:off x="1028700" y="616700"/>
            <a:ext cx="1836800" cy="202414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1028700" y="351800"/>
            <a:ext cx="7200900" cy="368400"/>
          </a:xfrm>
          <a:prstGeom prst="rect">
            <a:avLst/>
          </a:prstGeom>
          <a:noFill/>
          <a:ln>
            <a:noFill/>
          </a:ln>
        </p:spPr>
        <p:txBody>
          <a:bodyPr anchorCtr="0" anchor="t" bIns="34275" lIns="68575" spcFirstLastPara="1" rIns="68575" wrap="square" tIns="34275">
            <a:noAutofit/>
          </a:bodyPr>
          <a:lstStyle/>
          <a:p>
            <a:pPr indent="0" lvl="0" marL="0" rtl="0" algn="ctr">
              <a:lnSpc>
                <a:spcPct val="94000"/>
              </a:lnSpc>
              <a:spcBef>
                <a:spcPts val="500"/>
              </a:spcBef>
              <a:spcAft>
                <a:spcPts val="0"/>
              </a:spcAft>
              <a:buNone/>
            </a:pPr>
            <a:r>
              <a:rPr b="1" i="1" lang="en" sz="1300">
                <a:solidFill>
                  <a:schemeClr val="dk2"/>
                </a:solidFill>
              </a:rPr>
              <a:t>Travel data during COVID-19 analysis </a:t>
            </a:r>
            <a:endParaRPr b="1" sz="3500"/>
          </a:p>
        </p:txBody>
      </p:sp>
      <p:sp>
        <p:nvSpPr>
          <p:cNvPr id="223" name="Google Shape;223;p35"/>
          <p:cNvSpPr txBox="1"/>
          <p:nvPr>
            <p:ph idx="11" type="ftr"/>
          </p:nvPr>
        </p:nvSpPr>
        <p:spPr>
          <a:xfrm>
            <a:off x="2789197" y="4840039"/>
            <a:ext cx="4710600" cy="3036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t>Data Analytics Bootcamp – Group 4 - Project 1, September 2020</a:t>
            </a:r>
            <a:endParaRPr sz="1100"/>
          </a:p>
        </p:txBody>
      </p:sp>
      <p:pic>
        <p:nvPicPr>
          <p:cNvPr id="224" name="Google Shape;224;p35"/>
          <p:cNvPicPr preferRelativeResize="0"/>
          <p:nvPr/>
        </p:nvPicPr>
        <p:blipFill rotWithShape="1">
          <a:blip r:embed="rId3">
            <a:alphaModFix/>
          </a:blip>
          <a:srcRect b="10305" l="0" r="0" t="0"/>
          <a:stretch/>
        </p:blipFill>
        <p:spPr>
          <a:xfrm>
            <a:off x="928400" y="3518875"/>
            <a:ext cx="3143300" cy="1018525"/>
          </a:xfrm>
          <a:prstGeom prst="rect">
            <a:avLst/>
          </a:prstGeom>
          <a:noFill/>
          <a:ln>
            <a:noFill/>
          </a:ln>
        </p:spPr>
      </p:pic>
      <p:sp>
        <p:nvSpPr>
          <p:cNvPr id="225" name="Google Shape;225;p35"/>
          <p:cNvSpPr txBox="1"/>
          <p:nvPr/>
        </p:nvSpPr>
        <p:spPr>
          <a:xfrm>
            <a:off x="860250" y="921525"/>
            <a:ext cx="3279600" cy="2365500"/>
          </a:xfrm>
          <a:prstGeom prst="rect">
            <a:avLst/>
          </a:prstGeom>
          <a:noFill/>
          <a:ln>
            <a:noFill/>
          </a:ln>
        </p:spPr>
        <p:txBody>
          <a:bodyPr anchorCtr="0" anchor="t" bIns="91425" lIns="91425" spcFirstLastPara="1" rIns="91425" wrap="square" tIns="91425">
            <a:noAutofit/>
          </a:bodyPr>
          <a:lstStyle/>
          <a:p>
            <a:pPr indent="0" lvl="0" marL="0" rtl="0" algn="l">
              <a:lnSpc>
                <a:spcPct val="94000"/>
              </a:lnSpc>
              <a:spcBef>
                <a:spcPts val="500"/>
              </a:spcBef>
              <a:spcAft>
                <a:spcPts val="0"/>
              </a:spcAft>
              <a:buNone/>
            </a:pPr>
            <a:r>
              <a:rPr lang="en" sz="1200" u="sng">
                <a:solidFill>
                  <a:schemeClr val="dk1"/>
                </a:solidFill>
                <a:latin typeface="Libre Franklin"/>
                <a:ea typeface="Libre Franklin"/>
                <a:cs typeface="Libre Franklin"/>
                <a:sym typeface="Libre Franklin"/>
              </a:rPr>
              <a:t>Data source: </a:t>
            </a:r>
            <a:r>
              <a:rPr lang="en" sz="1200">
                <a:solidFill>
                  <a:schemeClr val="dk1"/>
                </a:solidFill>
                <a:latin typeface="Libre Franklin"/>
                <a:ea typeface="Libre Franklin"/>
                <a:cs typeface="Libre Franklin"/>
                <a:sym typeface="Libre Franklin"/>
              </a:rPr>
              <a:t> Centers for Disease Control and Prevention (CDC) -  US Department of Health and Human Services. </a:t>
            </a:r>
            <a:endParaRPr sz="1200">
              <a:solidFill>
                <a:schemeClr val="dk1"/>
              </a:solidFill>
              <a:latin typeface="Libre Franklin"/>
              <a:ea typeface="Libre Franklin"/>
              <a:cs typeface="Libre Franklin"/>
              <a:sym typeface="Libre Franklin"/>
            </a:endParaRPr>
          </a:p>
          <a:p>
            <a:pPr indent="-304800" lvl="0" marL="457200" rtl="0" algn="l">
              <a:lnSpc>
                <a:spcPct val="94000"/>
              </a:lnSpc>
              <a:spcBef>
                <a:spcPts val="500"/>
              </a:spcBef>
              <a:spcAft>
                <a:spcPts val="0"/>
              </a:spcAft>
              <a:buSzPts val="1200"/>
              <a:buFont typeface="Libre Franklin"/>
              <a:buChar char="●"/>
            </a:pPr>
            <a:r>
              <a:rPr lang="en" sz="1200" u="sng">
                <a:solidFill>
                  <a:schemeClr val="hlink"/>
                </a:solidFill>
                <a:latin typeface="Libre Franklin"/>
                <a:ea typeface="Libre Franklin"/>
                <a:cs typeface="Libre Franklin"/>
                <a:sym typeface="Libre Franklin"/>
                <a:hlinkClick r:id="rId4"/>
              </a:rPr>
              <a:t>https://healthdata.gov/</a:t>
            </a:r>
            <a:endParaRPr sz="1200">
              <a:solidFill>
                <a:schemeClr val="dk1"/>
              </a:solidFill>
              <a:latin typeface="Libre Franklin"/>
              <a:ea typeface="Libre Franklin"/>
              <a:cs typeface="Libre Franklin"/>
              <a:sym typeface="Libre Franklin"/>
            </a:endParaRPr>
          </a:p>
          <a:p>
            <a:pPr indent="-304800" lvl="0" marL="457200" rtl="0" algn="l">
              <a:lnSpc>
                <a:spcPct val="94000"/>
              </a:lnSpc>
              <a:spcBef>
                <a:spcPts val="0"/>
              </a:spcBef>
              <a:spcAft>
                <a:spcPts val="0"/>
              </a:spcAft>
              <a:buClr>
                <a:schemeClr val="dk1"/>
              </a:buClr>
              <a:buSzPts val="1200"/>
              <a:buFont typeface="Libre Franklin"/>
              <a:buChar char="●"/>
            </a:pPr>
            <a:r>
              <a:rPr lang="en" sz="1200">
                <a:solidFill>
                  <a:schemeClr val="dk1"/>
                </a:solidFill>
                <a:latin typeface="Libre Franklin"/>
                <a:ea typeface="Libre Franklin"/>
                <a:cs typeface="Libre Franklin"/>
                <a:sym typeface="Libre Franklin"/>
              </a:rPr>
              <a:t>Dataframe shape: (14880, 15) - CSV reading file</a:t>
            </a:r>
            <a:endParaRPr sz="1200">
              <a:solidFill>
                <a:schemeClr val="dk1"/>
              </a:solidFill>
              <a:latin typeface="Libre Franklin"/>
              <a:ea typeface="Libre Franklin"/>
              <a:cs typeface="Libre Franklin"/>
              <a:sym typeface="Libre Franklin"/>
            </a:endParaRPr>
          </a:p>
          <a:p>
            <a:pPr indent="0" lvl="0" marL="0" rtl="0" algn="l">
              <a:lnSpc>
                <a:spcPct val="94000"/>
              </a:lnSpc>
              <a:spcBef>
                <a:spcPts val="500"/>
              </a:spcBef>
              <a:spcAft>
                <a:spcPts val="0"/>
              </a:spcAft>
              <a:buNone/>
            </a:pPr>
            <a:r>
              <a:rPr lang="en" sz="1200" u="sng">
                <a:solidFill>
                  <a:schemeClr val="dk1"/>
                </a:solidFill>
                <a:latin typeface="Libre Franklin"/>
                <a:ea typeface="Libre Franklin"/>
                <a:cs typeface="Libre Franklin"/>
                <a:sym typeface="Libre Franklin"/>
              </a:rPr>
              <a:t>Cleaning:</a:t>
            </a:r>
            <a:endParaRPr sz="1200" u="sng">
              <a:solidFill>
                <a:schemeClr val="dk1"/>
              </a:solidFill>
              <a:latin typeface="Libre Franklin"/>
              <a:ea typeface="Libre Franklin"/>
              <a:cs typeface="Libre Franklin"/>
              <a:sym typeface="Libre Franklin"/>
            </a:endParaRPr>
          </a:p>
          <a:p>
            <a:pPr indent="-304800" lvl="0" marL="457200" rtl="0" algn="l">
              <a:lnSpc>
                <a:spcPct val="94000"/>
              </a:lnSpc>
              <a:spcBef>
                <a:spcPts val="500"/>
              </a:spcBef>
              <a:spcAft>
                <a:spcPts val="0"/>
              </a:spcAft>
              <a:buClr>
                <a:schemeClr val="dk1"/>
              </a:buClr>
              <a:buSzPts val="1200"/>
              <a:buFont typeface="Libre Franklin"/>
              <a:buChar char="●"/>
            </a:pPr>
            <a:r>
              <a:rPr lang="en" sz="1200">
                <a:solidFill>
                  <a:schemeClr val="dk1"/>
                </a:solidFill>
                <a:latin typeface="Libre Franklin"/>
                <a:ea typeface="Libre Franklin"/>
                <a:cs typeface="Libre Franklin"/>
                <a:sym typeface="Libre Franklin"/>
              </a:rPr>
              <a:t>Converted format to float for all numeric columns</a:t>
            </a:r>
            <a:endParaRPr sz="1200">
              <a:solidFill>
                <a:schemeClr val="dk1"/>
              </a:solidFill>
              <a:latin typeface="Libre Franklin"/>
              <a:ea typeface="Libre Franklin"/>
              <a:cs typeface="Libre Franklin"/>
              <a:sym typeface="Libre Franklin"/>
            </a:endParaRPr>
          </a:p>
          <a:p>
            <a:pPr indent="-304800" lvl="0" marL="457200" rtl="0" algn="l">
              <a:lnSpc>
                <a:spcPct val="94000"/>
              </a:lnSpc>
              <a:spcBef>
                <a:spcPts val="0"/>
              </a:spcBef>
              <a:spcAft>
                <a:spcPts val="0"/>
              </a:spcAft>
              <a:buClr>
                <a:schemeClr val="dk1"/>
              </a:buClr>
              <a:buSzPts val="1200"/>
              <a:buFont typeface="Libre Franklin"/>
              <a:buChar char="●"/>
            </a:pPr>
            <a:r>
              <a:rPr lang="en" sz="1200">
                <a:solidFill>
                  <a:schemeClr val="dk1"/>
                </a:solidFill>
                <a:latin typeface="Libre Franklin"/>
                <a:ea typeface="Libre Franklin"/>
                <a:cs typeface="Libre Franklin"/>
                <a:sym typeface="Libre Franklin"/>
              </a:rPr>
              <a:t>Converted ‘date’ column to usable data by “apply(pd.to_datetime)”</a:t>
            </a:r>
            <a:endParaRPr sz="1200">
              <a:solidFill>
                <a:schemeClr val="dk1"/>
              </a:solidFill>
              <a:latin typeface="Libre Franklin"/>
              <a:ea typeface="Libre Franklin"/>
              <a:cs typeface="Libre Franklin"/>
              <a:sym typeface="Libre Franklin"/>
            </a:endParaRPr>
          </a:p>
          <a:p>
            <a:pPr indent="0" lvl="0" marL="292100" rtl="0" algn="l">
              <a:lnSpc>
                <a:spcPct val="94000"/>
              </a:lnSpc>
              <a:spcBef>
                <a:spcPts val="500"/>
              </a:spcBef>
              <a:spcAft>
                <a:spcPts val="0"/>
              </a:spcAft>
              <a:buNone/>
            </a:pPr>
            <a:r>
              <a:t/>
            </a:r>
            <a:endParaRPr sz="1200">
              <a:solidFill>
                <a:schemeClr val="dk1"/>
              </a:solidFill>
              <a:latin typeface="Libre Franklin"/>
              <a:ea typeface="Libre Franklin"/>
              <a:cs typeface="Libre Franklin"/>
              <a:sym typeface="Libre Franklin"/>
            </a:endParaRPr>
          </a:p>
        </p:txBody>
      </p:sp>
      <p:pic>
        <p:nvPicPr>
          <p:cNvPr id="226" name="Google Shape;226;p35"/>
          <p:cNvPicPr preferRelativeResize="0"/>
          <p:nvPr/>
        </p:nvPicPr>
        <p:blipFill>
          <a:blip r:embed="rId5">
            <a:alphaModFix/>
          </a:blip>
          <a:stretch>
            <a:fillRect/>
          </a:stretch>
        </p:blipFill>
        <p:spPr>
          <a:xfrm>
            <a:off x="4296364" y="925775"/>
            <a:ext cx="4629236" cy="3703375"/>
          </a:xfrm>
          <a:prstGeom prst="rect">
            <a:avLst/>
          </a:prstGeom>
          <a:noFill/>
          <a:ln>
            <a:noFill/>
          </a:ln>
        </p:spPr>
      </p:pic>
      <p:sp>
        <p:nvSpPr>
          <p:cNvPr id="227" name="Google Shape;227;p35"/>
          <p:cNvSpPr txBox="1"/>
          <p:nvPr/>
        </p:nvSpPr>
        <p:spPr>
          <a:xfrm>
            <a:off x="8085900" y="105800"/>
            <a:ext cx="993000" cy="634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100">
                <a:solidFill>
                  <a:schemeClr val="dk1"/>
                </a:solidFill>
                <a:latin typeface="Libre Franklin"/>
                <a:ea typeface="Libre Franklin"/>
                <a:cs typeface="Libre Franklin"/>
                <a:sym typeface="Libre Franklin"/>
              </a:rPr>
              <a:t>Maria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1028700" y="351800"/>
            <a:ext cx="7200900" cy="368400"/>
          </a:xfrm>
          <a:prstGeom prst="rect">
            <a:avLst/>
          </a:prstGeom>
          <a:noFill/>
          <a:ln>
            <a:noFill/>
          </a:ln>
        </p:spPr>
        <p:txBody>
          <a:bodyPr anchorCtr="0" anchor="t" bIns="34275" lIns="68575" spcFirstLastPara="1" rIns="68575" wrap="square" tIns="34275">
            <a:noAutofit/>
          </a:bodyPr>
          <a:lstStyle/>
          <a:p>
            <a:pPr indent="0" lvl="0" marL="0" rtl="0" algn="ctr">
              <a:lnSpc>
                <a:spcPct val="94000"/>
              </a:lnSpc>
              <a:spcBef>
                <a:spcPts val="500"/>
              </a:spcBef>
              <a:spcAft>
                <a:spcPts val="0"/>
              </a:spcAft>
              <a:buNone/>
            </a:pPr>
            <a:r>
              <a:rPr b="1" i="1" lang="en" sz="1300">
                <a:solidFill>
                  <a:schemeClr val="dk2"/>
                </a:solidFill>
              </a:rPr>
              <a:t>Travel data during COVID-19 analysis </a:t>
            </a:r>
            <a:endParaRPr b="1" sz="3500"/>
          </a:p>
        </p:txBody>
      </p:sp>
      <p:sp>
        <p:nvSpPr>
          <p:cNvPr id="233" name="Google Shape;233;p36"/>
          <p:cNvSpPr txBox="1"/>
          <p:nvPr>
            <p:ph idx="11" type="ftr"/>
          </p:nvPr>
        </p:nvSpPr>
        <p:spPr>
          <a:xfrm>
            <a:off x="2789197" y="4840039"/>
            <a:ext cx="4710623" cy="303461"/>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t>Data Analytics Bootcamp – Group 4 - Project 1, September 2020</a:t>
            </a:r>
            <a:endParaRPr sz="1100"/>
          </a:p>
        </p:txBody>
      </p:sp>
      <p:sp>
        <p:nvSpPr>
          <p:cNvPr id="234" name="Google Shape;234;p36"/>
          <p:cNvSpPr txBox="1"/>
          <p:nvPr/>
        </p:nvSpPr>
        <p:spPr>
          <a:xfrm>
            <a:off x="782400" y="1024325"/>
            <a:ext cx="7693500" cy="434100"/>
          </a:xfrm>
          <a:prstGeom prst="rect">
            <a:avLst/>
          </a:prstGeom>
          <a:noFill/>
          <a:ln>
            <a:noFill/>
          </a:ln>
        </p:spPr>
        <p:txBody>
          <a:bodyPr anchorCtr="0" anchor="t" bIns="91425" lIns="91425" spcFirstLastPara="1" rIns="91425" wrap="square" tIns="91425">
            <a:noAutofit/>
          </a:bodyPr>
          <a:lstStyle/>
          <a:p>
            <a:pPr indent="0" lvl="0" marL="0" rtl="0" algn="l">
              <a:lnSpc>
                <a:spcPct val="94000"/>
              </a:lnSpc>
              <a:spcBef>
                <a:spcPts val="500"/>
              </a:spcBef>
              <a:spcAft>
                <a:spcPts val="0"/>
              </a:spcAft>
              <a:buNone/>
            </a:pPr>
            <a:r>
              <a:rPr lang="en" sz="1200">
                <a:solidFill>
                  <a:schemeClr val="dk1"/>
                </a:solidFill>
                <a:latin typeface="Libre Franklin"/>
                <a:ea typeface="Libre Franklin"/>
                <a:cs typeface="Libre Franklin"/>
                <a:sym typeface="Libre Franklin"/>
              </a:rPr>
              <a:t>Has the amount of trips decreased during the pandemic?</a:t>
            </a:r>
            <a:endParaRPr sz="1200">
              <a:solidFill>
                <a:schemeClr val="dk1"/>
              </a:solidFill>
              <a:latin typeface="Libre Franklin"/>
              <a:ea typeface="Libre Franklin"/>
              <a:cs typeface="Libre Franklin"/>
              <a:sym typeface="Libre Franklin"/>
            </a:endParaRPr>
          </a:p>
          <a:p>
            <a:pPr indent="0" lvl="0" marL="0" rtl="0" algn="l">
              <a:lnSpc>
                <a:spcPct val="94000"/>
              </a:lnSpc>
              <a:spcBef>
                <a:spcPts val="500"/>
              </a:spcBef>
              <a:spcAft>
                <a:spcPts val="0"/>
              </a:spcAft>
              <a:buNone/>
            </a:pPr>
            <a:r>
              <a:t/>
            </a:r>
            <a:endParaRPr sz="1200">
              <a:solidFill>
                <a:schemeClr val="dk1"/>
              </a:solidFill>
              <a:latin typeface="Libre Franklin"/>
              <a:ea typeface="Libre Franklin"/>
              <a:cs typeface="Libre Franklin"/>
              <a:sym typeface="Libre Franklin"/>
            </a:endParaRPr>
          </a:p>
          <a:p>
            <a:pPr indent="0" lvl="0" marL="292100" rtl="0" algn="l">
              <a:lnSpc>
                <a:spcPct val="94000"/>
              </a:lnSpc>
              <a:spcBef>
                <a:spcPts val="500"/>
              </a:spcBef>
              <a:spcAft>
                <a:spcPts val="0"/>
              </a:spcAft>
              <a:buNone/>
            </a:pPr>
            <a:r>
              <a:t/>
            </a:r>
            <a:endParaRPr sz="1200">
              <a:solidFill>
                <a:schemeClr val="dk1"/>
              </a:solidFill>
              <a:latin typeface="Libre Franklin"/>
              <a:ea typeface="Libre Franklin"/>
              <a:cs typeface="Libre Franklin"/>
              <a:sym typeface="Libre Franklin"/>
            </a:endParaRPr>
          </a:p>
        </p:txBody>
      </p:sp>
      <p:pic>
        <p:nvPicPr>
          <p:cNvPr id="235" name="Google Shape;235;p36"/>
          <p:cNvPicPr preferRelativeResize="0"/>
          <p:nvPr/>
        </p:nvPicPr>
        <p:blipFill>
          <a:blip r:embed="rId3">
            <a:alphaModFix/>
          </a:blip>
          <a:stretch>
            <a:fillRect/>
          </a:stretch>
        </p:blipFill>
        <p:spPr>
          <a:xfrm>
            <a:off x="908050" y="1790700"/>
            <a:ext cx="7693501" cy="447675"/>
          </a:xfrm>
          <a:prstGeom prst="rect">
            <a:avLst/>
          </a:prstGeom>
          <a:noFill/>
          <a:ln>
            <a:noFill/>
          </a:ln>
        </p:spPr>
      </p:pic>
      <p:pic>
        <p:nvPicPr>
          <p:cNvPr id="236" name="Google Shape;236;p36"/>
          <p:cNvPicPr preferRelativeResize="0"/>
          <p:nvPr/>
        </p:nvPicPr>
        <p:blipFill>
          <a:blip r:embed="rId4">
            <a:alphaModFix/>
          </a:blip>
          <a:stretch>
            <a:fillRect/>
          </a:stretch>
        </p:blipFill>
        <p:spPr>
          <a:xfrm>
            <a:off x="908050" y="2324100"/>
            <a:ext cx="7693500" cy="119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1028700" y="351800"/>
            <a:ext cx="7200900" cy="368400"/>
          </a:xfrm>
          <a:prstGeom prst="rect">
            <a:avLst/>
          </a:prstGeom>
          <a:noFill/>
          <a:ln>
            <a:noFill/>
          </a:ln>
        </p:spPr>
        <p:txBody>
          <a:bodyPr anchorCtr="0" anchor="t" bIns="34275" lIns="68575" spcFirstLastPara="1" rIns="68575" wrap="square" tIns="34275">
            <a:noAutofit/>
          </a:bodyPr>
          <a:lstStyle/>
          <a:p>
            <a:pPr indent="0" lvl="0" marL="0" rtl="0" algn="ctr">
              <a:lnSpc>
                <a:spcPct val="94000"/>
              </a:lnSpc>
              <a:spcBef>
                <a:spcPts val="500"/>
              </a:spcBef>
              <a:spcAft>
                <a:spcPts val="0"/>
              </a:spcAft>
              <a:buNone/>
            </a:pPr>
            <a:r>
              <a:rPr b="1" i="1" lang="en" sz="1300">
                <a:solidFill>
                  <a:schemeClr val="dk2"/>
                </a:solidFill>
              </a:rPr>
              <a:t>Travel data during COVID-19 analysis </a:t>
            </a:r>
            <a:endParaRPr b="1" sz="3500"/>
          </a:p>
        </p:txBody>
      </p:sp>
      <p:sp>
        <p:nvSpPr>
          <p:cNvPr id="242" name="Google Shape;242;p37"/>
          <p:cNvSpPr txBox="1"/>
          <p:nvPr>
            <p:ph idx="11" type="ftr"/>
          </p:nvPr>
        </p:nvSpPr>
        <p:spPr>
          <a:xfrm>
            <a:off x="2789197" y="4840039"/>
            <a:ext cx="4710600" cy="3036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t>Data Analytics Bootcamp – Group 4 - Project 1, September 2020</a:t>
            </a:r>
            <a:endParaRPr sz="1100"/>
          </a:p>
        </p:txBody>
      </p:sp>
      <p:sp>
        <p:nvSpPr>
          <p:cNvPr id="243" name="Google Shape;243;p37"/>
          <p:cNvSpPr txBox="1"/>
          <p:nvPr/>
        </p:nvSpPr>
        <p:spPr>
          <a:xfrm>
            <a:off x="782400" y="648275"/>
            <a:ext cx="7693500" cy="434100"/>
          </a:xfrm>
          <a:prstGeom prst="rect">
            <a:avLst/>
          </a:prstGeom>
          <a:noFill/>
          <a:ln>
            <a:noFill/>
          </a:ln>
        </p:spPr>
        <p:txBody>
          <a:bodyPr anchorCtr="0" anchor="t" bIns="91425" lIns="91425" spcFirstLastPara="1" rIns="91425" wrap="square" tIns="91425">
            <a:noAutofit/>
          </a:bodyPr>
          <a:lstStyle/>
          <a:p>
            <a:pPr indent="0" lvl="0" marL="0" rtl="0" algn="l">
              <a:lnSpc>
                <a:spcPct val="94000"/>
              </a:lnSpc>
              <a:spcBef>
                <a:spcPts val="500"/>
              </a:spcBef>
              <a:spcAft>
                <a:spcPts val="0"/>
              </a:spcAft>
              <a:buNone/>
            </a:pPr>
            <a:r>
              <a:rPr lang="en" sz="1200">
                <a:solidFill>
                  <a:schemeClr val="dk1"/>
                </a:solidFill>
                <a:latin typeface="Libre Franklin"/>
                <a:ea typeface="Libre Franklin"/>
                <a:cs typeface="Libre Franklin"/>
                <a:sym typeface="Libre Franklin"/>
              </a:rPr>
              <a:t>Has the amount of trips decrease during the pandemic?</a:t>
            </a:r>
            <a:endParaRPr sz="1200">
              <a:solidFill>
                <a:schemeClr val="dk1"/>
              </a:solidFill>
              <a:latin typeface="Libre Franklin"/>
              <a:ea typeface="Libre Franklin"/>
              <a:cs typeface="Libre Franklin"/>
              <a:sym typeface="Libre Franklin"/>
            </a:endParaRPr>
          </a:p>
          <a:p>
            <a:pPr indent="0" lvl="0" marL="0" rtl="0" algn="l">
              <a:lnSpc>
                <a:spcPct val="94000"/>
              </a:lnSpc>
              <a:spcBef>
                <a:spcPts val="500"/>
              </a:spcBef>
              <a:spcAft>
                <a:spcPts val="0"/>
              </a:spcAft>
              <a:buNone/>
            </a:pPr>
            <a:r>
              <a:t/>
            </a:r>
            <a:endParaRPr sz="1200">
              <a:solidFill>
                <a:schemeClr val="dk1"/>
              </a:solidFill>
              <a:latin typeface="Libre Franklin"/>
              <a:ea typeface="Libre Franklin"/>
              <a:cs typeface="Libre Franklin"/>
              <a:sym typeface="Libre Franklin"/>
            </a:endParaRPr>
          </a:p>
          <a:p>
            <a:pPr indent="0" lvl="0" marL="292100" rtl="0" algn="l">
              <a:lnSpc>
                <a:spcPct val="94000"/>
              </a:lnSpc>
              <a:spcBef>
                <a:spcPts val="500"/>
              </a:spcBef>
              <a:spcAft>
                <a:spcPts val="0"/>
              </a:spcAft>
              <a:buNone/>
            </a:pPr>
            <a:r>
              <a:t/>
            </a:r>
            <a:endParaRPr sz="1200">
              <a:solidFill>
                <a:schemeClr val="dk1"/>
              </a:solidFill>
              <a:latin typeface="Libre Franklin"/>
              <a:ea typeface="Libre Franklin"/>
              <a:cs typeface="Libre Franklin"/>
              <a:sym typeface="Libre Franklin"/>
            </a:endParaRPr>
          </a:p>
        </p:txBody>
      </p:sp>
      <p:pic>
        <p:nvPicPr>
          <p:cNvPr id="244" name="Google Shape;244;p37"/>
          <p:cNvPicPr preferRelativeResize="0"/>
          <p:nvPr/>
        </p:nvPicPr>
        <p:blipFill>
          <a:blip r:embed="rId3">
            <a:alphaModFix/>
          </a:blip>
          <a:stretch>
            <a:fillRect/>
          </a:stretch>
        </p:blipFill>
        <p:spPr>
          <a:xfrm>
            <a:off x="2320488" y="1082375"/>
            <a:ext cx="5648025" cy="36864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8"/>
          <p:cNvSpPr txBox="1"/>
          <p:nvPr>
            <p:ph type="title"/>
          </p:nvPr>
        </p:nvSpPr>
        <p:spPr>
          <a:xfrm>
            <a:off x="1028700" y="351800"/>
            <a:ext cx="7200900" cy="368400"/>
          </a:xfrm>
          <a:prstGeom prst="rect">
            <a:avLst/>
          </a:prstGeom>
          <a:noFill/>
          <a:ln>
            <a:noFill/>
          </a:ln>
        </p:spPr>
        <p:txBody>
          <a:bodyPr anchorCtr="0" anchor="t" bIns="34275" lIns="68575" spcFirstLastPara="1" rIns="68575" wrap="square" tIns="34275">
            <a:noAutofit/>
          </a:bodyPr>
          <a:lstStyle/>
          <a:p>
            <a:pPr indent="0" lvl="0" marL="0" rtl="0" algn="ctr">
              <a:lnSpc>
                <a:spcPct val="94000"/>
              </a:lnSpc>
              <a:spcBef>
                <a:spcPts val="500"/>
              </a:spcBef>
              <a:spcAft>
                <a:spcPts val="0"/>
              </a:spcAft>
              <a:buNone/>
            </a:pPr>
            <a:r>
              <a:rPr b="1" i="1" lang="en" sz="1300">
                <a:solidFill>
                  <a:schemeClr val="dk2"/>
                </a:solidFill>
              </a:rPr>
              <a:t>Travel data during COVID-19 analysis </a:t>
            </a:r>
            <a:endParaRPr b="1" sz="3500"/>
          </a:p>
        </p:txBody>
      </p:sp>
      <p:sp>
        <p:nvSpPr>
          <p:cNvPr id="250" name="Google Shape;250;p38"/>
          <p:cNvSpPr txBox="1"/>
          <p:nvPr>
            <p:ph idx="11" type="ftr"/>
          </p:nvPr>
        </p:nvSpPr>
        <p:spPr>
          <a:xfrm>
            <a:off x="2789197" y="4840039"/>
            <a:ext cx="4710600" cy="3036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t>Data Analytics Bootcamp – Group 4 - Project 1, September 2020</a:t>
            </a:r>
            <a:endParaRPr sz="1100"/>
          </a:p>
        </p:txBody>
      </p:sp>
      <p:sp>
        <p:nvSpPr>
          <p:cNvPr id="251" name="Google Shape;251;p38"/>
          <p:cNvSpPr txBox="1"/>
          <p:nvPr/>
        </p:nvSpPr>
        <p:spPr>
          <a:xfrm>
            <a:off x="782400" y="648275"/>
            <a:ext cx="7693500" cy="434100"/>
          </a:xfrm>
          <a:prstGeom prst="rect">
            <a:avLst/>
          </a:prstGeom>
          <a:noFill/>
          <a:ln>
            <a:noFill/>
          </a:ln>
        </p:spPr>
        <p:txBody>
          <a:bodyPr anchorCtr="0" anchor="t" bIns="91425" lIns="91425" spcFirstLastPara="1" rIns="91425" wrap="square" tIns="91425">
            <a:noAutofit/>
          </a:bodyPr>
          <a:lstStyle/>
          <a:p>
            <a:pPr indent="0" lvl="0" marL="0" rtl="0" algn="l">
              <a:lnSpc>
                <a:spcPct val="94000"/>
              </a:lnSpc>
              <a:spcBef>
                <a:spcPts val="500"/>
              </a:spcBef>
              <a:spcAft>
                <a:spcPts val="0"/>
              </a:spcAft>
              <a:buNone/>
            </a:pPr>
            <a:r>
              <a:rPr lang="en" sz="1200">
                <a:solidFill>
                  <a:schemeClr val="dk1"/>
                </a:solidFill>
                <a:latin typeface="Libre Franklin"/>
                <a:ea typeface="Libre Franklin"/>
                <a:cs typeface="Libre Franklin"/>
                <a:sym typeface="Libre Franklin"/>
              </a:rPr>
              <a:t>Has the amount of trips decrease during the pandemic?</a:t>
            </a:r>
            <a:endParaRPr sz="1200">
              <a:solidFill>
                <a:schemeClr val="dk1"/>
              </a:solidFill>
              <a:latin typeface="Libre Franklin"/>
              <a:ea typeface="Libre Franklin"/>
              <a:cs typeface="Libre Franklin"/>
              <a:sym typeface="Libre Franklin"/>
            </a:endParaRPr>
          </a:p>
          <a:p>
            <a:pPr indent="0" lvl="0" marL="0" rtl="0" algn="l">
              <a:lnSpc>
                <a:spcPct val="94000"/>
              </a:lnSpc>
              <a:spcBef>
                <a:spcPts val="500"/>
              </a:spcBef>
              <a:spcAft>
                <a:spcPts val="0"/>
              </a:spcAft>
              <a:buNone/>
            </a:pPr>
            <a:r>
              <a:t/>
            </a:r>
            <a:endParaRPr sz="1200">
              <a:solidFill>
                <a:schemeClr val="dk1"/>
              </a:solidFill>
              <a:latin typeface="Libre Franklin"/>
              <a:ea typeface="Libre Franklin"/>
              <a:cs typeface="Libre Franklin"/>
              <a:sym typeface="Libre Franklin"/>
            </a:endParaRPr>
          </a:p>
          <a:p>
            <a:pPr indent="0" lvl="0" marL="292100" rtl="0" algn="l">
              <a:lnSpc>
                <a:spcPct val="94000"/>
              </a:lnSpc>
              <a:spcBef>
                <a:spcPts val="500"/>
              </a:spcBef>
              <a:spcAft>
                <a:spcPts val="0"/>
              </a:spcAft>
              <a:buNone/>
            </a:pPr>
            <a:r>
              <a:t/>
            </a:r>
            <a:endParaRPr sz="1200">
              <a:solidFill>
                <a:schemeClr val="dk1"/>
              </a:solidFill>
              <a:latin typeface="Libre Franklin"/>
              <a:ea typeface="Libre Franklin"/>
              <a:cs typeface="Libre Franklin"/>
              <a:sym typeface="Libre Franklin"/>
            </a:endParaRPr>
          </a:p>
        </p:txBody>
      </p:sp>
      <p:pic>
        <p:nvPicPr>
          <p:cNvPr id="252" name="Google Shape;252;p38"/>
          <p:cNvPicPr preferRelativeResize="0"/>
          <p:nvPr/>
        </p:nvPicPr>
        <p:blipFill>
          <a:blip r:embed="rId3">
            <a:alphaModFix/>
          </a:blip>
          <a:stretch>
            <a:fillRect/>
          </a:stretch>
        </p:blipFill>
        <p:spPr>
          <a:xfrm>
            <a:off x="1738575" y="1407300"/>
            <a:ext cx="6225869" cy="3356551"/>
          </a:xfrm>
          <a:prstGeom prst="rect">
            <a:avLst/>
          </a:prstGeom>
          <a:noFill/>
          <a:ln>
            <a:noFill/>
          </a:ln>
        </p:spPr>
      </p:pic>
      <p:pic>
        <p:nvPicPr>
          <p:cNvPr id="253" name="Google Shape;253;p38"/>
          <p:cNvPicPr preferRelativeResize="0"/>
          <p:nvPr/>
        </p:nvPicPr>
        <p:blipFill rotWithShape="1">
          <a:blip r:embed="rId4">
            <a:alphaModFix/>
          </a:blip>
          <a:srcRect b="41400" l="0" r="0" t="0"/>
          <a:stretch/>
        </p:blipFill>
        <p:spPr>
          <a:xfrm>
            <a:off x="881800" y="1009650"/>
            <a:ext cx="7743825" cy="368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9"/>
          <p:cNvSpPr txBox="1"/>
          <p:nvPr>
            <p:ph type="title"/>
          </p:nvPr>
        </p:nvSpPr>
        <p:spPr>
          <a:xfrm>
            <a:off x="1028700" y="351800"/>
            <a:ext cx="7200900" cy="368400"/>
          </a:xfrm>
          <a:prstGeom prst="rect">
            <a:avLst/>
          </a:prstGeom>
          <a:noFill/>
          <a:ln>
            <a:noFill/>
          </a:ln>
        </p:spPr>
        <p:txBody>
          <a:bodyPr anchorCtr="0" anchor="t" bIns="34275" lIns="68575" spcFirstLastPara="1" rIns="68575" wrap="square" tIns="34275">
            <a:noAutofit/>
          </a:bodyPr>
          <a:lstStyle/>
          <a:p>
            <a:pPr indent="0" lvl="0" marL="0" rtl="0" algn="ctr">
              <a:lnSpc>
                <a:spcPct val="94000"/>
              </a:lnSpc>
              <a:spcBef>
                <a:spcPts val="500"/>
              </a:spcBef>
              <a:spcAft>
                <a:spcPts val="0"/>
              </a:spcAft>
              <a:buNone/>
            </a:pPr>
            <a:r>
              <a:rPr b="1" i="1" lang="en" sz="1300"/>
              <a:t>Weekend versus Weekday travel behavior</a:t>
            </a:r>
            <a:endParaRPr b="1" sz="3500"/>
          </a:p>
        </p:txBody>
      </p:sp>
      <p:sp>
        <p:nvSpPr>
          <p:cNvPr id="259" name="Google Shape;259;p39"/>
          <p:cNvSpPr txBox="1"/>
          <p:nvPr>
            <p:ph idx="11" type="ftr"/>
          </p:nvPr>
        </p:nvSpPr>
        <p:spPr>
          <a:xfrm>
            <a:off x="2789197" y="4840039"/>
            <a:ext cx="4710600" cy="3036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t>Data Analytics Bootcamp – Group 4 - Project 1, September 2020</a:t>
            </a:r>
            <a:endParaRPr sz="1100"/>
          </a:p>
        </p:txBody>
      </p:sp>
      <p:sp>
        <p:nvSpPr>
          <p:cNvPr id="260" name="Google Shape;260;p39"/>
          <p:cNvSpPr txBox="1"/>
          <p:nvPr/>
        </p:nvSpPr>
        <p:spPr>
          <a:xfrm>
            <a:off x="782400" y="648275"/>
            <a:ext cx="7693500" cy="681600"/>
          </a:xfrm>
          <a:prstGeom prst="rect">
            <a:avLst/>
          </a:prstGeom>
          <a:noFill/>
          <a:ln>
            <a:noFill/>
          </a:ln>
        </p:spPr>
        <p:txBody>
          <a:bodyPr anchorCtr="0" anchor="t" bIns="91425" lIns="91425" spcFirstLastPara="1" rIns="91425" wrap="square" tIns="91425">
            <a:noAutofit/>
          </a:bodyPr>
          <a:lstStyle/>
          <a:p>
            <a:pPr indent="0" lvl="0" marL="292100" rtl="0" algn="l">
              <a:lnSpc>
                <a:spcPct val="94000"/>
              </a:lnSpc>
              <a:spcBef>
                <a:spcPts val="500"/>
              </a:spcBef>
              <a:spcAft>
                <a:spcPts val="0"/>
              </a:spcAft>
              <a:buNone/>
            </a:pPr>
            <a:r>
              <a:t/>
            </a:r>
            <a:endParaRPr sz="1200">
              <a:solidFill>
                <a:schemeClr val="dk1"/>
              </a:solidFill>
              <a:latin typeface="Libre Franklin"/>
              <a:ea typeface="Libre Franklin"/>
              <a:cs typeface="Libre Franklin"/>
              <a:sym typeface="Libre Franklin"/>
            </a:endParaRPr>
          </a:p>
        </p:txBody>
      </p:sp>
      <p:pic>
        <p:nvPicPr>
          <p:cNvPr id="261" name="Google Shape;261;p39"/>
          <p:cNvPicPr preferRelativeResize="0"/>
          <p:nvPr/>
        </p:nvPicPr>
        <p:blipFill>
          <a:blip r:embed="rId3">
            <a:alphaModFix/>
          </a:blip>
          <a:stretch>
            <a:fillRect/>
          </a:stretch>
        </p:blipFill>
        <p:spPr>
          <a:xfrm>
            <a:off x="4783100" y="1155113"/>
            <a:ext cx="3692808" cy="3452863"/>
          </a:xfrm>
          <a:prstGeom prst="rect">
            <a:avLst/>
          </a:prstGeom>
          <a:noFill/>
          <a:ln>
            <a:noFill/>
          </a:ln>
        </p:spPr>
      </p:pic>
      <p:sp>
        <p:nvSpPr>
          <p:cNvPr id="262" name="Google Shape;262;p39"/>
          <p:cNvSpPr txBox="1"/>
          <p:nvPr>
            <p:ph idx="1" type="body"/>
          </p:nvPr>
        </p:nvSpPr>
        <p:spPr>
          <a:xfrm>
            <a:off x="1271375" y="1155125"/>
            <a:ext cx="2942400" cy="2135700"/>
          </a:xfrm>
          <a:prstGeom prst="rect">
            <a:avLst/>
          </a:prstGeom>
          <a:noFill/>
          <a:ln>
            <a:noFill/>
          </a:ln>
        </p:spPr>
        <p:txBody>
          <a:bodyPr anchorCtr="0" anchor="t" bIns="34275" lIns="68575" spcFirstLastPara="1" rIns="68575" wrap="square" tIns="34275">
            <a:noAutofit/>
          </a:bodyPr>
          <a:lstStyle/>
          <a:p>
            <a:pPr indent="0" lvl="0" marL="0" rtl="0" algn="l">
              <a:lnSpc>
                <a:spcPct val="94000"/>
              </a:lnSpc>
              <a:spcBef>
                <a:spcPts val="0"/>
              </a:spcBef>
              <a:spcAft>
                <a:spcPts val="0"/>
              </a:spcAft>
              <a:buClr>
                <a:schemeClr val="dk2"/>
              </a:buClr>
              <a:buSzPts val="1500"/>
              <a:buNone/>
            </a:pPr>
            <a:r>
              <a:rPr b="1" lang="en" sz="1100"/>
              <a:t>New Dataframe - </a:t>
            </a:r>
            <a:endParaRPr b="1" sz="1100"/>
          </a:p>
          <a:p>
            <a:pPr indent="-304800" lvl="0" marL="457200" rtl="0" algn="l">
              <a:spcBef>
                <a:spcPts val="500"/>
              </a:spcBef>
              <a:spcAft>
                <a:spcPts val="0"/>
              </a:spcAft>
              <a:buClr>
                <a:schemeClr val="dk1"/>
              </a:buClr>
              <a:buSzPts val="1200"/>
              <a:buFont typeface="Libre Franklin"/>
              <a:buChar char="-"/>
            </a:pPr>
            <a:r>
              <a:rPr lang="en" sz="1200">
                <a:solidFill>
                  <a:schemeClr val="dk1"/>
                </a:solidFill>
              </a:rPr>
              <a:t>Identifying “day of the week” based on date</a:t>
            </a:r>
            <a:endParaRPr sz="1200">
              <a:solidFill>
                <a:schemeClr val="dk1"/>
              </a:solidFill>
            </a:endParaRPr>
          </a:p>
          <a:p>
            <a:pPr indent="-304800" lvl="0" marL="457200" rtl="0" algn="l">
              <a:spcBef>
                <a:spcPts val="0"/>
              </a:spcBef>
              <a:spcAft>
                <a:spcPts val="0"/>
              </a:spcAft>
              <a:buClr>
                <a:schemeClr val="dk1"/>
              </a:buClr>
              <a:buSzPts val="1200"/>
              <a:buFont typeface="Libre Franklin"/>
              <a:buChar char="-"/>
            </a:pPr>
            <a:r>
              <a:rPr lang="en" sz="1200">
                <a:solidFill>
                  <a:schemeClr val="dk1"/>
                </a:solidFill>
              </a:rPr>
              <a:t>Labeling each entry “weekday” or “weekend”</a:t>
            </a:r>
            <a:endParaRPr sz="1200">
              <a:solidFill>
                <a:schemeClr val="dk1"/>
              </a:solidFill>
            </a:endParaRPr>
          </a:p>
          <a:p>
            <a:pPr indent="0" lvl="0" marL="0" rtl="0" algn="l">
              <a:spcBef>
                <a:spcPts val="500"/>
              </a:spcBef>
              <a:spcAft>
                <a:spcPts val="0"/>
              </a:spcAft>
              <a:buClr>
                <a:schemeClr val="dk1"/>
              </a:buClr>
              <a:buSzPts val="1100"/>
              <a:buFont typeface="Arial"/>
              <a:buNone/>
            </a:pPr>
            <a:r>
              <a:t/>
            </a:r>
            <a:endParaRPr sz="1200">
              <a:solidFill>
                <a:schemeClr val="dk1"/>
              </a:solidFill>
            </a:endParaRPr>
          </a:p>
          <a:p>
            <a:pPr indent="0" lvl="0" marL="457200" rtl="0" algn="l">
              <a:lnSpc>
                <a:spcPct val="94000"/>
              </a:lnSpc>
              <a:spcBef>
                <a:spcPts val="0"/>
              </a:spcBef>
              <a:spcAft>
                <a:spcPts val="0"/>
              </a:spcAft>
              <a:buNone/>
            </a:pPr>
            <a:r>
              <a:t/>
            </a:r>
            <a:endParaRPr b="1" sz="1100"/>
          </a:p>
        </p:txBody>
      </p:sp>
      <p:sp>
        <p:nvSpPr>
          <p:cNvPr id="263" name="Google Shape;263;p39"/>
          <p:cNvSpPr txBox="1"/>
          <p:nvPr/>
        </p:nvSpPr>
        <p:spPr>
          <a:xfrm>
            <a:off x="7678250" y="111000"/>
            <a:ext cx="1155000" cy="403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100">
                <a:latin typeface="Libre Franklin"/>
                <a:ea typeface="Libre Franklin"/>
                <a:cs typeface="Libre Franklin"/>
                <a:sym typeface="Libre Franklin"/>
              </a:rPr>
              <a:t>Mike</a:t>
            </a:r>
            <a:endParaRPr sz="1100">
              <a:latin typeface="Libre Franklin"/>
              <a:ea typeface="Libre Franklin"/>
              <a:cs typeface="Libre Franklin"/>
              <a:sym typeface="Libre Frankli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0"/>
          <p:cNvSpPr txBox="1"/>
          <p:nvPr>
            <p:ph type="title"/>
          </p:nvPr>
        </p:nvSpPr>
        <p:spPr>
          <a:xfrm>
            <a:off x="1028700" y="351800"/>
            <a:ext cx="7200900" cy="368400"/>
          </a:xfrm>
          <a:prstGeom prst="rect">
            <a:avLst/>
          </a:prstGeom>
          <a:noFill/>
          <a:ln>
            <a:noFill/>
          </a:ln>
        </p:spPr>
        <p:txBody>
          <a:bodyPr anchorCtr="0" anchor="t" bIns="34275" lIns="68575" spcFirstLastPara="1" rIns="68575" wrap="square" tIns="34275">
            <a:noAutofit/>
          </a:bodyPr>
          <a:lstStyle/>
          <a:p>
            <a:pPr indent="0" lvl="0" marL="0" rtl="0" algn="ctr">
              <a:lnSpc>
                <a:spcPct val="94000"/>
              </a:lnSpc>
              <a:spcBef>
                <a:spcPts val="500"/>
              </a:spcBef>
              <a:spcAft>
                <a:spcPts val="0"/>
              </a:spcAft>
              <a:buNone/>
            </a:pPr>
            <a:r>
              <a:rPr b="1" i="1" lang="en" sz="1300"/>
              <a:t>Weekend versus Weekday travel behavior</a:t>
            </a:r>
            <a:endParaRPr b="1" sz="3500"/>
          </a:p>
        </p:txBody>
      </p:sp>
      <p:sp>
        <p:nvSpPr>
          <p:cNvPr id="269" name="Google Shape;269;p40"/>
          <p:cNvSpPr txBox="1"/>
          <p:nvPr>
            <p:ph idx="11" type="ftr"/>
          </p:nvPr>
        </p:nvSpPr>
        <p:spPr>
          <a:xfrm>
            <a:off x="2789197" y="4840039"/>
            <a:ext cx="4710600" cy="3036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t>Data Analytics Bootcamp – Group 4 - Project 1, September 2020</a:t>
            </a:r>
            <a:endParaRPr sz="1100"/>
          </a:p>
        </p:txBody>
      </p:sp>
      <p:sp>
        <p:nvSpPr>
          <p:cNvPr id="270" name="Google Shape;270;p40"/>
          <p:cNvSpPr txBox="1"/>
          <p:nvPr/>
        </p:nvSpPr>
        <p:spPr>
          <a:xfrm>
            <a:off x="730900" y="947175"/>
            <a:ext cx="3536400" cy="68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sz="1200">
                <a:solidFill>
                  <a:schemeClr val="dk1"/>
                </a:solidFill>
                <a:latin typeface="Libre Franklin"/>
                <a:ea typeface="Libre Franklin"/>
                <a:cs typeface="Libre Franklin"/>
                <a:sym typeface="Libre Franklin"/>
              </a:rPr>
              <a:t>Key Findings:</a:t>
            </a:r>
            <a:endParaRPr sz="1200">
              <a:solidFill>
                <a:schemeClr val="dk1"/>
              </a:solidFill>
              <a:latin typeface="Libre Franklin"/>
              <a:ea typeface="Libre Franklin"/>
              <a:cs typeface="Libre Franklin"/>
              <a:sym typeface="Libre Franklin"/>
            </a:endParaRPr>
          </a:p>
          <a:p>
            <a:pPr indent="-259080" lvl="1" marL="274320" rtl="0" algn="l">
              <a:lnSpc>
                <a:spcPct val="115000"/>
              </a:lnSpc>
              <a:spcBef>
                <a:spcPts val="500"/>
              </a:spcBef>
              <a:spcAft>
                <a:spcPts val="0"/>
              </a:spcAft>
              <a:buClr>
                <a:schemeClr val="dk1"/>
              </a:buClr>
              <a:buSzPts val="1200"/>
              <a:buFont typeface="Libre Franklin"/>
              <a:buChar char="-"/>
            </a:pPr>
            <a:r>
              <a:rPr lang="en" sz="1200">
                <a:solidFill>
                  <a:schemeClr val="dk1"/>
                </a:solidFill>
                <a:latin typeface="Libre Franklin"/>
                <a:ea typeface="Libre Franklin"/>
                <a:cs typeface="Libre Franklin"/>
                <a:sym typeface="Libre Franklin"/>
              </a:rPr>
              <a:t>Weekend trips are fewer than weekday trips</a:t>
            </a:r>
            <a:endParaRPr sz="1200">
              <a:solidFill>
                <a:schemeClr val="dk1"/>
              </a:solidFill>
              <a:latin typeface="Libre Franklin"/>
              <a:ea typeface="Libre Franklin"/>
              <a:cs typeface="Libre Franklin"/>
              <a:sym typeface="Libre Franklin"/>
            </a:endParaRPr>
          </a:p>
          <a:p>
            <a:pPr indent="-259080" lvl="1" marL="274320" rtl="0" algn="l">
              <a:lnSpc>
                <a:spcPct val="115000"/>
              </a:lnSpc>
              <a:spcBef>
                <a:spcPts val="1000"/>
              </a:spcBef>
              <a:spcAft>
                <a:spcPts val="0"/>
              </a:spcAft>
              <a:buClr>
                <a:schemeClr val="dk1"/>
              </a:buClr>
              <a:buSzPts val="1200"/>
              <a:buFont typeface="Libre Franklin"/>
              <a:buChar char="-"/>
            </a:pPr>
            <a:r>
              <a:rPr lang="en" sz="1200">
                <a:solidFill>
                  <a:schemeClr val="dk1"/>
                </a:solidFill>
                <a:latin typeface="Libre Franklin"/>
                <a:ea typeface="Libre Franklin"/>
                <a:cs typeface="Libre Franklin"/>
                <a:sym typeface="Libre Franklin"/>
              </a:rPr>
              <a:t>COVID caused a sharp drop-off in travel and slightly expanded the gap between weekend and weekday trips taken in Summer 2020 vs. Summer 2019</a:t>
            </a:r>
            <a:endParaRPr sz="1200">
              <a:solidFill>
                <a:schemeClr val="dk1"/>
              </a:solidFill>
              <a:latin typeface="Libre Franklin"/>
              <a:ea typeface="Libre Franklin"/>
              <a:cs typeface="Libre Franklin"/>
              <a:sym typeface="Libre Franklin"/>
            </a:endParaRPr>
          </a:p>
          <a:p>
            <a:pPr indent="-91440" lvl="0" marL="182880" rtl="0" algn="l">
              <a:lnSpc>
                <a:spcPct val="115000"/>
              </a:lnSpc>
              <a:spcBef>
                <a:spcPts val="500"/>
              </a:spcBef>
              <a:spcAft>
                <a:spcPts val="0"/>
              </a:spcAft>
              <a:buNone/>
            </a:pPr>
            <a:r>
              <a:t/>
            </a:r>
            <a:endParaRPr sz="1200">
              <a:solidFill>
                <a:schemeClr val="dk1"/>
              </a:solidFill>
              <a:latin typeface="Libre Franklin"/>
              <a:ea typeface="Libre Franklin"/>
              <a:cs typeface="Libre Franklin"/>
              <a:sym typeface="Libre Franklin"/>
            </a:endParaRPr>
          </a:p>
          <a:p>
            <a:pPr indent="0" lvl="0" marL="292100" rtl="0" algn="l">
              <a:lnSpc>
                <a:spcPct val="115000"/>
              </a:lnSpc>
              <a:spcBef>
                <a:spcPts val="500"/>
              </a:spcBef>
              <a:spcAft>
                <a:spcPts val="0"/>
              </a:spcAft>
              <a:buNone/>
            </a:pPr>
            <a:r>
              <a:t/>
            </a:r>
            <a:endParaRPr sz="1200">
              <a:solidFill>
                <a:schemeClr val="dk1"/>
              </a:solidFill>
              <a:latin typeface="Libre Franklin"/>
              <a:ea typeface="Libre Franklin"/>
              <a:cs typeface="Libre Franklin"/>
              <a:sym typeface="Libre Franklin"/>
            </a:endParaRPr>
          </a:p>
        </p:txBody>
      </p:sp>
      <p:pic>
        <p:nvPicPr>
          <p:cNvPr id="271" name="Google Shape;271;p40"/>
          <p:cNvPicPr preferRelativeResize="0"/>
          <p:nvPr/>
        </p:nvPicPr>
        <p:blipFill>
          <a:blip r:embed="rId3">
            <a:alphaModFix/>
          </a:blip>
          <a:stretch>
            <a:fillRect/>
          </a:stretch>
        </p:blipFill>
        <p:spPr>
          <a:xfrm>
            <a:off x="4714575" y="1261600"/>
            <a:ext cx="4193709" cy="345286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1"/>
          <p:cNvSpPr txBox="1"/>
          <p:nvPr>
            <p:ph type="title"/>
          </p:nvPr>
        </p:nvSpPr>
        <p:spPr>
          <a:xfrm>
            <a:off x="1028700" y="351800"/>
            <a:ext cx="7200900" cy="368400"/>
          </a:xfrm>
          <a:prstGeom prst="rect">
            <a:avLst/>
          </a:prstGeom>
          <a:noFill/>
          <a:ln>
            <a:noFill/>
          </a:ln>
        </p:spPr>
        <p:txBody>
          <a:bodyPr anchorCtr="0" anchor="t" bIns="34275" lIns="68575" spcFirstLastPara="1" rIns="68575" wrap="square" tIns="34275">
            <a:noAutofit/>
          </a:bodyPr>
          <a:lstStyle/>
          <a:p>
            <a:pPr indent="0" lvl="0" marL="0" rtl="0" algn="ctr">
              <a:lnSpc>
                <a:spcPct val="94000"/>
              </a:lnSpc>
              <a:spcBef>
                <a:spcPts val="500"/>
              </a:spcBef>
              <a:spcAft>
                <a:spcPts val="0"/>
              </a:spcAft>
              <a:buNone/>
            </a:pPr>
            <a:r>
              <a:rPr b="1" i="1" lang="en" sz="1300"/>
              <a:t>Weekend versus Weekday travel behavior</a:t>
            </a:r>
            <a:endParaRPr b="1" sz="3500"/>
          </a:p>
        </p:txBody>
      </p:sp>
      <p:sp>
        <p:nvSpPr>
          <p:cNvPr id="277" name="Google Shape;277;p41"/>
          <p:cNvSpPr txBox="1"/>
          <p:nvPr>
            <p:ph idx="11" type="ftr"/>
          </p:nvPr>
        </p:nvSpPr>
        <p:spPr>
          <a:xfrm>
            <a:off x="2789197" y="4840039"/>
            <a:ext cx="4710600" cy="3036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t>Data Analytics Bootcamp – Group 4 - Project 1, September 2020</a:t>
            </a:r>
            <a:endParaRPr sz="1100"/>
          </a:p>
        </p:txBody>
      </p:sp>
      <p:sp>
        <p:nvSpPr>
          <p:cNvPr id="278" name="Google Shape;278;p41"/>
          <p:cNvSpPr txBox="1"/>
          <p:nvPr/>
        </p:nvSpPr>
        <p:spPr>
          <a:xfrm>
            <a:off x="782400" y="648275"/>
            <a:ext cx="7693500" cy="681600"/>
          </a:xfrm>
          <a:prstGeom prst="rect">
            <a:avLst/>
          </a:prstGeom>
          <a:noFill/>
          <a:ln>
            <a:noFill/>
          </a:ln>
        </p:spPr>
        <p:txBody>
          <a:bodyPr anchorCtr="0" anchor="t" bIns="91425" lIns="91425" spcFirstLastPara="1" rIns="91425" wrap="square" tIns="91425">
            <a:noAutofit/>
          </a:bodyPr>
          <a:lstStyle/>
          <a:p>
            <a:pPr indent="0" lvl="0" marL="292100" rtl="0" algn="l">
              <a:lnSpc>
                <a:spcPct val="94000"/>
              </a:lnSpc>
              <a:spcBef>
                <a:spcPts val="500"/>
              </a:spcBef>
              <a:spcAft>
                <a:spcPts val="0"/>
              </a:spcAft>
              <a:buNone/>
            </a:pPr>
            <a:r>
              <a:t/>
            </a:r>
            <a:endParaRPr sz="1200">
              <a:solidFill>
                <a:schemeClr val="dk1"/>
              </a:solidFill>
              <a:latin typeface="Libre Franklin"/>
              <a:ea typeface="Libre Franklin"/>
              <a:cs typeface="Libre Franklin"/>
              <a:sym typeface="Libre Franklin"/>
            </a:endParaRPr>
          </a:p>
        </p:txBody>
      </p:sp>
      <p:sp>
        <p:nvSpPr>
          <p:cNvPr id="279" name="Google Shape;279;p41"/>
          <p:cNvSpPr txBox="1"/>
          <p:nvPr>
            <p:ph idx="1" type="body"/>
          </p:nvPr>
        </p:nvSpPr>
        <p:spPr>
          <a:xfrm>
            <a:off x="1174300" y="947675"/>
            <a:ext cx="2592000" cy="2135700"/>
          </a:xfrm>
          <a:prstGeom prst="rect">
            <a:avLst/>
          </a:prstGeom>
          <a:noFill/>
          <a:ln>
            <a:noFill/>
          </a:ln>
        </p:spPr>
        <p:txBody>
          <a:bodyPr anchorCtr="0" anchor="t" bIns="34275" lIns="68575" spcFirstLastPara="1" rIns="68575" wrap="square" tIns="34275">
            <a:noAutofit/>
          </a:bodyPr>
          <a:lstStyle/>
          <a:p>
            <a:pPr indent="0" lvl="0" marL="0" rtl="0" algn="l">
              <a:lnSpc>
                <a:spcPct val="94000"/>
              </a:lnSpc>
              <a:spcBef>
                <a:spcPts val="0"/>
              </a:spcBef>
              <a:spcAft>
                <a:spcPts val="0"/>
              </a:spcAft>
              <a:buClr>
                <a:schemeClr val="dk2"/>
              </a:buClr>
              <a:buSzPts val="1500"/>
              <a:buNone/>
            </a:pPr>
            <a:r>
              <a:rPr b="1" lang="en" sz="1100"/>
              <a:t>New Dataframe - </a:t>
            </a:r>
            <a:endParaRPr b="1" sz="1100"/>
          </a:p>
          <a:p>
            <a:pPr indent="-304800" lvl="0" marL="457200" rtl="0" algn="l">
              <a:spcBef>
                <a:spcPts val="500"/>
              </a:spcBef>
              <a:spcAft>
                <a:spcPts val="0"/>
              </a:spcAft>
              <a:buClr>
                <a:schemeClr val="dk1"/>
              </a:buClr>
              <a:buSzPts val="1200"/>
              <a:buFont typeface="Libre Franklin"/>
              <a:buChar char="-"/>
            </a:pPr>
            <a:r>
              <a:rPr lang="en" sz="1200">
                <a:solidFill>
                  <a:schemeClr val="dk1"/>
                </a:solidFill>
              </a:rPr>
              <a:t>Identifying “day of the week” based on date</a:t>
            </a:r>
            <a:endParaRPr sz="1200">
              <a:solidFill>
                <a:schemeClr val="dk1"/>
              </a:solidFill>
            </a:endParaRPr>
          </a:p>
          <a:p>
            <a:pPr indent="-304800" lvl="0" marL="457200" rtl="0" algn="l">
              <a:spcBef>
                <a:spcPts val="0"/>
              </a:spcBef>
              <a:spcAft>
                <a:spcPts val="0"/>
              </a:spcAft>
              <a:buClr>
                <a:schemeClr val="dk1"/>
              </a:buClr>
              <a:buSzPts val="1200"/>
              <a:buFont typeface="Libre Franklin"/>
              <a:buChar char="-"/>
            </a:pPr>
            <a:r>
              <a:rPr lang="en" sz="1200">
                <a:solidFill>
                  <a:schemeClr val="dk1"/>
                </a:solidFill>
              </a:rPr>
              <a:t>Labeling each entry “weekday” or “weekend”</a:t>
            </a:r>
            <a:endParaRPr sz="1200">
              <a:solidFill>
                <a:schemeClr val="dk1"/>
              </a:solidFill>
            </a:endParaRPr>
          </a:p>
          <a:p>
            <a:pPr indent="0" lvl="0" marL="0" rtl="0" algn="l">
              <a:spcBef>
                <a:spcPts val="500"/>
              </a:spcBef>
              <a:spcAft>
                <a:spcPts val="0"/>
              </a:spcAft>
              <a:buNone/>
            </a:pPr>
            <a:r>
              <a:t/>
            </a:r>
            <a:endParaRPr sz="1200">
              <a:solidFill>
                <a:schemeClr val="dk1"/>
              </a:solidFill>
            </a:endParaRPr>
          </a:p>
          <a:p>
            <a:pPr indent="0" lvl="0" marL="457200" rtl="0" algn="l">
              <a:lnSpc>
                <a:spcPct val="94000"/>
              </a:lnSpc>
              <a:spcBef>
                <a:spcPts val="0"/>
              </a:spcBef>
              <a:spcAft>
                <a:spcPts val="0"/>
              </a:spcAft>
              <a:buNone/>
            </a:pPr>
            <a:r>
              <a:t/>
            </a:r>
            <a:endParaRPr b="1" sz="1100"/>
          </a:p>
        </p:txBody>
      </p:sp>
      <p:pic>
        <p:nvPicPr>
          <p:cNvPr id="280" name="Google Shape;280;p41"/>
          <p:cNvPicPr preferRelativeResize="0"/>
          <p:nvPr/>
        </p:nvPicPr>
        <p:blipFill>
          <a:blip r:embed="rId3">
            <a:alphaModFix/>
          </a:blip>
          <a:stretch>
            <a:fillRect/>
          </a:stretch>
        </p:blipFill>
        <p:spPr>
          <a:xfrm>
            <a:off x="4006075" y="947675"/>
            <a:ext cx="4915252" cy="345286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2"/>
          <p:cNvSpPr txBox="1"/>
          <p:nvPr>
            <p:ph type="title"/>
          </p:nvPr>
        </p:nvSpPr>
        <p:spPr>
          <a:xfrm>
            <a:off x="1028700" y="351800"/>
            <a:ext cx="7200900" cy="368400"/>
          </a:xfrm>
          <a:prstGeom prst="rect">
            <a:avLst/>
          </a:prstGeom>
          <a:noFill/>
          <a:ln>
            <a:noFill/>
          </a:ln>
        </p:spPr>
        <p:txBody>
          <a:bodyPr anchorCtr="0" anchor="t" bIns="34275" lIns="68575" spcFirstLastPara="1" rIns="68575" wrap="square" tIns="34275">
            <a:noAutofit/>
          </a:bodyPr>
          <a:lstStyle/>
          <a:p>
            <a:pPr indent="0" lvl="0" marL="0" rtl="0" algn="ctr">
              <a:lnSpc>
                <a:spcPct val="94000"/>
              </a:lnSpc>
              <a:spcBef>
                <a:spcPts val="500"/>
              </a:spcBef>
              <a:spcAft>
                <a:spcPts val="0"/>
              </a:spcAft>
              <a:buNone/>
            </a:pPr>
            <a:r>
              <a:rPr b="1" i="1" lang="en" sz="1300"/>
              <a:t>Weekend versus Weekday travel behavior by State Size</a:t>
            </a:r>
            <a:endParaRPr b="1" sz="3500"/>
          </a:p>
        </p:txBody>
      </p:sp>
      <p:sp>
        <p:nvSpPr>
          <p:cNvPr id="286" name="Google Shape;286;p42"/>
          <p:cNvSpPr txBox="1"/>
          <p:nvPr>
            <p:ph idx="11" type="ftr"/>
          </p:nvPr>
        </p:nvSpPr>
        <p:spPr>
          <a:xfrm>
            <a:off x="2789197" y="4840039"/>
            <a:ext cx="4710600" cy="3036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t>Data Analytics Bootcamp – Group 4 - Project 1, September 2020</a:t>
            </a:r>
            <a:endParaRPr sz="1100"/>
          </a:p>
        </p:txBody>
      </p:sp>
      <p:pic>
        <p:nvPicPr>
          <p:cNvPr id="287" name="Google Shape;287;p42"/>
          <p:cNvPicPr preferRelativeResize="0"/>
          <p:nvPr/>
        </p:nvPicPr>
        <p:blipFill>
          <a:blip r:embed="rId3">
            <a:alphaModFix/>
          </a:blip>
          <a:stretch>
            <a:fillRect/>
          </a:stretch>
        </p:blipFill>
        <p:spPr>
          <a:xfrm>
            <a:off x="4325400" y="919875"/>
            <a:ext cx="4509300" cy="3636750"/>
          </a:xfrm>
          <a:prstGeom prst="rect">
            <a:avLst/>
          </a:prstGeom>
          <a:noFill/>
          <a:ln>
            <a:noFill/>
          </a:ln>
        </p:spPr>
      </p:pic>
      <p:sp>
        <p:nvSpPr>
          <p:cNvPr id="288" name="Google Shape;288;p42"/>
          <p:cNvSpPr txBox="1"/>
          <p:nvPr>
            <p:ph idx="1" type="body"/>
          </p:nvPr>
        </p:nvSpPr>
        <p:spPr>
          <a:xfrm>
            <a:off x="5298700" y="1493875"/>
            <a:ext cx="3398700" cy="2572500"/>
          </a:xfrm>
          <a:prstGeom prst="rect">
            <a:avLst/>
          </a:prstGeom>
          <a:noFill/>
          <a:ln>
            <a:noFill/>
          </a:ln>
        </p:spPr>
        <p:txBody>
          <a:bodyPr anchorCtr="0" anchor="t" bIns="34275" lIns="68575" spcFirstLastPara="1" rIns="68575" wrap="square" tIns="34275">
            <a:noAutofit/>
          </a:bodyPr>
          <a:lstStyle/>
          <a:p>
            <a:pPr indent="0" lvl="0" marL="457200" rtl="0" algn="l">
              <a:lnSpc>
                <a:spcPct val="94000"/>
              </a:lnSpc>
              <a:spcBef>
                <a:spcPts val="0"/>
              </a:spcBef>
              <a:spcAft>
                <a:spcPts val="0"/>
              </a:spcAft>
              <a:buNone/>
            </a:pPr>
            <a:r>
              <a:t/>
            </a:r>
            <a:endParaRPr b="1" sz="1100"/>
          </a:p>
          <a:p>
            <a:pPr indent="0" lvl="0" marL="457200" rtl="0" algn="l">
              <a:lnSpc>
                <a:spcPct val="94000"/>
              </a:lnSpc>
              <a:spcBef>
                <a:spcPts val="0"/>
              </a:spcBef>
              <a:spcAft>
                <a:spcPts val="0"/>
              </a:spcAft>
              <a:buNone/>
            </a:pPr>
            <a:r>
              <a:t/>
            </a:r>
            <a:endParaRPr b="1" sz="1100"/>
          </a:p>
        </p:txBody>
      </p:sp>
      <p:sp>
        <p:nvSpPr>
          <p:cNvPr id="289" name="Google Shape;289;p42"/>
          <p:cNvSpPr txBox="1"/>
          <p:nvPr/>
        </p:nvSpPr>
        <p:spPr>
          <a:xfrm>
            <a:off x="730900" y="947175"/>
            <a:ext cx="3536400" cy="68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sz="1200">
                <a:solidFill>
                  <a:schemeClr val="dk1"/>
                </a:solidFill>
                <a:latin typeface="Libre Franklin"/>
                <a:ea typeface="Libre Franklin"/>
                <a:cs typeface="Libre Franklin"/>
                <a:sym typeface="Libre Franklin"/>
              </a:rPr>
              <a:t>Question</a:t>
            </a:r>
            <a:r>
              <a:rPr lang="en" sz="1200">
                <a:solidFill>
                  <a:schemeClr val="dk1"/>
                </a:solidFill>
                <a:latin typeface="Libre Franklin"/>
                <a:ea typeface="Libre Franklin"/>
                <a:cs typeface="Libre Franklin"/>
                <a:sym typeface="Libre Franklin"/>
              </a:rPr>
              <a:t>: Does state size have an impact on differential in weekend vs. weekday trip totals?</a:t>
            </a:r>
            <a:endParaRPr sz="1200">
              <a:solidFill>
                <a:schemeClr val="dk1"/>
              </a:solidFill>
              <a:latin typeface="Libre Franklin"/>
              <a:ea typeface="Libre Franklin"/>
              <a:cs typeface="Libre Franklin"/>
              <a:sym typeface="Libre Franklin"/>
            </a:endParaRPr>
          </a:p>
          <a:p>
            <a:pPr indent="-259080" lvl="1" marL="274320" rtl="0" algn="l">
              <a:lnSpc>
                <a:spcPct val="115000"/>
              </a:lnSpc>
              <a:spcBef>
                <a:spcPts val="500"/>
              </a:spcBef>
              <a:spcAft>
                <a:spcPts val="0"/>
              </a:spcAft>
              <a:buClr>
                <a:schemeClr val="dk1"/>
              </a:buClr>
              <a:buSzPts val="1200"/>
              <a:buFont typeface="Libre Franklin"/>
              <a:buChar char="-"/>
            </a:pPr>
            <a:r>
              <a:rPr lang="en" sz="1200">
                <a:solidFill>
                  <a:schemeClr val="dk1"/>
                </a:solidFill>
                <a:latin typeface="Libre Franklin"/>
                <a:ea typeface="Libre Franklin"/>
                <a:cs typeface="Libre Franklin"/>
                <a:sym typeface="Libre Franklin"/>
              </a:rPr>
              <a:t>Finding: There is no significant correlation (r-squared: 0.015)</a:t>
            </a:r>
            <a:endParaRPr sz="1200">
              <a:solidFill>
                <a:schemeClr val="dk1"/>
              </a:solidFill>
              <a:latin typeface="Libre Franklin"/>
              <a:ea typeface="Libre Franklin"/>
              <a:cs typeface="Libre Franklin"/>
              <a:sym typeface="Libre Franklin"/>
            </a:endParaRPr>
          </a:p>
          <a:p>
            <a:pPr indent="-91440" lvl="0" marL="182880" rtl="0" algn="l">
              <a:lnSpc>
                <a:spcPct val="115000"/>
              </a:lnSpc>
              <a:spcBef>
                <a:spcPts val="500"/>
              </a:spcBef>
              <a:spcAft>
                <a:spcPts val="0"/>
              </a:spcAft>
              <a:buNone/>
            </a:pPr>
            <a:r>
              <a:t/>
            </a:r>
            <a:endParaRPr sz="1200">
              <a:solidFill>
                <a:schemeClr val="dk1"/>
              </a:solidFill>
              <a:latin typeface="Libre Franklin"/>
              <a:ea typeface="Libre Franklin"/>
              <a:cs typeface="Libre Franklin"/>
              <a:sym typeface="Libre Franklin"/>
            </a:endParaRPr>
          </a:p>
          <a:p>
            <a:pPr indent="0" lvl="0" marL="292100" rtl="0" algn="l">
              <a:lnSpc>
                <a:spcPct val="115000"/>
              </a:lnSpc>
              <a:spcBef>
                <a:spcPts val="500"/>
              </a:spcBef>
              <a:spcAft>
                <a:spcPts val="0"/>
              </a:spcAft>
              <a:buNone/>
            </a:pPr>
            <a:r>
              <a:t/>
            </a:r>
            <a:endParaRPr sz="1200">
              <a:solidFill>
                <a:schemeClr val="dk1"/>
              </a:solidFill>
              <a:latin typeface="Libre Franklin"/>
              <a:ea typeface="Libre Franklin"/>
              <a:cs typeface="Libre Franklin"/>
              <a:sym typeface="Libre Frankli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3"/>
          <p:cNvSpPr txBox="1"/>
          <p:nvPr>
            <p:ph type="title"/>
          </p:nvPr>
        </p:nvSpPr>
        <p:spPr>
          <a:xfrm>
            <a:off x="1028700" y="514350"/>
            <a:ext cx="7660800" cy="370800"/>
          </a:xfrm>
          <a:prstGeom prst="rect">
            <a:avLst/>
          </a:prstGeom>
          <a:noFill/>
          <a:ln>
            <a:noFill/>
          </a:ln>
        </p:spPr>
        <p:txBody>
          <a:bodyPr anchorCtr="0" anchor="t" bIns="34275" lIns="68575" spcFirstLastPara="1" rIns="68575" wrap="square" tIns="34275">
            <a:noAutofit/>
          </a:bodyPr>
          <a:lstStyle/>
          <a:p>
            <a:pPr indent="0" lvl="0" marL="0" rtl="0" algn="ctr">
              <a:lnSpc>
                <a:spcPct val="89000"/>
              </a:lnSpc>
              <a:spcBef>
                <a:spcPts val="0"/>
              </a:spcBef>
              <a:spcAft>
                <a:spcPts val="0"/>
              </a:spcAft>
              <a:buClr>
                <a:schemeClr val="dk2"/>
              </a:buClr>
              <a:buSzPts val="3300"/>
              <a:buFont typeface="Libre Franklin"/>
              <a:buNone/>
            </a:pPr>
            <a:r>
              <a:rPr b="1" i="1" lang="en" sz="1300"/>
              <a:t>Comparison of NY State population that did not stay at home vs who did stay at home</a:t>
            </a:r>
            <a:endParaRPr b="1" i="1" sz="1300"/>
          </a:p>
        </p:txBody>
      </p:sp>
      <p:sp>
        <p:nvSpPr>
          <p:cNvPr id="295" name="Google Shape;295;p43"/>
          <p:cNvSpPr txBox="1"/>
          <p:nvPr>
            <p:ph idx="1" type="body"/>
          </p:nvPr>
        </p:nvSpPr>
        <p:spPr>
          <a:xfrm>
            <a:off x="971550" y="3858625"/>
            <a:ext cx="7200900" cy="541800"/>
          </a:xfrm>
          <a:prstGeom prst="rect">
            <a:avLst/>
          </a:prstGeom>
          <a:noFill/>
          <a:ln>
            <a:noFill/>
          </a:ln>
        </p:spPr>
        <p:txBody>
          <a:bodyPr anchorCtr="0" anchor="t" bIns="34275" lIns="68575" spcFirstLastPara="1" rIns="68575" wrap="square" tIns="34275">
            <a:noAutofit/>
          </a:bodyPr>
          <a:lstStyle/>
          <a:p>
            <a:pPr indent="0" lvl="0" marL="0" rtl="0" algn="l">
              <a:lnSpc>
                <a:spcPct val="94000"/>
              </a:lnSpc>
              <a:spcBef>
                <a:spcPts val="0"/>
              </a:spcBef>
              <a:spcAft>
                <a:spcPts val="0"/>
              </a:spcAft>
              <a:buClr>
                <a:schemeClr val="dk2"/>
              </a:buClr>
              <a:buSzPts val="1500"/>
              <a:buNone/>
            </a:pPr>
            <a:r>
              <a:t/>
            </a:r>
            <a:endParaRPr sz="1100"/>
          </a:p>
        </p:txBody>
      </p:sp>
      <p:sp>
        <p:nvSpPr>
          <p:cNvPr id="296" name="Google Shape;296;p43"/>
          <p:cNvSpPr txBox="1"/>
          <p:nvPr>
            <p:ph idx="11" type="ftr"/>
          </p:nvPr>
        </p:nvSpPr>
        <p:spPr>
          <a:xfrm>
            <a:off x="2789197" y="4840039"/>
            <a:ext cx="4710623" cy="303461"/>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t>Data Analytics Bootcamp – Group 4 - Project 1, September 2020</a:t>
            </a:r>
            <a:endParaRPr sz="1100"/>
          </a:p>
        </p:txBody>
      </p:sp>
      <p:sp>
        <p:nvSpPr>
          <p:cNvPr id="297" name="Google Shape;297;p43"/>
          <p:cNvSpPr txBox="1"/>
          <p:nvPr/>
        </p:nvSpPr>
        <p:spPr>
          <a:xfrm>
            <a:off x="1028700" y="885150"/>
            <a:ext cx="6454500" cy="5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Libre Franklin"/>
                <a:ea typeface="Libre Franklin"/>
                <a:cs typeface="Libre Franklin"/>
                <a:sym typeface="Libre Franklin"/>
              </a:rPr>
              <a:t>Data Analysis -</a:t>
            </a:r>
            <a:endParaRPr sz="1100">
              <a:latin typeface="Libre Franklin"/>
              <a:ea typeface="Libre Franklin"/>
              <a:cs typeface="Libre Franklin"/>
              <a:sym typeface="Libre Franklin"/>
            </a:endParaRPr>
          </a:p>
        </p:txBody>
      </p:sp>
      <p:pic>
        <p:nvPicPr>
          <p:cNvPr id="298" name="Google Shape;298;p43"/>
          <p:cNvPicPr preferRelativeResize="0"/>
          <p:nvPr/>
        </p:nvPicPr>
        <p:blipFill>
          <a:blip r:embed="rId3">
            <a:alphaModFix/>
          </a:blip>
          <a:stretch>
            <a:fillRect/>
          </a:stretch>
        </p:blipFill>
        <p:spPr>
          <a:xfrm>
            <a:off x="1028700" y="1307450"/>
            <a:ext cx="4025475" cy="901775"/>
          </a:xfrm>
          <a:prstGeom prst="rect">
            <a:avLst/>
          </a:prstGeom>
          <a:noFill/>
          <a:ln>
            <a:noFill/>
          </a:ln>
        </p:spPr>
      </p:pic>
      <p:pic>
        <p:nvPicPr>
          <p:cNvPr id="299" name="Google Shape;299;p43"/>
          <p:cNvPicPr preferRelativeResize="0"/>
          <p:nvPr/>
        </p:nvPicPr>
        <p:blipFill>
          <a:blip r:embed="rId4">
            <a:alphaModFix/>
          </a:blip>
          <a:stretch>
            <a:fillRect/>
          </a:stretch>
        </p:blipFill>
        <p:spPr>
          <a:xfrm>
            <a:off x="971550" y="2302100"/>
            <a:ext cx="7718025" cy="2405325"/>
          </a:xfrm>
          <a:prstGeom prst="rect">
            <a:avLst/>
          </a:prstGeom>
          <a:noFill/>
          <a:ln>
            <a:noFill/>
          </a:ln>
        </p:spPr>
      </p:pic>
      <p:sp>
        <p:nvSpPr>
          <p:cNvPr id="300" name="Google Shape;300;p43"/>
          <p:cNvSpPr txBox="1"/>
          <p:nvPr/>
        </p:nvSpPr>
        <p:spPr>
          <a:xfrm>
            <a:off x="7678250" y="111000"/>
            <a:ext cx="1155000" cy="403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100">
                <a:latin typeface="Libre Franklin"/>
                <a:ea typeface="Libre Franklin"/>
                <a:cs typeface="Libre Franklin"/>
                <a:sym typeface="Libre Franklin"/>
              </a:rPr>
              <a:t>Luis</a:t>
            </a:r>
            <a:endParaRPr sz="1100">
              <a:latin typeface="Libre Franklin"/>
              <a:ea typeface="Libre Franklin"/>
              <a:cs typeface="Libre Franklin"/>
              <a:sym typeface="Libre Frankli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1028700" y="514350"/>
            <a:ext cx="7200900" cy="573985"/>
          </a:xfrm>
          <a:prstGeom prst="rect">
            <a:avLst/>
          </a:prstGeom>
          <a:noFill/>
          <a:ln>
            <a:noFill/>
          </a:ln>
        </p:spPr>
        <p:txBody>
          <a:bodyPr anchorCtr="0" anchor="t" bIns="34275" lIns="68575" spcFirstLastPara="1" rIns="68575" wrap="square" tIns="34275">
            <a:noAutofit/>
          </a:bodyPr>
          <a:lstStyle/>
          <a:p>
            <a:pPr indent="0" lvl="0" marL="0" rtl="0" algn="ctr">
              <a:lnSpc>
                <a:spcPct val="89000"/>
              </a:lnSpc>
              <a:spcBef>
                <a:spcPts val="0"/>
              </a:spcBef>
              <a:spcAft>
                <a:spcPts val="0"/>
              </a:spcAft>
              <a:buClr>
                <a:schemeClr val="dk2"/>
              </a:buClr>
              <a:buSzPts val="3300"/>
              <a:buFont typeface="Libre Franklin"/>
              <a:buNone/>
            </a:pPr>
            <a:r>
              <a:rPr b="1" lang="en" sz="1500"/>
              <a:t>Agenda</a:t>
            </a:r>
            <a:endParaRPr b="1" sz="1500"/>
          </a:p>
        </p:txBody>
      </p:sp>
      <p:sp>
        <p:nvSpPr>
          <p:cNvPr id="145" name="Google Shape;145;p26"/>
          <p:cNvSpPr txBox="1"/>
          <p:nvPr>
            <p:ph idx="11" type="ftr"/>
          </p:nvPr>
        </p:nvSpPr>
        <p:spPr>
          <a:xfrm>
            <a:off x="2789197" y="4840039"/>
            <a:ext cx="4710623" cy="303461"/>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t>Data Analytics Bootcamp – Group 4 - Project 1, September 2020</a:t>
            </a:r>
            <a:endParaRPr sz="1100"/>
          </a:p>
        </p:txBody>
      </p:sp>
      <p:sp>
        <p:nvSpPr>
          <p:cNvPr id="146" name="Google Shape;146;p26"/>
          <p:cNvSpPr txBox="1"/>
          <p:nvPr>
            <p:ph idx="1" type="body"/>
          </p:nvPr>
        </p:nvSpPr>
        <p:spPr>
          <a:xfrm>
            <a:off x="3231775" y="1088325"/>
            <a:ext cx="2976900" cy="3177900"/>
          </a:xfrm>
          <a:prstGeom prst="rect">
            <a:avLst/>
          </a:prstGeom>
          <a:noFill/>
          <a:ln>
            <a:noFill/>
          </a:ln>
        </p:spPr>
        <p:txBody>
          <a:bodyPr anchorCtr="0" anchor="t" bIns="34275" lIns="68575" spcFirstLastPara="1" rIns="68575" wrap="square" tIns="34275">
            <a:noAutofit/>
          </a:bodyPr>
          <a:lstStyle/>
          <a:p>
            <a:pPr indent="-298450" lvl="0" marL="292100" rtl="0" algn="l">
              <a:lnSpc>
                <a:spcPct val="94000"/>
              </a:lnSpc>
              <a:spcBef>
                <a:spcPts val="0"/>
              </a:spcBef>
              <a:spcAft>
                <a:spcPts val="0"/>
              </a:spcAft>
              <a:buClr>
                <a:schemeClr val="dk2"/>
              </a:buClr>
              <a:buSzPts val="1700"/>
              <a:buChar char="■"/>
            </a:pPr>
            <a:r>
              <a:rPr lang="en" sz="1300"/>
              <a:t>Overview - </a:t>
            </a:r>
            <a:r>
              <a:rPr lang="en" sz="1300"/>
              <a:t>Maria  </a:t>
            </a:r>
            <a:endParaRPr sz="1300"/>
          </a:p>
          <a:p>
            <a:pPr indent="-298450" lvl="0" marL="292100" rtl="0" algn="l">
              <a:lnSpc>
                <a:spcPct val="94000"/>
              </a:lnSpc>
              <a:spcBef>
                <a:spcPts val="0"/>
              </a:spcBef>
              <a:spcAft>
                <a:spcPts val="0"/>
              </a:spcAft>
              <a:buClr>
                <a:schemeClr val="dk2"/>
              </a:buClr>
              <a:buSzPts val="1700"/>
              <a:buChar char="■"/>
            </a:pPr>
            <a:r>
              <a:rPr lang="en" sz="1300"/>
              <a:t>Analysis review</a:t>
            </a:r>
            <a:endParaRPr sz="1300"/>
          </a:p>
          <a:p>
            <a:pPr indent="-311150" lvl="1" marL="685800" rtl="0" algn="l">
              <a:spcBef>
                <a:spcPts val="0"/>
              </a:spcBef>
              <a:spcAft>
                <a:spcPts val="0"/>
              </a:spcAft>
              <a:buSzPts val="1700"/>
              <a:buChar char="–"/>
            </a:pPr>
            <a:r>
              <a:rPr lang="en" sz="1300"/>
              <a:t>Erin </a:t>
            </a:r>
            <a:endParaRPr sz="1300"/>
          </a:p>
          <a:p>
            <a:pPr indent="-311150" lvl="1" marL="685800" rtl="0" algn="l">
              <a:spcBef>
                <a:spcPts val="0"/>
              </a:spcBef>
              <a:spcAft>
                <a:spcPts val="0"/>
              </a:spcAft>
              <a:buSzPts val="1700"/>
              <a:buChar char="–"/>
            </a:pPr>
            <a:r>
              <a:rPr lang="en" sz="1300"/>
              <a:t>Rainer</a:t>
            </a:r>
            <a:endParaRPr sz="1300"/>
          </a:p>
          <a:p>
            <a:pPr indent="-311150" lvl="1" marL="685800" rtl="0" algn="l">
              <a:lnSpc>
                <a:spcPct val="94000"/>
              </a:lnSpc>
              <a:spcBef>
                <a:spcPts val="0"/>
              </a:spcBef>
              <a:spcAft>
                <a:spcPts val="0"/>
              </a:spcAft>
              <a:buClr>
                <a:schemeClr val="dk2"/>
              </a:buClr>
              <a:buSzPts val="1700"/>
              <a:buChar char="–"/>
            </a:pPr>
            <a:r>
              <a:rPr lang="en" sz="1300"/>
              <a:t>Maria  </a:t>
            </a:r>
            <a:endParaRPr sz="1300"/>
          </a:p>
          <a:p>
            <a:pPr indent="-311150" lvl="1" marL="685800" rtl="0" algn="l">
              <a:spcBef>
                <a:spcPts val="0"/>
              </a:spcBef>
              <a:spcAft>
                <a:spcPts val="0"/>
              </a:spcAft>
              <a:buSzPts val="1700"/>
              <a:buChar char="–"/>
            </a:pPr>
            <a:r>
              <a:rPr lang="en" sz="1300"/>
              <a:t>Mike  </a:t>
            </a:r>
            <a:endParaRPr sz="1300"/>
          </a:p>
          <a:p>
            <a:pPr indent="-311150" lvl="1" marL="685800" rtl="0" algn="l">
              <a:lnSpc>
                <a:spcPct val="94000"/>
              </a:lnSpc>
              <a:spcBef>
                <a:spcPts val="0"/>
              </a:spcBef>
              <a:spcAft>
                <a:spcPts val="0"/>
              </a:spcAft>
              <a:buClr>
                <a:schemeClr val="dk2"/>
              </a:buClr>
              <a:buSzPts val="1700"/>
              <a:buChar char="–"/>
            </a:pPr>
            <a:r>
              <a:rPr lang="en" sz="1300"/>
              <a:t>Luis </a:t>
            </a:r>
            <a:endParaRPr sz="1300"/>
          </a:p>
          <a:p>
            <a:pPr indent="0" lvl="0" marL="0" rtl="0" algn="l">
              <a:lnSpc>
                <a:spcPct val="94000"/>
              </a:lnSpc>
              <a:spcBef>
                <a:spcPts val="0"/>
              </a:spcBef>
              <a:spcAft>
                <a:spcPts val="0"/>
              </a:spcAft>
              <a:buNone/>
            </a:pPr>
            <a:r>
              <a:t/>
            </a:r>
            <a:endParaRPr sz="1300"/>
          </a:p>
          <a:p>
            <a:pPr indent="-298450" lvl="0" marL="292100" rtl="0" algn="l">
              <a:lnSpc>
                <a:spcPct val="94000"/>
              </a:lnSpc>
              <a:spcBef>
                <a:spcPts val="0"/>
              </a:spcBef>
              <a:spcAft>
                <a:spcPts val="0"/>
              </a:spcAft>
              <a:buClr>
                <a:schemeClr val="dk2"/>
              </a:buClr>
              <a:buSzPts val="1700"/>
              <a:buChar char="■"/>
            </a:pPr>
            <a:r>
              <a:rPr lang="en" sz="1300"/>
              <a:t>Post-Mortem</a:t>
            </a:r>
            <a:endParaRPr sz="1300"/>
          </a:p>
          <a:p>
            <a:pPr indent="-298450" lvl="0" marL="292100" rtl="0" algn="l">
              <a:lnSpc>
                <a:spcPct val="94000"/>
              </a:lnSpc>
              <a:spcBef>
                <a:spcPts val="0"/>
              </a:spcBef>
              <a:spcAft>
                <a:spcPts val="0"/>
              </a:spcAft>
              <a:buClr>
                <a:schemeClr val="dk2"/>
              </a:buClr>
              <a:buSzPts val="1700"/>
              <a:buChar char="■"/>
            </a:pPr>
            <a:r>
              <a:rPr lang="en" sz="1300"/>
              <a:t>Q&amp;A</a:t>
            </a:r>
            <a:endParaRPr sz="1300"/>
          </a:p>
          <a:p>
            <a:pPr indent="0" lvl="0" marL="0" rtl="0" algn="l">
              <a:lnSpc>
                <a:spcPct val="94000"/>
              </a:lnSpc>
              <a:spcBef>
                <a:spcPts val="0"/>
              </a:spcBef>
              <a:spcAft>
                <a:spcPts val="0"/>
              </a:spcAft>
              <a:buNone/>
            </a:pPr>
            <a:r>
              <a:t/>
            </a:r>
            <a:endParaRPr sz="1300"/>
          </a:p>
          <a:p>
            <a:pPr indent="0" lvl="0" marL="0" rtl="0" algn="l">
              <a:lnSpc>
                <a:spcPct val="94000"/>
              </a:lnSpc>
              <a:spcBef>
                <a:spcPts val="0"/>
              </a:spcBef>
              <a:spcAft>
                <a:spcPts val="0"/>
              </a:spcAft>
              <a:buNone/>
            </a:pPr>
            <a:r>
              <a:t/>
            </a:r>
            <a:endParaRPr sz="1300"/>
          </a:p>
          <a:p>
            <a:pPr indent="0" lvl="0" marL="0" rtl="0" algn="ctr">
              <a:lnSpc>
                <a:spcPct val="94000"/>
              </a:lnSpc>
              <a:spcBef>
                <a:spcPts val="0"/>
              </a:spcBef>
              <a:spcAft>
                <a:spcPts val="0"/>
              </a:spcAft>
              <a:buNone/>
            </a:pPr>
            <a:r>
              <a:rPr lang="en" sz="1000"/>
              <a:t>Note:  Each speaker will draw </a:t>
            </a:r>
            <a:r>
              <a:rPr lang="en" sz="1000"/>
              <a:t>conclusions</a:t>
            </a:r>
            <a:r>
              <a:rPr lang="en" sz="1000"/>
              <a:t> on their analysis</a:t>
            </a:r>
            <a:endParaRPr sz="1000"/>
          </a:p>
          <a:p>
            <a:pPr indent="0" lvl="0" marL="685800" rtl="0" algn="l">
              <a:lnSpc>
                <a:spcPct val="94000"/>
              </a:lnSpc>
              <a:spcBef>
                <a:spcPts val="5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4"/>
          <p:cNvSpPr txBox="1"/>
          <p:nvPr>
            <p:ph type="title"/>
          </p:nvPr>
        </p:nvSpPr>
        <p:spPr>
          <a:xfrm>
            <a:off x="1028700" y="514350"/>
            <a:ext cx="7660800" cy="370800"/>
          </a:xfrm>
          <a:prstGeom prst="rect">
            <a:avLst/>
          </a:prstGeom>
          <a:noFill/>
          <a:ln>
            <a:noFill/>
          </a:ln>
        </p:spPr>
        <p:txBody>
          <a:bodyPr anchorCtr="0" anchor="t" bIns="34275" lIns="68575" spcFirstLastPara="1" rIns="68575" wrap="square" tIns="34275">
            <a:noAutofit/>
          </a:bodyPr>
          <a:lstStyle/>
          <a:p>
            <a:pPr indent="0" lvl="0" marL="0" rtl="0" algn="ctr">
              <a:lnSpc>
                <a:spcPct val="89000"/>
              </a:lnSpc>
              <a:spcBef>
                <a:spcPts val="0"/>
              </a:spcBef>
              <a:spcAft>
                <a:spcPts val="0"/>
              </a:spcAft>
              <a:buClr>
                <a:schemeClr val="dk2"/>
              </a:buClr>
              <a:buSzPts val="3300"/>
              <a:buFont typeface="Libre Franklin"/>
              <a:buNone/>
            </a:pPr>
            <a:r>
              <a:rPr b="1" i="1" lang="en" sz="1300"/>
              <a:t>Comparison of NY State population that did not stay at home vs who did stay at home</a:t>
            </a:r>
            <a:endParaRPr b="1" i="1" sz="1300"/>
          </a:p>
        </p:txBody>
      </p:sp>
      <p:sp>
        <p:nvSpPr>
          <p:cNvPr id="306" name="Google Shape;306;p44"/>
          <p:cNvSpPr txBox="1"/>
          <p:nvPr>
            <p:ph idx="1" type="body"/>
          </p:nvPr>
        </p:nvSpPr>
        <p:spPr>
          <a:xfrm>
            <a:off x="3405825" y="2591700"/>
            <a:ext cx="4774500" cy="1689000"/>
          </a:xfrm>
          <a:prstGeom prst="rect">
            <a:avLst/>
          </a:prstGeom>
          <a:noFill/>
          <a:ln>
            <a:noFill/>
          </a:ln>
        </p:spPr>
        <p:txBody>
          <a:bodyPr anchorCtr="0" anchor="t" bIns="34275" lIns="68575" spcFirstLastPara="1" rIns="68575" wrap="square" tIns="34275">
            <a:noAutofit/>
          </a:bodyPr>
          <a:lstStyle/>
          <a:p>
            <a:pPr indent="0" lvl="0" marL="0" rtl="0" algn="l">
              <a:lnSpc>
                <a:spcPct val="94000"/>
              </a:lnSpc>
              <a:spcBef>
                <a:spcPts val="0"/>
              </a:spcBef>
              <a:spcAft>
                <a:spcPts val="0"/>
              </a:spcAft>
              <a:buClr>
                <a:schemeClr val="dk2"/>
              </a:buClr>
              <a:buSzPts val="1500"/>
              <a:buNone/>
            </a:pPr>
            <a:r>
              <a:rPr b="1" lang="en" sz="1100"/>
              <a:t>New Dataframe - ny_df</a:t>
            </a:r>
            <a:endParaRPr b="1" sz="1100"/>
          </a:p>
          <a:p>
            <a:pPr indent="-298450" lvl="0" marL="457200" rtl="0" algn="l">
              <a:lnSpc>
                <a:spcPct val="94000"/>
              </a:lnSpc>
              <a:spcBef>
                <a:spcPts val="0"/>
              </a:spcBef>
              <a:spcAft>
                <a:spcPts val="0"/>
              </a:spcAft>
              <a:buSzPts val="1100"/>
              <a:buChar char="■"/>
            </a:pPr>
            <a:r>
              <a:rPr b="1" lang="en" sz="1100"/>
              <a:t>Columns</a:t>
            </a:r>
            <a:endParaRPr b="1" sz="1100"/>
          </a:p>
          <a:p>
            <a:pPr indent="-298450" lvl="1" marL="914400" rtl="0" algn="l">
              <a:lnSpc>
                <a:spcPct val="94000"/>
              </a:lnSpc>
              <a:spcBef>
                <a:spcPts val="0"/>
              </a:spcBef>
              <a:spcAft>
                <a:spcPts val="0"/>
              </a:spcAft>
              <a:buSzPts val="1100"/>
              <a:buChar char="–"/>
            </a:pPr>
            <a:r>
              <a:rPr lang="en" sz="1100"/>
              <a:t>Date</a:t>
            </a:r>
            <a:endParaRPr sz="1100"/>
          </a:p>
          <a:p>
            <a:pPr indent="-298450" lvl="1" marL="914400" rtl="0" algn="l">
              <a:lnSpc>
                <a:spcPct val="94000"/>
              </a:lnSpc>
              <a:spcBef>
                <a:spcPts val="0"/>
              </a:spcBef>
              <a:spcAft>
                <a:spcPts val="0"/>
              </a:spcAft>
              <a:buSzPts val="1100"/>
              <a:buChar char="–"/>
            </a:pPr>
            <a:r>
              <a:rPr lang="en" sz="1100"/>
              <a:t>State code</a:t>
            </a:r>
            <a:endParaRPr sz="1100"/>
          </a:p>
          <a:p>
            <a:pPr indent="-298450" lvl="1" marL="914400" rtl="0" algn="l">
              <a:lnSpc>
                <a:spcPct val="94000"/>
              </a:lnSpc>
              <a:spcBef>
                <a:spcPts val="0"/>
              </a:spcBef>
              <a:spcAft>
                <a:spcPts val="0"/>
              </a:spcAft>
              <a:buSzPts val="1100"/>
              <a:buChar char="–"/>
            </a:pPr>
            <a:r>
              <a:rPr lang="en" sz="1100"/>
              <a:t>Pop not stay at home</a:t>
            </a:r>
            <a:endParaRPr sz="1100"/>
          </a:p>
          <a:p>
            <a:pPr indent="-298450" lvl="1" marL="914400" rtl="0" algn="l">
              <a:lnSpc>
                <a:spcPct val="94000"/>
              </a:lnSpc>
              <a:spcBef>
                <a:spcPts val="0"/>
              </a:spcBef>
              <a:spcAft>
                <a:spcPts val="0"/>
              </a:spcAft>
              <a:buSzPts val="1100"/>
              <a:buChar char="–"/>
            </a:pPr>
            <a:r>
              <a:rPr lang="en" sz="1100"/>
              <a:t>Pop stay at home</a:t>
            </a:r>
            <a:endParaRPr sz="1100"/>
          </a:p>
          <a:p>
            <a:pPr indent="0" lvl="0" marL="457200" rtl="0" algn="l">
              <a:lnSpc>
                <a:spcPct val="94000"/>
              </a:lnSpc>
              <a:spcBef>
                <a:spcPts val="0"/>
              </a:spcBef>
              <a:spcAft>
                <a:spcPts val="0"/>
              </a:spcAft>
              <a:buNone/>
            </a:pPr>
            <a:r>
              <a:t/>
            </a:r>
            <a:endParaRPr sz="1100"/>
          </a:p>
        </p:txBody>
      </p:sp>
      <p:sp>
        <p:nvSpPr>
          <p:cNvPr id="307" name="Google Shape;307;p44"/>
          <p:cNvSpPr txBox="1"/>
          <p:nvPr>
            <p:ph idx="11" type="ftr"/>
          </p:nvPr>
        </p:nvSpPr>
        <p:spPr>
          <a:xfrm>
            <a:off x="2789197" y="4840039"/>
            <a:ext cx="4710600" cy="3036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t>Data Analytics Bootcamp – Group 4 - Project 1, September 2020</a:t>
            </a:r>
            <a:endParaRPr sz="1100"/>
          </a:p>
        </p:txBody>
      </p:sp>
      <p:sp>
        <p:nvSpPr>
          <p:cNvPr id="308" name="Google Shape;308;p44"/>
          <p:cNvSpPr txBox="1"/>
          <p:nvPr/>
        </p:nvSpPr>
        <p:spPr>
          <a:xfrm>
            <a:off x="1028700" y="885150"/>
            <a:ext cx="6454500" cy="5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Libre Franklin"/>
                <a:ea typeface="Libre Franklin"/>
                <a:cs typeface="Libre Franklin"/>
                <a:sym typeface="Libre Franklin"/>
              </a:rPr>
              <a:t>Data Analysis - </a:t>
            </a:r>
            <a:endParaRPr sz="1100">
              <a:latin typeface="Libre Franklin"/>
              <a:ea typeface="Libre Franklin"/>
              <a:cs typeface="Libre Franklin"/>
              <a:sym typeface="Libre Franklin"/>
            </a:endParaRPr>
          </a:p>
        </p:txBody>
      </p:sp>
      <p:pic>
        <p:nvPicPr>
          <p:cNvPr id="309" name="Google Shape;309;p44"/>
          <p:cNvPicPr preferRelativeResize="0"/>
          <p:nvPr/>
        </p:nvPicPr>
        <p:blipFill>
          <a:blip r:embed="rId3">
            <a:alphaModFix/>
          </a:blip>
          <a:stretch>
            <a:fillRect/>
          </a:stretch>
        </p:blipFill>
        <p:spPr>
          <a:xfrm>
            <a:off x="1028700" y="1230350"/>
            <a:ext cx="7297274" cy="1188575"/>
          </a:xfrm>
          <a:prstGeom prst="rect">
            <a:avLst/>
          </a:prstGeom>
          <a:noFill/>
          <a:ln>
            <a:noFill/>
          </a:ln>
        </p:spPr>
      </p:pic>
      <p:pic>
        <p:nvPicPr>
          <p:cNvPr id="310" name="Google Shape;310;p44"/>
          <p:cNvPicPr preferRelativeResize="0"/>
          <p:nvPr/>
        </p:nvPicPr>
        <p:blipFill>
          <a:blip r:embed="rId4">
            <a:alphaModFix/>
          </a:blip>
          <a:stretch>
            <a:fillRect/>
          </a:stretch>
        </p:blipFill>
        <p:spPr>
          <a:xfrm>
            <a:off x="1028700" y="2571750"/>
            <a:ext cx="2243425" cy="2062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5"/>
          <p:cNvSpPr txBox="1"/>
          <p:nvPr>
            <p:ph type="title"/>
          </p:nvPr>
        </p:nvSpPr>
        <p:spPr>
          <a:xfrm>
            <a:off x="1028700" y="514350"/>
            <a:ext cx="7660800" cy="370800"/>
          </a:xfrm>
          <a:prstGeom prst="rect">
            <a:avLst/>
          </a:prstGeom>
          <a:noFill/>
          <a:ln>
            <a:noFill/>
          </a:ln>
        </p:spPr>
        <p:txBody>
          <a:bodyPr anchorCtr="0" anchor="t" bIns="34275" lIns="68575" spcFirstLastPara="1" rIns="68575" wrap="square" tIns="34275">
            <a:noAutofit/>
          </a:bodyPr>
          <a:lstStyle/>
          <a:p>
            <a:pPr indent="0" lvl="0" marL="0" rtl="0" algn="ctr">
              <a:lnSpc>
                <a:spcPct val="89000"/>
              </a:lnSpc>
              <a:spcBef>
                <a:spcPts val="0"/>
              </a:spcBef>
              <a:spcAft>
                <a:spcPts val="0"/>
              </a:spcAft>
              <a:buClr>
                <a:schemeClr val="dk2"/>
              </a:buClr>
              <a:buSzPts val="3300"/>
              <a:buFont typeface="Libre Franklin"/>
              <a:buNone/>
            </a:pPr>
            <a:r>
              <a:rPr b="1" i="1" lang="en" sz="1300"/>
              <a:t>Comparison of NY State population that did not stay at home vs who did stay at home</a:t>
            </a:r>
            <a:endParaRPr b="1" i="1" sz="1300"/>
          </a:p>
        </p:txBody>
      </p:sp>
      <p:sp>
        <p:nvSpPr>
          <p:cNvPr id="316" name="Google Shape;316;p45"/>
          <p:cNvSpPr txBox="1"/>
          <p:nvPr>
            <p:ph idx="11" type="ftr"/>
          </p:nvPr>
        </p:nvSpPr>
        <p:spPr>
          <a:xfrm>
            <a:off x="2789197" y="4840039"/>
            <a:ext cx="4710600" cy="3036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t>Data Analytics Bootcamp – Group 4 - Project 1, September 2020</a:t>
            </a:r>
            <a:endParaRPr sz="1100"/>
          </a:p>
        </p:txBody>
      </p:sp>
      <p:sp>
        <p:nvSpPr>
          <p:cNvPr id="317" name="Google Shape;317;p45"/>
          <p:cNvSpPr txBox="1"/>
          <p:nvPr/>
        </p:nvSpPr>
        <p:spPr>
          <a:xfrm>
            <a:off x="1028700" y="885150"/>
            <a:ext cx="6454500" cy="5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Libre Franklin"/>
                <a:ea typeface="Libre Franklin"/>
                <a:cs typeface="Libre Franklin"/>
                <a:sym typeface="Libre Franklin"/>
              </a:rPr>
              <a:t>Data Analysis -  Line Graph  showing the comparison of population movement</a:t>
            </a:r>
            <a:endParaRPr sz="1100">
              <a:latin typeface="Libre Franklin"/>
              <a:ea typeface="Libre Franklin"/>
              <a:cs typeface="Libre Franklin"/>
              <a:sym typeface="Libre Franklin"/>
            </a:endParaRPr>
          </a:p>
        </p:txBody>
      </p:sp>
      <p:pic>
        <p:nvPicPr>
          <p:cNvPr id="318" name="Google Shape;318;p45"/>
          <p:cNvPicPr preferRelativeResize="0"/>
          <p:nvPr/>
        </p:nvPicPr>
        <p:blipFill>
          <a:blip r:embed="rId3">
            <a:alphaModFix/>
          </a:blip>
          <a:stretch>
            <a:fillRect/>
          </a:stretch>
        </p:blipFill>
        <p:spPr>
          <a:xfrm>
            <a:off x="1068150" y="1207975"/>
            <a:ext cx="4960624" cy="969250"/>
          </a:xfrm>
          <a:prstGeom prst="rect">
            <a:avLst/>
          </a:prstGeom>
          <a:noFill/>
          <a:ln>
            <a:noFill/>
          </a:ln>
        </p:spPr>
      </p:pic>
      <p:pic>
        <p:nvPicPr>
          <p:cNvPr id="319" name="Google Shape;319;p45"/>
          <p:cNvPicPr preferRelativeResize="0"/>
          <p:nvPr/>
        </p:nvPicPr>
        <p:blipFill>
          <a:blip r:embed="rId4">
            <a:alphaModFix/>
          </a:blip>
          <a:stretch>
            <a:fillRect/>
          </a:stretch>
        </p:blipFill>
        <p:spPr>
          <a:xfrm>
            <a:off x="1068150" y="2364450"/>
            <a:ext cx="7660800" cy="2379250"/>
          </a:xfrm>
          <a:prstGeom prst="rect">
            <a:avLst/>
          </a:prstGeom>
          <a:noFill/>
          <a:ln>
            <a:noFill/>
          </a:ln>
        </p:spPr>
      </p:pic>
      <p:sp>
        <p:nvSpPr>
          <p:cNvPr id="320" name="Google Shape;320;p45"/>
          <p:cNvSpPr txBox="1"/>
          <p:nvPr/>
        </p:nvSpPr>
        <p:spPr>
          <a:xfrm>
            <a:off x="6219300" y="1207975"/>
            <a:ext cx="2409300" cy="9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Libre Franklin"/>
                <a:ea typeface="Libre Franklin"/>
                <a:cs typeface="Libre Franklin"/>
                <a:sym typeface="Libre Franklin"/>
              </a:rPr>
              <a:t>Blue line</a:t>
            </a:r>
            <a:r>
              <a:rPr lang="en" sz="1100">
                <a:latin typeface="Libre Franklin"/>
                <a:ea typeface="Libre Franklin"/>
                <a:cs typeface="Libre Franklin"/>
                <a:sym typeface="Libre Franklin"/>
              </a:rPr>
              <a:t> - pop. not stay at home</a:t>
            </a:r>
            <a:endParaRPr sz="1100">
              <a:latin typeface="Libre Franklin"/>
              <a:ea typeface="Libre Franklin"/>
              <a:cs typeface="Libre Franklin"/>
              <a:sym typeface="Libre Franklin"/>
            </a:endParaRPr>
          </a:p>
          <a:p>
            <a:pPr indent="0" lvl="0" marL="0" rtl="0" algn="l">
              <a:spcBef>
                <a:spcPts val="0"/>
              </a:spcBef>
              <a:spcAft>
                <a:spcPts val="0"/>
              </a:spcAft>
              <a:buNone/>
            </a:pPr>
            <a:r>
              <a:rPr b="1" lang="en" sz="1100">
                <a:latin typeface="Libre Franklin"/>
                <a:ea typeface="Libre Franklin"/>
                <a:cs typeface="Libre Franklin"/>
                <a:sym typeface="Libre Franklin"/>
              </a:rPr>
              <a:t>Orange line</a:t>
            </a:r>
            <a:r>
              <a:rPr lang="en" sz="1100">
                <a:latin typeface="Libre Franklin"/>
                <a:ea typeface="Libre Franklin"/>
                <a:cs typeface="Libre Franklin"/>
                <a:sym typeface="Libre Franklin"/>
              </a:rPr>
              <a:t> - pop. stay at home</a:t>
            </a:r>
            <a:endParaRPr sz="1100">
              <a:latin typeface="Libre Franklin"/>
              <a:ea typeface="Libre Franklin"/>
              <a:cs typeface="Libre Franklin"/>
              <a:sym typeface="Libre Franklin"/>
            </a:endParaRPr>
          </a:p>
          <a:p>
            <a:pPr indent="0" lvl="0" marL="0" rtl="0" algn="l">
              <a:spcBef>
                <a:spcPts val="0"/>
              </a:spcBef>
              <a:spcAft>
                <a:spcPts val="0"/>
              </a:spcAft>
              <a:buNone/>
            </a:pPr>
            <a:r>
              <a:rPr b="1" lang="en" sz="1100">
                <a:latin typeface="Libre Franklin"/>
                <a:ea typeface="Libre Franklin"/>
                <a:cs typeface="Libre Franklin"/>
                <a:sym typeface="Libre Franklin"/>
              </a:rPr>
              <a:t>X axis </a:t>
            </a:r>
            <a:r>
              <a:rPr lang="en" sz="1100">
                <a:latin typeface="Libre Franklin"/>
                <a:ea typeface="Libre Franklin"/>
                <a:cs typeface="Libre Franklin"/>
                <a:sym typeface="Libre Franklin"/>
              </a:rPr>
              <a:t>- Date</a:t>
            </a:r>
            <a:endParaRPr sz="1100">
              <a:latin typeface="Libre Franklin"/>
              <a:ea typeface="Libre Franklin"/>
              <a:cs typeface="Libre Franklin"/>
              <a:sym typeface="Libre Franklin"/>
            </a:endParaRPr>
          </a:p>
          <a:p>
            <a:pPr indent="0" lvl="0" marL="0" rtl="0" algn="l">
              <a:spcBef>
                <a:spcPts val="0"/>
              </a:spcBef>
              <a:spcAft>
                <a:spcPts val="0"/>
              </a:spcAft>
              <a:buNone/>
            </a:pPr>
            <a:r>
              <a:rPr b="1" lang="en" sz="1100">
                <a:latin typeface="Libre Franklin"/>
                <a:ea typeface="Libre Franklin"/>
                <a:cs typeface="Libre Franklin"/>
                <a:sym typeface="Libre Franklin"/>
              </a:rPr>
              <a:t>Y axis</a:t>
            </a:r>
            <a:r>
              <a:rPr lang="en" sz="1100">
                <a:latin typeface="Libre Franklin"/>
                <a:ea typeface="Libre Franklin"/>
                <a:cs typeface="Libre Franklin"/>
                <a:sym typeface="Libre Franklin"/>
              </a:rPr>
              <a:t> - NYS in the millions</a:t>
            </a:r>
            <a:endParaRPr sz="1100">
              <a:latin typeface="Libre Franklin"/>
              <a:ea typeface="Libre Franklin"/>
              <a:cs typeface="Libre Franklin"/>
              <a:sym typeface="Libre Frankli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6"/>
          <p:cNvSpPr txBox="1"/>
          <p:nvPr>
            <p:ph type="title"/>
          </p:nvPr>
        </p:nvSpPr>
        <p:spPr>
          <a:xfrm>
            <a:off x="1028700" y="514350"/>
            <a:ext cx="7660800" cy="370800"/>
          </a:xfrm>
          <a:prstGeom prst="rect">
            <a:avLst/>
          </a:prstGeom>
          <a:noFill/>
          <a:ln>
            <a:noFill/>
          </a:ln>
        </p:spPr>
        <p:txBody>
          <a:bodyPr anchorCtr="0" anchor="t" bIns="34275" lIns="68575" spcFirstLastPara="1" rIns="68575" wrap="square" tIns="34275">
            <a:noAutofit/>
          </a:bodyPr>
          <a:lstStyle/>
          <a:p>
            <a:pPr indent="0" lvl="0" marL="0" rtl="0" algn="ctr">
              <a:lnSpc>
                <a:spcPct val="89000"/>
              </a:lnSpc>
              <a:spcBef>
                <a:spcPts val="0"/>
              </a:spcBef>
              <a:spcAft>
                <a:spcPts val="0"/>
              </a:spcAft>
              <a:buClr>
                <a:schemeClr val="dk2"/>
              </a:buClr>
              <a:buSzPts val="3300"/>
              <a:buFont typeface="Libre Franklin"/>
              <a:buNone/>
            </a:pPr>
            <a:r>
              <a:rPr b="1" i="1" lang="en" sz="1300"/>
              <a:t>Comparison of NY State population that did not stay at home vs who did stay at home</a:t>
            </a:r>
            <a:endParaRPr b="1" i="1" sz="1300"/>
          </a:p>
        </p:txBody>
      </p:sp>
      <p:sp>
        <p:nvSpPr>
          <p:cNvPr id="326" name="Google Shape;326;p46"/>
          <p:cNvSpPr txBox="1"/>
          <p:nvPr>
            <p:ph idx="11" type="ftr"/>
          </p:nvPr>
        </p:nvSpPr>
        <p:spPr>
          <a:xfrm>
            <a:off x="2789197" y="4840039"/>
            <a:ext cx="4710600" cy="3036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t>Data Analytics Bootcamp – Group 4 - Project 1, September 2020</a:t>
            </a:r>
            <a:endParaRPr sz="1100"/>
          </a:p>
        </p:txBody>
      </p:sp>
      <p:sp>
        <p:nvSpPr>
          <p:cNvPr id="327" name="Google Shape;327;p46"/>
          <p:cNvSpPr txBox="1"/>
          <p:nvPr/>
        </p:nvSpPr>
        <p:spPr>
          <a:xfrm>
            <a:off x="1028700" y="885150"/>
            <a:ext cx="6454500" cy="5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Libre Franklin"/>
                <a:ea typeface="Libre Franklin"/>
                <a:cs typeface="Libre Franklin"/>
                <a:sym typeface="Libre Franklin"/>
              </a:rPr>
              <a:t>Data Analysis -  </a:t>
            </a:r>
            <a:r>
              <a:rPr b="1" lang="en" sz="1100">
                <a:latin typeface="Libre Franklin"/>
                <a:ea typeface="Libre Franklin"/>
                <a:cs typeface="Libre Franklin"/>
                <a:sym typeface="Libre Franklin"/>
              </a:rPr>
              <a:t>Conclusions</a:t>
            </a:r>
            <a:endParaRPr b="1" sz="1100">
              <a:latin typeface="Libre Franklin"/>
              <a:ea typeface="Libre Franklin"/>
              <a:cs typeface="Libre Franklin"/>
              <a:sym typeface="Libre Franklin"/>
            </a:endParaRPr>
          </a:p>
        </p:txBody>
      </p:sp>
      <p:sp>
        <p:nvSpPr>
          <p:cNvPr id="328" name="Google Shape;328;p46"/>
          <p:cNvSpPr txBox="1"/>
          <p:nvPr/>
        </p:nvSpPr>
        <p:spPr>
          <a:xfrm>
            <a:off x="6219300" y="1207975"/>
            <a:ext cx="2409300" cy="9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latin typeface="Libre Franklin"/>
              <a:ea typeface="Libre Franklin"/>
              <a:cs typeface="Libre Franklin"/>
              <a:sym typeface="Libre Franklin"/>
            </a:endParaRPr>
          </a:p>
        </p:txBody>
      </p:sp>
      <p:sp>
        <p:nvSpPr>
          <p:cNvPr id="329" name="Google Shape;329;p46"/>
          <p:cNvSpPr txBox="1"/>
          <p:nvPr/>
        </p:nvSpPr>
        <p:spPr>
          <a:xfrm>
            <a:off x="1114425" y="1338000"/>
            <a:ext cx="6454500" cy="3062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lang="en" sz="1200">
                <a:solidFill>
                  <a:schemeClr val="dk1"/>
                </a:solidFill>
                <a:latin typeface="Calibri"/>
                <a:ea typeface="Calibri"/>
                <a:cs typeface="Calibri"/>
                <a:sym typeface="Calibri"/>
              </a:rPr>
              <a:t>From data we can see that population movement was consistent from Jan 1, 2019 – March 2020.</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There is a sharp decline in the population not staying at home which correlates with the sharp increase of people staying at home in March 2020 (COVID quarantine begins in NY).</a:t>
            </a:r>
            <a:endParaRPr sz="1200">
              <a:solidFill>
                <a:schemeClr val="dk1"/>
              </a:solidFill>
              <a:latin typeface="Calibri"/>
              <a:ea typeface="Calibri"/>
              <a:cs typeface="Calibri"/>
              <a:sym typeface="Calibri"/>
            </a:endParaRPr>
          </a:p>
          <a:p>
            <a:pPr indent="0" lvl="0" marL="495300" rtl="0" algn="l">
              <a:lnSpc>
                <a:spcPct val="115000"/>
              </a:lnSpc>
              <a:spcBef>
                <a:spcPts val="0"/>
              </a:spcBef>
              <a:spcAft>
                <a:spcPts val="0"/>
              </a:spcAft>
              <a:buNone/>
            </a:pPr>
            <a:r>
              <a:t/>
            </a:r>
            <a:endParaRPr sz="1200">
              <a:solidFill>
                <a:schemeClr val="dk1"/>
              </a:solidFill>
              <a:latin typeface="Calibri"/>
              <a:ea typeface="Calibri"/>
              <a:cs typeface="Calibri"/>
              <a:sym typeface="Calibri"/>
            </a:endParaRPr>
          </a:p>
          <a:p>
            <a:pPr indent="0" lvl="0" marL="495300" rtl="0" algn="l">
              <a:lnSpc>
                <a:spcPct val="115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700">
                <a:solidFill>
                  <a:schemeClr val="dk1"/>
                </a:solidFill>
                <a:latin typeface="Times New Roman"/>
                <a:ea typeface="Times New Roman"/>
                <a:cs typeface="Times New Roman"/>
                <a:sym typeface="Times New Roman"/>
              </a:rPr>
              <a:t>	</a:t>
            </a:r>
            <a:endParaRPr sz="700">
              <a:solidFill>
                <a:schemeClr val="dk1"/>
              </a:solidFill>
              <a:latin typeface="Times New Roman"/>
              <a:ea typeface="Times New Roman"/>
              <a:cs typeface="Times New Roman"/>
              <a:sym typeface="Times New Roman"/>
            </a:endParaRPr>
          </a:p>
          <a:p>
            <a:pPr indent="0" lvl="0" marL="495300" rtl="0" algn="l">
              <a:lnSpc>
                <a:spcPct val="115000"/>
              </a:lnSpc>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numbers then remain steady over the first month and then we see a peak in the population not staying home in late April-May and a second peak in late May/early June.</a:t>
            </a:r>
            <a:endParaRPr sz="1200">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1200">
              <a:solidFill>
                <a:schemeClr val="dk1"/>
              </a:solidFill>
              <a:latin typeface="Calibri"/>
              <a:ea typeface="Calibri"/>
              <a:cs typeface="Calibri"/>
              <a:sym typeface="Calibri"/>
            </a:endParaRPr>
          </a:p>
          <a:p>
            <a:pPr indent="419100" lvl="0" marL="495300" rtl="0" algn="l">
              <a:lnSpc>
                <a:spcPct val="115000"/>
              </a:lnSpc>
              <a:spcBef>
                <a:spcPts val="0"/>
              </a:spcBef>
              <a:spcAft>
                <a:spcPts val="0"/>
              </a:spcAft>
              <a:buNone/>
            </a:pPr>
            <a:r>
              <a:t/>
            </a:r>
            <a:endParaRPr sz="1200">
              <a:solidFill>
                <a:schemeClr val="dk1"/>
              </a:solidFill>
              <a:latin typeface="Calibri"/>
              <a:ea typeface="Calibri"/>
              <a:cs typeface="Calibri"/>
              <a:sym typeface="Calibri"/>
            </a:endParaRPr>
          </a:p>
          <a:p>
            <a:pPr indent="419100" lvl="0" marL="495300" rtl="0" algn="l">
              <a:lnSpc>
                <a:spcPct val="115000"/>
              </a:lnSpc>
              <a:spcBef>
                <a:spcPts val="0"/>
              </a:spcBef>
              <a:spcAft>
                <a:spcPts val="0"/>
              </a:spcAft>
              <a:buNone/>
            </a:pPr>
            <a:r>
              <a:t/>
            </a:r>
            <a:endParaRPr sz="1200">
              <a:solidFill>
                <a:schemeClr val="dk1"/>
              </a:solidFill>
              <a:latin typeface="Calibri"/>
              <a:ea typeface="Calibri"/>
              <a:cs typeface="Calibri"/>
              <a:sym typeface="Calibri"/>
            </a:endParaRPr>
          </a:p>
          <a:p>
            <a:pPr indent="419100" lvl="0" marL="495300" rtl="0" algn="l">
              <a:lnSpc>
                <a:spcPct val="115000"/>
              </a:lnSpc>
              <a:spcBef>
                <a:spcPts val="0"/>
              </a:spcBef>
              <a:spcAft>
                <a:spcPts val="0"/>
              </a:spcAft>
              <a:buNone/>
            </a:pPr>
            <a:r>
              <a:t/>
            </a:r>
            <a:endParaRPr sz="1200">
              <a:solidFill>
                <a:schemeClr val="dk1"/>
              </a:solidFill>
              <a:latin typeface="Calibri"/>
              <a:ea typeface="Calibri"/>
              <a:cs typeface="Calibri"/>
              <a:sym typeface="Calibri"/>
            </a:endParaRPr>
          </a:p>
          <a:p>
            <a:pPr indent="419100" lvl="0" marL="495300" rtl="0" algn="l">
              <a:lnSpc>
                <a:spcPct val="115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495300" rtl="0" algn="l">
              <a:lnSpc>
                <a:spcPct val="115000"/>
              </a:lnSpc>
              <a:spcBef>
                <a:spcPts val="0"/>
              </a:spcBef>
              <a:spcAft>
                <a:spcPts val="0"/>
              </a:spcAft>
              <a:buNone/>
            </a:pPr>
            <a:r>
              <a:rPr lang="en" sz="1200">
                <a:solidFill>
                  <a:schemeClr val="dk1"/>
                </a:solidFill>
                <a:latin typeface="Calibri"/>
                <a:ea typeface="Calibri"/>
                <a:cs typeface="Calibri"/>
                <a:sym typeface="Calibri"/>
              </a:rPr>
              <a:t>·</a:t>
            </a:r>
            <a:r>
              <a:rPr lang="en" sz="700">
                <a:solidFill>
                  <a:schemeClr val="dk1"/>
                </a:solidFill>
                <a:latin typeface="Times New Roman"/>
                <a:ea typeface="Times New Roman"/>
                <a:cs typeface="Times New Roman"/>
                <a:sym typeface="Times New Roman"/>
              </a:rPr>
              <a:t>   	</a:t>
            </a:r>
            <a:endParaRPr>
              <a:latin typeface="Libre Franklin"/>
              <a:ea typeface="Libre Franklin"/>
              <a:cs typeface="Libre Franklin"/>
              <a:sym typeface="Libre Franklin"/>
            </a:endParaRPr>
          </a:p>
        </p:txBody>
      </p:sp>
      <p:pic>
        <p:nvPicPr>
          <p:cNvPr id="330" name="Google Shape;330;p46"/>
          <p:cNvPicPr preferRelativeResize="0"/>
          <p:nvPr/>
        </p:nvPicPr>
        <p:blipFill>
          <a:blip r:embed="rId3">
            <a:alphaModFix/>
          </a:blip>
          <a:stretch>
            <a:fillRect/>
          </a:stretch>
        </p:blipFill>
        <p:spPr>
          <a:xfrm>
            <a:off x="1762400" y="2364450"/>
            <a:ext cx="5619199" cy="857225"/>
          </a:xfrm>
          <a:prstGeom prst="rect">
            <a:avLst/>
          </a:prstGeom>
          <a:noFill/>
          <a:ln>
            <a:noFill/>
          </a:ln>
        </p:spPr>
      </p:pic>
      <p:pic>
        <p:nvPicPr>
          <p:cNvPr id="331" name="Google Shape;331;p46"/>
          <p:cNvPicPr preferRelativeResize="0"/>
          <p:nvPr/>
        </p:nvPicPr>
        <p:blipFill>
          <a:blip r:embed="rId4">
            <a:alphaModFix/>
          </a:blip>
          <a:stretch>
            <a:fillRect/>
          </a:stretch>
        </p:blipFill>
        <p:spPr>
          <a:xfrm>
            <a:off x="3770233" y="3742450"/>
            <a:ext cx="1298725" cy="109760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7"/>
          <p:cNvSpPr txBox="1"/>
          <p:nvPr>
            <p:ph type="title"/>
          </p:nvPr>
        </p:nvSpPr>
        <p:spPr>
          <a:xfrm>
            <a:off x="1028700" y="514350"/>
            <a:ext cx="7660800" cy="370800"/>
          </a:xfrm>
          <a:prstGeom prst="rect">
            <a:avLst/>
          </a:prstGeom>
          <a:noFill/>
          <a:ln>
            <a:noFill/>
          </a:ln>
        </p:spPr>
        <p:txBody>
          <a:bodyPr anchorCtr="0" anchor="t" bIns="34275" lIns="68575" spcFirstLastPara="1" rIns="68575" wrap="square" tIns="34275">
            <a:noAutofit/>
          </a:bodyPr>
          <a:lstStyle/>
          <a:p>
            <a:pPr indent="0" lvl="0" marL="0" rtl="0" algn="ctr">
              <a:lnSpc>
                <a:spcPct val="89000"/>
              </a:lnSpc>
              <a:spcBef>
                <a:spcPts val="0"/>
              </a:spcBef>
              <a:spcAft>
                <a:spcPts val="0"/>
              </a:spcAft>
              <a:buClr>
                <a:schemeClr val="dk2"/>
              </a:buClr>
              <a:buSzPts val="3300"/>
              <a:buFont typeface="Libre Franklin"/>
              <a:buNone/>
            </a:pPr>
            <a:r>
              <a:rPr b="1" i="1" lang="en" sz="1300"/>
              <a:t>Comparison of NY State population that did not stay at home vs who did stay at home</a:t>
            </a:r>
            <a:endParaRPr b="1" i="1" sz="1300"/>
          </a:p>
        </p:txBody>
      </p:sp>
      <p:sp>
        <p:nvSpPr>
          <p:cNvPr id="337" name="Google Shape;337;p47"/>
          <p:cNvSpPr txBox="1"/>
          <p:nvPr>
            <p:ph idx="11" type="ftr"/>
          </p:nvPr>
        </p:nvSpPr>
        <p:spPr>
          <a:xfrm>
            <a:off x="2789197" y="4840039"/>
            <a:ext cx="4710600" cy="3036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t>Data Analytics Bootcamp – Group 4 - Project 1, September 2020</a:t>
            </a:r>
            <a:endParaRPr sz="1100"/>
          </a:p>
        </p:txBody>
      </p:sp>
      <p:sp>
        <p:nvSpPr>
          <p:cNvPr id="338" name="Google Shape;338;p47"/>
          <p:cNvSpPr txBox="1"/>
          <p:nvPr/>
        </p:nvSpPr>
        <p:spPr>
          <a:xfrm>
            <a:off x="1028700" y="885150"/>
            <a:ext cx="6454500" cy="5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Libre Franklin"/>
                <a:ea typeface="Libre Franklin"/>
                <a:cs typeface="Libre Franklin"/>
                <a:sym typeface="Libre Franklin"/>
              </a:rPr>
              <a:t>Data Analysis -  </a:t>
            </a:r>
            <a:r>
              <a:rPr b="1" lang="en" sz="1100">
                <a:latin typeface="Libre Franklin"/>
                <a:ea typeface="Libre Franklin"/>
                <a:cs typeface="Libre Franklin"/>
                <a:sym typeface="Libre Franklin"/>
              </a:rPr>
              <a:t>Conclusions</a:t>
            </a:r>
            <a:endParaRPr b="1" sz="1100">
              <a:latin typeface="Libre Franklin"/>
              <a:ea typeface="Libre Franklin"/>
              <a:cs typeface="Libre Franklin"/>
              <a:sym typeface="Libre Franklin"/>
            </a:endParaRPr>
          </a:p>
        </p:txBody>
      </p:sp>
      <p:sp>
        <p:nvSpPr>
          <p:cNvPr id="339" name="Google Shape;339;p47"/>
          <p:cNvSpPr txBox="1"/>
          <p:nvPr/>
        </p:nvSpPr>
        <p:spPr>
          <a:xfrm>
            <a:off x="6219300" y="1207975"/>
            <a:ext cx="2409300" cy="9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latin typeface="Libre Franklin"/>
              <a:ea typeface="Libre Franklin"/>
              <a:cs typeface="Libre Franklin"/>
              <a:sym typeface="Libre Franklin"/>
            </a:endParaRPr>
          </a:p>
        </p:txBody>
      </p:sp>
      <p:sp>
        <p:nvSpPr>
          <p:cNvPr id="340" name="Google Shape;340;p47"/>
          <p:cNvSpPr txBox="1"/>
          <p:nvPr/>
        </p:nvSpPr>
        <p:spPr>
          <a:xfrm>
            <a:off x="1114425" y="1338000"/>
            <a:ext cx="6454500" cy="3062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lang="en" sz="1200">
                <a:solidFill>
                  <a:schemeClr val="dk1"/>
                </a:solidFill>
                <a:latin typeface="Calibri"/>
                <a:ea typeface="Calibri"/>
                <a:cs typeface="Calibri"/>
                <a:sym typeface="Calibri"/>
              </a:rPr>
              <a:t>These peaks coincide with the Black Lives Matter protests and phase 1 NYS re-opening.</a:t>
            </a:r>
            <a:endParaRPr sz="1200">
              <a:solidFill>
                <a:schemeClr val="dk1"/>
              </a:solidFill>
              <a:latin typeface="Calibri"/>
              <a:ea typeface="Calibri"/>
              <a:cs typeface="Calibri"/>
              <a:sym typeface="Calibri"/>
            </a:endParaRPr>
          </a:p>
          <a:p>
            <a:pPr indent="0" lvl="0" marL="914400" rtl="0" algn="l">
              <a:lnSpc>
                <a:spcPct val="115000"/>
              </a:lnSpc>
              <a:spcBef>
                <a:spcPts val="0"/>
              </a:spcBef>
              <a:spcAft>
                <a:spcPts val="0"/>
              </a:spcAft>
              <a:buNone/>
            </a:pPr>
            <a:r>
              <a:t/>
            </a:r>
            <a:endParaRPr sz="1200">
              <a:solidFill>
                <a:schemeClr val="dk1"/>
              </a:solidFill>
              <a:latin typeface="Calibri"/>
              <a:ea typeface="Calibri"/>
              <a:cs typeface="Calibri"/>
              <a:sym typeface="Calibri"/>
            </a:endParaRPr>
          </a:p>
          <a:p>
            <a:pPr indent="0" lvl="0" marL="914400" rtl="0" algn="l">
              <a:lnSpc>
                <a:spcPct val="115000"/>
              </a:lnSpc>
              <a:spcBef>
                <a:spcPts val="0"/>
              </a:spcBef>
              <a:spcAft>
                <a:spcPts val="0"/>
              </a:spcAft>
              <a:buNone/>
            </a:pPr>
            <a:r>
              <a:t/>
            </a:r>
            <a:endParaRPr sz="1200">
              <a:solidFill>
                <a:schemeClr val="dk1"/>
              </a:solidFill>
              <a:latin typeface="Calibri"/>
              <a:ea typeface="Calibri"/>
              <a:cs typeface="Calibri"/>
              <a:sym typeface="Calibri"/>
            </a:endParaRPr>
          </a:p>
          <a:p>
            <a:pPr indent="0" lvl="0" marL="914400" rtl="0" algn="l">
              <a:lnSpc>
                <a:spcPct val="115000"/>
              </a:lnSpc>
              <a:spcBef>
                <a:spcPts val="0"/>
              </a:spcBef>
              <a:spcAft>
                <a:spcPts val="0"/>
              </a:spcAft>
              <a:buNone/>
            </a:pPr>
            <a:r>
              <a:t/>
            </a:r>
            <a:endParaRPr sz="1200">
              <a:solidFill>
                <a:schemeClr val="dk1"/>
              </a:solidFill>
              <a:latin typeface="Calibri"/>
              <a:ea typeface="Calibri"/>
              <a:cs typeface="Calibri"/>
              <a:sym typeface="Calibri"/>
            </a:endParaRPr>
          </a:p>
          <a:p>
            <a:pPr indent="0" lvl="0" marL="914400" rtl="0" algn="l">
              <a:lnSpc>
                <a:spcPct val="115000"/>
              </a:lnSpc>
              <a:spcBef>
                <a:spcPts val="0"/>
              </a:spcBef>
              <a:spcAft>
                <a:spcPts val="0"/>
              </a:spcAft>
              <a:buNone/>
            </a:pPr>
            <a:r>
              <a:t/>
            </a:r>
            <a:endParaRPr sz="1200">
              <a:solidFill>
                <a:schemeClr val="dk1"/>
              </a:solidFill>
              <a:latin typeface="Calibri"/>
              <a:ea typeface="Calibri"/>
              <a:cs typeface="Calibri"/>
              <a:sym typeface="Calibri"/>
            </a:endParaRPr>
          </a:p>
          <a:p>
            <a:pPr indent="0" lvl="0" marL="914400" rtl="0" algn="l">
              <a:lnSpc>
                <a:spcPct val="115000"/>
              </a:lnSpc>
              <a:spcBef>
                <a:spcPts val="0"/>
              </a:spcBef>
              <a:spcAft>
                <a:spcPts val="0"/>
              </a:spcAft>
              <a:buNone/>
            </a:pPr>
            <a:r>
              <a:t/>
            </a:r>
            <a:endParaRPr sz="1200">
              <a:solidFill>
                <a:schemeClr val="dk1"/>
              </a:solidFill>
              <a:latin typeface="Calibri"/>
              <a:ea typeface="Calibri"/>
              <a:cs typeface="Calibri"/>
              <a:sym typeface="Calibri"/>
            </a:endParaRPr>
          </a:p>
          <a:p>
            <a:pPr indent="0" lvl="0" marL="914400" rtl="0" algn="l">
              <a:lnSpc>
                <a:spcPct val="115000"/>
              </a:lnSpc>
              <a:spcBef>
                <a:spcPts val="0"/>
              </a:spcBef>
              <a:spcAft>
                <a:spcPts val="0"/>
              </a:spcAft>
              <a:buNone/>
            </a:pPr>
            <a:r>
              <a:t/>
            </a:r>
            <a:endParaRPr sz="1200">
              <a:solidFill>
                <a:schemeClr val="dk1"/>
              </a:solidFill>
              <a:latin typeface="Calibri"/>
              <a:ea typeface="Calibri"/>
              <a:cs typeface="Calibri"/>
              <a:sym typeface="Calibri"/>
            </a:endParaRPr>
          </a:p>
          <a:p>
            <a:pPr indent="0" lvl="0" marL="914400" rtl="0" algn="l">
              <a:lnSpc>
                <a:spcPct val="115000"/>
              </a:lnSpc>
              <a:spcBef>
                <a:spcPts val="0"/>
              </a:spcBef>
              <a:spcAft>
                <a:spcPts val="0"/>
              </a:spcAft>
              <a:buNone/>
            </a:pPr>
            <a:r>
              <a:t/>
            </a:r>
            <a:endParaRPr sz="1200">
              <a:solidFill>
                <a:schemeClr val="dk1"/>
              </a:solidFill>
              <a:latin typeface="Calibri"/>
              <a:ea typeface="Calibri"/>
              <a:cs typeface="Calibri"/>
              <a:sym typeface="Calibri"/>
            </a:endParaRPr>
          </a:p>
          <a:p>
            <a:pPr indent="0" lvl="0" marL="914400" rtl="0" algn="l">
              <a:lnSpc>
                <a:spcPct val="115000"/>
              </a:lnSpc>
              <a:spcBef>
                <a:spcPts val="0"/>
              </a:spcBef>
              <a:spcAft>
                <a:spcPts val="0"/>
              </a:spcAft>
              <a:buNone/>
            </a:pPr>
            <a:r>
              <a:t/>
            </a:r>
            <a:endParaRPr sz="1200">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Char char="➔"/>
            </a:pPr>
            <a:r>
              <a:rPr lang="en" sz="1200">
                <a:solidFill>
                  <a:schemeClr val="dk1"/>
                </a:solidFill>
                <a:latin typeface="Calibri"/>
                <a:ea typeface="Calibri"/>
                <a:cs typeface="Calibri"/>
                <a:sym typeface="Calibri"/>
              </a:rPr>
              <a:t>There has been a steady increase in the population not staying at home since June but the overall number of people that remains at home is steady. Likely due to work from home arrangements, flexible schedules, virtual schooling, social distancing regulations, etc.</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200">
              <a:solidFill>
                <a:schemeClr val="dk1"/>
              </a:solidFill>
              <a:latin typeface="Calibri"/>
              <a:ea typeface="Calibri"/>
              <a:cs typeface="Calibri"/>
              <a:sym typeface="Calibri"/>
            </a:endParaRPr>
          </a:p>
          <a:p>
            <a:pPr indent="0" lvl="0" marL="914400" rtl="0" algn="l">
              <a:lnSpc>
                <a:spcPct val="115000"/>
              </a:lnSpc>
              <a:spcBef>
                <a:spcPts val="0"/>
              </a:spcBef>
              <a:spcAft>
                <a:spcPts val="0"/>
              </a:spcAft>
              <a:buNone/>
            </a:pPr>
            <a:r>
              <a:t/>
            </a:r>
            <a:endParaRPr sz="1200">
              <a:solidFill>
                <a:schemeClr val="dk1"/>
              </a:solidFill>
              <a:latin typeface="Calibri"/>
              <a:ea typeface="Calibri"/>
              <a:cs typeface="Calibri"/>
              <a:sym typeface="Calibri"/>
            </a:endParaRPr>
          </a:p>
          <a:p>
            <a:pPr indent="419100" lvl="0" marL="495300" rtl="0" algn="l">
              <a:lnSpc>
                <a:spcPct val="115000"/>
              </a:lnSpc>
              <a:spcBef>
                <a:spcPts val="0"/>
              </a:spcBef>
              <a:spcAft>
                <a:spcPts val="0"/>
              </a:spcAft>
              <a:buNone/>
            </a:pPr>
            <a:r>
              <a:t/>
            </a:r>
            <a:endParaRPr sz="1200">
              <a:solidFill>
                <a:schemeClr val="dk1"/>
              </a:solidFill>
              <a:latin typeface="Calibri"/>
              <a:ea typeface="Calibri"/>
              <a:cs typeface="Calibri"/>
              <a:sym typeface="Calibri"/>
            </a:endParaRPr>
          </a:p>
          <a:p>
            <a:pPr indent="419100" lvl="0" marL="495300" rtl="0" algn="l">
              <a:lnSpc>
                <a:spcPct val="115000"/>
              </a:lnSpc>
              <a:spcBef>
                <a:spcPts val="0"/>
              </a:spcBef>
              <a:spcAft>
                <a:spcPts val="0"/>
              </a:spcAft>
              <a:buNone/>
            </a:pPr>
            <a:r>
              <a:t/>
            </a:r>
            <a:endParaRPr sz="1200">
              <a:solidFill>
                <a:schemeClr val="dk1"/>
              </a:solidFill>
              <a:latin typeface="Calibri"/>
              <a:ea typeface="Calibri"/>
              <a:cs typeface="Calibri"/>
              <a:sym typeface="Calibri"/>
            </a:endParaRPr>
          </a:p>
          <a:p>
            <a:pPr indent="419100" lvl="0" marL="495300" rtl="0" algn="l">
              <a:lnSpc>
                <a:spcPct val="115000"/>
              </a:lnSpc>
              <a:spcBef>
                <a:spcPts val="0"/>
              </a:spcBef>
              <a:spcAft>
                <a:spcPts val="0"/>
              </a:spcAft>
              <a:buNone/>
            </a:pPr>
            <a:r>
              <a:t/>
            </a:r>
            <a:endParaRPr sz="1200">
              <a:solidFill>
                <a:schemeClr val="dk1"/>
              </a:solidFill>
              <a:latin typeface="Calibri"/>
              <a:ea typeface="Calibri"/>
              <a:cs typeface="Calibri"/>
              <a:sym typeface="Calibri"/>
            </a:endParaRPr>
          </a:p>
          <a:p>
            <a:pPr indent="0" lvl="0" marL="495300" rtl="0" algn="l">
              <a:lnSpc>
                <a:spcPct val="115000"/>
              </a:lnSpc>
              <a:spcBef>
                <a:spcPts val="0"/>
              </a:spcBef>
              <a:spcAft>
                <a:spcPts val="0"/>
              </a:spcAft>
              <a:buNone/>
            </a:pPr>
            <a:r>
              <a:rPr lang="en" sz="1200">
                <a:solidFill>
                  <a:schemeClr val="dk1"/>
                </a:solidFill>
                <a:latin typeface="Calibri"/>
                <a:ea typeface="Calibri"/>
                <a:cs typeface="Calibri"/>
                <a:sym typeface="Calibri"/>
              </a:rPr>
              <a:t>·</a:t>
            </a:r>
            <a:r>
              <a:rPr lang="en" sz="700">
                <a:solidFill>
                  <a:schemeClr val="dk1"/>
                </a:solidFill>
                <a:latin typeface="Times New Roman"/>
                <a:ea typeface="Times New Roman"/>
                <a:cs typeface="Times New Roman"/>
                <a:sym typeface="Times New Roman"/>
              </a:rPr>
              <a:t>   	</a:t>
            </a:r>
            <a:endParaRPr>
              <a:latin typeface="Libre Franklin"/>
              <a:ea typeface="Libre Franklin"/>
              <a:cs typeface="Libre Franklin"/>
              <a:sym typeface="Libre Franklin"/>
            </a:endParaRPr>
          </a:p>
        </p:txBody>
      </p:sp>
      <p:pic>
        <p:nvPicPr>
          <p:cNvPr id="341" name="Google Shape;341;p47"/>
          <p:cNvPicPr preferRelativeResize="0"/>
          <p:nvPr/>
        </p:nvPicPr>
        <p:blipFill>
          <a:blip r:embed="rId3">
            <a:alphaModFix/>
          </a:blip>
          <a:stretch>
            <a:fillRect/>
          </a:stretch>
        </p:blipFill>
        <p:spPr>
          <a:xfrm>
            <a:off x="1628773" y="1714498"/>
            <a:ext cx="2536200" cy="1337850"/>
          </a:xfrm>
          <a:prstGeom prst="rect">
            <a:avLst/>
          </a:prstGeom>
          <a:noFill/>
          <a:ln>
            <a:noFill/>
          </a:ln>
        </p:spPr>
      </p:pic>
      <p:pic>
        <p:nvPicPr>
          <p:cNvPr id="342" name="Google Shape;342;p47"/>
          <p:cNvPicPr preferRelativeResize="0"/>
          <p:nvPr/>
        </p:nvPicPr>
        <p:blipFill>
          <a:blip r:embed="rId4">
            <a:alphaModFix/>
          </a:blip>
          <a:stretch>
            <a:fillRect/>
          </a:stretch>
        </p:blipFill>
        <p:spPr>
          <a:xfrm>
            <a:off x="4595170" y="1714500"/>
            <a:ext cx="2376755" cy="1337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8"/>
          <p:cNvSpPr txBox="1"/>
          <p:nvPr>
            <p:ph type="title"/>
          </p:nvPr>
        </p:nvSpPr>
        <p:spPr>
          <a:xfrm>
            <a:off x="1028700" y="514350"/>
            <a:ext cx="7200900" cy="573985"/>
          </a:xfrm>
          <a:prstGeom prst="rect">
            <a:avLst/>
          </a:prstGeom>
          <a:noFill/>
          <a:ln>
            <a:noFill/>
          </a:ln>
        </p:spPr>
        <p:txBody>
          <a:bodyPr anchorCtr="0" anchor="t" bIns="34275" lIns="68575" spcFirstLastPara="1" rIns="68575" wrap="square" tIns="34275">
            <a:noAutofit/>
          </a:bodyPr>
          <a:lstStyle/>
          <a:p>
            <a:pPr indent="0" lvl="0" marL="0" rtl="0" algn="ctr">
              <a:lnSpc>
                <a:spcPct val="89000"/>
              </a:lnSpc>
              <a:spcBef>
                <a:spcPts val="0"/>
              </a:spcBef>
              <a:spcAft>
                <a:spcPts val="0"/>
              </a:spcAft>
              <a:buClr>
                <a:schemeClr val="dk2"/>
              </a:buClr>
              <a:buSzPts val="3300"/>
              <a:buFont typeface="Libre Franklin"/>
              <a:buNone/>
            </a:pPr>
            <a:r>
              <a:rPr b="1" lang="en" sz="1300"/>
              <a:t>Post Mortem</a:t>
            </a:r>
            <a:endParaRPr b="1" sz="1300"/>
          </a:p>
          <a:p>
            <a:pPr indent="0" lvl="0" marL="0" rtl="0" algn="ctr">
              <a:lnSpc>
                <a:spcPct val="89000"/>
              </a:lnSpc>
              <a:spcBef>
                <a:spcPts val="0"/>
              </a:spcBef>
              <a:spcAft>
                <a:spcPts val="0"/>
              </a:spcAft>
              <a:buClr>
                <a:schemeClr val="dk2"/>
              </a:buClr>
              <a:buSzPts val="3300"/>
              <a:buFont typeface="Libre Franklin"/>
              <a:buNone/>
            </a:pPr>
            <a:r>
              <a:t/>
            </a:r>
            <a:endParaRPr b="1" sz="1300"/>
          </a:p>
        </p:txBody>
      </p:sp>
      <p:sp>
        <p:nvSpPr>
          <p:cNvPr id="348" name="Google Shape;348;p48"/>
          <p:cNvSpPr txBox="1"/>
          <p:nvPr>
            <p:ph idx="1" type="body"/>
          </p:nvPr>
        </p:nvSpPr>
        <p:spPr>
          <a:xfrm>
            <a:off x="1028700" y="1222513"/>
            <a:ext cx="7200900" cy="3178037"/>
          </a:xfrm>
          <a:prstGeom prst="rect">
            <a:avLst/>
          </a:prstGeom>
          <a:noFill/>
          <a:ln>
            <a:noFill/>
          </a:ln>
        </p:spPr>
        <p:txBody>
          <a:bodyPr anchorCtr="0" anchor="t" bIns="34275" lIns="68575" spcFirstLastPara="1" rIns="68575" wrap="square" tIns="34275">
            <a:noAutofit/>
          </a:bodyPr>
          <a:lstStyle/>
          <a:p>
            <a:pPr indent="0" lvl="0" marL="0" rtl="0" algn="l">
              <a:lnSpc>
                <a:spcPct val="94000"/>
              </a:lnSpc>
              <a:spcBef>
                <a:spcPts val="0"/>
              </a:spcBef>
              <a:spcAft>
                <a:spcPts val="0"/>
              </a:spcAft>
              <a:buClr>
                <a:schemeClr val="dk2"/>
              </a:buClr>
              <a:buSzPts val="1500"/>
              <a:buNone/>
            </a:pPr>
            <a:r>
              <a:rPr lang="en" sz="1100"/>
              <a:t>What difficulties did we face?</a:t>
            </a:r>
            <a:endParaRPr sz="1100"/>
          </a:p>
          <a:p>
            <a:pPr indent="-298450" lvl="0" marL="457200" rtl="0" algn="l">
              <a:lnSpc>
                <a:spcPct val="94000"/>
              </a:lnSpc>
              <a:spcBef>
                <a:spcPts val="0"/>
              </a:spcBef>
              <a:spcAft>
                <a:spcPts val="0"/>
              </a:spcAft>
              <a:buSzPts val="1100"/>
              <a:buChar char="-"/>
            </a:pPr>
            <a:r>
              <a:rPr lang="en" sz="1100"/>
              <a:t>Lack of experience with github </a:t>
            </a:r>
            <a:endParaRPr sz="1100"/>
          </a:p>
          <a:p>
            <a:pPr indent="-298450" lvl="0" marL="457200" rtl="0" algn="l">
              <a:lnSpc>
                <a:spcPct val="94000"/>
              </a:lnSpc>
              <a:spcBef>
                <a:spcPts val="0"/>
              </a:spcBef>
              <a:spcAft>
                <a:spcPts val="0"/>
              </a:spcAft>
              <a:buSzPts val="1100"/>
              <a:buChar char="-"/>
            </a:pPr>
            <a:r>
              <a:rPr lang="en" sz="1100"/>
              <a:t>Integrating our separate work within the repository</a:t>
            </a:r>
            <a:endParaRPr sz="1100"/>
          </a:p>
          <a:p>
            <a:pPr indent="-298450" lvl="0" marL="457200" rtl="0" algn="l">
              <a:lnSpc>
                <a:spcPct val="94000"/>
              </a:lnSpc>
              <a:spcBef>
                <a:spcPts val="0"/>
              </a:spcBef>
              <a:spcAft>
                <a:spcPts val="0"/>
              </a:spcAft>
              <a:buSzPts val="1100"/>
              <a:buChar char="-"/>
            </a:pPr>
            <a:r>
              <a:rPr lang="en" sz="1100"/>
              <a:t>Time, time, time . . . .we could all use more time.</a:t>
            </a:r>
            <a:endParaRPr sz="1100"/>
          </a:p>
          <a:p>
            <a:pPr indent="0" lvl="0" marL="0" rtl="0" algn="l">
              <a:lnSpc>
                <a:spcPct val="94000"/>
              </a:lnSpc>
              <a:spcBef>
                <a:spcPts val="0"/>
              </a:spcBef>
              <a:spcAft>
                <a:spcPts val="0"/>
              </a:spcAft>
              <a:buNone/>
            </a:pPr>
            <a:r>
              <a:t/>
            </a:r>
            <a:endParaRPr sz="1100"/>
          </a:p>
          <a:p>
            <a:pPr indent="0" lvl="0" marL="0" rtl="0" algn="l">
              <a:lnSpc>
                <a:spcPct val="94000"/>
              </a:lnSpc>
              <a:spcBef>
                <a:spcPts val="0"/>
              </a:spcBef>
              <a:spcAft>
                <a:spcPts val="0"/>
              </a:spcAft>
              <a:buNone/>
            </a:pPr>
            <a:r>
              <a:rPr lang="en" sz="1100"/>
              <a:t> Additional  questions or opportunities</a:t>
            </a:r>
            <a:endParaRPr sz="1100"/>
          </a:p>
          <a:p>
            <a:pPr indent="-298450" lvl="0" marL="457200" rtl="0" algn="l">
              <a:lnSpc>
                <a:spcPct val="94000"/>
              </a:lnSpc>
              <a:spcBef>
                <a:spcPts val="0"/>
              </a:spcBef>
              <a:spcAft>
                <a:spcPts val="0"/>
              </a:spcAft>
              <a:buSzPts val="1100"/>
              <a:buChar char="-"/>
            </a:pPr>
            <a:r>
              <a:rPr lang="en" sz="1100"/>
              <a:t>We broke tasks up in the beginning and each worked on specific questions and collaborated to compile all our work in the end</a:t>
            </a:r>
            <a:endParaRPr sz="1100"/>
          </a:p>
          <a:p>
            <a:pPr indent="-298450" lvl="1" marL="914400" rtl="0" algn="l">
              <a:lnSpc>
                <a:spcPct val="94000"/>
              </a:lnSpc>
              <a:spcBef>
                <a:spcPts val="0"/>
              </a:spcBef>
              <a:spcAft>
                <a:spcPts val="0"/>
              </a:spcAft>
              <a:buSzPts val="1100"/>
              <a:buChar char="-"/>
            </a:pPr>
            <a:r>
              <a:rPr lang="en" sz="1100"/>
              <a:t>Now seeing the individual analyses - we could further enhance our individual work based on the work of others.</a:t>
            </a:r>
            <a:endParaRPr sz="1100"/>
          </a:p>
          <a:p>
            <a:pPr indent="-298450" lvl="1" marL="914400" rtl="0" algn="l">
              <a:lnSpc>
                <a:spcPct val="94000"/>
              </a:lnSpc>
              <a:spcBef>
                <a:spcPts val="0"/>
              </a:spcBef>
              <a:spcAft>
                <a:spcPts val="0"/>
              </a:spcAft>
              <a:buSzPts val="1100"/>
              <a:buChar char="-"/>
            </a:pPr>
            <a:r>
              <a:rPr lang="en" sz="1100"/>
              <a:t>Example:  Incorporating the “state size” data into the travel distance by state analysis </a:t>
            </a:r>
            <a:endParaRPr sz="1100"/>
          </a:p>
        </p:txBody>
      </p:sp>
      <p:sp>
        <p:nvSpPr>
          <p:cNvPr id="349" name="Google Shape;349;p48"/>
          <p:cNvSpPr txBox="1"/>
          <p:nvPr>
            <p:ph idx="11" type="ftr"/>
          </p:nvPr>
        </p:nvSpPr>
        <p:spPr>
          <a:xfrm>
            <a:off x="2789197" y="4840039"/>
            <a:ext cx="4710623" cy="303461"/>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t>Data Analytics Bootcamp – Group 4 - Project 1, September 2020</a:t>
            </a:r>
            <a:endParaRPr sz="11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9"/>
          <p:cNvSpPr txBox="1"/>
          <p:nvPr>
            <p:ph idx="1" type="body"/>
          </p:nvPr>
        </p:nvSpPr>
        <p:spPr>
          <a:xfrm>
            <a:off x="1028700" y="2019050"/>
            <a:ext cx="7200900" cy="2381400"/>
          </a:xfrm>
          <a:prstGeom prst="rect">
            <a:avLst/>
          </a:prstGeom>
          <a:noFill/>
          <a:ln>
            <a:noFill/>
          </a:ln>
        </p:spPr>
        <p:txBody>
          <a:bodyPr anchorCtr="0" anchor="t" bIns="34275" lIns="68575" spcFirstLastPara="1" rIns="68575" wrap="square" tIns="34275">
            <a:noAutofit/>
          </a:bodyPr>
          <a:lstStyle/>
          <a:p>
            <a:pPr indent="0" lvl="0" marL="0" rtl="0" algn="ctr">
              <a:lnSpc>
                <a:spcPct val="89000"/>
              </a:lnSpc>
              <a:spcBef>
                <a:spcPts val="0"/>
              </a:spcBef>
              <a:spcAft>
                <a:spcPts val="0"/>
              </a:spcAft>
              <a:buClr>
                <a:schemeClr val="dk2"/>
              </a:buClr>
              <a:buSzPts val="3300"/>
              <a:buFont typeface="Libre Franklin"/>
              <a:buNone/>
            </a:pPr>
            <a:r>
              <a:rPr lang="en" sz="4800"/>
              <a:t>Questions?</a:t>
            </a:r>
            <a:endParaRPr sz="4800"/>
          </a:p>
          <a:p>
            <a:pPr indent="-190500" lvl="0" marL="292100" rtl="0" algn="l">
              <a:lnSpc>
                <a:spcPct val="94000"/>
              </a:lnSpc>
              <a:spcBef>
                <a:spcPts val="0"/>
              </a:spcBef>
              <a:spcAft>
                <a:spcPts val="0"/>
              </a:spcAft>
              <a:buClr>
                <a:schemeClr val="dk2"/>
              </a:buClr>
              <a:buSzPts val="1500"/>
              <a:buNone/>
            </a:pPr>
            <a:r>
              <a:t/>
            </a:r>
            <a:endParaRPr sz="1100"/>
          </a:p>
        </p:txBody>
      </p:sp>
      <p:sp>
        <p:nvSpPr>
          <p:cNvPr id="355" name="Google Shape;355;p49"/>
          <p:cNvSpPr txBox="1"/>
          <p:nvPr>
            <p:ph idx="11" type="ftr"/>
          </p:nvPr>
        </p:nvSpPr>
        <p:spPr>
          <a:xfrm>
            <a:off x="2789197" y="4840039"/>
            <a:ext cx="4710623" cy="303461"/>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t>Data Analytics Bootcamp – Group 4 - Project 1, September 2020</a:t>
            </a:r>
            <a:endParaRPr sz="1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0"/>
          <p:cNvSpPr txBox="1"/>
          <p:nvPr>
            <p:ph idx="1" type="body"/>
          </p:nvPr>
        </p:nvSpPr>
        <p:spPr>
          <a:xfrm>
            <a:off x="1028700" y="2019050"/>
            <a:ext cx="7200900" cy="2381400"/>
          </a:xfrm>
          <a:prstGeom prst="rect">
            <a:avLst/>
          </a:prstGeom>
          <a:noFill/>
          <a:ln>
            <a:noFill/>
          </a:ln>
        </p:spPr>
        <p:txBody>
          <a:bodyPr anchorCtr="0" anchor="t" bIns="34275" lIns="68575" spcFirstLastPara="1" rIns="68575" wrap="square" tIns="34275">
            <a:noAutofit/>
          </a:bodyPr>
          <a:lstStyle/>
          <a:p>
            <a:pPr indent="0" lvl="0" marL="0" rtl="0" algn="ctr">
              <a:lnSpc>
                <a:spcPct val="89000"/>
              </a:lnSpc>
              <a:spcBef>
                <a:spcPts val="0"/>
              </a:spcBef>
              <a:spcAft>
                <a:spcPts val="0"/>
              </a:spcAft>
              <a:buClr>
                <a:schemeClr val="dk2"/>
              </a:buClr>
              <a:buSzPts val="3300"/>
              <a:buNone/>
            </a:pPr>
            <a:r>
              <a:rPr lang="en" sz="4800"/>
              <a:t>Appendix</a:t>
            </a:r>
            <a:endParaRPr sz="1100"/>
          </a:p>
        </p:txBody>
      </p:sp>
      <p:sp>
        <p:nvSpPr>
          <p:cNvPr id="361" name="Google Shape;361;p50"/>
          <p:cNvSpPr txBox="1"/>
          <p:nvPr>
            <p:ph idx="11" type="ftr"/>
          </p:nvPr>
        </p:nvSpPr>
        <p:spPr>
          <a:xfrm>
            <a:off x="2789197" y="4840039"/>
            <a:ext cx="4710600" cy="3036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t>Data Analytics Bootcamp – Group 4 - Project 1, September 2020</a:t>
            </a:r>
            <a:endParaRPr sz="11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1"/>
          <p:cNvSpPr txBox="1"/>
          <p:nvPr>
            <p:ph type="title"/>
          </p:nvPr>
        </p:nvSpPr>
        <p:spPr>
          <a:xfrm>
            <a:off x="1028700" y="227375"/>
            <a:ext cx="7200900" cy="303300"/>
          </a:xfrm>
          <a:prstGeom prst="rect">
            <a:avLst/>
          </a:prstGeom>
          <a:noFill/>
          <a:ln>
            <a:noFill/>
          </a:ln>
        </p:spPr>
        <p:txBody>
          <a:bodyPr anchorCtr="0" anchor="t" bIns="34275" lIns="68575" spcFirstLastPara="1" rIns="68575" wrap="square" tIns="34275">
            <a:noAutofit/>
          </a:bodyPr>
          <a:lstStyle/>
          <a:p>
            <a:pPr indent="0" lvl="0" marL="0" rtl="0" algn="l">
              <a:lnSpc>
                <a:spcPct val="89000"/>
              </a:lnSpc>
              <a:spcBef>
                <a:spcPts val="0"/>
              </a:spcBef>
              <a:spcAft>
                <a:spcPts val="0"/>
              </a:spcAft>
              <a:buClr>
                <a:schemeClr val="dk2"/>
              </a:buClr>
              <a:buSzPts val="3300"/>
              <a:buFont typeface="Libre Franklin"/>
              <a:buNone/>
            </a:pPr>
            <a:r>
              <a:rPr b="1" lang="en" sz="1300"/>
              <a:t>Appendix – Skills Applied</a:t>
            </a:r>
            <a:endParaRPr b="1" sz="1300"/>
          </a:p>
        </p:txBody>
      </p:sp>
      <p:sp>
        <p:nvSpPr>
          <p:cNvPr id="367" name="Google Shape;367;p51"/>
          <p:cNvSpPr txBox="1"/>
          <p:nvPr>
            <p:ph idx="1" type="body"/>
          </p:nvPr>
        </p:nvSpPr>
        <p:spPr>
          <a:xfrm>
            <a:off x="1028700" y="530679"/>
            <a:ext cx="7200900" cy="4109400"/>
          </a:xfrm>
          <a:prstGeom prst="rect">
            <a:avLst/>
          </a:prstGeom>
          <a:noFill/>
          <a:ln>
            <a:noFill/>
          </a:ln>
        </p:spPr>
        <p:txBody>
          <a:bodyPr anchorCtr="0" anchor="t" bIns="34275" lIns="68575" spcFirstLastPara="1" rIns="68575" wrap="square" tIns="34275">
            <a:noAutofit/>
          </a:bodyPr>
          <a:lstStyle/>
          <a:p>
            <a:pPr indent="-285750" lvl="0" marL="292100" rtl="0" algn="l">
              <a:lnSpc>
                <a:spcPct val="94000"/>
              </a:lnSpc>
              <a:spcBef>
                <a:spcPts val="0"/>
              </a:spcBef>
              <a:spcAft>
                <a:spcPts val="0"/>
              </a:spcAft>
              <a:buClr>
                <a:schemeClr val="dk2"/>
              </a:buClr>
              <a:buSzPts val="1500"/>
              <a:buChar char="■"/>
            </a:pPr>
            <a:r>
              <a:rPr lang="en" sz="1100"/>
              <a:t>Unit 6</a:t>
            </a:r>
            <a:endParaRPr sz="1100"/>
          </a:p>
          <a:p>
            <a:pPr indent="-285750" lvl="1" marL="685800" rtl="0" algn="l">
              <a:lnSpc>
                <a:spcPct val="94000"/>
              </a:lnSpc>
              <a:spcBef>
                <a:spcPts val="500"/>
              </a:spcBef>
              <a:spcAft>
                <a:spcPts val="0"/>
              </a:spcAft>
              <a:buClr>
                <a:schemeClr val="dk2"/>
              </a:buClr>
              <a:buSzPts val="1500"/>
              <a:buChar char="–"/>
            </a:pPr>
            <a:r>
              <a:rPr lang="en" sz="1100"/>
              <a:t>API key for data retrieval</a:t>
            </a:r>
            <a:endParaRPr sz="1100"/>
          </a:p>
          <a:p>
            <a:pPr indent="-285750" lvl="1" marL="685800" rtl="0" algn="l">
              <a:lnSpc>
                <a:spcPct val="94000"/>
              </a:lnSpc>
              <a:spcBef>
                <a:spcPts val="500"/>
              </a:spcBef>
              <a:spcAft>
                <a:spcPts val="0"/>
              </a:spcAft>
              <a:buClr>
                <a:schemeClr val="dk2"/>
              </a:buClr>
              <a:buSzPts val="1500"/>
              <a:buChar char="–"/>
            </a:pPr>
            <a:r>
              <a:rPr lang="en" sz="1100"/>
              <a:t>Dataframe created and saved as .csv </a:t>
            </a:r>
            <a:endParaRPr sz="1100"/>
          </a:p>
          <a:p>
            <a:pPr indent="-285750" lvl="0" marL="292100" rtl="0" algn="l">
              <a:lnSpc>
                <a:spcPct val="94000"/>
              </a:lnSpc>
              <a:spcBef>
                <a:spcPts val="900"/>
              </a:spcBef>
              <a:spcAft>
                <a:spcPts val="0"/>
              </a:spcAft>
              <a:buClr>
                <a:schemeClr val="dk2"/>
              </a:buClr>
              <a:buSzPts val="1500"/>
              <a:buChar char="■"/>
            </a:pPr>
            <a:r>
              <a:rPr lang="en" sz="1100"/>
              <a:t>Unit 5</a:t>
            </a:r>
            <a:endParaRPr sz="1100"/>
          </a:p>
          <a:p>
            <a:pPr indent="-285750" lvl="1" marL="685800" rtl="0" algn="l">
              <a:lnSpc>
                <a:spcPct val="94000"/>
              </a:lnSpc>
              <a:spcBef>
                <a:spcPts val="500"/>
              </a:spcBef>
              <a:spcAft>
                <a:spcPts val="0"/>
              </a:spcAft>
              <a:buClr>
                <a:schemeClr val="dk2"/>
              </a:buClr>
              <a:buSzPts val="1500"/>
              <a:buChar char="–"/>
            </a:pPr>
            <a:r>
              <a:rPr lang="en" sz="1100"/>
              <a:t>Summary statistics: mean, median, variance, standard deviation or SEM</a:t>
            </a:r>
            <a:endParaRPr sz="1100"/>
          </a:p>
          <a:p>
            <a:pPr indent="-285750" lvl="1" marL="685800" rtl="0" algn="l">
              <a:lnSpc>
                <a:spcPct val="94000"/>
              </a:lnSpc>
              <a:spcBef>
                <a:spcPts val="500"/>
              </a:spcBef>
              <a:spcAft>
                <a:spcPts val="0"/>
              </a:spcAft>
              <a:buClr>
                <a:schemeClr val="dk2"/>
              </a:buClr>
              <a:buSzPts val="1500"/>
              <a:buChar char="–"/>
            </a:pPr>
            <a:r>
              <a:rPr lang="en" sz="1100"/>
              <a:t>Quartiles, IQR and Outliers</a:t>
            </a:r>
            <a:endParaRPr sz="1100"/>
          </a:p>
          <a:p>
            <a:pPr indent="-285750" lvl="1" marL="685800" rtl="0" algn="l">
              <a:lnSpc>
                <a:spcPct val="94000"/>
              </a:lnSpc>
              <a:spcBef>
                <a:spcPts val="500"/>
              </a:spcBef>
              <a:spcAft>
                <a:spcPts val="0"/>
              </a:spcAft>
              <a:buClr>
                <a:schemeClr val="dk2"/>
              </a:buClr>
              <a:buSzPts val="1500"/>
              <a:buChar char="–"/>
            </a:pPr>
            <a:r>
              <a:rPr lang="en" sz="1100"/>
              <a:t>Plots created: scatterplot, line, bar, pie, box plot and saved as png</a:t>
            </a:r>
            <a:endParaRPr sz="1100"/>
          </a:p>
          <a:p>
            <a:pPr indent="-285750" lvl="1" marL="685800" rtl="0" algn="l">
              <a:lnSpc>
                <a:spcPct val="94000"/>
              </a:lnSpc>
              <a:spcBef>
                <a:spcPts val="500"/>
              </a:spcBef>
              <a:spcAft>
                <a:spcPts val="0"/>
              </a:spcAft>
              <a:buClr>
                <a:schemeClr val="dk2"/>
              </a:buClr>
              <a:buSzPts val="1500"/>
              <a:buChar char="–"/>
            </a:pPr>
            <a:r>
              <a:rPr lang="en" sz="1100"/>
              <a:t>Linear regression and correlation </a:t>
            </a:r>
            <a:endParaRPr sz="1100"/>
          </a:p>
          <a:p>
            <a:pPr indent="-298450" lvl="0" marL="292100" rtl="0" algn="l">
              <a:spcBef>
                <a:spcPts val="0"/>
              </a:spcBef>
              <a:spcAft>
                <a:spcPts val="0"/>
              </a:spcAft>
              <a:buSzPts val="1500"/>
              <a:buChar char="■"/>
            </a:pPr>
            <a:r>
              <a:rPr lang="en" sz="1100"/>
              <a:t>Unit 4</a:t>
            </a:r>
            <a:endParaRPr sz="1100"/>
          </a:p>
          <a:p>
            <a:pPr indent="0" lvl="1" marL="393700" rtl="0" algn="l">
              <a:spcBef>
                <a:spcPts val="500"/>
              </a:spcBef>
              <a:spcAft>
                <a:spcPts val="0"/>
              </a:spcAft>
              <a:buClr>
                <a:schemeClr val="dk2"/>
              </a:buClr>
              <a:buSzPts val="1500"/>
              <a:buFont typeface="Arial"/>
              <a:buNone/>
            </a:pPr>
            <a:r>
              <a:rPr lang="en" sz="1100"/>
              <a:t>Data manipulation using:</a:t>
            </a:r>
            <a:endParaRPr sz="1100"/>
          </a:p>
          <a:p>
            <a:pPr indent="-292100" lvl="3" marL="1371600" rtl="0" algn="l">
              <a:spcBef>
                <a:spcPts val="500"/>
              </a:spcBef>
              <a:spcAft>
                <a:spcPts val="0"/>
              </a:spcAft>
              <a:buSzPts val="1400"/>
              <a:buChar char="–"/>
            </a:pPr>
            <a:r>
              <a:rPr lang="en" sz="1100"/>
              <a:t>Groupby</a:t>
            </a:r>
            <a:endParaRPr sz="1100"/>
          </a:p>
          <a:p>
            <a:pPr indent="-292100" lvl="3" marL="1371600" rtl="0" algn="l">
              <a:spcBef>
                <a:spcPts val="500"/>
              </a:spcBef>
              <a:spcAft>
                <a:spcPts val="0"/>
              </a:spcAft>
              <a:buSzPts val="1400"/>
              <a:buChar char="–"/>
            </a:pPr>
            <a:r>
              <a:rPr lang="en" sz="1100"/>
              <a:t>Merge dataframes</a:t>
            </a:r>
            <a:endParaRPr sz="1100"/>
          </a:p>
          <a:p>
            <a:pPr indent="-292100" lvl="3" marL="1371600" rtl="0" algn="l">
              <a:spcBef>
                <a:spcPts val="500"/>
              </a:spcBef>
              <a:spcAft>
                <a:spcPts val="0"/>
              </a:spcAft>
              <a:buSzPts val="1400"/>
              <a:buChar char="–"/>
            </a:pPr>
            <a:r>
              <a:rPr lang="en" sz="1100"/>
              <a:t>Drop duplicates</a:t>
            </a:r>
            <a:endParaRPr sz="1100"/>
          </a:p>
          <a:p>
            <a:pPr indent="-292100" lvl="3" marL="1371600" rtl="0" algn="l">
              <a:spcBef>
                <a:spcPts val="500"/>
              </a:spcBef>
              <a:spcAft>
                <a:spcPts val="0"/>
              </a:spcAft>
              <a:buSzPts val="1400"/>
              <a:buChar char="–"/>
            </a:pPr>
            <a:r>
              <a:rPr lang="en" sz="1100"/>
              <a:t>Identify unique</a:t>
            </a:r>
            <a:endParaRPr sz="1100"/>
          </a:p>
          <a:p>
            <a:pPr indent="-190500" lvl="0" marL="292100" rtl="0" algn="l">
              <a:spcBef>
                <a:spcPts val="900"/>
              </a:spcBef>
              <a:spcAft>
                <a:spcPts val="0"/>
              </a:spcAft>
              <a:buClr>
                <a:schemeClr val="dk2"/>
              </a:buClr>
              <a:buSzPts val="1500"/>
              <a:buNone/>
            </a:pPr>
            <a:r>
              <a:t/>
            </a:r>
            <a:endParaRPr sz="1100"/>
          </a:p>
          <a:p>
            <a:pPr indent="-190500" lvl="0" marL="292100" rtl="0" algn="l">
              <a:lnSpc>
                <a:spcPct val="94000"/>
              </a:lnSpc>
              <a:spcBef>
                <a:spcPts val="900"/>
              </a:spcBef>
              <a:spcAft>
                <a:spcPts val="0"/>
              </a:spcAft>
              <a:buClr>
                <a:schemeClr val="dk2"/>
              </a:buClr>
              <a:buSzPts val="1500"/>
              <a:buNone/>
            </a:pPr>
            <a:r>
              <a:t/>
            </a:r>
            <a:endParaRPr sz="1100"/>
          </a:p>
          <a:p>
            <a:pPr indent="-190500" lvl="0" marL="292100" rtl="0" algn="l">
              <a:lnSpc>
                <a:spcPct val="94000"/>
              </a:lnSpc>
              <a:spcBef>
                <a:spcPts val="900"/>
              </a:spcBef>
              <a:spcAft>
                <a:spcPts val="0"/>
              </a:spcAft>
              <a:buClr>
                <a:schemeClr val="dk2"/>
              </a:buClr>
              <a:buSzPts val="1500"/>
              <a:buNone/>
            </a:pPr>
            <a:r>
              <a:t/>
            </a:r>
            <a:endParaRPr sz="1100"/>
          </a:p>
          <a:p>
            <a:pPr indent="-190500" lvl="0" marL="292100" rtl="0" algn="l">
              <a:lnSpc>
                <a:spcPct val="94000"/>
              </a:lnSpc>
              <a:spcBef>
                <a:spcPts val="900"/>
              </a:spcBef>
              <a:spcAft>
                <a:spcPts val="0"/>
              </a:spcAft>
              <a:buClr>
                <a:schemeClr val="dk2"/>
              </a:buClr>
              <a:buSzPts val="1500"/>
              <a:buNone/>
            </a:pPr>
            <a:r>
              <a:t/>
            </a:r>
            <a:endParaRPr sz="1100"/>
          </a:p>
        </p:txBody>
      </p:sp>
      <p:sp>
        <p:nvSpPr>
          <p:cNvPr id="368" name="Google Shape;368;p51"/>
          <p:cNvSpPr txBox="1"/>
          <p:nvPr>
            <p:ph idx="11" type="ftr"/>
          </p:nvPr>
        </p:nvSpPr>
        <p:spPr>
          <a:xfrm>
            <a:off x="2789197" y="4840039"/>
            <a:ext cx="4710623" cy="303461"/>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t>Data Analytics Bootcamp – Group 4 - Project 1, September 2020</a:t>
            </a:r>
            <a:endParaRPr sz="11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2"/>
          <p:cNvSpPr txBox="1"/>
          <p:nvPr>
            <p:ph idx="1" type="body"/>
          </p:nvPr>
        </p:nvSpPr>
        <p:spPr>
          <a:xfrm>
            <a:off x="1028700" y="824525"/>
            <a:ext cx="3446100" cy="3177900"/>
          </a:xfrm>
          <a:prstGeom prst="rect">
            <a:avLst/>
          </a:prstGeom>
          <a:noFill/>
          <a:ln>
            <a:noFill/>
          </a:ln>
        </p:spPr>
        <p:txBody>
          <a:bodyPr anchorCtr="0" anchor="t" bIns="34275" lIns="68575" spcFirstLastPara="1" rIns="68575" wrap="square" tIns="34275">
            <a:noAutofit/>
          </a:bodyPr>
          <a:lstStyle/>
          <a:p>
            <a:pPr indent="-285750" lvl="0" marL="292100" rtl="0" algn="l">
              <a:lnSpc>
                <a:spcPct val="94000"/>
              </a:lnSpc>
              <a:spcBef>
                <a:spcPts val="0"/>
              </a:spcBef>
              <a:spcAft>
                <a:spcPts val="0"/>
              </a:spcAft>
              <a:buClr>
                <a:schemeClr val="dk2"/>
              </a:buClr>
              <a:buSzPts val="1500"/>
              <a:buChar char="■"/>
            </a:pPr>
            <a:r>
              <a:rPr lang="en" sz="1100"/>
              <a:t>Python dependencies used:</a:t>
            </a:r>
            <a:endParaRPr sz="1100"/>
          </a:p>
          <a:p>
            <a:pPr indent="-292100" lvl="1" marL="685800" rtl="0" algn="l">
              <a:lnSpc>
                <a:spcPct val="94000"/>
              </a:lnSpc>
              <a:spcBef>
                <a:spcPts val="500"/>
              </a:spcBef>
              <a:spcAft>
                <a:spcPts val="0"/>
              </a:spcAft>
              <a:buClr>
                <a:schemeClr val="dk2"/>
              </a:buClr>
              <a:buSzPts val="1400"/>
              <a:buChar char="–"/>
            </a:pPr>
            <a:r>
              <a:rPr b="1" i="0" lang="en" sz="1050">
                <a:solidFill>
                  <a:srgbClr val="008000"/>
                </a:solidFill>
                <a:highlight>
                  <a:srgbClr val="F7F7F7"/>
                </a:highlight>
                <a:latin typeface="Arial"/>
                <a:ea typeface="Arial"/>
                <a:cs typeface="Arial"/>
                <a:sym typeface="Arial"/>
              </a:rPr>
              <a:t>import</a:t>
            </a:r>
            <a:r>
              <a:rPr i="0" lang="en" sz="1050">
                <a:solidFill>
                  <a:srgbClr val="333333"/>
                </a:solidFill>
                <a:highlight>
                  <a:srgbClr val="F7F7F7"/>
                </a:highlight>
                <a:latin typeface="Arial"/>
                <a:ea typeface="Arial"/>
                <a:cs typeface="Arial"/>
                <a:sym typeface="Arial"/>
              </a:rPr>
              <a:t> </a:t>
            </a:r>
            <a:r>
              <a:rPr b="1" i="0" lang="en" sz="1050">
                <a:solidFill>
                  <a:srgbClr val="0000FF"/>
                </a:solidFill>
                <a:highlight>
                  <a:srgbClr val="F7F7F7"/>
                </a:highlight>
                <a:latin typeface="Arial"/>
                <a:ea typeface="Arial"/>
                <a:cs typeface="Arial"/>
                <a:sym typeface="Arial"/>
              </a:rPr>
              <a:t>matplotlib.pyplot</a:t>
            </a:r>
            <a:r>
              <a:rPr i="0" lang="en" sz="1050">
                <a:solidFill>
                  <a:srgbClr val="333333"/>
                </a:solidFill>
                <a:highlight>
                  <a:srgbClr val="F7F7F7"/>
                </a:highlight>
                <a:latin typeface="Arial"/>
                <a:ea typeface="Arial"/>
                <a:cs typeface="Arial"/>
                <a:sym typeface="Arial"/>
              </a:rPr>
              <a:t> </a:t>
            </a:r>
            <a:r>
              <a:rPr b="1" i="0" lang="en" sz="1050">
                <a:solidFill>
                  <a:srgbClr val="008000"/>
                </a:solidFill>
                <a:highlight>
                  <a:srgbClr val="F7F7F7"/>
                </a:highlight>
                <a:latin typeface="Arial"/>
                <a:ea typeface="Arial"/>
                <a:cs typeface="Arial"/>
                <a:sym typeface="Arial"/>
              </a:rPr>
              <a:t>as</a:t>
            </a:r>
            <a:r>
              <a:rPr i="0" lang="en" sz="1050">
                <a:solidFill>
                  <a:srgbClr val="333333"/>
                </a:solidFill>
                <a:highlight>
                  <a:srgbClr val="F7F7F7"/>
                </a:highlight>
                <a:latin typeface="Arial"/>
                <a:ea typeface="Arial"/>
                <a:cs typeface="Arial"/>
                <a:sym typeface="Arial"/>
              </a:rPr>
              <a:t> </a:t>
            </a:r>
            <a:r>
              <a:rPr b="1" i="0" lang="en" sz="1050">
                <a:solidFill>
                  <a:srgbClr val="0000FF"/>
                </a:solidFill>
                <a:highlight>
                  <a:srgbClr val="F7F7F7"/>
                </a:highlight>
                <a:latin typeface="Arial"/>
                <a:ea typeface="Arial"/>
                <a:cs typeface="Arial"/>
                <a:sym typeface="Arial"/>
              </a:rPr>
              <a:t>plt</a:t>
            </a:r>
            <a:endParaRPr i="0" sz="1050">
              <a:solidFill>
                <a:srgbClr val="333333"/>
              </a:solidFill>
              <a:highlight>
                <a:srgbClr val="F7F7F7"/>
              </a:highlight>
              <a:latin typeface="Arial"/>
              <a:ea typeface="Arial"/>
              <a:cs typeface="Arial"/>
              <a:sym typeface="Arial"/>
            </a:endParaRPr>
          </a:p>
          <a:p>
            <a:pPr indent="-292100" lvl="1" marL="685800" rtl="0" algn="l">
              <a:lnSpc>
                <a:spcPct val="94000"/>
              </a:lnSpc>
              <a:spcBef>
                <a:spcPts val="500"/>
              </a:spcBef>
              <a:spcAft>
                <a:spcPts val="0"/>
              </a:spcAft>
              <a:buClr>
                <a:schemeClr val="dk2"/>
              </a:buClr>
              <a:buSzPts val="1400"/>
              <a:buChar char="–"/>
            </a:pPr>
            <a:r>
              <a:rPr b="1" i="0" lang="en" sz="1050">
                <a:solidFill>
                  <a:srgbClr val="008000"/>
                </a:solidFill>
                <a:highlight>
                  <a:srgbClr val="F7F7F7"/>
                </a:highlight>
                <a:latin typeface="Arial"/>
                <a:ea typeface="Arial"/>
                <a:cs typeface="Arial"/>
                <a:sym typeface="Arial"/>
              </a:rPr>
              <a:t>import</a:t>
            </a:r>
            <a:r>
              <a:rPr i="0" lang="en" sz="1050">
                <a:solidFill>
                  <a:srgbClr val="333333"/>
                </a:solidFill>
                <a:highlight>
                  <a:srgbClr val="F7F7F7"/>
                </a:highlight>
                <a:latin typeface="Arial"/>
                <a:ea typeface="Arial"/>
                <a:cs typeface="Arial"/>
                <a:sym typeface="Arial"/>
              </a:rPr>
              <a:t> </a:t>
            </a:r>
            <a:r>
              <a:rPr b="1" i="0" lang="en" sz="1050">
                <a:solidFill>
                  <a:srgbClr val="0000FF"/>
                </a:solidFill>
                <a:highlight>
                  <a:srgbClr val="F7F7F7"/>
                </a:highlight>
                <a:latin typeface="Arial"/>
                <a:ea typeface="Arial"/>
                <a:cs typeface="Arial"/>
                <a:sym typeface="Arial"/>
              </a:rPr>
              <a:t>requests</a:t>
            </a:r>
            <a:endParaRPr i="0" sz="1050">
              <a:solidFill>
                <a:srgbClr val="333333"/>
              </a:solidFill>
              <a:highlight>
                <a:srgbClr val="F7F7F7"/>
              </a:highlight>
              <a:latin typeface="Arial"/>
              <a:ea typeface="Arial"/>
              <a:cs typeface="Arial"/>
              <a:sym typeface="Arial"/>
            </a:endParaRPr>
          </a:p>
          <a:p>
            <a:pPr indent="-292100" lvl="1" marL="685800" rtl="0" algn="l">
              <a:lnSpc>
                <a:spcPct val="94000"/>
              </a:lnSpc>
              <a:spcBef>
                <a:spcPts val="500"/>
              </a:spcBef>
              <a:spcAft>
                <a:spcPts val="0"/>
              </a:spcAft>
              <a:buClr>
                <a:schemeClr val="dk2"/>
              </a:buClr>
              <a:buSzPts val="1400"/>
              <a:buChar char="–"/>
            </a:pPr>
            <a:r>
              <a:rPr b="1" i="0" lang="en" sz="1050">
                <a:solidFill>
                  <a:srgbClr val="008000"/>
                </a:solidFill>
                <a:highlight>
                  <a:srgbClr val="F7F7F7"/>
                </a:highlight>
                <a:latin typeface="Arial"/>
                <a:ea typeface="Arial"/>
                <a:cs typeface="Arial"/>
                <a:sym typeface="Arial"/>
              </a:rPr>
              <a:t>from</a:t>
            </a:r>
            <a:r>
              <a:rPr i="0" lang="en" sz="1050">
                <a:solidFill>
                  <a:srgbClr val="333333"/>
                </a:solidFill>
                <a:highlight>
                  <a:srgbClr val="F7F7F7"/>
                </a:highlight>
                <a:latin typeface="Arial"/>
                <a:ea typeface="Arial"/>
                <a:cs typeface="Arial"/>
                <a:sym typeface="Arial"/>
              </a:rPr>
              <a:t> </a:t>
            </a:r>
            <a:r>
              <a:rPr b="1" i="0" lang="en" sz="1050">
                <a:solidFill>
                  <a:srgbClr val="0000FF"/>
                </a:solidFill>
                <a:highlight>
                  <a:srgbClr val="F7F7F7"/>
                </a:highlight>
                <a:latin typeface="Arial"/>
                <a:ea typeface="Arial"/>
                <a:cs typeface="Arial"/>
                <a:sym typeface="Arial"/>
              </a:rPr>
              <a:t>scipy</a:t>
            </a:r>
            <a:r>
              <a:rPr i="0" lang="en" sz="1050">
                <a:solidFill>
                  <a:srgbClr val="333333"/>
                </a:solidFill>
                <a:highlight>
                  <a:srgbClr val="F7F7F7"/>
                </a:highlight>
                <a:latin typeface="Arial"/>
                <a:ea typeface="Arial"/>
                <a:cs typeface="Arial"/>
                <a:sym typeface="Arial"/>
              </a:rPr>
              <a:t> </a:t>
            </a:r>
            <a:r>
              <a:rPr b="1" i="0" lang="en" sz="1050">
                <a:solidFill>
                  <a:srgbClr val="008000"/>
                </a:solidFill>
                <a:highlight>
                  <a:srgbClr val="F7F7F7"/>
                </a:highlight>
                <a:latin typeface="Arial"/>
                <a:ea typeface="Arial"/>
                <a:cs typeface="Arial"/>
                <a:sym typeface="Arial"/>
              </a:rPr>
              <a:t>import</a:t>
            </a:r>
            <a:r>
              <a:rPr i="0" lang="en" sz="1050">
                <a:solidFill>
                  <a:srgbClr val="333333"/>
                </a:solidFill>
                <a:highlight>
                  <a:srgbClr val="F7F7F7"/>
                </a:highlight>
                <a:latin typeface="Arial"/>
                <a:ea typeface="Arial"/>
                <a:cs typeface="Arial"/>
                <a:sym typeface="Arial"/>
              </a:rPr>
              <a:t> stats</a:t>
            </a:r>
            <a:endParaRPr i="0" sz="1050">
              <a:solidFill>
                <a:srgbClr val="333333"/>
              </a:solidFill>
              <a:highlight>
                <a:srgbClr val="F7F7F7"/>
              </a:highlight>
              <a:latin typeface="Arial"/>
              <a:ea typeface="Arial"/>
              <a:cs typeface="Arial"/>
              <a:sym typeface="Arial"/>
            </a:endParaRPr>
          </a:p>
          <a:p>
            <a:pPr indent="-292100" lvl="1" marL="685800" rtl="0" algn="l">
              <a:lnSpc>
                <a:spcPct val="94000"/>
              </a:lnSpc>
              <a:spcBef>
                <a:spcPts val="500"/>
              </a:spcBef>
              <a:spcAft>
                <a:spcPts val="0"/>
              </a:spcAft>
              <a:buClr>
                <a:schemeClr val="dk2"/>
              </a:buClr>
              <a:buSzPts val="1400"/>
              <a:buChar char="–"/>
            </a:pPr>
            <a:r>
              <a:rPr b="1" i="0" lang="en" sz="1050">
                <a:solidFill>
                  <a:srgbClr val="008000"/>
                </a:solidFill>
                <a:highlight>
                  <a:srgbClr val="F7F7F7"/>
                </a:highlight>
                <a:latin typeface="Arial"/>
                <a:ea typeface="Arial"/>
                <a:cs typeface="Arial"/>
                <a:sym typeface="Arial"/>
              </a:rPr>
              <a:t>from</a:t>
            </a:r>
            <a:r>
              <a:rPr i="0" lang="en" sz="1050">
                <a:solidFill>
                  <a:srgbClr val="333333"/>
                </a:solidFill>
                <a:highlight>
                  <a:srgbClr val="F7F7F7"/>
                </a:highlight>
                <a:latin typeface="Arial"/>
                <a:ea typeface="Arial"/>
                <a:cs typeface="Arial"/>
                <a:sym typeface="Arial"/>
              </a:rPr>
              <a:t> </a:t>
            </a:r>
            <a:r>
              <a:rPr b="1" i="0" lang="en" sz="1050">
                <a:solidFill>
                  <a:srgbClr val="0000FF"/>
                </a:solidFill>
                <a:highlight>
                  <a:srgbClr val="F7F7F7"/>
                </a:highlight>
                <a:latin typeface="Arial"/>
                <a:ea typeface="Arial"/>
                <a:cs typeface="Arial"/>
                <a:sym typeface="Arial"/>
              </a:rPr>
              <a:t>scipy.stats</a:t>
            </a:r>
            <a:r>
              <a:rPr i="0" lang="en" sz="1050">
                <a:solidFill>
                  <a:srgbClr val="333333"/>
                </a:solidFill>
                <a:highlight>
                  <a:srgbClr val="F7F7F7"/>
                </a:highlight>
                <a:latin typeface="Arial"/>
                <a:ea typeface="Arial"/>
                <a:cs typeface="Arial"/>
                <a:sym typeface="Arial"/>
              </a:rPr>
              <a:t> </a:t>
            </a:r>
            <a:r>
              <a:rPr b="1" i="0" lang="en" sz="1050">
                <a:solidFill>
                  <a:srgbClr val="008000"/>
                </a:solidFill>
                <a:highlight>
                  <a:srgbClr val="F7F7F7"/>
                </a:highlight>
                <a:latin typeface="Arial"/>
                <a:ea typeface="Arial"/>
                <a:cs typeface="Arial"/>
                <a:sym typeface="Arial"/>
              </a:rPr>
              <a:t>import</a:t>
            </a:r>
            <a:r>
              <a:rPr i="0" lang="en" sz="1050">
                <a:solidFill>
                  <a:srgbClr val="333333"/>
                </a:solidFill>
                <a:highlight>
                  <a:srgbClr val="F7F7F7"/>
                </a:highlight>
                <a:latin typeface="Arial"/>
                <a:ea typeface="Arial"/>
                <a:cs typeface="Arial"/>
                <a:sym typeface="Arial"/>
              </a:rPr>
              <a:t> linregress</a:t>
            </a:r>
            <a:endParaRPr i="0" sz="1050">
              <a:solidFill>
                <a:srgbClr val="333333"/>
              </a:solidFill>
              <a:highlight>
                <a:srgbClr val="F7F7F7"/>
              </a:highlight>
              <a:latin typeface="Arial"/>
              <a:ea typeface="Arial"/>
              <a:cs typeface="Arial"/>
              <a:sym typeface="Arial"/>
            </a:endParaRPr>
          </a:p>
          <a:p>
            <a:pPr indent="-292100" lvl="1" marL="685800" rtl="0" algn="l">
              <a:lnSpc>
                <a:spcPct val="94000"/>
              </a:lnSpc>
              <a:spcBef>
                <a:spcPts val="500"/>
              </a:spcBef>
              <a:spcAft>
                <a:spcPts val="0"/>
              </a:spcAft>
              <a:buClr>
                <a:schemeClr val="dk2"/>
              </a:buClr>
              <a:buSzPts val="1400"/>
              <a:buChar char="–"/>
            </a:pPr>
            <a:r>
              <a:rPr b="1" i="0" lang="en" sz="1050">
                <a:solidFill>
                  <a:srgbClr val="008000"/>
                </a:solidFill>
                <a:highlight>
                  <a:srgbClr val="F7F7F7"/>
                </a:highlight>
                <a:latin typeface="Arial"/>
                <a:ea typeface="Arial"/>
                <a:cs typeface="Arial"/>
                <a:sym typeface="Arial"/>
              </a:rPr>
              <a:t>import</a:t>
            </a:r>
            <a:r>
              <a:rPr i="0" lang="en" sz="1050">
                <a:solidFill>
                  <a:srgbClr val="333333"/>
                </a:solidFill>
                <a:highlight>
                  <a:srgbClr val="F7F7F7"/>
                </a:highlight>
                <a:latin typeface="Arial"/>
                <a:ea typeface="Arial"/>
                <a:cs typeface="Arial"/>
                <a:sym typeface="Arial"/>
              </a:rPr>
              <a:t> </a:t>
            </a:r>
            <a:r>
              <a:rPr b="1" i="0" lang="en" sz="1050">
                <a:solidFill>
                  <a:srgbClr val="0000FF"/>
                </a:solidFill>
                <a:highlight>
                  <a:srgbClr val="F7F7F7"/>
                </a:highlight>
                <a:latin typeface="Arial"/>
                <a:ea typeface="Arial"/>
                <a:cs typeface="Arial"/>
                <a:sym typeface="Arial"/>
              </a:rPr>
              <a:t>pandas</a:t>
            </a:r>
            <a:r>
              <a:rPr i="0" lang="en" sz="1050">
                <a:solidFill>
                  <a:srgbClr val="333333"/>
                </a:solidFill>
                <a:highlight>
                  <a:srgbClr val="F7F7F7"/>
                </a:highlight>
                <a:latin typeface="Arial"/>
                <a:ea typeface="Arial"/>
                <a:cs typeface="Arial"/>
                <a:sym typeface="Arial"/>
              </a:rPr>
              <a:t> </a:t>
            </a:r>
            <a:r>
              <a:rPr b="1" i="0" lang="en" sz="1050">
                <a:solidFill>
                  <a:srgbClr val="008000"/>
                </a:solidFill>
                <a:highlight>
                  <a:srgbClr val="F7F7F7"/>
                </a:highlight>
                <a:latin typeface="Arial"/>
                <a:ea typeface="Arial"/>
                <a:cs typeface="Arial"/>
                <a:sym typeface="Arial"/>
              </a:rPr>
              <a:t>as</a:t>
            </a:r>
            <a:r>
              <a:rPr i="0" lang="en" sz="1050">
                <a:solidFill>
                  <a:srgbClr val="333333"/>
                </a:solidFill>
                <a:highlight>
                  <a:srgbClr val="F7F7F7"/>
                </a:highlight>
                <a:latin typeface="Arial"/>
                <a:ea typeface="Arial"/>
                <a:cs typeface="Arial"/>
                <a:sym typeface="Arial"/>
              </a:rPr>
              <a:t> </a:t>
            </a:r>
            <a:r>
              <a:rPr b="1" i="0" lang="en" sz="1050">
                <a:solidFill>
                  <a:srgbClr val="0000FF"/>
                </a:solidFill>
                <a:highlight>
                  <a:srgbClr val="F7F7F7"/>
                </a:highlight>
                <a:latin typeface="Arial"/>
                <a:ea typeface="Arial"/>
                <a:cs typeface="Arial"/>
                <a:sym typeface="Arial"/>
              </a:rPr>
              <a:t>pd</a:t>
            </a:r>
            <a:endParaRPr i="0" sz="1050">
              <a:solidFill>
                <a:srgbClr val="333333"/>
              </a:solidFill>
              <a:highlight>
                <a:srgbClr val="F7F7F7"/>
              </a:highlight>
              <a:latin typeface="Arial"/>
              <a:ea typeface="Arial"/>
              <a:cs typeface="Arial"/>
              <a:sym typeface="Arial"/>
            </a:endParaRPr>
          </a:p>
          <a:p>
            <a:pPr indent="-292100" lvl="1" marL="685800" rtl="0" algn="l">
              <a:lnSpc>
                <a:spcPct val="94000"/>
              </a:lnSpc>
              <a:spcBef>
                <a:spcPts val="500"/>
              </a:spcBef>
              <a:spcAft>
                <a:spcPts val="0"/>
              </a:spcAft>
              <a:buClr>
                <a:schemeClr val="dk2"/>
              </a:buClr>
              <a:buSzPts val="1400"/>
              <a:buChar char="–"/>
            </a:pPr>
            <a:r>
              <a:rPr b="1" i="0" lang="en" sz="1050">
                <a:solidFill>
                  <a:srgbClr val="008000"/>
                </a:solidFill>
                <a:highlight>
                  <a:srgbClr val="F7F7F7"/>
                </a:highlight>
                <a:latin typeface="Arial"/>
                <a:ea typeface="Arial"/>
                <a:cs typeface="Arial"/>
                <a:sym typeface="Arial"/>
              </a:rPr>
              <a:t>import</a:t>
            </a:r>
            <a:r>
              <a:rPr i="0" lang="en" sz="1050">
                <a:solidFill>
                  <a:srgbClr val="333333"/>
                </a:solidFill>
                <a:highlight>
                  <a:srgbClr val="F7F7F7"/>
                </a:highlight>
                <a:latin typeface="Arial"/>
                <a:ea typeface="Arial"/>
                <a:cs typeface="Arial"/>
                <a:sym typeface="Arial"/>
              </a:rPr>
              <a:t> </a:t>
            </a:r>
            <a:r>
              <a:rPr b="1" i="0" lang="en" sz="1050">
                <a:solidFill>
                  <a:srgbClr val="0000FF"/>
                </a:solidFill>
                <a:highlight>
                  <a:srgbClr val="F7F7F7"/>
                </a:highlight>
                <a:latin typeface="Arial"/>
                <a:ea typeface="Arial"/>
                <a:cs typeface="Arial"/>
                <a:sym typeface="Arial"/>
              </a:rPr>
              <a:t>numpy</a:t>
            </a:r>
            <a:r>
              <a:rPr i="0" lang="en" sz="1050">
                <a:solidFill>
                  <a:srgbClr val="333333"/>
                </a:solidFill>
                <a:highlight>
                  <a:srgbClr val="F7F7F7"/>
                </a:highlight>
                <a:latin typeface="Arial"/>
                <a:ea typeface="Arial"/>
                <a:cs typeface="Arial"/>
                <a:sym typeface="Arial"/>
              </a:rPr>
              <a:t> </a:t>
            </a:r>
            <a:r>
              <a:rPr b="1" i="0" lang="en" sz="1050">
                <a:solidFill>
                  <a:srgbClr val="008000"/>
                </a:solidFill>
                <a:highlight>
                  <a:srgbClr val="F7F7F7"/>
                </a:highlight>
                <a:latin typeface="Arial"/>
                <a:ea typeface="Arial"/>
                <a:cs typeface="Arial"/>
                <a:sym typeface="Arial"/>
              </a:rPr>
              <a:t>as</a:t>
            </a:r>
            <a:r>
              <a:rPr i="0" lang="en" sz="1050">
                <a:solidFill>
                  <a:srgbClr val="333333"/>
                </a:solidFill>
                <a:highlight>
                  <a:srgbClr val="F7F7F7"/>
                </a:highlight>
                <a:latin typeface="Arial"/>
                <a:ea typeface="Arial"/>
                <a:cs typeface="Arial"/>
                <a:sym typeface="Arial"/>
              </a:rPr>
              <a:t> </a:t>
            </a:r>
            <a:r>
              <a:rPr b="1" i="0" lang="en" sz="1050">
                <a:solidFill>
                  <a:srgbClr val="0000FF"/>
                </a:solidFill>
                <a:highlight>
                  <a:srgbClr val="F7F7F7"/>
                </a:highlight>
                <a:latin typeface="Arial"/>
                <a:ea typeface="Arial"/>
                <a:cs typeface="Arial"/>
                <a:sym typeface="Arial"/>
              </a:rPr>
              <a:t>np</a:t>
            </a:r>
            <a:endParaRPr i="0" sz="1050">
              <a:solidFill>
                <a:srgbClr val="333333"/>
              </a:solidFill>
              <a:highlight>
                <a:srgbClr val="F7F7F7"/>
              </a:highlight>
              <a:latin typeface="Arial"/>
              <a:ea typeface="Arial"/>
              <a:cs typeface="Arial"/>
              <a:sym typeface="Arial"/>
            </a:endParaRPr>
          </a:p>
          <a:p>
            <a:pPr indent="-292100" lvl="1" marL="685800" rtl="0" algn="l">
              <a:lnSpc>
                <a:spcPct val="94000"/>
              </a:lnSpc>
              <a:spcBef>
                <a:spcPts val="500"/>
              </a:spcBef>
              <a:spcAft>
                <a:spcPts val="0"/>
              </a:spcAft>
              <a:buClr>
                <a:schemeClr val="dk2"/>
              </a:buClr>
              <a:buSzPts val="1400"/>
              <a:buChar char="–"/>
            </a:pPr>
            <a:r>
              <a:rPr b="1" i="0" lang="en" sz="1050">
                <a:solidFill>
                  <a:srgbClr val="008000"/>
                </a:solidFill>
                <a:highlight>
                  <a:srgbClr val="F7F7F7"/>
                </a:highlight>
                <a:latin typeface="Arial"/>
                <a:ea typeface="Arial"/>
                <a:cs typeface="Arial"/>
                <a:sym typeface="Arial"/>
              </a:rPr>
              <a:t>import</a:t>
            </a:r>
            <a:r>
              <a:rPr i="0" lang="en" sz="1050">
                <a:solidFill>
                  <a:srgbClr val="333333"/>
                </a:solidFill>
                <a:highlight>
                  <a:srgbClr val="F7F7F7"/>
                </a:highlight>
                <a:latin typeface="Arial"/>
                <a:ea typeface="Arial"/>
                <a:cs typeface="Arial"/>
                <a:sym typeface="Arial"/>
              </a:rPr>
              <a:t> </a:t>
            </a:r>
            <a:r>
              <a:rPr b="1" i="0" lang="en" sz="1050">
                <a:solidFill>
                  <a:srgbClr val="0000FF"/>
                </a:solidFill>
                <a:highlight>
                  <a:srgbClr val="F7F7F7"/>
                </a:highlight>
                <a:latin typeface="Arial"/>
                <a:ea typeface="Arial"/>
                <a:cs typeface="Arial"/>
                <a:sym typeface="Arial"/>
              </a:rPr>
              <a:t>json</a:t>
            </a:r>
            <a:endParaRPr i="0" sz="1050">
              <a:solidFill>
                <a:srgbClr val="333333"/>
              </a:solidFill>
              <a:highlight>
                <a:srgbClr val="F7F7F7"/>
              </a:highlight>
              <a:latin typeface="Arial"/>
              <a:ea typeface="Arial"/>
              <a:cs typeface="Arial"/>
              <a:sym typeface="Arial"/>
            </a:endParaRPr>
          </a:p>
          <a:p>
            <a:pPr indent="-292100" lvl="1" marL="685800" rtl="0" algn="l">
              <a:lnSpc>
                <a:spcPct val="94000"/>
              </a:lnSpc>
              <a:spcBef>
                <a:spcPts val="500"/>
              </a:spcBef>
              <a:spcAft>
                <a:spcPts val="0"/>
              </a:spcAft>
              <a:buClr>
                <a:schemeClr val="dk2"/>
              </a:buClr>
              <a:buSzPts val="1400"/>
              <a:buChar char="–"/>
            </a:pPr>
            <a:r>
              <a:rPr b="1" i="0" lang="en" sz="1050">
                <a:solidFill>
                  <a:srgbClr val="008000"/>
                </a:solidFill>
                <a:highlight>
                  <a:srgbClr val="F7F7F7"/>
                </a:highlight>
                <a:latin typeface="Arial"/>
                <a:ea typeface="Arial"/>
                <a:cs typeface="Arial"/>
                <a:sym typeface="Arial"/>
              </a:rPr>
              <a:t>import</a:t>
            </a:r>
            <a:r>
              <a:rPr i="0" lang="en" sz="1050">
                <a:solidFill>
                  <a:srgbClr val="333333"/>
                </a:solidFill>
                <a:highlight>
                  <a:srgbClr val="F7F7F7"/>
                </a:highlight>
                <a:latin typeface="Arial"/>
                <a:ea typeface="Arial"/>
                <a:cs typeface="Arial"/>
                <a:sym typeface="Arial"/>
              </a:rPr>
              <a:t> </a:t>
            </a:r>
            <a:r>
              <a:rPr b="1" i="0" lang="en" sz="1050">
                <a:solidFill>
                  <a:srgbClr val="0000FF"/>
                </a:solidFill>
                <a:highlight>
                  <a:srgbClr val="F7F7F7"/>
                </a:highlight>
                <a:latin typeface="Arial"/>
                <a:ea typeface="Arial"/>
                <a:cs typeface="Arial"/>
                <a:sym typeface="Arial"/>
              </a:rPr>
              <a:t>datetime</a:t>
            </a:r>
            <a:r>
              <a:rPr i="0" lang="en" sz="1050">
                <a:solidFill>
                  <a:srgbClr val="333333"/>
                </a:solidFill>
                <a:highlight>
                  <a:srgbClr val="F7F7F7"/>
                </a:highlight>
                <a:latin typeface="Arial"/>
                <a:ea typeface="Arial"/>
                <a:cs typeface="Arial"/>
                <a:sym typeface="Arial"/>
              </a:rPr>
              <a:t> </a:t>
            </a:r>
            <a:r>
              <a:rPr b="1" i="0" lang="en" sz="1050">
                <a:solidFill>
                  <a:srgbClr val="008000"/>
                </a:solidFill>
                <a:highlight>
                  <a:srgbClr val="F7F7F7"/>
                </a:highlight>
                <a:latin typeface="Arial"/>
                <a:ea typeface="Arial"/>
                <a:cs typeface="Arial"/>
                <a:sym typeface="Arial"/>
              </a:rPr>
              <a:t>as</a:t>
            </a:r>
            <a:r>
              <a:rPr i="0" lang="en" sz="1050">
                <a:solidFill>
                  <a:srgbClr val="333333"/>
                </a:solidFill>
                <a:highlight>
                  <a:srgbClr val="F7F7F7"/>
                </a:highlight>
                <a:latin typeface="Arial"/>
                <a:ea typeface="Arial"/>
                <a:cs typeface="Arial"/>
                <a:sym typeface="Arial"/>
              </a:rPr>
              <a:t> </a:t>
            </a:r>
            <a:r>
              <a:rPr b="1" i="0" lang="en" sz="1050">
                <a:solidFill>
                  <a:srgbClr val="0000FF"/>
                </a:solidFill>
                <a:highlight>
                  <a:srgbClr val="F7F7F7"/>
                </a:highlight>
                <a:latin typeface="Arial"/>
                <a:ea typeface="Arial"/>
                <a:cs typeface="Arial"/>
                <a:sym typeface="Arial"/>
              </a:rPr>
              <a:t>dt</a:t>
            </a:r>
            <a:endParaRPr i="0" sz="1050">
              <a:solidFill>
                <a:srgbClr val="333333"/>
              </a:solidFill>
              <a:highlight>
                <a:srgbClr val="F7F7F7"/>
              </a:highlight>
              <a:latin typeface="Arial"/>
              <a:ea typeface="Arial"/>
              <a:cs typeface="Arial"/>
              <a:sym typeface="Arial"/>
            </a:endParaRPr>
          </a:p>
          <a:p>
            <a:pPr indent="-292100" lvl="1" marL="685800" rtl="0" algn="l">
              <a:lnSpc>
                <a:spcPct val="94000"/>
              </a:lnSpc>
              <a:spcBef>
                <a:spcPts val="500"/>
              </a:spcBef>
              <a:spcAft>
                <a:spcPts val="0"/>
              </a:spcAft>
              <a:buClr>
                <a:schemeClr val="dk2"/>
              </a:buClr>
              <a:buSzPts val="1400"/>
              <a:buChar char="–"/>
            </a:pPr>
            <a:r>
              <a:rPr b="1" i="0" lang="en" sz="1050">
                <a:solidFill>
                  <a:srgbClr val="008000"/>
                </a:solidFill>
                <a:highlight>
                  <a:srgbClr val="F7F7F7"/>
                </a:highlight>
                <a:latin typeface="Arial"/>
                <a:ea typeface="Arial"/>
                <a:cs typeface="Arial"/>
                <a:sym typeface="Arial"/>
              </a:rPr>
              <a:t>import</a:t>
            </a:r>
            <a:r>
              <a:rPr i="0" lang="en" sz="1050">
                <a:solidFill>
                  <a:srgbClr val="333333"/>
                </a:solidFill>
                <a:highlight>
                  <a:srgbClr val="F7F7F7"/>
                </a:highlight>
                <a:latin typeface="Arial"/>
                <a:ea typeface="Arial"/>
                <a:cs typeface="Arial"/>
                <a:sym typeface="Arial"/>
              </a:rPr>
              <a:t> </a:t>
            </a:r>
            <a:r>
              <a:rPr b="1" i="0" lang="en" sz="1050">
                <a:solidFill>
                  <a:srgbClr val="0000FF"/>
                </a:solidFill>
                <a:highlight>
                  <a:srgbClr val="F7F7F7"/>
                </a:highlight>
                <a:latin typeface="Arial"/>
                <a:ea typeface="Arial"/>
                <a:cs typeface="Arial"/>
                <a:sym typeface="Arial"/>
              </a:rPr>
              <a:t>seaborn</a:t>
            </a:r>
            <a:r>
              <a:rPr i="0" lang="en" sz="1050">
                <a:solidFill>
                  <a:srgbClr val="333333"/>
                </a:solidFill>
                <a:highlight>
                  <a:srgbClr val="F7F7F7"/>
                </a:highlight>
                <a:latin typeface="Arial"/>
                <a:ea typeface="Arial"/>
                <a:cs typeface="Arial"/>
                <a:sym typeface="Arial"/>
              </a:rPr>
              <a:t> </a:t>
            </a:r>
            <a:r>
              <a:rPr b="1" i="0" lang="en" sz="1050">
                <a:solidFill>
                  <a:srgbClr val="008000"/>
                </a:solidFill>
                <a:highlight>
                  <a:srgbClr val="F7F7F7"/>
                </a:highlight>
                <a:latin typeface="Arial"/>
                <a:ea typeface="Arial"/>
                <a:cs typeface="Arial"/>
                <a:sym typeface="Arial"/>
              </a:rPr>
              <a:t>as</a:t>
            </a:r>
            <a:r>
              <a:rPr i="0" lang="en" sz="1050">
                <a:solidFill>
                  <a:srgbClr val="333333"/>
                </a:solidFill>
                <a:highlight>
                  <a:srgbClr val="F7F7F7"/>
                </a:highlight>
                <a:latin typeface="Arial"/>
                <a:ea typeface="Arial"/>
                <a:cs typeface="Arial"/>
                <a:sym typeface="Arial"/>
              </a:rPr>
              <a:t> </a:t>
            </a:r>
            <a:r>
              <a:rPr b="1" i="0" lang="en" sz="1050">
                <a:solidFill>
                  <a:srgbClr val="0000FF"/>
                </a:solidFill>
                <a:highlight>
                  <a:srgbClr val="F7F7F7"/>
                </a:highlight>
                <a:latin typeface="Arial"/>
                <a:ea typeface="Arial"/>
                <a:cs typeface="Arial"/>
                <a:sym typeface="Arial"/>
              </a:rPr>
              <a:t>sns</a:t>
            </a:r>
            <a:endParaRPr i="0" sz="1050">
              <a:solidFill>
                <a:srgbClr val="333333"/>
              </a:solidFill>
              <a:highlight>
                <a:srgbClr val="F7F7F7"/>
              </a:highlight>
              <a:latin typeface="Arial"/>
              <a:ea typeface="Arial"/>
              <a:cs typeface="Arial"/>
              <a:sym typeface="Arial"/>
            </a:endParaRPr>
          </a:p>
          <a:p>
            <a:pPr indent="-292100" lvl="1" marL="685800" rtl="0" algn="l">
              <a:lnSpc>
                <a:spcPct val="94000"/>
              </a:lnSpc>
              <a:spcBef>
                <a:spcPts val="500"/>
              </a:spcBef>
              <a:spcAft>
                <a:spcPts val="0"/>
              </a:spcAft>
              <a:buClr>
                <a:schemeClr val="dk2"/>
              </a:buClr>
              <a:buSzPts val="1400"/>
              <a:buChar char="–"/>
            </a:pPr>
            <a:r>
              <a:rPr b="1" i="0" lang="en" sz="1050">
                <a:solidFill>
                  <a:srgbClr val="008000"/>
                </a:solidFill>
                <a:highlight>
                  <a:srgbClr val="F7F7F7"/>
                </a:highlight>
                <a:latin typeface="Arial"/>
                <a:ea typeface="Arial"/>
                <a:cs typeface="Arial"/>
                <a:sym typeface="Arial"/>
              </a:rPr>
              <a:t>import</a:t>
            </a:r>
            <a:r>
              <a:rPr i="0" lang="en" sz="1050">
                <a:solidFill>
                  <a:srgbClr val="333333"/>
                </a:solidFill>
                <a:highlight>
                  <a:srgbClr val="F7F7F7"/>
                </a:highlight>
                <a:latin typeface="Arial"/>
                <a:ea typeface="Arial"/>
                <a:cs typeface="Arial"/>
                <a:sym typeface="Arial"/>
              </a:rPr>
              <a:t> </a:t>
            </a:r>
            <a:r>
              <a:rPr b="1" i="0" lang="en" sz="1050">
                <a:solidFill>
                  <a:srgbClr val="0000FF"/>
                </a:solidFill>
                <a:highlight>
                  <a:srgbClr val="F7F7F7"/>
                </a:highlight>
                <a:latin typeface="Arial"/>
                <a:ea typeface="Arial"/>
                <a:cs typeface="Arial"/>
                <a:sym typeface="Arial"/>
              </a:rPr>
              <a:t>matplotlib.dates</a:t>
            </a:r>
            <a:r>
              <a:rPr i="0" lang="en" sz="1050">
                <a:solidFill>
                  <a:srgbClr val="333333"/>
                </a:solidFill>
                <a:highlight>
                  <a:srgbClr val="F7F7F7"/>
                </a:highlight>
                <a:latin typeface="Arial"/>
                <a:ea typeface="Arial"/>
                <a:cs typeface="Arial"/>
                <a:sym typeface="Arial"/>
              </a:rPr>
              <a:t> </a:t>
            </a:r>
            <a:r>
              <a:rPr b="1" i="0" lang="en" sz="1050">
                <a:solidFill>
                  <a:srgbClr val="008000"/>
                </a:solidFill>
                <a:highlight>
                  <a:srgbClr val="F7F7F7"/>
                </a:highlight>
                <a:latin typeface="Arial"/>
                <a:ea typeface="Arial"/>
                <a:cs typeface="Arial"/>
                <a:sym typeface="Arial"/>
              </a:rPr>
              <a:t>as</a:t>
            </a:r>
            <a:r>
              <a:rPr i="0" lang="en" sz="1050">
                <a:solidFill>
                  <a:srgbClr val="333333"/>
                </a:solidFill>
                <a:highlight>
                  <a:srgbClr val="F7F7F7"/>
                </a:highlight>
                <a:latin typeface="Arial"/>
                <a:ea typeface="Arial"/>
                <a:cs typeface="Arial"/>
                <a:sym typeface="Arial"/>
              </a:rPr>
              <a:t> </a:t>
            </a:r>
            <a:r>
              <a:rPr b="1" i="0" lang="en" sz="1050">
                <a:solidFill>
                  <a:srgbClr val="0000FF"/>
                </a:solidFill>
                <a:highlight>
                  <a:srgbClr val="F7F7F7"/>
                </a:highlight>
                <a:latin typeface="Arial"/>
                <a:ea typeface="Arial"/>
                <a:cs typeface="Arial"/>
                <a:sym typeface="Arial"/>
              </a:rPr>
              <a:t>mdates</a:t>
            </a:r>
            <a:endParaRPr sz="1100"/>
          </a:p>
        </p:txBody>
      </p:sp>
      <p:sp>
        <p:nvSpPr>
          <p:cNvPr id="374" name="Google Shape;374;p52"/>
          <p:cNvSpPr txBox="1"/>
          <p:nvPr>
            <p:ph idx="11" type="ftr"/>
          </p:nvPr>
        </p:nvSpPr>
        <p:spPr>
          <a:xfrm>
            <a:off x="2789197" y="4840039"/>
            <a:ext cx="4710623" cy="303461"/>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t>Data Analytics Bootcamp – Group 4 - Project 1, September 2020</a:t>
            </a:r>
            <a:endParaRPr sz="1100"/>
          </a:p>
        </p:txBody>
      </p:sp>
      <p:sp>
        <p:nvSpPr>
          <p:cNvPr id="375" name="Google Shape;375;p52"/>
          <p:cNvSpPr txBox="1"/>
          <p:nvPr>
            <p:ph idx="1" type="body"/>
          </p:nvPr>
        </p:nvSpPr>
        <p:spPr>
          <a:xfrm>
            <a:off x="4908600" y="879875"/>
            <a:ext cx="3446100" cy="3177900"/>
          </a:xfrm>
          <a:prstGeom prst="rect">
            <a:avLst/>
          </a:prstGeom>
          <a:noFill/>
          <a:ln>
            <a:noFill/>
          </a:ln>
        </p:spPr>
        <p:txBody>
          <a:bodyPr anchorCtr="0" anchor="t" bIns="34275" lIns="68575" spcFirstLastPara="1" rIns="68575" wrap="square" tIns="34275">
            <a:noAutofit/>
          </a:bodyPr>
          <a:lstStyle/>
          <a:p>
            <a:pPr indent="-292100" lvl="1" marL="685800" rtl="0" algn="l">
              <a:spcBef>
                <a:spcPts val="0"/>
              </a:spcBef>
              <a:spcAft>
                <a:spcPts val="0"/>
              </a:spcAft>
              <a:buSzPts val="1400"/>
              <a:buChar char="–"/>
            </a:pPr>
            <a:r>
              <a:rPr lang="en" sz="1050">
                <a:solidFill>
                  <a:srgbClr val="408080"/>
                </a:solidFill>
                <a:highlight>
                  <a:srgbClr val="F7F7F7"/>
                </a:highlight>
                <a:latin typeface="Arial"/>
                <a:ea typeface="Arial"/>
                <a:cs typeface="Arial"/>
                <a:sym typeface="Arial"/>
              </a:rPr>
              <a:t> # - Install sodapy (pip install sodapy)</a:t>
            </a:r>
            <a:endParaRPr i="0" sz="1050">
              <a:solidFill>
                <a:srgbClr val="333333"/>
              </a:solidFill>
              <a:highlight>
                <a:srgbClr val="F7F7F7"/>
              </a:highlight>
              <a:latin typeface="Arial"/>
              <a:ea typeface="Arial"/>
              <a:cs typeface="Arial"/>
              <a:sym typeface="Arial"/>
            </a:endParaRPr>
          </a:p>
          <a:p>
            <a:pPr indent="-292100" lvl="1" marL="685800" rtl="0" algn="l">
              <a:lnSpc>
                <a:spcPct val="94000"/>
              </a:lnSpc>
              <a:spcBef>
                <a:spcPts val="500"/>
              </a:spcBef>
              <a:spcAft>
                <a:spcPts val="0"/>
              </a:spcAft>
              <a:buClr>
                <a:schemeClr val="dk2"/>
              </a:buClr>
              <a:buSzPts val="1400"/>
              <a:buChar char="–"/>
            </a:pPr>
            <a:r>
              <a:rPr lang="en" sz="1050">
                <a:solidFill>
                  <a:srgbClr val="408080"/>
                </a:solidFill>
                <a:highlight>
                  <a:srgbClr val="F7F7F7"/>
                </a:highlight>
                <a:latin typeface="Arial"/>
                <a:ea typeface="Arial"/>
                <a:cs typeface="Arial"/>
                <a:sym typeface="Arial"/>
              </a:rPr>
              <a:t># - In the config.py file write your username, password, and app_token</a:t>
            </a:r>
            <a:endParaRPr i="0" sz="1050">
              <a:solidFill>
                <a:srgbClr val="333333"/>
              </a:solidFill>
              <a:highlight>
                <a:srgbClr val="F7F7F7"/>
              </a:highlight>
              <a:latin typeface="Arial"/>
              <a:ea typeface="Arial"/>
              <a:cs typeface="Arial"/>
              <a:sym typeface="Arial"/>
            </a:endParaRPr>
          </a:p>
          <a:p>
            <a:pPr indent="-292100" lvl="1" marL="685800" rtl="0" algn="l">
              <a:lnSpc>
                <a:spcPct val="94000"/>
              </a:lnSpc>
              <a:spcBef>
                <a:spcPts val="500"/>
              </a:spcBef>
              <a:spcAft>
                <a:spcPts val="0"/>
              </a:spcAft>
              <a:buClr>
                <a:schemeClr val="dk2"/>
              </a:buClr>
              <a:buSzPts val="1400"/>
              <a:buChar char="–"/>
            </a:pPr>
            <a:r>
              <a:rPr b="1" i="0" lang="en" sz="1050">
                <a:solidFill>
                  <a:srgbClr val="008000"/>
                </a:solidFill>
                <a:highlight>
                  <a:srgbClr val="F7F7F7"/>
                </a:highlight>
                <a:latin typeface="Arial"/>
                <a:ea typeface="Arial"/>
                <a:cs typeface="Arial"/>
                <a:sym typeface="Arial"/>
              </a:rPr>
              <a:t>from</a:t>
            </a:r>
            <a:r>
              <a:rPr i="0" lang="en" sz="1050">
                <a:solidFill>
                  <a:srgbClr val="333333"/>
                </a:solidFill>
                <a:highlight>
                  <a:srgbClr val="F7F7F7"/>
                </a:highlight>
                <a:latin typeface="Arial"/>
                <a:ea typeface="Arial"/>
                <a:cs typeface="Arial"/>
                <a:sym typeface="Arial"/>
              </a:rPr>
              <a:t> </a:t>
            </a:r>
            <a:r>
              <a:rPr b="1" i="0" lang="en" sz="1050">
                <a:solidFill>
                  <a:srgbClr val="0000FF"/>
                </a:solidFill>
                <a:highlight>
                  <a:srgbClr val="F7F7F7"/>
                </a:highlight>
                <a:latin typeface="Arial"/>
                <a:ea typeface="Arial"/>
                <a:cs typeface="Arial"/>
                <a:sym typeface="Arial"/>
              </a:rPr>
              <a:t>sodapy</a:t>
            </a:r>
            <a:r>
              <a:rPr i="0" lang="en" sz="1050">
                <a:solidFill>
                  <a:srgbClr val="333333"/>
                </a:solidFill>
                <a:highlight>
                  <a:srgbClr val="F7F7F7"/>
                </a:highlight>
                <a:latin typeface="Arial"/>
                <a:ea typeface="Arial"/>
                <a:cs typeface="Arial"/>
                <a:sym typeface="Arial"/>
              </a:rPr>
              <a:t> </a:t>
            </a:r>
            <a:r>
              <a:rPr b="1" i="0" lang="en" sz="1050">
                <a:solidFill>
                  <a:srgbClr val="008000"/>
                </a:solidFill>
                <a:highlight>
                  <a:srgbClr val="F7F7F7"/>
                </a:highlight>
                <a:latin typeface="Arial"/>
                <a:ea typeface="Arial"/>
                <a:cs typeface="Arial"/>
                <a:sym typeface="Arial"/>
              </a:rPr>
              <a:t>import</a:t>
            </a:r>
            <a:r>
              <a:rPr i="0" lang="en" sz="1050">
                <a:solidFill>
                  <a:srgbClr val="333333"/>
                </a:solidFill>
                <a:highlight>
                  <a:srgbClr val="F7F7F7"/>
                </a:highlight>
                <a:latin typeface="Arial"/>
                <a:ea typeface="Arial"/>
                <a:cs typeface="Arial"/>
                <a:sym typeface="Arial"/>
              </a:rPr>
              <a:t> Socrata</a:t>
            </a:r>
            <a:endParaRPr i="0" sz="1050">
              <a:solidFill>
                <a:srgbClr val="333333"/>
              </a:solidFill>
              <a:highlight>
                <a:srgbClr val="F7F7F7"/>
              </a:highlight>
              <a:latin typeface="Arial"/>
              <a:ea typeface="Arial"/>
              <a:cs typeface="Arial"/>
              <a:sym typeface="Arial"/>
            </a:endParaRPr>
          </a:p>
          <a:p>
            <a:pPr indent="-292100" lvl="1" marL="685800" rtl="0" algn="l">
              <a:lnSpc>
                <a:spcPct val="94000"/>
              </a:lnSpc>
              <a:spcBef>
                <a:spcPts val="500"/>
              </a:spcBef>
              <a:spcAft>
                <a:spcPts val="0"/>
              </a:spcAft>
              <a:buClr>
                <a:schemeClr val="dk2"/>
              </a:buClr>
              <a:buSzPts val="1400"/>
              <a:buChar char="–"/>
            </a:pPr>
            <a:r>
              <a:rPr b="1" i="0" lang="en" sz="1050">
                <a:solidFill>
                  <a:srgbClr val="008000"/>
                </a:solidFill>
                <a:highlight>
                  <a:srgbClr val="F7F7F7"/>
                </a:highlight>
                <a:latin typeface="Arial"/>
                <a:ea typeface="Arial"/>
                <a:cs typeface="Arial"/>
                <a:sym typeface="Arial"/>
              </a:rPr>
              <a:t>from</a:t>
            </a:r>
            <a:r>
              <a:rPr i="0" lang="en" sz="1050">
                <a:solidFill>
                  <a:srgbClr val="333333"/>
                </a:solidFill>
                <a:highlight>
                  <a:srgbClr val="F7F7F7"/>
                </a:highlight>
                <a:latin typeface="Arial"/>
                <a:ea typeface="Arial"/>
                <a:cs typeface="Arial"/>
                <a:sym typeface="Arial"/>
              </a:rPr>
              <a:t> </a:t>
            </a:r>
            <a:r>
              <a:rPr b="1" i="0" lang="en" sz="1050">
                <a:solidFill>
                  <a:srgbClr val="0000FF"/>
                </a:solidFill>
                <a:highlight>
                  <a:srgbClr val="F7F7F7"/>
                </a:highlight>
                <a:latin typeface="Arial"/>
                <a:ea typeface="Arial"/>
                <a:cs typeface="Arial"/>
                <a:sym typeface="Arial"/>
              </a:rPr>
              <a:t>config</a:t>
            </a:r>
            <a:r>
              <a:rPr i="0" lang="en" sz="1050">
                <a:solidFill>
                  <a:srgbClr val="333333"/>
                </a:solidFill>
                <a:highlight>
                  <a:srgbClr val="F7F7F7"/>
                </a:highlight>
                <a:latin typeface="Arial"/>
                <a:ea typeface="Arial"/>
                <a:cs typeface="Arial"/>
                <a:sym typeface="Arial"/>
              </a:rPr>
              <a:t> </a:t>
            </a:r>
            <a:r>
              <a:rPr b="1" i="0" lang="en" sz="1050">
                <a:solidFill>
                  <a:srgbClr val="008000"/>
                </a:solidFill>
                <a:highlight>
                  <a:srgbClr val="F7F7F7"/>
                </a:highlight>
                <a:latin typeface="Arial"/>
                <a:ea typeface="Arial"/>
                <a:cs typeface="Arial"/>
                <a:sym typeface="Arial"/>
              </a:rPr>
              <a:t>import</a:t>
            </a:r>
            <a:r>
              <a:rPr i="0" lang="en" sz="1050">
                <a:solidFill>
                  <a:srgbClr val="333333"/>
                </a:solidFill>
                <a:highlight>
                  <a:srgbClr val="F7F7F7"/>
                </a:highlight>
                <a:latin typeface="Arial"/>
                <a:ea typeface="Arial"/>
                <a:cs typeface="Arial"/>
                <a:sym typeface="Arial"/>
              </a:rPr>
              <a:t> app_token</a:t>
            </a:r>
            <a:endParaRPr i="0" sz="1050">
              <a:solidFill>
                <a:srgbClr val="333333"/>
              </a:solidFill>
              <a:highlight>
                <a:srgbClr val="F7F7F7"/>
              </a:highlight>
              <a:latin typeface="Arial"/>
              <a:ea typeface="Arial"/>
              <a:cs typeface="Arial"/>
              <a:sym typeface="Arial"/>
            </a:endParaRPr>
          </a:p>
          <a:p>
            <a:pPr indent="-292100" lvl="1" marL="685800" rtl="0" algn="l">
              <a:lnSpc>
                <a:spcPct val="94000"/>
              </a:lnSpc>
              <a:spcBef>
                <a:spcPts val="500"/>
              </a:spcBef>
              <a:spcAft>
                <a:spcPts val="0"/>
              </a:spcAft>
              <a:buClr>
                <a:schemeClr val="dk2"/>
              </a:buClr>
              <a:buSzPts val="1400"/>
              <a:buChar char="–"/>
            </a:pPr>
            <a:r>
              <a:rPr b="1" i="0" lang="en" sz="1050">
                <a:solidFill>
                  <a:srgbClr val="008000"/>
                </a:solidFill>
                <a:highlight>
                  <a:srgbClr val="F7F7F7"/>
                </a:highlight>
                <a:latin typeface="Arial"/>
                <a:ea typeface="Arial"/>
                <a:cs typeface="Arial"/>
                <a:sym typeface="Arial"/>
              </a:rPr>
              <a:t>from</a:t>
            </a:r>
            <a:r>
              <a:rPr i="0" lang="en" sz="1050">
                <a:solidFill>
                  <a:srgbClr val="333333"/>
                </a:solidFill>
                <a:highlight>
                  <a:srgbClr val="F7F7F7"/>
                </a:highlight>
                <a:latin typeface="Arial"/>
                <a:ea typeface="Arial"/>
                <a:cs typeface="Arial"/>
                <a:sym typeface="Arial"/>
              </a:rPr>
              <a:t> </a:t>
            </a:r>
            <a:r>
              <a:rPr b="1" i="0" lang="en" sz="1050">
                <a:solidFill>
                  <a:srgbClr val="0000FF"/>
                </a:solidFill>
                <a:highlight>
                  <a:srgbClr val="F7F7F7"/>
                </a:highlight>
                <a:latin typeface="Arial"/>
                <a:ea typeface="Arial"/>
                <a:cs typeface="Arial"/>
                <a:sym typeface="Arial"/>
              </a:rPr>
              <a:t>config</a:t>
            </a:r>
            <a:r>
              <a:rPr i="0" lang="en" sz="1050">
                <a:solidFill>
                  <a:srgbClr val="333333"/>
                </a:solidFill>
                <a:highlight>
                  <a:srgbClr val="F7F7F7"/>
                </a:highlight>
                <a:latin typeface="Arial"/>
                <a:ea typeface="Arial"/>
                <a:cs typeface="Arial"/>
                <a:sym typeface="Arial"/>
              </a:rPr>
              <a:t> </a:t>
            </a:r>
            <a:r>
              <a:rPr b="1" i="0" lang="en" sz="1050">
                <a:solidFill>
                  <a:srgbClr val="008000"/>
                </a:solidFill>
                <a:highlight>
                  <a:srgbClr val="F7F7F7"/>
                </a:highlight>
                <a:latin typeface="Arial"/>
                <a:ea typeface="Arial"/>
                <a:cs typeface="Arial"/>
                <a:sym typeface="Arial"/>
              </a:rPr>
              <a:t>import</a:t>
            </a:r>
            <a:r>
              <a:rPr i="0" lang="en" sz="1050">
                <a:solidFill>
                  <a:srgbClr val="333333"/>
                </a:solidFill>
                <a:highlight>
                  <a:srgbClr val="F7F7F7"/>
                </a:highlight>
                <a:latin typeface="Arial"/>
                <a:ea typeface="Arial"/>
                <a:cs typeface="Arial"/>
                <a:sym typeface="Arial"/>
              </a:rPr>
              <a:t> username</a:t>
            </a:r>
            <a:endParaRPr i="0" sz="1050">
              <a:solidFill>
                <a:srgbClr val="333333"/>
              </a:solidFill>
              <a:highlight>
                <a:srgbClr val="F7F7F7"/>
              </a:highlight>
              <a:latin typeface="Arial"/>
              <a:ea typeface="Arial"/>
              <a:cs typeface="Arial"/>
              <a:sym typeface="Arial"/>
            </a:endParaRPr>
          </a:p>
          <a:p>
            <a:pPr indent="-292100" lvl="1" marL="685800" rtl="0" algn="l">
              <a:lnSpc>
                <a:spcPct val="115000"/>
              </a:lnSpc>
              <a:spcBef>
                <a:spcPts val="0"/>
              </a:spcBef>
              <a:spcAft>
                <a:spcPts val="0"/>
              </a:spcAft>
              <a:buSzPts val="1400"/>
              <a:buChar char="–"/>
            </a:pPr>
            <a:r>
              <a:rPr b="1" i="0" lang="en" sz="1050">
                <a:solidFill>
                  <a:srgbClr val="008000"/>
                </a:solidFill>
                <a:highlight>
                  <a:srgbClr val="F7F7F7"/>
                </a:highlight>
                <a:latin typeface="Arial"/>
                <a:ea typeface="Arial"/>
                <a:cs typeface="Arial"/>
                <a:sym typeface="Arial"/>
              </a:rPr>
              <a:t>from</a:t>
            </a:r>
            <a:r>
              <a:rPr i="0" lang="en" sz="1050">
                <a:solidFill>
                  <a:srgbClr val="333333"/>
                </a:solidFill>
                <a:highlight>
                  <a:srgbClr val="F7F7F7"/>
                </a:highlight>
                <a:latin typeface="Arial"/>
                <a:ea typeface="Arial"/>
                <a:cs typeface="Arial"/>
                <a:sym typeface="Arial"/>
              </a:rPr>
              <a:t> </a:t>
            </a:r>
            <a:r>
              <a:rPr b="1" i="0" lang="en" sz="1050">
                <a:solidFill>
                  <a:srgbClr val="0000FF"/>
                </a:solidFill>
                <a:highlight>
                  <a:srgbClr val="F7F7F7"/>
                </a:highlight>
                <a:latin typeface="Arial"/>
                <a:ea typeface="Arial"/>
                <a:cs typeface="Arial"/>
                <a:sym typeface="Arial"/>
              </a:rPr>
              <a:t>config</a:t>
            </a:r>
            <a:r>
              <a:rPr i="0" lang="en" sz="1050">
                <a:solidFill>
                  <a:srgbClr val="333333"/>
                </a:solidFill>
                <a:highlight>
                  <a:srgbClr val="F7F7F7"/>
                </a:highlight>
                <a:latin typeface="Arial"/>
                <a:ea typeface="Arial"/>
                <a:cs typeface="Arial"/>
                <a:sym typeface="Arial"/>
              </a:rPr>
              <a:t> </a:t>
            </a:r>
            <a:r>
              <a:rPr b="1" i="0" lang="en" sz="1050">
                <a:solidFill>
                  <a:srgbClr val="008000"/>
                </a:solidFill>
                <a:highlight>
                  <a:srgbClr val="F7F7F7"/>
                </a:highlight>
                <a:latin typeface="Arial"/>
                <a:ea typeface="Arial"/>
                <a:cs typeface="Arial"/>
                <a:sym typeface="Arial"/>
              </a:rPr>
              <a:t>import</a:t>
            </a:r>
            <a:r>
              <a:rPr i="0" lang="en" sz="1050">
                <a:solidFill>
                  <a:srgbClr val="333333"/>
                </a:solidFill>
                <a:highlight>
                  <a:srgbClr val="F7F7F7"/>
                </a:highlight>
                <a:latin typeface="Arial"/>
                <a:ea typeface="Arial"/>
                <a:cs typeface="Arial"/>
                <a:sym typeface="Arial"/>
              </a:rPr>
              <a:t> password</a:t>
            </a:r>
            <a:endParaRPr i="0" sz="1050">
              <a:solidFill>
                <a:srgbClr val="333333"/>
              </a:solidFill>
              <a:highlight>
                <a:srgbClr val="F7F7F7"/>
              </a:highlight>
              <a:latin typeface="Arial"/>
              <a:ea typeface="Arial"/>
              <a:cs typeface="Arial"/>
              <a:sym typeface="Arial"/>
            </a:endParaRPr>
          </a:p>
          <a:p>
            <a:pPr indent="0" lvl="0" marL="685800" rtl="0" algn="l">
              <a:lnSpc>
                <a:spcPct val="94000"/>
              </a:lnSpc>
              <a:spcBef>
                <a:spcPts val="500"/>
              </a:spcBef>
              <a:spcAft>
                <a:spcPts val="0"/>
              </a:spcAft>
              <a:buNone/>
            </a:pPr>
            <a:r>
              <a:t/>
            </a:r>
            <a:endParaRPr b="1" sz="1400"/>
          </a:p>
          <a:p>
            <a:pPr indent="-228600" lvl="0" marL="292100" rtl="0" algn="l">
              <a:lnSpc>
                <a:spcPct val="94000"/>
              </a:lnSpc>
              <a:spcBef>
                <a:spcPts val="900"/>
              </a:spcBef>
              <a:spcAft>
                <a:spcPts val="0"/>
              </a:spcAft>
              <a:buClr>
                <a:schemeClr val="dk2"/>
              </a:buClr>
              <a:buSzPts val="1100"/>
              <a:buNone/>
            </a:pPr>
            <a:r>
              <a:t/>
            </a:r>
            <a:endParaRPr sz="1100"/>
          </a:p>
          <a:p>
            <a:pPr indent="-190500" lvl="0" marL="292100" rtl="0" algn="l">
              <a:lnSpc>
                <a:spcPct val="94000"/>
              </a:lnSpc>
              <a:spcBef>
                <a:spcPts val="900"/>
              </a:spcBef>
              <a:spcAft>
                <a:spcPts val="0"/>
              </a:spcAft>
              <a:buClr>
                <a:schemeClr val="dk2"/>
              </a:buClr>
              <a:buSzPts val="1500"/>
              <a:buNone/>
            </a:pPr>
            <a:r>
              <a:t/>
            </a:r>
            <a:endParaRPr sz="1100"/>
          </a:p>
        </p:txBody>
      </p:sp>
      <p:sp>
        <p:nvSpPr>
          <p:cNvPr id="376" name="Google Shape;376;p52"/>
          <p:cNvSpPr txBox="1"/>
          <p:nvPr>
            <p:ph type="title"/>
          </p:nvPr>
        </p:nvSpPr>
        <p:spPr>
          <a:xfrm>
            <a:off x="1028700" y="227375"/>
            <a:ext cx="7200900" cy="303300"/>
          </a:xfrm>
          <a:prstGeom prst="rect">
            <a:avLst/>
          </a:prstGeom>
          <a:noFill/>
          <a:ln>
            <a:noFill/>
          </a:ln>
        </p:spPr>
        <p:txBody>
          <a:bodyPr anchorCtr="0" anchor="t" bIns="34275" lIns="68575" spcFirstLastPara="1" rIns="68575" wrap="square" tIns="34275">
            <a:noAutofit/>
          </a:bodyPr>
          <a:lstStyle/>
          <a:p>
            <a:pPr indent="0" lvl="0" marL="0" rtl="0" algn="l">
              <a:lnSpc>
                <a:spcPct val="89000"/>
              </a:lnSpc>
              <a:spcBef>
                <a:spcPts val="0"/>
              </a:spcBef>
              <a:spcAft>
                <a:spcPts val="0"/>
              </a:spcAft>
              <a:buClr>
                <a:schemeClr val="dk2"/>
              </a:buClr>
              <a:buSzPts val="3300"/>
              <a:buFont typeface="Libre Franklin"/>
              <a:buNone/>
            </a:pPr>
            <a:r>
              <a:rPr b="1" lang="en" sz="1300"/>
              <a:t>Appendix – Skills Applied</a:t>
            </a:r>
            <a:endParaRPr b="1"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1028700" y="514350"/>
            <a:ext cx="7200900" cy="394200"/>
          </a:xfrm>
          <a:prstGeom prst="rect">
            <a:avLst/>
          </a:prstGeom>
          <a:noFill/>
          <a:ln>
            <a:noFill/>
          </a:ln>
        </p:spPr>
        <p:txBody>
          <a:bodyPr anchorCtr="0" anchor="t" bIns="34275" lIns="68575" spcFirstLastPara="1" rIns="68575" wrap="square" tIns="34275">
            <a:noAutofit/>
          </a:bodyPr>
          <a:lstStyle/>
          <a:p>
            <a:pPr indent="0" lvl="0" marL="0" rtl="0" algn="ctr">
              <a:lnSpc>
                <a:spcPct val="89000"/>
              </a:lnSpc>
              <a:spcBef>
                <a:spcPts val="0"/>
              </a:spcBef>
              <a:spcAft>
                <a:spcPts val="0"/>
              </a:spcAft>
              <a:buClr>
                <a:schemeClr val="dk2"/>
              </a:buClr>
              <a:buSzPts val="3300"/>
              <a:buFont typeface="Libre Franklin"/>
              <a:buNone/>
            </a:pPr>
            <a:r>
              <a:rPr b="1" lang="en" sz="1400"/>
              <a:t>Motivation and Summary </a:t>
            </a:r>
            <a:endParaRPr b="1" sz="1400"/>
          </a:p>
        </p:txBody>
      </p:sp>
      <p:sp>
        <p:nvSpPr>
          <p:cNvPr id="152" name="Google Shape;152;p27"/>
          <p:cNvSpPr txBox="1"/>
          <p:nvPr>
            <p:ph idx="1" type="body"/>
          </p:nvPr>
        </p:nvSpPr>
        <p:spPr>
          <a:xfrm>
            <a:off x="1028700" y="1222525"/>
            <a:ext cx="7623000" cy="3177900"/>
          </a:xfrm>
          <a:prstGeom prst="rect">
            <a:avLst/>
          </a:prstGeom>
          <a:no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285750" lvl="0" marL="292100" rtl="0" algn="l">
              <a:lnSpc>
                <a:spcPct val="94000"/>
              </a:lnSpc>
              <a:spcBef>
                <a:spcPts val="0"/>
              </a:spcBef>
              <a:spcAft>
                <a:spcPts val="0"/>
              </a:spcAft>
              <a:buClr>
                <a:schemeClr val="dk2"/>
              </a:buClr>
              <a:buSzPts val="1500"/>
              <a:buChar char="■"/>
            </a:pPr>
            <a:r>
              <a:rPr lang="en" sz="1100"/>
              <a:t>Hypotheses</a:t>
            </a:r>
            <a:endParaRPr sz="1100"/>
          </a:p>
          <a:p>
            <a:pPr indent="-285750" lvl="1" marL="685800" rtl="0" algn="l">
              <a:lnSpc>
                <a:spcPct val="94000"/>
              </a:lnSpc>
              <a:spcBef>
                <a:spcPts val="500"/>
              </a:spcBef>
              <a:spcAft>
                <a:spcPts val="0"/>
              </a:spcAft>
              <a:buClr>
                <a:srgbClr val="000000"/>
              </a:buClr>
              <a:buSzPts val="1500"/>
              <a:buChar char="–"/>
            </a:pPr>
            <a:r>
              <a:rPr lang="en" sz="1100">
                <a:solidFill>
                  <a:srgbClr val="000000"/>
                </a:solidFill>
              </a:rPr>
              <a:t>Population mobility varies in the US according to the state and the distance</a:t>
            </a:r>
            <a:r>
              <a:rPr lang="en" sz="1100">
                <a:solidFill>
                  <a:srgbClr val="000000"/>
                </a:solidFill>
              </a:rPr>
              <a:t> </a:t>
            </a:r>
            <a:endParaRPr sz="1100">
              <a:solidFill>
                <a:srgbClr val="000000"/>
              </a:solidFill>
            </a:endParaRPr>
          </a:p>
          <a:p>
            <a:pPr indent="-285750" lvl="1" marL="685800" rtl="0" algn="l">
              <a:lnSpc>
                <a:spcPct val="94000"/>
              </a:lnSpc>
              <a:spcBef>
                <a:spcPts val="500"/>
              </a:spcBef>
              <a:spcAft>
                <a:spcPts val="0"/>
              </a:spcAft>
              <a:buClr>
                <a:schemeClr val="dk2"/>
              </a:buClr>
              <a:buSzPts val="1500"/>
              <a:buChar char="–"/>
            </a:pPr>
            <a:r>
              <a:rPr lang="en" sz="1100"/>
              <a:t>Travel in the US declined during Covid. </a:t>
            </a:r>
            <a:endParaRPr sz="1100"/>
          </a:p>
          <a:p>
            <a:pPr indent="-285750" lvl="0" marL="292100" rtl="0" algn="l">
              <a:lnSpc>
                <a:spcPct val="94000"/>
              </a:lnSpc>
              <a:spcBef>
                <a:spcPts val="900"/>
              </a:spcBef>
              <a:spcAft>
                <a:spcPts val="0"/>
              </a:spcAft>
              <a:buClr>
                <a:schemeClr val="dk2"/>
              </a:buClr>
              <a:buSzPts val="1500"/>
              <a:buChar char="■"/>
            </a:pPr>
            <a:r>
              <a:rPr lang="en" sz="1100"/>
              <a:t>Questions</a:t>
            </a:r>
            <a:endParaRPr sz="1100"/>
          </a:p>
          <a:p>
            <a:pPr indent="-298450" lvl="1" marL="685800" rtl="0" algn="l">
              <a:spcBef>
                <a:spcPts val="500"/>
              </a:spcBef>
              <a:spcAft>
                <a:spcPts val="0"/>
              </a:spcAft>
              <a:buSzPts val="1500"/>
              <a:buChar char="–"/>
            </a:pPr>
            <a:r>
              <a:rPr lang="en" sz="1100"/>
              <a:t>Comparison of daily travel distances by  state</a:t>
            </a:r>
            <a:endParaRPr sz="1100"/>
          </a:p>
          <a:p>
            <a:pPr indent="-298450" lvl="1" marL="685800" rtl="0" algn="l">
              <a:spcBef>
                <a:spcPts val="500"/>
              </a:spcBef>
              <a:spcAft>
                <a:spcPts val="0"/>
              </a:spcAft>
              <a:buSzPts val="1500"/>
              <a:buChar char="–"/>
            </a:pPr>
            <a:r>
              <a:rPr lang="en" sz="1100"/>
              <a:t>Correlation between distance and number of trips </a:t>
            </a:r>
            <a:endParaRPr sz="1100"/>
          </a:p>
          <a:p>
            <a:pPr indent="-298450" lvl="1" marL="685800" rtl="0" algn="l">
              <a:spcBef>
                <a:spcPts val="500"/>
              </a:spcBef>
              <a:spcAft>
                <a:spcPts val="0"/>
              </a:spcAft>
              <a:buSzPts val="1500"/>
              <a:buChar char="–"/>
            </a:pPr>
            <a:r>
              <a:rPr lang="en" sz="1100"/>
              <a:t>Travel data during COVID-19 analysis </a:t>
            </a:r>
            <a:endParaRPr sz="1100"/>
          </a:p>
          <a:p>
            <a:pPr indent="-285750" lvl="1" marL="685800" rtl="0" algn="l">
              <a:lnSpc>
                <a:spcPct val="94000"/>
              </a:lnSpc>
              <a:spcBef>
                <a:spcPts val="500"/>
              </a:spcBef>
              <a:spcAft>
                <a:spcPts val="0"/>
              </a:spcAft>
              <a:buClr>
                <a:schemeClr val="dk2"/>
              </a:buClr>
              <a:buSzPts val="1500"/>
              <a:buChar char="–"/>
            </a:pPr>
            <a:r>
              <a:rPr lang="en" sz="1100"/>
              <a:t>Comparison of people staying at home vs. people travel in the  state of NY</a:t>
            </a:r>
            <a:endParaRPr sz="1100"/>
          </a:p>
          <a:p>
            <a:pPr indent="-285750" lvl="1" marL="685800" rtl="0" algn="l">
              <a:lnSpc>
                <a:spcPct val="94000"/>
              </a:lnSpc>
              <a:spcBef>
                <a:spcPts val="500"/>
              </a:spcBef>
              <a:spcAft>
                <a:spcPts val="0"/>
              </a:spcAft>
              <a:buClr>
                <a:schemeClr val="dk2"/>
              </a:buClr>
              <a:buSzPts val="1500"/>
              <a:buChar char="–"/>
            </a:pPr>
            <a:r>
              <a:rPr lang="en" sz="1100"/>
              <a:t>Comparison between weekdays and weekends</a:t>
            </a:r>
            <a:endParaRPr sz="1100"/>
          </a:p>
          <a:p>
            <a:pPr indent="0" lvl="0" marL="685800" rtl="0" algn="l">
              <a:lnSpc>
                <a:spcPct val="94000"/>
              </a:lnSpc>
              <a:spcBef>
                <a:spcPts val="500"/>
              </a:spcBef>
              <a:spcAft>
                <a:spcPts val="0"/>
              </a:spcAft>
              <a:buNone/>
            </a:pPr>
            <a:r>
              <a:t/>
            </a:r>
            <a:endParaRPr sz="1100"/>
          </a:p>
        </p:txBody>
      </p:sp>
      <p:sp>
        <p:nvSpPr>
          <p:cNvPr id="153" name="Google Shape;153;p27"/>
          <p:cNvSpPr txBox="1"/>
          <p:nvPr>
            <p:ph idx="11" type="ftr"/>
          </p:nvPr>
        </p:nvSpPr>
        <p:spPr>
          <a:xfrm>
            <a:off x="2789197" y="4840039"/>
            <a:ext cx="4710623" cy="303461"/>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t>Data Analytics Bootcamp – Group 4 - Project 1, September 2020</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1028700" y="438150"/>
            <a:ext cx="7200900" cy="364200"/>
          </a:xfrm>
          <a:prstGeom prst="rect">
            <a:avLst/>
          </a:prstGeom>
          <a:noFill/>
          <a:ln>
            <a:noFill/>
          </a:ln>
        </p:spPr>
        <p:txBody>
          <a:bodyPr anchorCtr="0" anchor="t" bIns="34275" lIns="68575" spcFirstLastPara="1" rIns="68575" wrap="square" tIns="34275">
            <a:noAutofit/>
          </a:bodyPr>
          <a:lstStyle/>
          <a:p>
            <a:pPr indent="0" lvl="0" marL="0" marR="0" rtl="0" algn="ctr">
              <a:lnSpc>
                <a:spcPct val="94000"/>
              </a:lnSpc>
              <a:spcBef>
                <a:spcPts val="500"/>
              </a:spcBef>
              <a:spcAft>
                <a:spcPts val="0"/>
              </a:spcAft>
              <a:buNone/>
            </a:pPr>
            <a:r>
              <a:rPr b="1" lang="en" sz="1400"/>
              <a:t>Data Exploration </a:t>
            </a:r>
            <a:r>
              <a:rPr b="1" i="1" lang="en" sz="1400"/>
              <a:t>and</a:t>
            </a:r>
            <a:r>
              <a:rPr b="1" lang="en" sz="1400"/>
              <a:t> Cleanup</a:t>
            </a:r>
            <a:endParaRPr b="1" sz="1400"/>
          </a:p>
        </p:txBody>
      </p:sp>
      <p:sp>
        <p:nvSpPr>
          <p:cNvPr id="159" name="Google Shape;159;p28"/>
          <p:cNvSpPr txBox="1"/>
          <p:nvPr>
            <p:ph idx="1" type="body"/>
          </p:nvPr>
        </p:nvSpPr>
        <p:spPr>
          <a:xfrm>
            <a:off x="1028700" y="878651"/>
            <a:ext cx="7832700" cy="3905400"/>
          </a:xfrm>
          <a:prstGeom prst="rect">
            <a:avLst/>
          </a:prstGeom>
          <a:noFill/>
          <a:ln>
            <a:noFill/>
          </a:ln>
        </p:spPr>
        <p:txBody>
          <a:bodyPr anchorCtr="0" anchor="t" bIns="34275" lIns="68575" spcFirstLastPara="1" rIns="68575" wrap="square" tIns="34275">
            <a:noAutofit/>
          </a:bodyPr>
          <a:lstStyle/>
          <a:p>
            <a:pPr indent="-285750" lvl="0" marL="292100" rtl="0" algn="l">
              <a:lnSpc>
                <a:spcPct val="94000"/>
              </a:lnSpc>
              <a:spcBef>
                <a:spcPts val="0"/>
              </a:spcBef>
              <a:spcAft>
                <a:spcPts val="0"/>
              </a:spcAft>
              <a:buClr>
                <a:schemeClr val="dk1"/>
              </a:buClr>
              <a:buSzPts val="1500"/>
              <a:buChar char="■"/>
            </a:pPr>
            <a:r>
              <a:rPr lang="en" sz="1100">
                <a:solidFill>
                  <a:schemeClr val="dk1"/>
                </a:solidFill>
              </a:rPr>
              <a:t>Data source</a:t>
            </a:r>
            <a:endParaRPr sz="1100"/>
          </a:p>
          <a:p>
            <a:pPr indent="-285750" lvl="1" marL="685800" rtl="0" algn="l">
              <a:lnSpc>
                <a:spcPct val="94000"/>
              </a:lnSpc>
              <a:spcBef>
                <a:spcPts val="500"/>
              </a:spcBef>
              <a:spcAft>
                <a:spcPts val="0"/>
              </a:spcAft>
              <a:buClr>
                <a:schemeClr val="dk1"/>
              </a:buClr>
              <a:buSzPts val="1500"/>
              <a:buChar char="–"/>
            </a:pPr>
            <a:r>
              <a:rPr lang="en" sz="1100">
                <a:solidFill>
                  <a:schemeClr val="dk1"/>
                </a:solidFill>
              </a:rPr>
              <a:t>US Department of Transportation, Bureau of Transportation Statistics</a:t>
            </a:r>
            <a:endParaRPr sz="1100"/>
          </a:p>
          <a:p>
            <a:pPr indent="-292100" lvl="2" marL="1028700" rtl="0" algn="l">
              <a:lnSpc>
                <a:spcPct val="94000"/>
              </a:lnSpc>
              <a:spcBef>
                <a:spcPts val="500"/>
              </a:spcBef>
              <a:spcAft>
                <a:spcPts val="0"/>
              </a:spcAft>
              <a:buClr>
                <a:schemeClr val="dk1"/>
              </a:buClr>
              <a:buSzPts val="1400"/>
              <a:buChar char="■"/>
            </a:pPr>
            <a:r>
              <a:rPr lang="en" sz="1100">
                <a:solidFill>
                  <a:schemeClr val="dk1"/>
                </a:solidFill>
              </a:rPr>
              <a:t>https://data.bts.gov/ </a:t>
            </a:r>
            <a:endParaRPr sz="1100"/>
          </a:p>
          <a:p>
            <a:pPr indent="-292100" lvl="2" marL="1028700" rtl="0" algn="l">
              <a:lnSpc>
                <a:spcPct val="94000"/>
              </a:lnSpc>
              <a:spcBef>
                <a:spcPts val="500"/>
              </a:spcBef>
              <a:spcAft>
                <a:spcPts val="0"/>
              </a:spcAft>
              <a:buClr>
                <a:schemeClr val="dk1"/>
              </a:buClr>
              <a:buSzPts val="1400"/>
              <a:buChar char="■"/>
            </a:pPr>
            <a:r>
              <a:rPr lang="en" sz="1100">
                <a:solidFill>
                  <a:schemeClr val="dk1"/>
                </a:solidFill>
              </a:rPr>
              <a:t>Dataframe shape: (32028, 17)</a:t>
            </a:r>
            <a:endParaRPr sz="1100">
              <a:solidFill>
                <a:schemeClr val="dk1"/>
              </a:solidFill>
            </a:endParaRPr>
          </a:p>
          <a:p>
            <a:pPr indent="-273050" lvl="2" marL="1028700" rtl="0" algn="l">
              <a:lnSpc>
                <a:spcPct val="94000"/>
              </a:lnSpc>
              <a:spcBef>
                <a:spcPts val="500"/>
              </a:spcBef>
              <a:spcAft>
                <a:spcPts val="0"/>
              </a:spcAft>
              <a:buClr>
                <a:schemeClr val="dk1"/>
              </a:buClr>
              <a:buSzPts val="1100"/>
              <a:buChar char="■"/>
            </a:pPr>
            <a:r>
              <a:rPr lang="en" sz="1100">
                <a:solidFill>
                  <a:schemeClr val="dk1"/>
                </a:solidFill>
              </a:rPr>
              <a:t>Date range: Jan 1, 2019- Sept 19, 2020</a:t>
            </a:r>
            <a:endParaRPr sz="1100">
              <a:solidFill>
                <a:schemeClr val="dk1"/>
              </a:solidFill>
            </a:endParaRPr>
          </a:p>
          <a:p>
            <a:pPr indent="-285750" lvl="0" marL="292100" rtl="0" algn="l">
              <a:lnSpc>
                <a:spcPct val="94000"/>
              </a:lnSpc>
              <a:spcBef>
                <a:spcPts val="900"/>
              </a:spcBef>
              <a:spcAft>
                <a:spcPts val="0"/>
              </a:spcAft>
              <a:buClr>
                <a:schemeClr val="dk1"/>
              </a:buClr>
              <a:buSzPts val="1500"/>
              <a:buChar char="■"/>
            </a:pPr>
            <a:r>
              <a:rPr lang="en" sz="1100">
                <a:solidFill>
                  <a:schemeClr val="dk1"/>
                </a:solidFill>
              </a:rPr>
              <a:t>Cleaning</a:t>
            </a:r>
            <a:endParaRPr sz="1100"/>
          </a:p>
          <a:p>
            <a:pPr indent="-285750" lvl="1" marL="685800" rtl="0" algn="l">
              <a:lnSpc>
                <a:spcPct val="94000"/>
              </a:lnSpc>
              <a:spcBef>
                <a:spcPts val="500"/>
              </a:spcBef>
              <a:spcAft>
                <a:spcPts val="0"/>
              </a:spcAft>
              <a:buClr>
                <a:schemeClr val="dk1"/>
              </a:buClr>
              <a:buSzPts val="1500"/>
              <a:buChar char="–"/>
            </a:pPr>
            <a:r>
              <a:rPr lang="en" sz="1100">
                <a:solidFill>
                  <a:schemeClr val="dk1"/>
                </a:solidFill>
              </a:rPr>
              <a:t>Converted format to float for </a:t>
            </a:r>
            <a:r>
              <a:rPr lang="en" sz="1100"/>
              <a:t>all numeric columns</a:t>
            </a:r>
            <a:endParaRPr sz="1100"/>
          </a:p>
          <a:p>
            <a:pPr indent="-285750" lvl="1" marL="685800" rtl="0" algn="l">
              <a:lnSpc>
                <a:spcPct val="94000"/>
              </a:lnSpc>
              <a:spcBef>
                <a:spcPts val="500"/>
              </a:spcBef>
              <a:spcAft>
                <a:spcPts val="0"/>
              </a:spcAft>
              <a:buClr>
                <a:schemeClr val="dk2"/>
              </a:buClr>
              <a:buSzPts val="1500"/>
              <a:buChar char="–"/>
            </a:pPr>
            <a:r>
              <a:rPr lang="en" sz="1100"/>
              <a:t>Converted ‘date’ column to usable data by “apply(pd.to_datetime)”</a:t>
            </a:r>
            <a:endParaRPr sz="1100"/>
          </a:p>
          <a:p>
            <a:pPr indent="-292100" lvl="2" marL="1028700" rtl="0" algn="l">
              <a:lnSpc>
                <a:spcPct val="94000"/>
              </a:lnSpc>
              <a:spcBef>
                <a:spcPts val="500"/>
              </a:spcBef>
              <a:spcAft>
                <a:spcPts val="0"/>
              </a:spcAft>
              <a:buClr>
                <a:schemeClr val="dk2"/>
              </a:buClr>
              <a:buSzPts val="1400"/>
              <a:buChar char="■"/>
            </a:pPr>
            <a:r>
              <a:rPr lang="en" sz="1100"/>
              <a:t>“2020-09-19T00:00:00.000” to “2020-09-19”</a:t>
            </a:r>
            <a:endParaRPr sz="1100"/>
          </a:p>
          <a:p>
            <a:pPr indent="-298450" lvl="0" marL="292100" rtl="0" algn="l">
              <a:spcBef>
                <a:spcPts val="900"/>
              </a:spcBef>
              <a:spcAft>
                <a:spcPts val="0"/>
              </a:spcAft>
              <a:buClr>
                <a:schemeClr val="dk1"/>
              </a:buClr>
              <a:buSzPts val="1500"/>
              <a:buChar char="■"/>
            </a:pPr>
            <a:r>
              <a:rPr lang="en" sz="1100">
                <a:solidFill>
                  <a:schemeClr val="dk1"/>
                </a:solidFill>
              </a:rPr>
              <a:t>Important concepts </a:t>
            </a:r>
            <a:endParaRPr sz="1100"/>
          </a:p>
          <a:p>
            <a:pPr indent="-298450" lvl="1" marL="685800" rtl="0" algn="l">
              <a:spcBef>
                <a:spcPts val="500"/>
              </a:spcBef>
              <a:spcAft>
                <a:spcPts val="0"/>
              </a:spcAft>
              <a:buClr>
                <a:schemeClr val="dk1"/>
              </a:buClr>
              <a:buSzPts val="1500"/>
              <a:buChar char="–"/>
            </a:pPr>
            <a:r>
              <a:rPr lang="en" sz="1100">
                <a:solidFill>
                  <a:schemeClr val="dk1"/>
                </a:solidFill>
              </a:rPr>
              <a:t>Trip: movement that include staying longer than 10 minutes away from home.</a:t>
            </a:r>
            <a:endParaRPr sz="1100">
              <a:solidFill>
                <a:schemeClr val="dk1"/>
              </a:solidFill>
            </a:endParaRPr>
          </a:p>
          <a:p>
            <a:pPr indent="-273050" lvl="1" marL="685800" rtl="0" algn="l">
              <a:spcBef>
                <a:spcPts val="500"/>
              </a:spcBef>
              <a:spcAft>
                <a:spcPts val="0"/>
              </a:spcAft>
              <a:buClr>
                <a:schemeClr val="dk1"/>
              </a:buClr>
              <a:buSzPts val="1100"/>
              <a:buChar char="–"/>
            </a:pPr>
            <a:r>
              <a:rPr lang="en" sz="1100">
                <a:solidFill>
                  <a:schemeClr val="dk1"/>
                </a:solidFill>
              </a:rPr>
              <a:t>Multiple stays away from home are considered multiple trips</a:t>
            </a:r>
            <a:endParaRPr sz="1100">
              <a:solidFill>
                <a:schemeClr val="dk1"/>
              </a:solidFill>
            </a:endParaRPr>
          </a:p>
          <a:p>
            <a:pPr indent="-273050" lvl="1" marL="685800" rtl="0" algn="l">
              <a:spcBef>
                <a:spcPts val="500"/>
              </a:spcBef>
              <a:spcAft>
                <a:spcPts val="0"/>
              </a:spcAft>
              <a:buClr>
                <a:schemeClr val="dk1"/>
              </a:buClr>
              <a:buSzPts val="1100"/>
              <a:buChar char="–"/>
            </a:pPr>
            <a:r>
              <a:rPr lang="en" sz="1100">
                <a:solidFill>
                  <a:schemeClr val="dk1"/>
                </a:solidFill>
              </a:rPr>
              <a:t>Transportation methods: driving, rail, transit, and air</a:t>
            </a:r>
            <a:endParaRPr sz="1100">
              <a:solidFill>
                <a:schemeClr val="dk1"/>
              </a:solidFill>
            </a:endParaRPr>
          </a:p>
          <a:p>
            <a:pPr indent="-273050" lvl="1" marL="685800" rtl="0" algn="l">
              <a:spcBef>
                <a:spcPts val="500"/>
              </a:spcBef>
              <a:spcAft>
                <a:spcPts val="0"/>
              </a:spcAft>
              <a:buClr>
                <a:schemeClr val="dk1"/>
              </a:buClr>
              <a:buSzPts val="1100"/>
              <a:buChar char="–"/>
            </a:pPr>
            <a:r>
              <a:rPr lang="en" sz="1100">
                <a:solidFill>
                  <a:schemeClr val="dk1"/>
                </a:solidFill>
              </a:rPr>
              <a:t>Experimental dataset</a:t>
            </a:r>
            <a:endParaRPr sz="1100">
              <a:solidFill>
                <a:schemeClr val="dk1"/>
              </a:solidFill>
            </a:endParaRPr>
          </a:p>
        </p:txBody>
      </p:sp>
      <p:sp>
        <p:nvSpPr>
          <p:cNvPr id="160" name="Google Shape;160;p28"/>
          <p:cNvSpPr txBox="1"/>
          <p:nvPr>
            <p:ph idx="11" type="ftr"/>
          </p:nvPr>
        </p:nvSpPr>
        <p:spPr>
          <a:xfrm>
            <a:off x="2789197" y="4840039"/>
            <a:ext cx="4710623" cy="303461"/>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t>Data Analytics Bootcamp – Group 4 - Project 1, September 2020</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1028700" y="438150"/>
            <a:ext cx="7200900" cy="364200"/>
          </a:xfrm>
          <a:prstGeom prst="rect">
            <a:avLst/>
          </a:prstGeom>
          <a:noFill/>
          <a:ln>
            <a:noFill/>
          </a:ln>
        </p:spPr>
        <p:txBody>
          <a:bodyPr anchorCtr="0" anchor="t" bIns="34275" lIns="68575" spcFirstLastPara="1" rIns="68575" wrap="square" tIns="34275">
            <a:noAutofit/>
          </a:bodyPr>
          <a:lstStyle/>
          <a:p>
            <a:pPr indent="0" lvl="0" marL="0" marR="0" rtl="0" algn="ctr">
              <a:lnSpc>
                <a:spcPct val="94000"/>
              </a:lnSpc>
              <a:spcBef>
                <a:spcPts val="500"/>
              </a:spcBef>
              <a:spcAft>
                <a:spcPts val="0"/>
              </a:spcAft>
              <a:buNone/>
            </a:pPr>
            <a:r>
              <a:rPr b="1" lang="en" sz="1400"/>
              <a:t>Data Exploration </a:t>
            </a:r>
            <a:r>
              <a:rPr b="1" i="1" lang="en" sz="1400"/>
              <a:t>and</a:t>
            </a:r>
            <a:r>
              <a:rPr b="1" lang="en" sz="1400"/>
              <a:t> Cleanup</a:t>
            </a:r>
            <a:endParaRPr b="1" sz="1400"/>
          </a:p>
        </p:txBody>
      </p:sp>
      <p:sp>
        <p:nvSpPr>
          <p:cNvPr id="166" name="Google Shape;166;p29"/>
          <p:cNvSpPr txBox="1"/>
          <p:nvPr>
            <p:ph idx="11" type="ftr"/>
          </p:nvPr>
        </p:nvSpPr>
        <p:spPr>
          <a:xfrm>
            <a:off x="2789197" y="4840039"/>
            <a:ext cx="4710600" cy="3036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t>Data Analytics Bootcamp – Group 4 - Project 1, September 2020</a:t>
            </a:r>
            <a:endParaRPr sz="1100"/>
          </a:p>
        </p:txBody>
      </p:sp>
      <p:pic>
        <p:nvPicPr>
          <p:cNvPr id="167" name="Google Shape;167;p29"/>
          <p:cNvPicPr preferRelativeResize="0"/>
          <p:nvPr/>
        </p:nvPicPr>
        <p:blipFill>
          <a:blip r:embed="rId3">
            <a:alphaModFix/>
          </a:blip>
          <a:stretch>
            <a:fillRect/>
          </a:stretch>
        </p:blipFill>
        <p:spPr>
          <a:xfrm>
            <a:off x="1704929" y="1142812"/>
            <a:ext cx="6399650" cy="2296354"/>
          </a:xfrm>
          <a:prstGeom prst="rect">
            <a:avLst/>
          </a:prstGeom>
          <a:noFill/>
          <a:ln>
            <a:noFill/>
          </a:ln>
        </p:spPr>
      </p:pic>
      <p:sp>
        <p:nvSpPr>
          <p:cNvPr id="168" name="Google Shape;168;p29"/>
          <p:cNvSpPr txBox="1"/>
          <p:nvPr/>
        </p:nvSpPr>
        <p:spPr>
          <a:xfrm>
            <a:off x="871550" y="730338"/>
            <a:ext cx="7693500" cy="434100"/>
          </a:xfrm>
          <a:prstGeom prst="rect">
            <a:avLst/>
          </a:prstGeom>
          <a:noFill/>
          <a:ln>
            <a:noFill/>
          </a:ln>
        </p:spPr>
        <p:txBody>
          <a:bodyPr anchorCtr="0" anchor="t" bIns="91425" lIns="91425" spcFirstLastPara="1" rIns="91425" wrap="square" tIns="91425">
            <a:noAutofit/>
          </a:bodyPr>
          <a:lstStyle/>
          <a:p>
            <a:pPr indent="0" lvl="0" marL="0" rtl="0" algn="l">
              <a:lnSpc>
                <a:spcPct val="94000"/>
              </a:lnSpc>
              <a:spcBef>
                <a:spcPts val="500"/>
              </a:spcBef>
              <a:spcAft>
                <a:spcPts val="0"/>
              </a:spcAft>
              <a:buNone/>
            </a:pPr>
            <a:r>
              <a:rPr lang="en" sz="1200">
                <a:solidFill>
                  <a:schemeClr val="dk1"/>
                </a:solidFill>
                <a:latin typeface="Libre Franklin"/>
                <a:ea typeface="Libre Franklin"/>
                <a:cs typeface="Libre Franklin"/>
                <a:sym typeface="Libre Franklin"/>
              </a:rPr>
              <a:t>API request for getting the information</a:t>
            </a:r>
            <a:endParaRPr sz="1200">
              <a:solidFill>
                <a:schemeClr val="dk1"/>
              </a:solidFill>
              <a:latin typeface="Libre Franklin"/>
              <a:ea typeface="Libre Franklin"/>
              <a:cs typeface="Libre Franklin"/>
              <a:sym typeface="Libre Franklin"/>
            </a:endParaRPr>
          </a:p>
          <a:p>
            <a:pPr indent="0" lvl="0" marL="0" rtl="0" algn="l">
              <a:lnSpc>
                <a:spcPct val="94000"/>
              </a:lnSpc>
              <a:spcBef>
                <a:spcPts val="500"/>
              </a:spcBef>
              <a:spcAft>
                <a:spcPts val="0"/>
              </a:spcAft>
              <a:buNone/>
            </a:pPr>
            <a:r>
              <a:t/>
            </a:r>
            <a:endParaRPr sz="1200">
              <a:solidFill>
                <a:schemeClr val="dk1"/>
              </a:solidFill>
              <a:latin typeface="Libre Franklin"/>
              <a:ea typeface="Libre Franklin"/>
              <a:cs typeface="Libre Franklin"/>
              <a:sym typeface="Libre Franklin"/>
            </a:endParaRPr>
          </a:p>
          <a:p>
            <a:pPr indent="0" lvl="0" marL="292100" rtl="0" algn="l">
              <a:lnSpc>
                <a:spcPct val="94000"/>
              </a:lnSpc>
              <a:spcBef>
                <a:spcPts val="500"/>
              </a:spcBef>
              <a:spcAft>
                <a:spcPts val="0"/>
              </a:spcAft>
              <a:buNone/>
            </a:pPr>
            <a:r>
              <a:t/>
            </a:r>
            <a:endParaRPr sz="1200">
              <a:solidFill>
                <a:schemeClr val="dk1"/>
              </a:solidFill>
              <a:latin typeface="Libre Franklin"/>
              <a:ea typeface="Libre Franklin"/>
              <a:cs typeface="Libre Franklin"/>
              <a:sym typeface="Libre Franklin"/>
            </a:endParaRPr>
          </a:p>
        </p:txBody>
      </p:sp>
      <p:pic>
        <p:nvPicPr>
          <p:cNvPr id="169" name="Google Shape;169;p29"/>
          <p:cNvPicPr preferRelativeResize="0"/>
          <p:nvPr/>
        </p:nvPicPr>
        <p:blipFill rotWithShape="1">
          <a:blip r:embed="rId4">
            <a:alphaModFix/>
          </a:blip>
          <a:srcRect b="5159" l="0" r="37099" t="0"/>
          <a:stretch/>
        </p:blipFill>
        <p:spPr>
          <a:xfrm>
            <a:off x="618500" y="3537000"/>
            <a:ext cx="5251800" cy="563137"/>
          </a:xfrm>
          <a:prstGeom prst="rect">
            <a:avLst/>
          </a:prstGeom>
          <a:noFill/>
          <a:ln>
            <a:noFill/>
          </a:ln>
        </p:spPr>
      </p:pic>
      <p:pic>
        <p:nvPicPr>
          <p:cNvPr id="170" name="Google Shape;170;p29"/>
          <p:cNvPicPr preferRelativeResize="0"/>
          <p:nvPr/>
        </p:nvPicPr>
        <p:blipFill>
          <a:blip r:embed="rId5">
            <a:alphaModFix/>
          </a:blip>
          <a:stretch>
            <a:fillRect/>
          </a:stretch>
        </p:blipFill>
        <p:spPr>
          <a:xfrm>
            <a:off x="1145350" y="4127699"/>
            <a:ext cx="7693500" cy="63212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1028700" y="514350"/>
            <a:ext cx="7200900" cy="573985"/>
          </a:xfrm>
          <a:prstGeom prst="rect">
            <a:avLst/>
          </a:prstGeom>
          <a:noFill/>
          <a:ln>
            <a:noFill/>
          </a:ln>
        </p:spPr>
        <p:txBody>
          <a:bodyPr anchorCtr="0" anchor="t" bIns="34275" lIns="68575" spcFirstLastPara="1" rIns="68575" wrap="square" tIns="34275">
            <a:noAutofit/>
          </a:bodyPr>
          <a:lstStyle/>
          <a:p>
            <a:pPr indent="0" lvl="0" marL="0" rtl="0" algn="ctr">
              <a:lnSpc>
                <a:spcPct val="89000"/>
              </a:lnSpc>
              <a:spcBef>
                <a:spcPts val="0"/>
              </a:spcBef>
              <a:spcAft>
                <a:spcPts val="0"/>
              </a:spcAft>
              <a:buClr>
                <a:schemeClr val="dk2"/>
              </a:buClr>
              <a:buSzPts val="3300"/>
              <a:buFont typeface="Libre Franklin"/>
              <a:buNone/>
            </a:pPr>
            <a:r>
              <a:rPr b="1" i="1" lang="en" sz="1300"/>
              <a:t>Comparison of </a:t>
            </a:r>
            <a:r>
              <a:rPr b="1" i="1" lang="en" sz="1300"/>
              <a:t> Travel Distance by State</a:t>
            </a:r>
            <a:endParaRPr b="1" i="1" sz="1300"/>
          </a:p>
          <a:p>
            <a:pPr indent="0" lvl="0" marL="0" rtl="0" algn="ctr">
              <a:lnSpc>
                <a:spcPct val="89000"/>
              </a:lnSpc>
              <a:spcBef>
                <a:spcPts val="0"/>
              </a:spcBef>
              <a:spcAft>
                <a:spcPts val="0"/>
              </a:spcAft>
              <a:buClr>
                <a:schemeClr val="dk2"/>
              </a:buClr>
              <a:buSzPts val="3300"/>
              <a:buFont typeface="Libre Franklin"/>
              <a:buNone/>
            </a:pPr>
            <a:r>
              <a:t/>
            </a:r>
            <a:endParaRPr b="1" sz="1300"/>
          </a:p>
        </p:txBody>
      </p:sp>
      <p:pic>
        <p:nvPicPr>
          <p:cNvPr id="176" name="Google Shape;176;p30"/>
          <p:cNvPicPr preferRelativeResize="0"/>
          <p:nvPr>
            <p:ph idx="1" type="body"/>
          </p:nvPr>
        </p:nvPicPr>
        <p:blipFill rotWithShape="1">
          <a:blip r:embed="rId3">
            <a:alphaModFix/>
          </a:blip>
          <a:srcRect b="0" l="0" r="0" t="0"/>
          <a:stretch/>
        </p:blipFill>
        <p:spPr>
          <a:xfrm>
            <a:off x="4035942" y="2063784"/>
            <a:ext cx="4579500" cy="2508300"/>
          </a:xfrm>
          <a:prstGeom prst="rect">
            <a:avLst/>
          </a:prstGeom>
          <a:noFill/>
          <a:ln>
            <a:noFill/>
          </a:ln>
        </p:spPr>
      </p:pic>
      <p:sp>
        <p:nvSpPr>
          <p:cNvPr id="177" name="Google Shape;177;p30"/>
          <p:cNvSpPr txBox="1"/>
          <p:nvPr>
            <p:ph idx="11" type="ftr"/>
          </p:nvPr>
        </p:nvSpPr>
        <p:spPr>
          <a:xfrm>
            <a:off x="2789197" y="4840039"/>
            <a:ext cx="4710623" cy="303461"/>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t>Data Analytics Bootcamp – Group 4 - Project 1, September 2020</a:t>
            </a:r>
            <a:endParaRPr sz="1100"/>
          </a:p>
        </p:txBody>
      </p:sp>
      <p:pic>
        <p:nvPicPr>
          <p:cNvPr id="178" name="Google Shape;178;p30"/>
          <p:cNvPicPr preferRelativeResize="0"/>
          <p:nvPr/>
        </p:nvPicPr>
        <p:blipFill rotWithShape="1">
          <a:blip r:embed="rId4">
            <a:alphaModFix/>
          </a:blip>
          <a:srcRect b="0" l="0" r="0" t="0"/>
          <a:stretch/>
        </p:blipFill>
        <p:spPr>
          <a:xfrm>
            <a:off x="1114425" y="2097159"/>
            <a:ext cx="2804131" cy="2303393"/>
          </a:xfrm>
          <a:prstGeom prst="rect">
            <a:avLst/>
          </a:prstGeom>
          <a:noFill/>
          <a:ln>
            <a:noFill/>
          </a:ln>
        </p:spPr>
      </p:pic>
      <p:sp>
        <p:nvSpPr>
          <p:cNvPr id="179" name="Google Shape;179;p30"/>
          <p:cNvSpPr txBox="1"/>
          <p:nvPr/>
        </p:nvSpPr>
        <p:spPr>
          <a:xfrm>
            <a:off x="1028700" y="885150"/>
            <a:ext cx="6454500" cy="10854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Font typeface="Libre Franklin"/>
              <a:buChar char="-"/>
            </a:pPr>
            <a:r>
              <a:rPr lang="en" sz="1100">
                <a:latin typeface="Libre Franklin"/>
                <a:ea typeface="Libre Franklin"/>
                <a:cs typeface="Libre Franklin"/>
                <a:sym typeface="Libre Franklin"/>
              </a:rPr>
              <a:t>Calculated “avg trip” as total distance traveled divided by number of trips for each day.</a:t>
            </a:r>
            <a:endParaRPr sz="1100">
              <a:latin typeface="Libre Franklin"/>
              <a:ea typeface="Libre Franklin"/>
              <a:cs typeface="Libre Franklin"/>
              <a:sym typeface="Libre Franklin"/>
            </a:endParaRPr>
          </a:p>
          <a:p>
            <a:pPr indent="-298450" lvl="0" marL="457200" rtl="0" algn="l">
              <a:spcBef>
                <a:spcPts val="0"/>
              </a:spcBef>
              <a:spcAft>
                <a:spcPts val="0"/>
              </a:spcAft>
              <a:buClr>
                <a:schemeClr val="dk1"/>
              </a:buClr>
              <a:buSzPts val="1100"/>
              <a:buFont typeface="Libre Franklin"/>
              <a:buChar char="-"/>
            </a:pPr>
            <a:r>
              <a:rPr lang="en" sz="1100">
                <a:solidFill>
                  <a:schemeClr val="dk1"/>
                </a:solidFill>
                <a:latin typeface="Libre Franklin"/>
                <a:ea typeface="Libre Franklin"/>
                <a:cs typeface="Libre Franklin"/>
                <a:sym typeface="Libre Franklin"/>
              </a:rPr>
              <a:t>Pulled Summary Statistics</a:t>
            </a:r>
            <a:endParaRPr sz="1100">
              <a:solidFill>
                <a:schemeClr val="dk1"/>
              </a:solidFill>
              <a:latin typeface="Libre Franklin"/>
              <a:ea typeface="Libre Franklin"/>
              <a:cs typeface="Libre Franklin"/>
              <a:sym typeface="Libre Franklin"/>
            </a:endParaRPr>
          </a:p>
          <a:p>
            <a:pPr indent="-298450" lvl="1" marL="914400" rtl="0" algn="l">
              <a:spcBef>
                <a:spcPts val="0"/>
              </a:spcBef>
              <a:spcAft>
                <a:spcPts val="0"/>
              </a:spcAft>
              <a:buClr>
                <a:schemeClr val="dk1"/>
              </a:buClr>
              <a:buSzPts val="1100"/>
              <a:buFont typeface="Libre Franklin"/>
              <a:buChar char="-"/>
            </a:pPr>
            <a:r>
              <a:rPr lang="en" sz="1100">
                <a:solidFill>
                  <a:schemeClr val="dk1"/>
                </a:solidFill>
                <a:latin typeface="Libre Franklin"/>
                <a:ea typeface="Libre Franklin"/>
                <a:cs typeface="Libre Franklin"/>
                <a:sym typeface="Libre Franklin"/>
              </a:rPr>
              <a:t>Mean = 9.14</a:t>
            </a:r>
            <a:endParaRPr sz="1100">
              <a:solidFill>
                <a:schemeClr val="dk1"/>
              </a:solidFill>
              <a:latin typeface="Libre Franklin"/>
              <a:ea typeface="Libre Franklin"/>
              <a:cs typeface="Libre Franklin"/>
              <a:sym typeface="Libre Franklin"/>
            </a:endParaRPr>
          </a:p>
          <a:p>
            <a:pPr indent="-298450" lvl="1" marL="914400" rtl="0" algn="l">
              <a:spcBef>
                <a:spcPts val="0"/>
              </a:spcBef>
              <a:spcAft>
                <a:spcPts val="0"/>
              </a:spcAft>
              <a:buClr>
                <a:schemeClr val="dk1"/>
              </a:buClr>
              <a:buSzPts val="1100"/>
              <a:buFont typeface="Libre Franklin"/>
              <a:buChar char="-"/>
            </a:pPr>
            <a:r>
              <a:rPr lang="en" sz="1100">
                <a:solidFill>
                  <a:schemeClr val="dk1"/>
                </a:solidFill>
                <a:latin typeface="Libre Franklin"/>
                <a:ea typeface="Libre Franklin"/>
                <a:cs typeface="Libre Franklin"/>
                <a:sym typeface="Libre Franklin"/>
              </a:rPr>
              <a:t>SEM = 0.01</a:t>
            </a:r>
            <a:endParaRPr sz="1100">
              <a:solidFill>
                <a:schemeClr val="dk1"/>
              </a:solidFill>
              <a:latin typeface="Libre Franklin"/>
              <a:ea typeface="Libre Franklin"/>
              <a:cs typeface="Libre Franklin"/>
              <a:sym typeface="Libre Franklin"/>
            </a:endParaRPr>
          </a:p>
          <a:p>
            <a:pPr indent="-298450" lvl="1" marL="914400" rtl="0" algn="l">
              <a:spcBef>
                <a:spcPts val="0"/>
              </a:spcBef>
              <a:spcAft>
                <a:spcPts val="0"/>
              </a:spcAft>
              <a:buClr>
                <a:schemeClr val="dk1"/>
              </a:buClr>
              <a:buSzPts val="1100"/>
              <a:buFont typeface="Libre Franklin"/>
              <a:buChar char="-"/>
            </a:pPr>
            <a:r>
              <a:rPr lang="en" sz="1100">
                <a:solidFill>
                  <a:schemeClr val="dk1"/>
                </a:solidFill>
                <a:latin typeface="Libre Franklin"/>
                <a:ea typeface="Libre Franklin"/>
                <a:cs typeface="Libre Franklin"/>
                <a:sym typeface="Libre Franklin"/>
              </a:rPr>
              <a:t>Upper bound: 12.68; Lower bound: 5.36</a:t>
            </a:r>
            <a:endParaRPr sz="1100">
              <a:solidFill>
                <a:schemeClr val="dk1"/>
              </a:solidFill>
              <a:latin typeface="Libre Franklin"/>
              <a:ea typeface="Libre Franklin"/>
              <a:cs typeface="Libre Franklin"/>
              <a:sym typeface="Libre Franklin"/>
            </a:endParaRPr>
          </a:p>
          <a:p>
            <a:pPr indent="0" lvl="0" marL="0" rtl="0" algn="l">
              <a:spcBef>
                <a:spcPts val="0"/>
              </a:spcBef>
              <a:spcAft>
                <a:spcPts val="0"/>
              </a:spcAft>
              <a:buNone/>
            </a:pPr>
            <a:r>
              <a:t/>
            </a:r>
            <a:endParaRPr sz="1100">
              <a:latin typeface="Libre Franklin"/>
              <a:ea typeface="Libre Franklin"/>
              <a:cs typeface="Libre Franklin"/>
              <a:sym typeface="Libre Franklin"/>
            </a:endParaRPr>
          </a:p>
        </p:txBody>
      </p:sp>
      <p:sp>
        <p:nvSpPr>
          <p:cNvPr id="180" name="Google Shape;180;p30"/>
          <p:cNvSpPr txBox="1"/>
          <p:nvPr/>
        </p:nvSpPr>
        <p:spPr>
          <a:xfrm>
            <a:off x="7678250" y="111000"/>
            <a:ext cx="1155000" cy="403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100">
                <a:latin typeface="Libre Franklin"/>
                <a:ea typeface="Libre Franklin"/>
                <a:cs typeface="Libre Franklin"/>
                <a:sym typeface="Libre Franklin"/>
              </a:rPr>
              <a:t>Erin</a:t>
            </a:r>
            <a:endParaRPr sz="1100">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1028700" y="514350"/>
            <a:ext cx="7200900" cy="573985"/>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2"/>
              </a:buClr>
              <a:buSzPts val="3300"/>
              <a:buFont typeface="Libre Franklin"/>
              <a:buNone/>
            </a:pPr>
            <a:r>
              <a:rPr b="1" i="1" lang="en" sz="1300"/>
              <a:t>Comparison of  Travel Distance by State</a:t>
            </a:r>
            <a:endParaRPr b="1" i="1" sz="1300"/>
          </a:p>
          <a:p>
            <a:pPr indent="0" lvl="0" marL="0" rtl="0" algn="ctr">
              <a:lnSpc>
                <a:spcPct val="89000"/>
              </a:lnSpc>
              <a:spcBef>
                <a:spcPts val="0"/>
              </a:spcBef>
              <a:spcAft>
                <a:spcPts val="0"/>
              </a:spcAft>
              <a:buClr>
                <a:schemeClr val="dk2"/>
              </a:buClr>
              <a:buSzPts val="3300"/>
              <a:buFont typeface="Libre Franklin"/>
              <a:buNone/>
            </a:pPr>
            <a:r>
              <a:t/>
            </a:r>
            <a:endParaRPr sz="1100"/>
          </a:p>
        </p:txBody>
      </p:sp>
      <p:sp>
        <p:nvSpPr>
          <p:cNvPr id="186" name="Google Shape;186;p31"/>
          <p:cNvSpPr txBox="1"/>
          <p:nvPr>
            <p:ph idx="11" type="ftr"/>
          </p:nvPr>
        </p:nvSpPr>
        <p:spPr>
          <a:xfrm>
            <a:off x="2789197" y="4840039"/>
            <a:ext cx="4710623" cy="303461"/>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t>Data Analytics Bootcamp – Group 4 - Project 1, September 2020</a:t>
            </a:r>
            <a:endParaRPr sz="1100"/>
          </a:p>
        </p:txBody>
      </p:sp>
      <p:pic>
        <p:nvPicPr>
          <p:cNvPr id="187" name="Google Shape;187;p31"/>
          <p:cNvPicPr preferRelativeResize="0"/>
          <p:nvPr/>
        </p:nvPicPr>
        <p:blipFill rotWithShape="1">
          <a:blip r:embed="rId3">
            <a:alphaModFix/>
          </a:blip>
          <a:srcRect b="0" l="0" r="0" t="0"/>
          <a:stretch/>
        </p:blipFill>
        <p:spPr>
          <a:xfrm>
            <a:off x="1028700" y="1743284"/>
            <a:ext cx="3068942" cy="2227535"/>
          </a:xfrm>
          <a:prstGeom prst="rect">
            <a:avLst/>
          </a:prstGeom>
          <a:noFill/>
          <a:ln>
            <a:noFill/>
          </a:ln>
        </p:spPr>
      </p:pic>
      <p:pic>
        <p:nvPicPr>
          <p:cNvPr id="188" name="Google Shape;188;p31"/>
          <p:cNvPicPr preferRelativeResize="0"/>
          <p:nvPr/>
        </p:nvPicPr>
        <p:blipFill rotWithShape="1">
          <a:blip r:embed="rId4">
            <a:alphaModFix/>
          </a:blip>
          <a:srcRect b="0" l="0" r="0" t="0"/>
          <a:stretch/>
        </p:blipFill>
        <p:spPr>
          <a:xfrm>
            <a:off x="4327323" y="1743282"/>
            <a:ext cx="4232754" cy="3096757"/>
          </a:xfrm>
          <a:prstGeom prst="rect">
            <a:avLst/>
          </a:prstGeom>
          <a:noFill/>
          <a:ln>
            <a:noFill/>
          </a:ln>
        </p:spPr>
      </p:pic>
      <p:sp>
        <p:nvSpPr>
          <p:cNvPr id="189" name="Google Shape;189;p31"/>
          <p:cNvSpPr txBox="1"/>
          <p:nvPr/>
        </p:nvSpPr>
        <p:spPr>
          <a:xfrm>
            <a:off x="1028700" y="885150"/>
            <a:ext cx="6454500" cy="10854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Font typeface="Libre Franklin"/>
              <a:buChar char="-"/>
            </a:pPr>
            <a:r>
              <a:rPr lang="en" sz="1100">
                <a:latin typeface="Libre Franklin"/>
                <a:ea typeface="Libre Franklin"/>
                <a:cs typeface="Libre Franklin"/>
                <a:sym typeface="Libre Franklin"/>
              </a:rPr>
              <a:t>Identified count of outliers above upper band: 1,104</a:t>
            </a:r>
            <a:endParaRPr sz="1100">
              <a:latin typeface="Libre Franklin"/>
              <a:ea typeface="Libre Franklin"/>
              <a:cs typeface="Libre Franklin"/>
              <a:sym typeface="Libre Franklin"/>
            </a:endParaRPr>
          </a:p>
          <a:p>
            <a:pPr indent="-298450" lvl="0" marL="457200" rtl="0" algn="l">
              <a:spcBef>
                <a:spcPts val="0"/>
              </a:spcBef>
              <a:spcAft>
                <a:spcPts val="0"/>
              </a:spcAft>
              <a:buClr>
                <a:schemeClr val="dk1"/>
              </a:buClr>
              <a:buSzPts val="1100"/>
              <a:buFont typeface="Libre Franklin"/>
              <a:buChar char="-"/>
            </a:pPr>
            <a:r>
              <a:rPr lang="en" sz="1100">
                <a:solidFill>
                  <a:schemeClr val="dk1"/>
                </a:solidFill>
                <a:latin typeface="Libre Franklin"/>
                <a:ea typeface="Libre Franklin"/>
                <a:cs typeface="Libre Franklin"/>
                <a:sym typeface="Libre Franklin"/>
              </a:rPr>
              <a:t>Identified count of outliers below lower band: 194</a:t>
            </a:r>
            <a:endParaRPr sz="1100">
              <a:solidFill>
                <a:schemeClr val="dk1"/>
              </a:solidFill>
              <a:latin typeface="Libre Franklin"/>
              <a:ea typeface="Libre Franklin"/>
              <a:cs typeface="Libre Franklin"/>
              <a:sym typeface="Libre Franklin"/>
            </a:endParaRPr>
          </a:p>
          <a:p>
            <a:pPr indent="-298450" lvl="0" marL="457200" rtl="0" algn="l">
              <a:spcBef>
                <a:spcPts val="0"/>
              </a:spcBef>
              <a:spcAft>
                <a:spcPts val="0"/>
              </a:spcAft>
              <a:buClr>
                <a:schemeClr val="dk1"/>
              </a:buClr>
              <a:buSzPts val="1100"/>
              <a:buFont typeface="Libre Franklin"/>
              <a:buChar char="-"/>
            </a:pPr>
            <a:r>
              <a:rPr lang="en" sz="1100">
                <a:solidFill>
                  <a:schemeClr val="dk1"/>
                </a:solidFill>
                <a:latin typeface="Libre Franklin"/>
                <a:ea typeface="Libre Franklin"/>
                <a:cs typeface="Libre Franklin"/>
                <a:sym typeface="Libre Franklin"/>
              </a:rPr>
              <a:t>Removed outliers and created a clean dataframe</a:t>
            </a:r>
            <a:endParaRPr sz="1100">
              <a:solidFill>
                <a:schemeClr val="dk1"/>
              </a:solidFill>
              <a:latin typeface="Libre Franklin"/>
              <a:ea typeface="Libre Franklin"/>
              <a:cs typeface="Libre Franklin"/>
              <a:sym typeface="Libre Franklin"/>
            </a:endParaRPr>
          </a:p>
          <a:p>
            <a:pPr indent="0" lvl="0" marL="0" rtl="0" algn="l">
              <a:spcBef>
                <a:spcPts val="0"/>
              </a:spcBef>
              <a:spcAft>
                <a:spcPts val="0"/>
              </a:spcAft>
              <a:buNone/>
            </a:pPr>
            <a:r>
              <a:t/>
            </a:r>
            <a:endParaRPr sz="1100">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idx="11" type="ftr"/>
          </p:nvPr>
        </p:nvSpPr>
        <p:spPr>
          <a:xfrm>
            <a:off x="2789197" y="4840039"/>
            <a:ext cx="4710623" cy="303461"/>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t>Data Analytics Bootcamp – Group 4 - Project 1, September 2020</a:t>
            </a:r>
            <a:endParaRPr sz="1100"/>
          </a:p>
        </p:txBody>
      </p:sp>
      <p:pic>
        <p:nvPicPr>
          <p:cNvPr id="195" name="Google Shape;195;p32"/>
          <p:cNvPicPr preferRelativeResize="0"/>
          <p:nvPr/>
        </p:nvPicPr>
        <p:blipFill rotWithShape="1">
          <a:blip r:embed="rId3">
            <a:alphaModFix/>
          </a:blip>
          <a:srcRect b="0" l="0" r="0" t="0"/>
          <a:stretch/>
        </p:blipFill>
        <p:spPr>
          <a:xfrm>
            <a:off x="1028700" y="2787363"/>
            <a:ext cx="7386251" cy="2112967"/>
          </a:xfrm>
          <a:prstGeom prst="rect">
            <a:avLst/>
          </a:prstGeom>
          <a:noFill/>
          <a:ln>
            <a:noFill/>
          </a:ln>
        </p:spPr>
      </p:pic>
      <p:pic>
        <p:nvPicPr>
          <p:cNvPr id="196" name="Google Shape;196;p32"/>
          <p:cNvPicPr preferRelativeResize="0"/>
          <p:nvPr/>
        </p:nvPicPr>
        <p:blipFill rotWithShape="1">
          <a:blip r:embed="rId4">
            <a:alphaModFix/>
          </a:blip>
          <a:srcRect b="0" l="0" r="0" t="0"/>
          <a:stretch/>
        </p:blipFill>
        <p:spPr>
          <a:xfrm>
            <a:off x="843349" y="1148867"/>
            <a:ext cx="7825103" cy="1638496"/>
          </a:xfrm>
          <a:prstGeom prst="rect">
            <a:avLst/>
          </a:prstGeom>
          <a:noFill/>
          <a:ln>
            <a:noFill/>
          </a:ln>
        </p:spPr>
      </p:pic>
      <p:sp>
        <p:nvSpPr>
          <p:cNvPr id="197" name="Google Shape;197;p32"/>
          <p:cNvSpPr txBox="1"/>
          <p:nvPr/>
        </p:nvSpPr>
        <p:spPr>
          <a:xfrm>
            <a:off x="1028700" y="629100"/>
            <a:ext cx="6454500" cy="10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Libre Franklin"/>
                <a:ea typeface="Libre Franklin"/>
                <a:cs typeface="Libre Franklin"/>
                <a:sym typeface="Libre Franklin"/>
              </a:rPr>
              <a:t>Displayed box plots of average daily trip distance grouped by state.</a:t>
            </a:r>
            <a:endParaRPr sz="1100">
              <a:latin typeface="Libre Franklin"/>
              <a:ea typeface="Libre Franklin"/>
              <a:cs typeface="Libre Franklin"/>
              <a:sym typeface="Libre Franklin"/>
            </a:endParaRPr>
          </a:p>
          <a:p>
            <a:pPr indent="0" lvl="0" marL="0" rtl="0" algn="l">
              <a:spcBef>
                <a:spcPts val="0"/>
              </a:spcBef>
              <a:spcAft>
                <a:spcPts val="0"/>
              </a:spcAft>
              <a:buNone/>
            </a:pPr>
            <a:r>
              <a:rPr lang="en" sz="1100">
                <a:latin typeface="Libre Franklin"/>
                <a:ea typeface="Libre Franklin"/>
                <a:cs typeface="Libre Franklin"/>
                <a:sym typeface="Libre Franklin"/>
              </a:rPr>
              <a:t>Longest 5 states: ND, WY, SD, MN WI     Shortest 5 states: DC, HI, AK, NY, FL</a:t>
            </a:r>
            <a:endParaRPr sz="1100">
              <a:latin typeface="Libre Franklin"/>
              <a:ea typeface="Libre Franklin"/>
              <a:cs typeface="Libre Franklin"/>
              <a:sym typeface="Libre Franklin"/>
            </a:endParaRPr>
          </a:p>
        </p:txBody>
      </p:sp>
      <p:sp>
        <p:nvSpPr>
          <p:cNvPr id="198" name="Google Shape;198;p32"/>
          <p:cNvSpPr txBox="1"/>
          <p:nvPr>
            <p:ph type="title"/>
          </p:nvPr>
        </p:nvSpPr>
        <p:spPr>
          <a:xfrm>
            <a:off x="1028700" y="158550"/>
            <a:ext cx="7200900" cy="573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2"/>
              </a:buClr>
              <a:buSzPts val="3300"/>
              <a:buFont typeface="Libre Franklin"/>
              <a:buNone/>
            </a:pPr>
            <a:r>
              <a:rPr b="1" i="1" lang="en" sz="1300"/>
              <a:t>Comparison of  Travel Distance by State</a:t>
            </a:r>
            <a:endParaRPr b="1" i="1" sz="1300"/>
          </a:p>
          <a:p>
            <a:pPr indent="0" lvl="0" marL="0" rtl="0" algn="ctr">
              <a:lnSpc>
                <a:spcPct val="89000"/>
              </a:lnSpc>
              <a:spcBef>
                <a:spcPts val="0"/>
              </a:spcBef>
              <a:spcAft>
                <a:spcPts val="0"/>
              </a:spcAft>
              <a:buClr>
                <a:schemeClr val="dk2"/>
              </a:buClr>
              <a:buSzPts val="3300"/>
              <a:buFont typeface="Libre Franklin"/>
              <a:buNone/>
            </a:pPr>
            <a:r>
              <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1028700" y="514350"/>
            <a:ext cx="7200900" cy="573985"/>
          </a:xfrm>
          <a:prstGeom prst="rect">
            <a:avLst/>
          </a:prstGeom>
          <a:noFill/>
          <a:ln>
            <a:noFill/>
          </a:ln>
        </p:spPr>
        <p:txBody>
          <a:bodyPr anchorCtr="0" anchor="t" bIns="34275" lIns="68575" spcFirstLastPara="1" rIns="68575" wrap="square" tIns="34275">
            <a:noAutofit/>
          </a:bodyPr>
          <a:lstStyle/>
          <a:p>
            <a:pPr indent="0" lvl="0" marL="0" rtl="0" algn="ctr">
              <a:lnSpc>
                <a:spcPct val="89000"/>
              </a:lnSpc>
              <a:spcBef>
                <a:spcPts val="0"/>
              </a:spcBef>
              <a:spcAft>
                <a:spcPts val="0"/>
              </a:spcAft>
              <a:buClr>
                <a:schemeClr val="dk2"/>
              </a:buClr>
              <a:buSzPts val="3300"/>
              <a:buFont typeface="Libre Franklin"/>
              <a:buNone/>
            </a:pPr>
            <a:r>
              <a:rPr b="1" i="1" lang="en" sz="1300"/>
              <a:t>Data Analysis –Distance vs  # of Trips</a:t>
            </a:r>
            <a:endParaRPr b="1" i="1" sz="1300"/>
          </a:p>
        </p:txBody>
      </p:sp>
      <p:sp>
        <p:nvSpPr>
          <p:cNvPr id="204" name="Google Shape;204;p33"/>
          <p:cNvSpPr txBox="1"/>
          <p:nvPr>
            <p:ph idx="11" type="ftr"/>
          </p:nvPr>
        </p:nvSpPr>
        <p:spPr>
          <a:xfrm>
            <a:off x="2789197" y="4840039"/>
            <a:ext cx="4710623" cy="303461"/>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1100"/>
              <a:t>Data Analytics Bootcamp – Group 4 - Project 1, September 2020</a:t>
            </a:r>
            <a:endParaRPr sz="1100"/>
          </a:p>
        </p:txBody>
      </p:sp>
      <p:pic>
        <p:nvPicPr>
          <p:cNvPr id="205" name="Google Shape;205;p33"/>
          <p:cNvPicPr preferRelativeResize="0"/>
          <p:nvPr/>
        </p:nvPicPr>
        <p:blipFill>
          <a:blip r:embed="rId3">
            <a:alphaModFix/>
          </a:blip>
          <a:stretch>
            <a:fillRect/>
          </a:stretch>
        </p:blipFill>
        <p:spPr>
          <a:xfrm>
            <a:off x="2421425" y="2055825"/>
            <a:ext cx="5712275" cy="2670549"/>
          </a:xfrm>
          <a:prstGeom prst="rect">
            <a:avLst/>
          </a:prstGeom>
          <a:noFill/>
          <a:ln>
            <a:noFill/>
          </a:ln>
        </p:spPr>
      </p:pic>
      <p:sp>
        <p:nvSpPr>
          <p:cNvPr id="206" name="Google Shape;206;p33"/>
          <p:cNvSpPr txBox="1"/>
          <p:nvPr/>
        </p:nvSpPr>
        <p:spPr>
          <a:xfrm>
            <a:off x="782400" y="406725"/>
            <a:ext cx="7693500" cy="681600"/>
          </a:xfrm>
          <a:prstGeom prst="rect">
            <a:avLst/>
          </a:prstGeom>
          <a:noFill/>
          <a:ln>
            <a:noFill/>
          </a:ln>
        </p:spPr>
        <p:txBody>
          <a:bodyPr anchorCtr="0" anchor="t" bIns="91425" lIns="91425" spcFirstLastPara="1" rIns="91425" wrap="square" tIns="91425">
            <a:noAutofit/>
          </a:bodyPr>
          <a:lstStyle/>
          <a:p>
            <a:pPr indent="0" lvl="0" marL="0" rtl="0" algn="l">
              <a:lnSpc>
                <a:spcPct val="94000"/>
              </a:lnSpc>
              <a:spcBef>
                <a:spcPts val="500"/>
              </a:spcBef>
              <a:spcAft>
                <a:spcPts val="0"/>
              </a:spcAft>
              <a:buNone/>
            </a:pPr>
            <a:r>
              <a:t/>
            </a:r>
            <a:endParaRPr sz="1200">
              <a:solidFill>
                <a:schemeClr val="dk1"/>
              </a:solidFill>
              <a:latin typeface="Libre Franklin"/>
              <a:ea typeface="Libre Franklin"/>
              <a:cs typeface="Libre Franklin"/>
              <a:sym typeface="Libre Franklin"/>
            </a:endParaRPr>
          </a:p>
          <a:p>
            <a:pPr indent="0" lvl="0" marL="0" rtl="0" algn="l">
              <a:lnSpc>
                <a:spcPct val="94000"/>
              </a:lnSpc>
              <a:spcBef>
                <a:spcPts val="500"/>
              </a:spcBef>
              <a:spcAft>
                <a:spcPts val="0"/>
              </a:spcAft>
              <a:buNone/>
            </a:pPr>
            <a:r>
              <a:rPr lang="en" sz="1200">
                <a:solidFill>
                  <a:schemeClr val="dk1"/>
                </a:solidFill>
                <a:latin typeface="Libre Franklin"/>
                <a:ea typeface="Libre Franklin"/>
                <a:cs typeface="Libre Franklin"/>
                <a:sym typeface="Libre Franklin"/>
              </a:rPr>
              <a:t>Many people take trips daily - but how does distance affect the number of trips taken?</a:t>
            </a:r>
            <a:endParaRPr sz="1200">
              <a:solidFill>
                <a:schemeClr val="dk1"/>
              </a:solidFill>
              <a:latin typeface="Libre Franklin"/>
              <a:ea typeface="Libre Franklin"/>
              <a:cs typeface="Libre Franklin"/>
              <a:sym typeface="Libre Franklin"/>
            </a:endParaRPr>
          </a:p>
          <a:p>
            <a:pPr indent="0" lvl="0" marL="0" rtl="0" algn="l">
              <a:lnSpc>
                <a:spcPct val="94000"/>
              </a:lnSpc>
              <a:spcBef>
                <a:spcPts val="500"/>
              </a:spcBef>
              <a:spcAft>
                <a:spcPts val="0"/>
              </a:spcAft>
              <a:buNone/>
            </a:pPr>
            <a:r>
              <a:t/>
            </a:r>
            <a:endParaRPr sz="1200">
              <a:solidFill>
                <a:schemeClr val="dk1"/>
              </a:solidFill>
              <a:latin typeface="Libre Franklin"/>
              <a:ea typeface="Libre Franklin"/>
              <a:cs typeface="Libre Franklin"/>
              <a:sym typeface="Libre Franklin"/>
            </a:endParaRPr>
          </a:p>
          <a:p>
            <a:pPr indent="0" lvl="0" marL="292100" rtl="0" algn="l">
              <a:lnSpc>
                <a:spcPct val="94000"/>
              </a:lnSpc>
              <a:spcBef>
                <a:spcPts val="500"/>
              </a:spcBef>
              <a:spcAft>
                <a:spcPts val="0"/>
              </a:spcAft>
              <a:buNone/>
            </a:pPr>
            <a:r>
              <a:t/>
            </a:r>
            <a:endParaRPr sz="1200">
              <a:solidFill>
                <a:schemeClr val="dk1"/>
              </a:solidFill>
              <a:latin typeface="Libre Franklin"/>
              <a:ea typeface="Libre Franklin"/>
              <a:cs typeface="Libre Franklin"/>
              <a:sym typeface="Libre Franklin"/>
            </a:endParaRPr>
          </a:p>
        </p:txBody>
      </p:sp>
      <p:sp>
        <p:nvSpPr>
          <p:cNvPr id="207" name="Google Shape;207;p33"/>
          <p:cNvSpPr txBox="1"/>
          <p:nvPr/>
        </p:nvSpPr>
        <p:spPr>
          <a:xfrm>
            <a:off x="7678250" y="111000"/>
            <a:ext cx="1155000" cy="403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100">
                <a:latin typeface="Libre Franklin"/>
                <a:ea typeface="Libre Franklin"/>
                <a:cs typeface="Libre Franklin"/>
                <a:sym typeface="Libre Franklin"/>
              </a:rPr>
              <a:t>Rainer</a:t>
            </a:r>
            <a:endParaRPr sz="1100">
              <a:latin typeface="Libre Franklin"/>
              <a:ea typeface="Libre Franklin"/>
              <a:cs typeface="Libre Franklin"/>
              <a:sym typeface="Libre Franklin"/>
            </a:endParaRPr>
          </a:p>
        </p:txBody>
      </p:sp>
      <p:pic>
        <p:nvPicPr>
          <p:cNvPr id="208" name="Google Shape;208;p33"/>
          <p:cNvPicPr preferRelativeResize="0"/>
          <p:nvPr/>
        </p:nvPicPr>
        <p:blipFill>
          <a:blip r:embed="rId4">
            <a:alphaModFix/>
          </a:blip>
          <a:stretch>
            <a:fillRect/>
          </a:stretch>
        </p:blipFill>
        <p:spPr>
          <a:xfrm>
            <a:off x="782399" y="1155865"/>
            <a:ext cx="6417627" cy="111725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