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599000"/>
            <a:ext cx="914148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Leonardo Morais Borges  / Tadeu dos Reis Faria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997560" y="1805040"/>
            <a:ext cx="7063200" cy="2586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80000" dist="3302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Restrições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desenvolvido em JAVA.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utilizar a ferramenta swagger api para modelagem e documentação dos serviços JAX-RS.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modular para facilitar a implantação.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0’30”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30400" y="72000"/>
            <a:ext cx="88239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30400" y="72000"/>
            <a:ext cx="88239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266920" y="1689120"/>
            <a:ext cx="439020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205200" y="110160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Componentes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30400" y="72000"/>
            <a:ext cx="88239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rcRect l="1374" t="3186" r="1778" b="13310"/>
          <a:stretch/>
        </p:blipFill>
        <p:spPr>
          <a:xfrm>
            <a:off x="720" y="1656360"/>
            <a:ext cx="7918200" cy="43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Implantação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30400" y="72000"/>
            <a:ext cx="88239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rcRect l="1025" t="4012" r="1436" b="6406"/>
          <a:stretch/>
        </p:blipFill>
        <p:spPr>
          <a:xfrm>
            <a:off x="1368000" y="1665360"/>
            <a:ext cx="626328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Apresentação do Protótipo Arquitetural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230400" y="72000"/>
            <a:ext cx="88239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Avaliação da Arquitetura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Descrição: Ao realizar o acesso a a página de documentação, o sistema deve apresentar altos padrões de segurança, garantindo que o usuário possa ver a documentação dos serviços, mas só possa invocálos caso esteja autenticado.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Riscos: O gerenciamento nas integrações e obrigatoriedade de autenticação apropriados são críticos para segurança web. Falhas nessa área frequentemente envolvem falha ao proteger credencias.</a:t>
            </a: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230400" y="72000"/>
            <a:ext cx="88239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Avaliação da Arquitetura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Descrição: Ao rodar a rotina programática de notificação de fornecedores, deve-se enviar uma notificações em no máximo 10 segundos. Neste tempo já deve estar incluindo o tempo consultas ao banco, integração com sistemas de fornecedores para obtenção dos e-mails dos fornecedores e o envio do e-mail.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Riscos: Pode ocorrer lentidão no envio de e-mail  caso a latência da rede esteja alta.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30400" y="72000"/>
            <a:ext cx="88239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prática de construir os serviços rest expondo uma documentação funcional e dinâmica agregou valor ao sistema. Esta prática pré-viabiliza requisitos que necessitariam de exposição de serviços para tornar o sistema com camadas de apresentação multi-plataforma.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Existem ainda pontos de melhorias como a utilização dos fluxos de autenticação do protocolo OAUTH 2.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Concluímos que dada ao número de pontos de integração no projeto, o que aumenta a complexidade de um projeto e o faz inclinado a resultados adversos, que esta POC viabiliza a construção do sistema atendendo a requisitos de alta complexidade e fornece uma arquitetura validada.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30400" y="72000"/>
            <a:ext cx="88239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projeto tem como objetivo abordar uma solução para um e-commerce para agronegócios, com enfoque nas integrações, que atenda as necessidades de integração com o sistema de fornecedores e disponibilize serviços para serem integrados com sistemas de clientes especiais.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Estes serviços foram disponibilizados através de uma documentação funcional.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 enfoque também se deu na criação de uma rotina para notificar fornecedores.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30400" y="72000"/>
            <a:ext cx="88239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30400" y="72000"/>
            <a:ext cx="88239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rcRect l="475" t="1206" r="561" b="4300"/>
          <a:stretch/>
        </p:blipFill>
        <p:spPr>
          <a:xfrm>
            <a:off x="1656000" y="1665000"/>
            <a:ext cx="5759640" cy="42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30400" y="72000"/>
            <a:ext cx="88239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1400" t="1991" r="1503" b="4562"/>
          <a:stretch/>
        </p:blipFill>
        <p:spPr>
          <a:xfrm>
            <a:off x="2160000" y="1665000"/>
            <a:ext cx="4823640" cy="433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30400" y="72000"/>
            <a:ext cx="88239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986" t="1074" r="1086" b="3382"/>
          <a:stretch/>
        </p:blipFill>
        <p:spPr>
          <a:xfrm>
            <a:off x="2376360" y="1665000"/>
            <a:ext cx="4751280" cy="436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30400" y="72000"/>
            <a:ext cx="88239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807" t="1867" r="903" b="4820"/>
          <a:stretch/>
        </p:blipFill>
        <p:spPr>
          <a:xfrm>
            <a:off x="2016000" y="1665000"/>
            <a:ext cx="5111640" cy="432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30400" y="72000"/>
            <a:ext cx="88239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962" t="923" r="1074" b="3772"/>
          <a:stretch/>
        </p:blipFill>
        <p:spPr>
          <a:xfrm>
            <a:off x="2443320" y="1665000"/>
            <a:ext cx="4036320" cy="43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30400" y="72000"/>
            <a:ext cx="88239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rcRect l="896" t="1112" r="994" b="4693"/>
          <a:stretch/>
        </p:blipFill>
        <p:spPr>
          <a:xfrm>
            <a:off x="2088000" y="1665000"/>
            <a:ext cx="4823640" cy="428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001880"/>
            <a:ext cx="9141480" cy="6627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06280" y="1100160"/>
            <a:ext cx="87336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Não Funcionais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79280" y="1770120"/>
            <a:ext cx="882540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Segurança - O sistema deve apresentar altos padrões de segurança.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Acessibilidade - O sistema deve suportar ambientes Web responsivos e ambientes móveis.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Desempenho - Processamento do sistema para notificar fornecedores.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Testabilidade - O sistema deve ser simples para testar.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30400" y="72000"/>
            <a:ext cx="88239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Application>LibreOffice/5.1.6.2.0$Linux_X86_64 LibreOffice_project/10$Build-2</Application>
  <Words>363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2017-11-10T11:01:09Z</dcterms:modified>
  <cp:revision>39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