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599000"/>
            <a:ext cx="91422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Leonardo Morais Borges  / Tadeu dos Reis Faria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560" y="1805040"/>
            <a:ext cx="7063920" cy="2586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cenários de avaliação e limitações ou riscos da arquitetura (fonte Calibri, tamanho 23)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30400" y="72000"/>
            <a:ext cx="88246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das conclusões (fonte Calibri, tamanho 23)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230400" y="72000"/>
            <a:ext cx="88246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projeto tem como objetivo abordar uma solução para um e-commerce para agronegócios, com enfoque nas integrações, que atenda as necessidades de integração com o sistema de fornecedores e disponibilize serviços para serem integrados com sistemas de clientes especiais.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Estes serviços foram disponibilizados através de uma documentação funcional.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 enfoque também se deu na criação de uma rotina para notificar fornecedores.</a:t>
            </a: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(fonte Calibri, tamanho 23)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0’30”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30400" y="72000"/>
            <a:ext cx="8824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 diagrama de casos de uso com explicação oral sucinta de cada caso de uso (diagrama)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30400" y="72000"/>
            <a:ext cx="8824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principais requisitos não funcionais com explicação oral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30400" y="72000"/>
            <a:ext cx="88246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Restrições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desenvolvido em JAVA.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utilizar a ferramenta swagger api para modelagem e documentação dos serviços JAX-RS.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modular para facilitar a implantação.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0’30”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30400" y="72000"/>
            <a:ext cx="8824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30400" y="72000"/>
            <a:ext cx="8824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266920" y="1689120"/>
            <a:ext cx="4390920" cy="428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110160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30400" y="72000"/>
            <a:ext cx="88246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1374" t="3186" r="1778" b="13310"/>
          <a:stretch/>
        </p:blipFill>
        <p:spPr>
          <a:xfrm>
            <a:off x="720" y="1656360"/>
            <a:ext cx="7918920" cy="43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Implantação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30400" y="72000"/>
            <a:ext cx="88246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1025" t="4012" r="1436" b="6406"/>
          <a:stretch/>
        </p:blipFill>
        <p:spPr>
          <a:xfrm>
            <a:off x="1368000" y="1665360"/>
            <a:ext cx="6264000" cy="435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Apresentação do Protótipo Arquitetural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Vídeo (</a:t>
            </a:r>
            <a:r>
              <a:rPr b="1" i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screencast</a:t>
            </a: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de apresentação da aplicação web.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Sugestão de gravador de tela: </a:t>
            </a:r>
            <a:r>
              <a:rPr b="1" lang="pt-BR" sz="2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http://www.screenr.com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2’00”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30400" y="72000"/>
            <a:ext cx="88246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Application>LibreOffice/5.1.6.2.0$Linux_X86_64 LibreOffice_project/10$Build-2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2017-11-07T19:30:02Z</dcterms:modified>
  <cp:revision>25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