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599000"/>
            <a:ext cx="914328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Leonardo Morais Borges  / Tadeu dos Reis Faria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997560" y="1805040"/>
            <a:ext cx="7065000" cy="2588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0000" dist="3302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cenários de avaliação e limitações ou riscos da arquitetura (fonte Calibri, tamanho 23)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30400" y="7200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das conclusões (fonte Calibri, tamanho 23)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30400" y="7200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projeto tem como objetivo abordar uma solução para um e-commerce para agronegócios, com enfoque nas integrações, que atenda as necessidades de integração com o sistema de fornecedores e disponibilize serviços para serem integrados com sistemas de clientes especiais.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Estes serviços foram disponibilizados através de uma documentação funcional.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 enfoque também se deu na criação de uma rotina para notificar fornecedores.</a:t>
            </a: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(fonte Calibri, tamanho 23)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0’30”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30400" y="72000"/>
            <a:ext cx="8825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Funcionais - 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 diagrama de casos de uso com explicação oral sucinta de cada caso de uso (diagrama)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30400" y="72000"/>
            <a:ext cx="8825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Não Funcionais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principais requisitos não funcionais com explicação oral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30400" y="7200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Restrições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desenvolvido em JAVA.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utilizar a ferramenta swagger api para modelagem e documentação dos serviços JAX-RS.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modular para facilitar a implantação.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0’30”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30400" y="72000"/>
            <a:ext cx="8825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mecanismos arquiteturais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</a:t>
            </a: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30400" y="72000"/>
            <a:ext cx="882576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" name="Table 5"/>
          <p:cNvGraphicFramePr/>
          <p:nvPr/>
        </p:nvGraphicFramePr>
        <p:xfrm>
          <a:off x="432000" y="1740240"/>
          <a:ext cx="8711640" cy="4198680"/>
        </p:xfrm>
        <a:graphic>
          <a:graphicData uri="http://schemas.openxmlformats.org/drawingml/2006/table">
            <a:tbl>
              <a:tblPr/>
              <a:tblGrid>
                <a:gridCol w="2903400"/>
                <a:gridCol w="2903400"/>
                <a:gridCol w="2905200"/>
              </a:tblGrid>
              <a:tr h="3499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Mecanismo de Análise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Componentes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componentes usados na construção da arquitetura. A explicação não deve se concentrar no que é cada componente, mas porque ele foi escolhido. (diagrama)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30400" y="7200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Implantação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de como os componentes usadosestão distribuídos nas diversas máquinas e na nuvem. (diagrama)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1’00”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pt-B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30400" y="7200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Apresentação do Protótipo Arquitetural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Vídeo (</a:t>
            </a:r>
            <a:r>
              <a:rPr b="1" i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screencast</a:t>
            </a: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de apresentação da aplicação web.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Sugestão de gravador de tela: </a:t>
            </a:r>
            <a:r>
              <a:rPr b="1" lang="pt-BR" sz="2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http://www.screenr.com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pt-BR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Duração: 2’00”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30400" y="7200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CONTROLE DE VENDAS E ESTOQUE PARA COMÉRCIO  DE PRODUTOS AGROPECUÁRIOS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Application>LibreOffice/5.1.3.2$Linux_X86_64 LibreOffice_project/10$Build-2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2017-11-06T22:01:47Z</dcterms:modified>
  <cp:revision>20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