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f4392d1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f4392d1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Dallon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4392d1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4392d1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4392d1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f4392d1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f4392d1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f4392d1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f4392d1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f4392d1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Laney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dd9702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dd9702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Laney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7020cf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27020cf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Dallon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3BBB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Tourium: Sprint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67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John Arnett, Laney Brager, Brandon Hightower, Dallon Phipps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340" y="438252"/>
            <a:ext cx="21873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Overview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525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</a:t>
            </a:r>
            <a:r>
              <a:rPr lang="en">
                <a:solidFill>
                  <a:srgbClr val="000000"/>
                </a:solidFill>
              </a:rPr>
              <a:t>uided tours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Benefits: education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Difficulties: accessibility by offline mobile devices, ease of creation, cost.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Aim: give the audience the ability to create location-based guided tours around publicly accessible properties.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Intended Audience: public land managers, public service volunteers, community members, and visitors.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628" y="1152475"/>
            <a:ext cx="336772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Sprint Goal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Differentiate user types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Manager vs. User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Begin creation of tours and information management using Firestore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Finish user management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verify email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Major Sprint Achievements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564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and delete tours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points of interest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Change user emails and passwords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Verify emails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Error and warning messages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288" y="445025"/>
            <a:ext cx="30480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Project Backlog and Sprint Backlog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Abort Tour while in Progress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 Medias Reas Tour Commencement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Visitor Upload Images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Visitor Comments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Moderate Comments/Images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Report Trail Issue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Report App Issue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Able to see nearby trails based on location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Brief tutorial at beginning of app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Scavenger Hunt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Download Offline Map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Hashtag Integration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3" name="Google Shape;83;p17"/>
          <p:cNvSpPr txBox="1"/>
          <p:nvPr/>
        </p:nvSpPr>
        <p:spPr>
          <a:xfrm>
            <a:off x="4383325" y="1095475"/>
            <a:ext cx="4449000" cy="3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Verify Manager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Record Route in Person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Modify Point of Interest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Location Profiles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Able to manage a tour from a website interface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QR Code to Access Trails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Manager Use Statistics Reports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Lessons Learned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Working remotely is difficult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Not Completed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User functionalities: taking a tour live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Verifying managers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Next Sprint Goals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Sprint 3 goals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Implement going through tours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Make manager use easier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Automate features for managers (i.e. usage statistics)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Add user features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Test Cases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738" y="1282463"/>
            <a:ext cx="372427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738" y="3425588"/>
            <a:ext cx="33813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