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4392d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4392d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392d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392d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4392d1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4392d1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4392d1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4392d1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4392d1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4392d1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ca37c5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ca37c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BBB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Tourium: Sprint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 Arnett, Laney Brager, Brandon Hightower, Dallon Phipps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40" y="438252"/>
            <a:ext cx="2187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Overview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2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uided tours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Benefits: education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Difficulties: accessibility by offline mobile devices, ease of creation, cost.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Aim: give the audience the ability to create location-based guided tours around publicly accessible properties.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Intended Audience: public land managers, public service volunteers, community members, and visitors.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8" y="1152475"/>
            <a:ext cx="33677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Sprint Goal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and Take tours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Edit tours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locations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 difference between official and unofficial tours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Major Sprint Achievements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Improved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Taking and Editing Tour Points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Making and Editing Locations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Favoriting Tours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Explore Mode for Locations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 Application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88" y="445025"/>
            <a:ext cx="3048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Project Backlog and Sprint Backlog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Abort Tour while in Progress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Medias Reas Tour Commencement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Upload Images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Comments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Moderate Comments/Images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Report Trail Issue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Report App Issue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Brief tutorial at beginning of app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Scavenger Hunt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Download Offline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Hashtag Integration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7"/>
          <p:cNvSpPr txBox="1"/>
          <p:nvPr/>
        </p:nvSpPr>
        <p:spPr>
          <a:xfrm>
            <a:off x="4383325" y="1095475"/>
            <a:ext cx="44490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Verify Manager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Record Route in Person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Able to manage a tour from a website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QR Code to Access Trails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Manager Use Statistics Reports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Lessons Learned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Getting a device’s location is difficult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Updating views to Recycler Views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Not Completed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Implementing tour features (comments, audio)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Offline mode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Management Website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Test Cases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6675"/>
            <a:ext cx="4146975" cy="12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38800"/>
            <a:ext cx="4146974" cy="16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58325"/>
            <a:ext cx="4146975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