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4392d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4392d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392d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392d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4392d1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4392d1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4392d1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4392d1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4392d1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4392d1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dd9702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dd9702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BBB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Tourium: Sprint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 Arnett, Laney Brager, Brandon Hightower, Dallon  Phipps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40" y="438252"/>
            <a:ext cx="2187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Overview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2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uided tours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Benefits: education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Difficulties: accessibility by offline mobile devices, ease of creation, cost.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Aim: give the audience the ability to create location-based guided tours around publicly accessible properties.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Intended Audience: public land managers, public service volunteers, community members, and visitors.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8" y="1152475"/>
            <a:ext cx="33677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Sprint Goal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Have a minimum functioning version of the application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and manage user and management accounts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and manage tours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 friendly-looking UI for Sign Up and Login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 Google Maps and backend with application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 App Logo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Major Sprint Achievements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Management of User and Manager Accounts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API calls with Google Maps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Integration with Firebase for the Backend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Created Google Firestore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Designed Application Specific Key Value Pair Scheme for Firestore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Created Application Logo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33" y="1152475"/>
            <a:ext cx="2187126" cy="19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88" y="3521125"/>
            <a:ext cx="3048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Project Backlog and Sprint Backlog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Modify Tour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Modify Point of Interest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Activate/</a:t>
            </a:r>
            <a:r>
              <a:rPr lang="en" sz="1600">
                <a:solidFill>
                  <a:srgbClr val="000000"/>
                </a:solidFill>
              </a:rPr>
              <a:t>Deactivate</a:t>
            </a:r>
            <a:r>
              <a:rPr lang="en" sz="1600">
                <a:solidFill>
                  <a:srgbClr val="000000"/>
                </a:solidFill>
              </a:rPr>
              <a:t> Tour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QR Code to Access Trails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Verify Manager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Record Route in Person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Upload Images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Comments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Able to see nearby trails based on location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Brief tutorial at beginning of app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Moderate Comments/Images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1095475"/>
            <a:ext cx="42603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Medias Reas Tour Commencement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Report Trail Issue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Location Profiles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Abort Tour while in Progress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Able to manage a tour from a website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Disclaimer warning users to not trespass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Scavenger Hunt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Manager Use Statistics Reports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Download Offline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Hashtag Integration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Report App Issue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Lessons Learned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Google Maps API has a learning curve - SHA-1 certificates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to correctly use github from Android Studio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to use Android Studio and write activities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Debugging Google Maps/Firebase error messages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Not Completed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Correctly configure SHA-1 certs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tours/use firestore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Next Sprint Goals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Sprint 2 goals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Differentiate user types (Manager vs. User)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Begin creation of tours and information management using Firestore (database backend of Firebase)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Full user management (verify email)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Sprint 3 goals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manager use easier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Automate features for managers (i.e. usage statistics)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