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7" r:id="rId2"/>
    <p:sldId id="258" r:id="rId3"/>
    <p:sldId id="262" r:id="rId4"/>
    <p:sldId id="266" r:id="rId5"/>
    <p:sldId id="256" r:id="rId6"/>
    <p:sldId id="259" r:id="rId7"/>
    <p:sldId id="261" r:id="rId8"/>
    <p:sldId id="265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B2927-EE8A-40B5-81FC-FBBAA9C11B77}" v="246" dt="2021-07-29T16:44:01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odin" userId="c37805bd-dbb7-4ef3-ad5e-04748aa8903e" providerId="ADAL" clId="{40AB2927-EE8A-40B5-81FC-FBBAA9C11B77}"/>
    <pc:docChg chg="undo custSel addSld delSld modSld sldOrd">
      <pc:chgData name="Andre Godin" userId="c37805bd-dbb7-4ef3-ad5e-04748aa8903e" providerId="ADAL" clId="{40AB2927-EE8A-40B5-81FC-FBBAA9C11B77}" dt="2021-07-29T17:35:41.989" v="2511" actId="20577"/>
      <pc:docMkLst>
        <pc:docMk/>
      </pc:docMkLst>
      <pc:sldChg chg="addSp delSp modSp mod">
        <pc:chgData name="Andre Godin" userId="c37805bd-dbb7-4ef3-ad5e-04748aa8903e" providerId="ADAL" clId="{40AB2927-EE8A-40B5-81FC-FBBAA9C11B77}" dt="2021-07-25T19:49:32.292" v="2280" actId="403"/>
        <pc:sldMkLst>
          <pc:docMk/>
          <pc:sldMk cId="3413244535" sldId="256"/>
        </pc:sldMkLst>
        <pc:spChg chg="add del mod">
          <ac:chgData name="Andre Godin" userId="c37805bd-dbb7-4ef3-ad5e-04748aa8903e" providerId="ADAL" clId="{40AB2927-EE8A-40B5-81FC-FBBAA9C11B77}" dt="2021-06-30T20:08:13" v="121"/>
          <ac:spMkLst>
            <pc:docMk/>
            <pc:sldMk cId="3413244535" sldId="256"/>
            <ac:spMk id="2" creationId="{19A852D8-788C-4846-8A25-9847F25D8BB7}"/>
          </ac:spMkLst>
        </pc:spChg>
        <pc:spChg chg="add del mod">
          <ac:chgData name="Andre Godin" userId="c37805bd-dbb7-4ef3-ad5e-04748aa8903e" providerId="ADAL" clId="{40AB2927-EE8A-40B5-81FC-FBBAA9C11B77}" dt="2021-06-30T20:08:13" v="121"/>
          <ac:spMkLst>
            <pc:docMk/>
            <pc:sldMk cId="3413244535" sldId="256"/>
            <ac:spMk id="3" creationId="{ABA7C05B-AC64-4B8C-899A-8FB5855C31C5}"/>
          </ac:spMkLst>
        </pc:spChg>
        <pc:spChg chg="mod">
          <ac:chgData name="Andre Godin" userId="c37805bd-dbb7-4ef3-ad5e-04748aa8903e" providerId="ADAL" clId="{40AB2927-EE8A-40B5-81FC-FBBAA9C11B77}" dt="2021-06-30T20:50:41.213" v="279" actId="14100"/>
          <ac:spMkLst>
            <pc:docMk/>
            <pc:sldMk cId="3413244535" sldId="256"/>
            <ac:spMk id="4" creationId="{6D5CE215-7421-4FE3-B36A-683E2F73357E}"/>
          </ac:spMkLst>
        </pc:spChg>
        <pc:spChg chg="add del mod">
          <ac:chgData name="Andre Godin" userId="c37805bd-dbb7-4ef3-ad5e-04748aa8903e" providerId="ADAL" clId="{40AB2927-EE8A-40B5-81FC-FBBAA9C11B77}" dt="2021-07-25T17:16:20.790" v="1664" actId="20577"/>
          <ac:spMkLst>
            <pc:docMk/>
            <pc:sldMk cId="3413244535" sldId="256"/>
            <ac:spMk id="7" creationId="{BAF9C9B2-BEF8-435B-AAED-FB900E673D91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10" creationId="{62B3046C-7D59-4A21-A0C2-C8056D63A36C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11" creationId="{CC1610AA-B352-4C47-B734-CB7223BA56B9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13" creationId="{454277B1-CA8B-43F4-B754-01E417D23215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15" creationId="{2A05C357-43C6-499C-AE03-B3BBDE6C452A}"/>
          </ac:spMkLst>
        </pc:spChg>
        <pc:spChg chg="add del mod">
          <ac:chgData name="Andre Godin" userId="c37805bd-dbb7-4ef3-ad5e-04748aa8903e" providerId="ADAL" clId="{40AB2927-EE8A-40B5-81FC-FBBAA9C11B77}" dt="2021-06-30T20:08:37.691" v="149" actId="478"/>
          <ac:spMkLst>
            <pc:docMk/>
            <pc:sldMk cId="3413244535" sldId="256"/>
            <ac:spMk id="20" creationId="{E5E2396F-3919-45B9-98C1-EA7915AD4369}"/>
          </ac:spMkLst>
        </pc:spChg>
        <pc:spChg chg="add mod">
          <ac:chgData name="Andre Godin" userId="c37805bd-dbb7-4ef3-ad5e-04748aa8903e" providerId="ADAL" clId="{40AB2927-EE8A-40B5-81FC-FBBAA9C11B77}" dt="2021-07-25T19:49:32.292" v="2280" actId="403"/>
          <ac:spMkLst>
            <pc:docMk/>
            <pc:sldMk cId="3413244535" sldId="256"/>
            <ac:spMk id="22" creationId="{B79C5BDC-669D-49AE-A37D-FA8FBCB804E3}"/>
          </ac:spMkLst>
        </pc:spChg>
        <pc:spChg chg="add del mod">
          <ac:chgData name="Andre Godin" userId="c37805bd-dbb7-4ef3-ad5e-04748aa8903e" providerId="ADAL" clId="{40AB2927-EE8A-40B5-81FC-FBBAA9C11B77}" dt="2021-06-30T20:43:12.693" v="272" actId="21"/>
          <ac:spMkLst>
            <pc:docMk/>
            <pc:sldMk cId="3413244535" sldId="256"/>
            <ac:spMk id="25" creationId="{A75D2A77-B874-4BC4-ADD6-176CEF129F34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29" creationId="{43117D28-5F56-4C17-A27B-57AEB9DA25F0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30" creationId="{3C38B210-36CE-4015-91BB-8CC0D7B4084C}"/>
          </ac:spMkLst>
        </pc:spChg>
        <pc:spChg chg="add del mod">
          <ac:chgData name="Andre Godin" userId="c37805bd-dbb7-4ef3-ad5e-04748aa8903e" providerId="ADAL" clId="{40AB2927-EE8A-40B5-81FC-FBBAA9C11B77}" dt="2021-06-30T20:52:34.058" v="284" actId="931"/>
          <ac:spMkLst>
            <pc:docMk/>
            <pc:sldMk cId="3413244535" sldId="256"/>
            <ac:spMk id="32" creationId="{10CBDC0B-AD72-451A-A344-D7443F513DE3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35" creationId="{CFA1A0B3-DEF0-434B-BD03-450216ED548A}"/>
          </ac:spMkLst>
        </pc:spChg>
        <pc:spChg chg="mod">
          <ac:chgData name="Andre Godin" userId="c37805bd-dbb7-4ef3-ad5e-04748aa8903e" providerId="ADAL" clId="{40AB2927-EE8A-40B5-81FC-FBBAA9C11B77}" dt="2021-07-01T14:47:39.555" v="322" actId="1076"/>
          <ac:spMkLst>
            <pc:docMk/>
            <pc:sldMk cId="3413244535" sldId="256"/>
            <ac:spMk id="37" creationId="{5C895ACC-8C06-47F6-A411-63A3B9229585}"/>
          </ac:spMkLst>
        </pc:spChg>
        <pc:spChg chg="mod">
          <ac:chgData name="Andre Godin" userId="c37805bd-dbb7-4ef3-ad5e-04748aa8903e" providerId="ADAL" clId="{40AB2927-EE8A-40B5-81FC-FBBAA9C11B77}" dt="2021-07-25T17:21:24.417" v="1755" actId="20577"/>
          <ac:spMkLst>
            <pc:docMk/>
            <pc:sldMk cId="3413244535" sldId="256"/>
            <ac:spMk id="39" creationId="{8DE8D5F0-DF29-4793-840A-658D648BA7FC}"/>
          </ac:spMkLst>
        </pc:spChg>
        <pc:spChg chg="add del mod">
          <ac:chgData name="Andre Godin" userId="c37805bd-dbb7-4ef3-ad5e-04748aa8903e" providerId="ADAL" clId="{40AB2927-EE8A-40B5-81FC-FBBAA9C11B77}" dt="2021-06-30T20:53:10.746" v="290" actId="478"/>
          <ac:spMkLst>
            <pc:docMk/>
            <pc:sldMk cId="3413244535" sldId="256"/>
            <ac:spMk id="43" creationId="{394EADFA-8FA9-437D-A8FD-238626D76ED2}"/>
          </ac:spMkLst>
        </pc:spChg>
        <pc:spChg chg="add mod">
          <ac:chgData name="Andre Godin" userId="c37805bd-dbb7-4ef3-ad5e-04748aa8903e" providerId="ADAL" clId="{40AB2927-EE8A-40B5-81FC-FBBAA9C11B77}" dt="2021-07-25T17:20:24.420" v="1740" actId="1076"/>
          <ac:spMkLst>
            <pc:docMk/>
            <pc:sldMk cId="3413244535" sldId="256"/>
            <ac:spMk id="43" creationId="{D56BF118-4B26-4E99-86F4-F7350B27D740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47" creationId="{286C48F6-1356-4CB1-BC6B-8B5192B442A3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48" creationId="{CFD21E7A-4E9C-418F-8FCC-74FA7538BA23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49" creationId="{D2F141A5-B726-4492-9298-C0746C86A6FD}"/>
          </ac:spMkLst>
        </pc:spChg>
        <pc:spChg chg="mod">
          <ac:chgData name="Andre Godin" userId="c37805bd-dbb7-4ef3-ad5e-04748aa8903e" providerId="ADAL" clId="{40AB2927-EE8A-40B5-81FC-FBBAA9C11B77}" dt="2021-06-30T20:09:20.108" v="191" actId="1037"/>
          <ac:spMkLst>
            <pc:docMk/>
            <pc:sldMk cId="3413244535" sldId="256"/>
            <ac:spMk id="50" creationId="{D2829063-01DA-482A-9756-536BECBC2280}"/>
          </ac:spMkLst>
        </pc:spChg>
        <pc:spChg chg="mod">
          <ac:chgData name="Andre Godin" userId="c37805bd-dbb7-4ef3-ad5e-04748aa8903e" providerId="ADAL" clId="{40AB2927-EE8A-40B5-81FC-FBBAA9C11B77}" dt="2021-07-25T17:18:44.655" v="1676" actId="1076"/>
          <ac:spMkLst>
            <pc:docMk/>
            <pc:sldMk cId="3413244535" sldId="256"/>
            <ac:spMk id="51" creationId="{2EA16042-0A27-4A31-A36F-5569B9EED3CF}"/>
          </ac:spMkLst>
        </pc:spChg>
        <pc:spChg chg="mod">
          <ac:chgData name="Andre Godin" userId="c37805bd-dbb7-4ef3-ad5e-04748aa8903e" providerId="ADAL" clId="{40AB2927-EE8A-40B5-81FC-FBBAA9C11B77}" dt="2021-07-25T17:20:18.583" v="1739" actId="1076"/>
          <ac:spMkLst>
            <pc:docMk/>
            <pc:sldMk cId="3413244535" sldId="256"/>
            <ac:spMk id="54" creationId="{7D518473-529E-4E80-A919-677C73E392A5}"/>
          </ac:spMkLst>
        </pc:spChg>
        <pc:grpChg chg="mod">
          <ac:chgData name="Andre Godin" userId="c37805bd-dbb7-4ef3-ad5e-04748aa8903e" providerId="ADAL" clId="{40AB2927-EE8A-40B5-81FC-FBBAA9C11B77}" dt="2021-06-30T20:09:20.108" v="191" actId="1037"/>
          <ac:grpSpMkLst>
            <pc:docMk/>
            <pc:sldMk cId="3413244535" sldId="256"/>
            <ac:grpSpMk id="16" creationId="{2D7D89EA-1D3D-4680-B4C0-FF44CDDFAF9A}"/>
          </ac:grpSpMkLst>
        </pc:grpChg>
        <pc:grpChg chg="mod">
          <ac:chgData name="Andre Godin" userId="c37805bd-dbb7-4ef3-ad5e-04748aa8903e" providerId="ADAL" clId="{40AB2927-EE8A-40B5-81FC-FBBAA9C11B77}" dt="2021-06-30T20:09:20.108" v="191" actId="1037"/>
          <ac:grpSpMkLst>
            <pc:docMk/>
            <pc:sldMk cId="3413244535" sldId="256"/>
            <ac:grpSpMk id="17" creationId="{1AD3DC7D-5448-4C93-B360-A2F6DE3FA9FC}"/>
          </ac:grpSpMkLst>
        </pc:grpChg>
        <pc:grpChg chg="mod">
          <ac:chgData name="Andre Godin" userId="c37805bd-dbb7-4ef3-ad5e-04748aa8903e" providerId="ADAL" clId="{40AB2927-EE8A-40B5-81FC-FBBAA9C11B77}" dt="2021-06-30T20:09:20.108" v="191" actId="1037"/>
          <ac:grpSpMkLst>
            <pc:docMk/>
            <pc:sldMk cId="3413244535" sldId="256"/>
            <ac:grpSpMk id="18" creationId="{448082B0-FF03-4C29-A995-E8A46CFC6777}"/>
          </ac:grpSpMkLst>
        </pc:grpChg>
        <pc:grpChg chg="mod">
          <ac:chgData name="Andre Godin" userId="c37805bd-dbb7-4ef3-ad5e-04748aa8903e" providerId="ADAL" clId="{40AB2927-EE8A-40B5-81FC-FBBAA9C11B77}" dt="2021-06-30T20:09:20.108" v="191" actId="1037"/>
          <ac:grpSpMkLst>
            <pc:docMk/>
            <pc:sldMk cId="3413244535" sldId="256"/>
            <ac:grpSpMk id="19" creationId="{D0237383-21DF-469D-AB40-6A035BFFF012}"/>
          </ac:grpSpMkLst>
        </pc:grpChg>
        <pc:grpChg chg="mod">
          <ac:chgData name="Andre Godin" userId="c37805bd-dbb7-4ef3-ad5e-04748aa8903e" providerId="ADAL" clId="{40AB2927-EE8A-40B5-81FC-FBBAA9C11B77}" dt="2021-06-30T20:09:20.108" v="191" actId="1037"/>
          <ac:grpSpMkLst>
            <pc:docMk/>
            <pc:sldMk cId="3413244535" sldId="256"/>
            <ac:grpSpMk id="38" creationId="{20D4EE25-3C28-461E-8B1A-59A9BC99D139}"/>
          </ac:grpSpMkLst>
        </pc:grp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5" creationId="{8052EC82-5999-4C40-B407-9B91F6E8B24C}"/>
          </ac:picMkLst>
        </pc:pic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6" creationId="{EF4B38BE-EF3E-46D0-9850-589F2C1E5E44}"/>
          </ac:picMkLst>
        </pc:pic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8" creationId="{B0252B0F-C4C2-40DC-B8A3-1F4FED58481C}"/>
          </ac:picMkLst>
        </pc:pic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9" creationId="{00CD7125-A1BE-42C4-9845-BE98A3C93D87}"/>
          </ac:picMkLst>
        </pc:pic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12" creationId="{8DF9DF88-6B79-444A-BBD1-AA1037107226}"/>
          </ac:picMkLst>
        </pc:pic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14" creationId="{4CC85C8D-9AB9-4973-826A-71BE53B10577}"/>
          </ac:picMkLst>
        </pc:picChg>
        <pc:picChg chg="add del mod">
          <ac:chgData name="Andre Godin" userId="c37805bd-dbb7-4ef3-ad5e-04748aa8903e" providerId="ADAL" clId="{40AB2927-EE8A-40B5-81FC-FBBAA9C11B77}" dt="2021-06-30T20:52:34.058" v="284" actId="931"/>
          <ac:picMkLst>
            <pc:docMk/>
            <pc:sldMk cId="3413244535" sldId="256"/>
            <ac:picMk id="31" creationId="{A05E4613-F4D7-47A8-8EBD-27ABFCC42E78}"/>
          </ac:picMkLst>
        </pc:picChg>
        <pc:picChg chg="del mod">
          <ac:chgData name="Andre Godin" userId="c37805bd-dbb7-4ef3-ad5e-04748aa8903e" providerId="ADAL" clId="{40AB2927-EE8A-40B5-81FC-FBBAA9C11B77}" dt="2021-06-30T20:53:07.256" v="289" actId="478"/>
          <ac:picMkLst>
            <pc:docMk/>
            <pc:sldMk cId="3413244535" sldId="256"/>
            <ac:picMk id="33" creationId="{DA06B37D-B0A6-4754-AB05-39D359441DD0}"/>
          </ac:picMkLst>
        </pc:pic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36" creationId="{6D27A38C-9018-4293-A84A-BF8002806A24}"/>
          </ac:picMkLst>
        </pc:picChg>
        <pc:picChg chg="mod">
          <ac:chgData name="Andre Godin" userId="c37805bd-dbb7-4ef3-ad5e-04748aa8903e" providerId="ADAL" clId="{40AB2927-EE8A-40B5-81FC-FBBAA9C11B77}" dt="2021-06-30T20:09:20.108" v="191" actId="1037"/>
          <ac:picMkLst>
            <pc:docMk/>
            <pc:sldMk cId="3413244535" sldId="256"/>
            <ac:picMk id="40" creationId="{9E0A5668-1F61-4E12-91C3-0E0223A1038E}"/>
          </ac:picMkLst>
        </pc:picChg>
        <pc:picChg chg="add mod ord">
          <ac:chgData name="Andre Godin" userId="c37805bd-dbb7-4ef3-ad5e-04748aa8903e" providerId="ADAL" clId="{40AB2927-EE8A-40B5-81FC-FBBAA9C11B77}" dt="2021-07-01T14:47:33.319" v="321" actId="167"/>
          <ac:picMkLst>
            <pc:docMk/>
            <pc:sldMk cId="3413244535" sldId="256"/>
            <ac:picMk id="41" creationId="{74AB33F1-76AD-40EF-B515-14D65D9902A3}"/>
          </ac:picMkLst>
        </pc:picChg>
        <pc:cxnChg chg="mod">
          <ac:chgData name="Andre Godin" userId="c37805bd-dbb7-4ef3-ad5e-04748aa8903e" providerId="ADAL" clId="{40AB2927-EE8A-40B5-81FC-FBBAA9C11B77}" dt="2021-06-30T20:09:20.108" v="191" actId="1037"/>
          <ac:cxnSpMkLst>
            <pc:docMk/>
            <pc:sldMk cId="3413244535" sldId="256"/>
            <ac:cxnSpMk id="21" creationId="{FDB03123-9CBF-4EC4-B4D6-2D30FF6703AD}"/>
          </ac:cxnSpMkLst>
        </pc:cxnChg>
        <pc:cxnChg chg="mod">
          <ac:chgData name="Andre Godin" userId="c37805bd-dbb7-4ef3-ad5e-04748aa8903e" providerId="ADAL" clId="{40AB2927-EE8A-40B5-81FC-FBBAA9C11B77}" dt="2021-06-30T20:09:20.108" v="191" actId="1037"/>
          <ac:cxnSpMkLst>
            <pc:docMk/>
            <pc:sldMk cId="3413244535" sldId="256"/>
            <ac:cxnSpMk id="23" creationId="{CD283E8D-09C0-4E77-ABEA-0B9EE02086AB}"/>
          </ac:cxnSpMkLst>
        </pc:cxnChg>
        <pc:cxnChg chg="mod">
          <ac:chgData name="Andre Godin" userId="c37805bd-dbb7-4ef3-ad5e-04748aa8903e" providerId="ADAL" clId="{40AB2927-EE8A-40B5-81FC-FBBAA9C11B77}" dt="2021-06-30T20:09:20.108" v="191" actId="1037"/>
          <ac:cxnSpMkLst>
            <pc:docMk/>
            <pc:sldMk cId="3413244535" sldId="256"/>
            <ac:cxnSpMk id="26" creationId="{FAFA8CC6-D87C-49D8-8338-93201273E5AF}"/>
          </ac:cxnSpMkLst>
        </pc:cxnChg>
        <pc:cxnChg chg="mod">
          <ac:chgData name="Andre Godin" userId="c37805bd-dbb7-4ef3-ad5e-04748aa8903e" providerId="ADAL" clId="{40AB2927-EE8A-40B5-81FC-FBBAA9C11B77}" dt="2021-06-30T20:09:20.108" v="191" actId="1037"/>
          <ac:cxnSpMkLst>
            <pc:docMk/>
            <pc:sldMk cId="3413244535" sldId="256"/>
            <ac:cxnSpMk id="28" creationId="{06529169-B2CF-44E9-97C3-090E628B20AD}"/>
          </ac:cxnSpMkLst>
        </pc:cxnChg>
        <pc:cxnChg chg="mod">
          <ac:chgData name="Andre Godin" userId="c37805bd-dbb7-4ef3-ad5e-04748aa8903e" providerId="ADAL" clId="{40AB2927-EE8A-40B5-81FC-FBBAA9C11B77}" dt="2021-06-30T20:09:20.108" v="191" actId="1037"/>
          <ac:cxnSpMkLst>
            <pc:docMk/>
            <pc:sldMk cId="3413244535" sldId="256"/>
            <ac:cxnSpMk id="42" creationId="{6177B04F-74C6-4A1B-BC7A-3815CFFB598F}"/>
          </ac:cxnSpMkLst>
        </pc:cxnChg>
        <pc:cxnChg chg="mod">
          <ac:chgData name="Andre Godin" userId="c37805bd-dbb7-4ef3-ad5e-04748aa8903e" providerId="ADAL" clId="{40AB2927-EE8A-40B5-81FC-FBBAA9C11B77}" dt="2021-06-30T20:09:20.108" v="191" actId="1037"/>
          <ac:cxnSpMkLst>
            <pc:docMk/>
            <pc:sldMk cId="3413244535" sldId="256"/>
            <ac:cxnSpMk id="44" creationId="{0C574C63-04B7-482C-83F2-5EF8D1914671}"/>
          </ac:cxnSpMkLst>
        </pc:cxnChg>
      </pc:sldChg>
      <pc:sldChg chg="modSp new mod">
        <pc:chgData name="Andre Godin" userId="c37805bd-dbb7-4ef3-ad5e-04748aa8903e" providerId="ADAL" clId="{40AB2927-EE8A-40B5-81FC-FBBAA9C11B77}" dt="2021-07-13T16:16:22.903" v="1304" actId="20577"/>
        <pc:sldMkLst>
          <pc:docMk/>
          <pc:sldMk cId="587139434" sldId="257"/>
        </pc:sldMkLst>
        <pc:spChg chg="mod">
          <ac:chgData name="Andre Godin" userId="c37805bd-dbb7-4ef3-ad5e-04748aa8903e" providerId="ADAL" clId="{40AB2927-EE8A-40B5-81FC-FBBAA9C11B77}" dt="2021-06-30T20:48:44.355" v="275"/>
          <ac:spMkLst>
            <pc:docMk/>
            <pc:sldMk cId="587139434" sldId="257"/>
            <ac:spMk id="2" creationId="{F0AC7405-F575-43A2-B059-08C990F6855B}"/>
          </ac:spMkLst>
        </pc:spChg>
        <pc:spChg chg="mod">
          <ac:chgData name="Andre Godin" userId="c37805bd-dbb7-4ef3-ad5e-04748aa8903e" providerId="ADAL" clId="{40AB2927-EE8A-40B5-81FC-FBBAA9C11B77}" dt="2021-07-13T16:16:22.903" v="1304" actId="20577"/>
          <ac:spMkLst>
            <pc:docMk/>
            <pc:sldMk cId="587139434" sldId="257"/>
            <ac:spMk id="3" creationId="{875359B0-3E73-4C34-ADCA-F3930665D1B6}"/>
          </ac:spMkLst>
        </pc:spChg>
      </pc:sldChg>
      <pc:sldChg chg="addSp delSp modSp new mod setBg delDesignElem">
        <pc:chgData name="Andre Godin" userId="c37805bd-dbb7-4ef3-ad5e-04748aa8903e" providerId="ADAL" clId="{40AB2927-EE8A-40B5-81FC-FBBAA9C11B77}" dt="2021-07-28T12:57:40.954" v="2350" actId="20577"/>
        <pc:sldMkLst>
          <pc:docMk/>
          <pc:sldMk cId="3229095987" sldId="258"/>
        </pc:sldMkLst>
        <pc:spChg chg="mod">
          <ac:chgData name="Andre Godin" userId="c37805bd-dbb7-4ef3-ad5e-04748aa8903e" providerId="ADAL" clId="{40AB2927-EE8A-40B5-81FC-FBBAA9C11B77}" dt="2021-07-01T14:49:52.966" v="418" actId="20577"/>
          <ac:spMkLst>
            <pc:docMk/>
            <pc:sldMk cId="3229095987" sldId="258"/>
            <ac:spMk id="2" creationId="{847B8B0C-019F-49DD-9B9D-13C5C05697C7}"/>
          </ac:spMkLst>
        </pc:spChg>
        <pc:spChg chg="del mod">
          <ac:chgData name="Andre Godin" userId="c37805bd-dbb7-4ef3-ad5e-04748aa8903e" providerId="ADAL" clId="{40AB2927-EE8A-40B5-81FC-FBBAA9C11B77}" dt="2021-06-30T20:40:07.028" v="215" actId="26606"/>
          <ac:spMkLst>
            <pc:docMk/>
            <pc:sldMk cId="3229095987" sldId="258"/>
            <ac:spMk id="3" creationId="{E7EF680A-D45C-49B6-BC95-DD5305EA2FA2}"/>
          </ac:spMkLst>
        </pc:spChg>
        <pc:spChg chg="add del">
          <ac:chgData name="Andre Godin" userId="c37805bd-dbb7-4ef3-ad5e-04748aa8903e" providerId="ADAL" clId="{40AB2927-EE8A-40B5-81FC-FBBAA9C11B77}" dt="2021-06-30T20:48:40.461" v="274"/>
          <ac:spMkLst>
            <pc:docMk/>
            <pc:sldMk cId="3229095987" sldId="258"/>
            <ac:spMk id="9" creationId="{BDF02843-45E8-4403-8955-54CA98A197FD}"/>
          </ac:spMkLst>
        </pc:spChg>
        <pc:spChg chg="add del">
          <ac:chgData name="Andre Godin" userId="c37805bd-dbb7-4ef3-ad5e-04748aa8903e" providerId="ADAL" clId="{40AB2927-EE8A-40B5-81FC-FBBAA9C11B77}" dt="2021-06-30T20:49:00.091" v="277" actId="26606"/>
          <ac:spMkLst>
            <pc:docMk/>
            <pc:sldMk cId="3229095987" sldId="258"/>
            <ac:spMk id="10" creationId="{3A9C15D4-2EE7-4D05-B87C-91D1F3B9604B}"/>
          </ac:spMkLst>
        </pc:spChg>
        <pc:spChg chg="add del">
          <ac:chgData name="Andre Godin" userId="c37805bd-dbb7-4ef3-ad5e-04748aa8903e" providerId="ADAL" clId="{40AB2927-EE8A-40B5-81FC-FBBAA9C11B77}" dt="2021-06-30T20:48:40.461" v="274"/>
          <ac:spMkLst>
            <pc:docMk/>
            <pc:sldMk cId="3229095987" sldId="258"/>
            <ac:spMk id="11" creationId="{DC349214-DD18-4CC5-BBAC-F9C216BE7C2F}"/>
          </ac:spMkLst>
        </pc:spChg>
        <pc:spChg chg="add del">
          <ac:chgData name="Andre Godin" userId="c37805bd-dbb7-4ef3-ad5e-04748aa8903e" providerId="ADAL" clId="{40AB2927-EE8A-40B5-81FC-FBBAA9C11B77}" dt="2021-06-30T20:49:00.091" v="277" actId="26606"/>
          <ac:spMkLst>
            <pc:docMk/>
            <pc:sldMk cId="3229095987" sldId="258"/>
            <ac:spMk id="12" creationId="{4ED7B0FB-9654-4441-9545-02D458B68620}"/>
          </ac:spMkLst>
        </pc:spChg>
        <pc:graphicFrameChg chg="add mod modGraphic">
          <ac:chgData name="Andre Godin" userId="c37805bd-dbb7-4ef3-ad5e-04748aa8903e" providerId="ADAL" clId="{40AB2927-EE8A-40B5-81FC-FBBAA9C11B77}" dt="2021-07-28T12:57:40.954" v="2350" actId="20577"/>
          <ac:graphicFrameMkLst>
            <pc:docMk/>
            <pc:sldMk cId="3229095987" sldId="258"/>
            <ac:graphicFrameMk id="5" creationId="{DFC24063-CC8A-4BF2-891F-4B09DE2A88C9}"/>
          </ac:graphicFrameMkLst>
        </pc:graphicFrameChg>
        <pc:picChg chg="add del">
          <ac:chgData name="Andre Godin" userId="c37805bd-dbb7-4ef3-ad5e-04748aa8903e" providerId="ADAL" clId="{40AB2927-EE8A-40B5-81FC-FBBAA9C11B77}" dt="2021-06-30T20:48:40.461" v="274"/>
          <ac:picMkLst>
            <pc:docMk/>
            <pc:sldMk cId="3229095987" sldId="258"/>
            <ac:picMk id="13" creationId="{E505542F-438B-4C62-B13A-916C7F79EC10}"/>
          </ac:picMkLst>
        </pc:picChg>
        <pc:picChg chg="add del">
          <ac:chgData name="Andre Godin" userId="c37805bd-dbb7-4ef3-ad5e-04748aa8903e" providerId="ADAL" clId="{40AB2927-EE8A-40B5-81FC-FBBAA9C11B77}" dt="2021-06-30T20:49:00.091" v="277" actId="26606"/>
          <ac:picMkLst>
            <pc:docMk/>
            <pc:sldMk cId="3229095987" sldId="258"/>
            <ac:picMk id="14" creationId="{7BB94C57-FDF3-45A3-9D1F-904523D795D4}"/>
          </ac:picMkLst>
        </pc:picChg>
        <pc:picChg chg="add del">
          <ac:chgData name="Andre Godin" userId="c37805bd-dbb7-4ef3-ad5e-04748aa8903e" providerId="ADAL" clId="{40AB2927-EE8A-40B5-81FC-FBBAA9C11B77}" dt="2021-06-30T20:48:40.461" v="274"/>
          <ac:picMkLst>
            <pc:docMk/>
            <pc:sldMk cId="3229095987" sldId="258"/>
            <ac:picMk id="15" creationId="{154908BF-145E-4BE2-A6F0-0A464560144B}"/>
          </ac:picMkLst>
        </pc:picChg>
        <pc:picChg chg="add del">
          <ac:chgData name="Andre Godin" userId="c37805bd-dbb7-4ef3-ad5e-04748aa8903e" providerId="ADAL" clId="{40AB2927-EE8A-40B5-81FC-FBBAA9C11B77}" dt="2021-06-30T20:49:00.091" v="277" actId="26606"/>
          <ac:picMkLst>
            <pc:docMk/>
            <pc:sldMk cId="3229095987" sldId="258"/>
            <ac:picMk id="16" creationId="{6AEBDF1A-221A-4497-BBA9-57A70D161510}"/>
          </ac:picMkLst>
        </pc:picChg>
      </pc:sldChg>
      <pc:sldChg chg="addSp delSp modSp new mod setBg setClrOvrMap">
        <pc:chgData name="Andre Godin" userId="c37805bd-dbb7-4ef3-ad5e-04748aa8903e" providerId="ADAL" clId="{40AB2927-EE8A-40B5-81FC-FBBAA9C11B77}" dt="2021-07-25T19:45:40.020" v="2246" actId="26606"/>
        <pc:sldMkLst>
          <pc:docMk/>
          <pc:sldMk cId="3182202709" sldId="259"/>
        </pc:sldMkLst>
        <pc:spChg chg="mod ord">
          <ac:chgData name="Andre Godin" userId="c37805bd-dbb7-4ef3-ad5e-04748aa8903e" providerId="ADAL" clId="{40AB2927-EE8A-40B5-81FC-FBBAA9C11B77}" dt="2021-07-25T19:45:40.020" v="2246" actId="26606"/>
          <ac:spMkLst>
            <pc:docMk/>
            <pc:sldMk cId="3182202709" sldId="259"/>
            <ac:spMk id="2" creationId="{20D7B3B8-35E4-43B8-9375-13788B09B1E8}"/>
          </ac:spMkLst>
        </pc:spChg>
        <pc:spChg chg="add del mod">
          <ac:chgData name="Andre Godin" userId="c37805bd-dbb7-4ef3-ad5e-04748aa8903e" providerId="ADAL" clId="{40AB2927-EE8A-40B5-81FC-FBBAA9C11B77}" dt="2021-07-25T19:45:40.020" v="2246" actId="26606"/>
          <ac:spMkLst>
            <pc:docMk/>
            <pc:sldMk cId="3182202709" sldId="259"/>
            <ac:spMk id="3" creationId="{3E347A2B-FBDE-4463-B0A2-48BC142D0A1C}"/>
          </ac:spMkLst>
        </pc:spChg>
        <pc:spChg chg="add del">
          <ac:chgData name="Andre Godin" userId="c37805bd-dbb7-4ef3-ad5e-04748aa8903e" providerId="ADAL" clId="{40AB2927-EE8A-40B5-81FC-FBBAA9C11B77}" dt="2021-07-25T19:45:26.412" v="2241" actId="26606"/>
          <ac:spMkLst>
            <pc:docMk/>
            <pc:sldMk cId="3182202709" sldId="259"/>
            <ac:spMk id="6" creationId="{E3F012C5-2940-4F3E-BB5E-B8B2C9E82914}"/>
          </ac:spMkLst>
        </pc:spChg>
        <pc:spChg chg="add del">
          <ac:chgData name="Andre Godin" userId="c37805bd-dbb7-4ef3-ad5e-04748aa8903e" providerId="ADAL" clId="{40AB2927-EE8A-40B5-81FC-FBBAA9C11B77}" dt="2021-07-25T19:45:26.412" v="2241" actId="26606"/>
          <ac:spMkLst>
            <pc:docMk/>
            <pc:sldMk cId="3182202709" sldId="259"/>
            <ac:spMk id="7" creationId="{EB37C977-E7E3-44AC-AEC8-2E276419094B}"/>
          </ac:spMkLst>
        </pc:spChg>
        <pc:spChg chg="add del">
          <ac:chgData name="Andre Godin" userId="c37805bd-dbb7-4ef3-ad5e-04748aa8903e" providerId="ADAL" clId="{40AB2927-EE8A-40B5-81FC-FBBAA9C11B77}" dt="2021-07-25T19:45:14.767" v="2237" actId="26606"/>
          <ac:spMkLst>
            <pc:docMk/>
            <pc:sldMk cId="3182202709" sldId="259"/>
            <ac:spMk id="8" creationId="{E3F012C5-2940-4F3E-BB5E-B8B2C9E82914}"/>
          </ac:spMkLst>
        </pc:spChg>
        <pc:spChg chg="add del">
          <ac:chgData name="Andre Godin" userId="c37805bd-dbb7-4ef3-ad5e-04748aa8903e" providerId="ADAL" clId="{40AB2927-EE8A-40B5-81FC-FBBAA9C11B77}" dt="2021-07-25T19:45:21.439" v="2239" actId="26606"/>
          <ac:spMkLst>
            <pc:docMk/>
            <pc:sldMk cId="3182202709" sldId="259"/>
            <ac:spMk id="9" creationId="{3A9C15D4-2EE7-4D05-B87C-91D1F3B9604B}"/>
          </ac:spMkLst>
        </pc:spChg>
        <pc:spChg chg="add del">
          <ac:chgData name="Andre Godin" userId="c37805bd-dbb7-4ef3-ad5e-04748aa8903e" providerId="ADAL" clId="{40AB2927-EE8A-40B5-81FC-FBBAA9C11B77}" dt="2021-07-25T19:45:14.767" v="2237" actId="26606"/>
          <ac:spMkLst>
            <pc:docMk/>
            <pc:sldMk cId="3182202709" sldId="259"/>
            <ac:spMk id="10" creationId="{EB37C977-E7E3-44AC-AEC8-2E276419094B}"/>
          </ac:spMkLst>
        </pc:spChg>
        <pc:spChg chg="add del">
          <ac:chgData name="Andre Godin" userId="c37805bd-dbb7-4ef3-ad5e-04748aa8903e" providerId="ADAL" clId="{40AB2927-EE8A-40B5-81FC-FBBAA9C11B77}" dt="2021-07-25T19:45:21.439" v="2239" actId="26606"/>
          <ac:spMkLst>
            <pc:docMk/>
            <pc:sldMk cId="3182202709" sldId="259"/>
            <ac:spMk id="11" creationId="{4ED7B0FB-9654-4441-9545-02D458B68620}"/>
          </ac:spMkLst>
        </pc:spChg>
        <pc:spChg chg="add del">
          <ac:chgData name="Andre Godin" userId="c37805bd-dbb7-4ef3-ad5e-04748aa8903e" providerId="ADAL" clId="{40AB2927-EE8A-40B5-81FC-FBBAA9C11B77}" dt="2021-07-25T19:45:30.092" v="2243" actId="26606"/>
          <ac:spMkLst>
            <pc:docMk/>
            <pc:sldMk cId="3182202709" sldId="259"/>
            <ac:spMk id="17" creationId="{D2585039-CDA7-4B76-B013-776F970DE75E}"/>
          </ac:spMkLst>
        </pc:spChg>
        <pc:spChg chg="add del">
          <ac:chgData name="Andre Godin" userId="c37805bd-dbb7-4ef3-ad5e-04748aa8903e" providerId="ADAL" clId="{40AB2927-EE8A-40B5-81FC-FBBAA9C11B77}" dt="2021-07-25T19:45:30.092" v="2243" actId="26606"/>
          <ac:spMkLst>
            <pc:docMk/>
            <pc:sldMk cId="3182202709" sldId="259"/>
            <ac:spMk id="18" creationId="{1D53D942-8031-42E8-88B4-E03A710E89DB}"/>
          </ac:spMkLst>
        </pc:spChg>
        <pc:spChg chg="add del">
          <ac:chgData name="Andre Godin" userId="c37805bd-dbb7-4ef3-ad5e-04748aa8903e" providerId="ADAL" clId="{40AB2927-EE8A-40B5-81FC-FBBAA9C11B77}" dt="2021-07-25T19:45:30.092" v="2243" actId="26606"/>
          <ac:spMkLst>
            <pc:docMk/>
            <pc:sldMk cId="3182202709" sldId="259"/>
            <ac:spMk id="19" creationId="{5FD07472-970F-49B5-8994-ADEAA314872D}"/>
          </ac:spMkLst>
        </pc:spChg>
        <pc:spChg chg="add del">
          <ac:chgData name="Andre Godin" userId="c37805bd-dbb7-4ef3-ad5e-04748aa8903e" providerId="ADAL" clId="{40AB2927-EE8A-40B5-81FC-FBBAA9C11B77}" dt="2021-07-25T19:45:39.952" v="2245" actId="26606"/>
          <ac:spMkLst>
            <pc:docMk/>
            <pc:sldMk cId="3182202709" sldId="259"/>
            <ac:spMk id="21" creationId="{E3F012C5-2940-4F3E-BB5E-B8B2C9E82914}"/>
          </ac:spMkLst>
        </pc:spChg>
        <pc:spChg chg="add del">
          <ac:chgData name="Andre Godin" userId="c37805bd-dbb7-4ef3-ad5e-04748aa8903e" providerId="ADAL" clId="{40AB2927-EE8A-40B5-81FC-FBBAA9C11B77}" dt="2021-07-25T19:45:39.952" v="2245" actId="26606"/>
          <ac:spMkLst>
            <pc:docMk/>
            <pc:sldMk cId="3182202709" sldId="259"/>
            <ac:spMk id="22" creationId="{EB37C977-E7E3-44AC-AEC8-2E276419094B}"/>
          </ac:spMkLst>
        </pc:spChg>
        <pc:spChg chg="add">
          <ac:chgData name="Andre Godin" userId="c37805bd-dbb7-4ef3-ad5e-04748aa8903e" providerId="ADAL" clId="{40AB2927-EE8A-40B5-81FC-FBBAA9C11B77}" dt="2021-07-25T19:45:40.020" v="2246" actId="26606"/>
          <ac:spMkLst>
            <pc:docMk/>
            <pc:sldMk cId="3182202709" sldId="259"/>
            <ac:spMk id="25" creationId="{3A9C15D4-2EE7-4D05-B87C-91D1F3B9604B}"/>
          </ac:spMkLst>
        </pc:spChg>
        <pc:spChg chg="add">
          <ac:chgData name="Andre Godin" userId="c37805bd-dbb7-4ef3-ad5e-04748aa8903e" providerId="ADAL" clId="{40AB2927-EE8A-40B5-81FC-FBBAA9C11B77}" dt="2021-07-25T19:45:40.020" v="2246" actId="26606"/>
          <ac:spMkLst>
            <pc:docMk/>
            <pc:sldMk cId="3182202709" sldId="259"/>
            <ac:spMk id="26" creationId="{4ED7B0FB-9654-4441-9545-02D458B68620}"/>
          </ac:spMkLst>
        </pc:spChg>
        <pc:graphicFrameChg chg="add del">
          <ac:chgData name="Andre Godin" userId="c37805bd-dbb7-4ef3-ad5e-04748aa8903e" providerId="ADAL" clId="{40AB2927-EE8A-40B5-81FC-FBBAA9C11B77}" dt="2021-07-25T19:45:21.439" v="2239" actId="26606"/>
          <ac:graphicFrameMkLst>
            <pc:docMk/>
            <pc:sldMk cId="3182202709" sldId="259"/>
            <ac:graphicFrameMk id="5" creationId="{C3382D7B-7583-4C87-8645-6D12DB596227}"/>
          </ac:graphicFrameMkLst>
        </pc:graphicFrameChg>
        <pc:picChg chg="add del">
          <ac:chgData name="Andre Godin" userId="c37805bd-dbb7-4ef3-ad5e-04748aa8903e" providerId="ADAL" clId="{40AB2927-EE8A-40B5-81FC-FBBAA9C11B77}" dt="2021-07-25T19:45:14.767" v="2237" actId="26606"/>
          <ac:picMkLst>
            <pc:docMk/>
            <pc:sldMk cId="3182202709" sldId="259"/>
            <ac:picMk id="12" creationId="{A70DF37D-86A3-45DB-B1C1-580462D4BB6D}"/>
          </ac:picMkLst>
        </pc:picChg>
        <pc:picChg chg="add del">
          <ac:chgData name="Andre Godin" userId="c37805bd-dbb7-4ef3-ad5e-04748aa8903e" providerId="ADAL" clId="{40AB2927-EE8A-40B5-81FC-FBBAA9C11B77}" dt="2021-07-25T19:45:21.439" v="2239" actId="26606"/>
          <ac:picMkLst>
            <pc:docMk/>
            <pc:sldMk cId="3182202709" sldId="259"/>
            <ac:picMk id="13" creationId="{7BB94C57-FDF3-45A3-9D1F-904523D795D4}"/>
          </ac:picMkLst>
        </pc:picChg>
        <pc:picChg chg="add del">
          <ac:chgData name="Andre Godin" userId="c37805bd-dbb7-4ef3-ad5e-04748aa8903e" providerId="ADAL" clId="{40AB2927-EE8A-40B5-81FC-FBBAA9C11B77}" dt="2021-07-25T19:45:26.412" v="2241" actId="26606"/>
          <ac:picMkLst>
            <pc:docMk/>
            <pc:sldMk cId="3182202709" sldId="259"/>
            <ac:picMk id="14" creationId="{A70DF37D-86A3-45DB-B1C1-580462D4BB6D}"/>
          </ac:picMkLst>
        </pc:picChg>
        <pc:picChg chg="add del">
          <ac:chgData name="Andre Godin" userId="c37805bd-dbb7-4ef3-ad5e-04748aa8903e" providerId="ADAL" clId="{40AB2927-EE8A-40B5-81FC-FBBAA9C11B77}" dt="2021-07-25T19:45:21.439" v="2239" actId="26606"/>
          <ac:picMkLst>
            <pc:docMk/>
            <pc:sldMk cId="3182202709" sldId="259"/>
            <ac:picMk id="15" creationId="{6AEBDF1A-221A-4497-BBA9-57A70D161510}"/>
          </ac:picMkLst>
        </pc:picChg>
        <pc:picChg chg="add del">
          <ac:chgData name="Andre Godin" userId="c37805bd-dbb7-4ef3-ad5e-04748aa8903e" providerId="ADAL" clId="{40AB2927-EE8A-40B5-81FC-FBBAA9C11B77}" dt="2021-07-25T19:45:30.092" v="2243" actId="26606"/>
          <ac:picMkLst>
            <pc:docMk/>
            <pc:sldMk cId="3182202709" sldId="259"/>
            <ac:picMk id="16" creationId="{3524A7AE-FFF7-4F70-9AEA-01A5DFF77BC2}"/>
          </ac:picMkLst>
        </pc:picChg>
        <pc:picChg chg="add del">
          <ac:chgData name="Andre Godin" userId="c37805bd-dbb7-4ef3-ad5e-04748aa8903e" providerId="ADAL" clId="{40AB2927-EE8A-40B5-81FC-FBBAA9C11B77}" dt="2021-07-25T19:45:30.092" v="2243" actId="26606"/>
          <ac:picMkLst>
            <pc:docMk/>
            <pc:sldMk cId="3182202709" sldId="259"/>
            <ac:picMk id="20" creationId="{82869BAE-8EC0-4D16-ACB8-F0CBFDD90489}"/>
          </ac:picMkLst>
        </pc:picChg>
        <pc:picChg chg="add del">
          <ac:chgData name="Andre Godin" userId="c37805bd-dbb7-4ef3-ad5e-04748aa8903e" providerId="ADAL" clId="{40AB2927-EE8A-40B5-81FC-FBBAA9C11B77}" dt="2021-07-25T19:45:39.952" v="2245" actId="26606"/>
          <ac:picMkLst>
            <pc:docMk/>
            <pc:sldMk cId="3182202709" sldId="259"/>
            <ac:picMk id="23" creationId="{A70DF37D-86A3-45DB-B1C1-580462D4BB6D}"/>
          </ac:picMkLst>
        </pc:picChg>
        <pc:picChg chg="add">
          <ac:chgData name="Andre Godin" userId="c37805bd-dbb7-4ef3-ad5e-04748aa8903e" providerId="ADAL" clId="{40AB2927-EE8A-40B5-81FC-FBBAA9C11B77}" dt="2021-07-25T19:45:40.020" v="2246" actId="26606"/>
          <ac:picMkLst>
            <pc:docMk/>
            <pc:sldMk cId="3182202709" sldId="259"/>
            <ac:picMk id="27" creationId="{7BB94C57-FDF3-45A3-9D1F-904523D795D4}"/>
          </ac:picMkLst>
        </pc:picChg>
        <pc:picChg chg="add">
          <ac:chgData name="Andre Godin" userId="c37805bd-dbb7-4ef3-ad5e-04748aa8903e" providerId="ADAL" clId="{40AB2927-EE8A-40B5-81FC-FBBAA9C11B77}" dt="2021-07-25T19:45:40.020" v="2246" actId="26606"/>
          <ac:picMkLst>
            <pc:docMk/>
            <pc:sldMk cId="3182202709" sldId="259"/>
            <ac:picMk id="28" creationId="{6AEBDF1A-221A-4497-BBA9-57A70D161510}"/>
          </ac:picMkLst>
        </pc:picChg>
      </pc:sldChg>
      <pc:sldChg chg="addSp delSp modSp new mod setBg">
        <pc:chgData name="Andre Godin" userId="c37805bd-dbb7-4ef3-ad5e-04748aa8903e" providerId="ADAL" clId="{40AB2927-EE8A-40B5-81FC-FBBAA9C11B77}" dt="2021-07-29T16:42:00.604" v="2469" actId="207"/>
        <pc:sldMkLst>
          <pc:docMk/>
          <pc:sldMk cId="320430834" sldId="260"/>
        </pc:sldMkLst>
        <pc:spChg chg="mod">
          <ac:chgData name="Andre Godin" userId="c37805bd-dbb7-4ef3-ad5e-04748aa8903e" providerId="ADAL" clId="{40AB2927-EE8A-40B5-81FC-FBBAA9C11B77}" dt="2021-07-25T19:54:35.282" v="2342" actId="403"/>
          <ac:spMkLst>
            <pc:docMk/>
            <pc:sldMk cId="320430834" sldId="260"/>
            <ac:spMk id="2" creationId="{9BEF47FF-71B0-484F-ADB6-C0920E3001CF}"/>
          </ac:spMkLst>
        </pc:spChg>
        <pc:spChg chg="add del mod">
          <ac:chgData name="Andre Godin" userId="c37805bd-dbb7-4ef3-ad5e-04748aa8903e" providerId="ADAL" clId="{40AB2927-EE8A-40B5-81FC-FBBAA9C11B77}" dt="2021-07-25T19:48:21.930" v="2278" actId="26606"/>
          <ac:spMkLst>
            <pc:docMk/>
            <pc:sldMk cId="320430834" sldId="260"/>
            <ac:spMk id="3" creationId="{062CC45D-0519-4633-BA79-CE397EA787DF}"/>
          </ac:spMkLst>
        </pc:spChg>
        <pc:spChg chg="del">
          <ac:chgData name="Andre Godin" userId="c37805bd-dbb7-4ef3-ad5e-04748aa8903e" providerId="ADAL" clId="{40AB2927-EE8A-40B5-81FC-FBBAA9C11B77}" dt="2021-07-01T18:39:09.205" v="488"/>
          <ac:spMkLst>
            <pc:docMk/>
            <pc:sldMk cId="320430834" sldId="260"/>
            <ac:spMk id="3" creationId="{6831128D-690A-4D63-BA2D-75DF31C373A0}"/>
          </ac:spMkLst>
        </pc:spChg>
        <pc:spChg chg="add del mod">
          <ac:chgData name="Andre Godin" userId="c37805bd-dbb7-4ef3-ad5e-04748aa8903e" providerId="ADAL" clId="{40AB2927-EE8A-40B5-81FC-FBBAA9C11B77}" dt="2021-07-11T18:39:15.483" v="1170" actId="478"/>
          <ac:spMkLst>
            <pc:docMk/>
            <pc:sldMk cId="320430834" sldId="260"/>
            <ac:spMk id="4" creationId="{59DF7601-315A-4B4D-BA28-E4C05F59729F}"/>
          </ac:spMkLst>
        </pc:spChg>
        <pc:spChg chg="add del">
          <ac:chgData name="Andre Godin" userId="c37805bd-dbb7-4ef3-ad5e-04748aa8903e" providerId="ADAL" clId="{40AB2927-EE8A-40B5-81FC-FBBAA9C11B77}" dt="2021-07-11T18:40:17.274" v="1181"/>
          <ac:spMkLst>
            <pc:docMk/>
            <pc:sldMk cId="320430834" sldId="260"/>
            <ac:spMk id="5" creationId="{91EBEBB8-5829-463A-BA36-14C72A7BE4DC}"/>
          </ac:spMkLst>
        </pc:spChg>
        <pc:spChg chg="add del">
          <ac:chgData name="Andre Godin" userId="c37805bd-dbb7-4ef3-ad5e-04748aa8903e" providerId="ADAL" clId="{40AB2927-EE8A-40B5-81FC-FBBAA9C11B77}" dt="2021-07-25T19:48:14.014" v="2275" actId="26606"/>
          <ac:spMkLst>
            <pc:docMk/>
            <pc:sldMk cId="320430834" sldId="260"/>
            <ac:spMk id="9" creationId="{3A9C15D4-2EE7-4D05-B87C-91D1F3B9604B}"/>
          </ac:spMkLst>
        </pc:spChg>
        <pc:spChg chg="add del">
          <ac:chgData name="Andre Godin" userId="c37805bd-dbb7-4ef3-ad5e-04748aa8903e" providerId="ADAL" clId="{40AB2927-EE8A-40B5-81FC-FBBAA9C11B77}" dt="2021-07-25T19:48:14.014" v="2275" actId="26606"/>
          <ac:spMkLst>
            <pc:docMk/>
            <pc:sldMk cId="320430834" sldId="260"/>
            <ac:spMk id="11" creationId="{4ED7B0FB-9654-4441-9545-02D458B68620}"/>
          </ac:spMkLst>
        </pc:spChg>
        <pc:graphicFrameChg chg="add del">
          <ac:chgData name="Andre Godin" userId="c37805bd-dbb7-4ef3-ad5e-04748aa8903e" providerId="ADAL" clId="{40AB2927-EE8A-40B5-81FC-FBBAA9C11B77}" dt="2021-07-25T19:48:14.014" v="2275" actId="26606"/>
          <ac:graphicFrameMkLst>
            <pc:docMk/>
            <pc:sldMk cId="320430834" sldId="260"/>
            <ac:graphicFrameMk id="6" creationId="{DFE02F23-BA91-4558-BB86-E7CBBABB3F08}"/>
          </ac:graphicFrameMkLst>
        </pc:graphicFrameChg>
        <pc:graphicFrameChg chg="add del">
          <ac:chgData name="Andre Godin" userId="c37805bd-dbb7-4ef3-ad5e-04748aa8903e" providerId="ADAL" clId="{40AB2927-EE8A-40B5-81FC-FBBAA9C11B77}" dt="2021-07-25T19:48:20.622" v="2277" actId="26606"/>
          <ac:graphicFrameMkLst>
            <pc:docMk/>
            <pc:sldMk cId="320430834" sldId="260"/>
            <ac:graphicFrameMk id="7" creationId="{574BD036-306D-4490-98E4-FB1B77B44ABA}"/>
          </ac:graphicFrameMkLst>
        </pc:graphicFrameChg>
        <pc:graphicFrameChg chg="add mod modGraphic">
          <ac:chgData name="Andre Godin" userId="c37805bd-dbb7-4ef3-ad5e-04748aa8903e" providerId="ADAL" clId="{40AB2927-EE8A-40B5-81FC-FBBAA9C11B77}" dt="2021-07-29T16:42:00.604" v="2469" actId="207"/>
          <ac:graphicFrameMkLst>
            <pc:docMk/>
            <pc:sldMk cId="320430834" sldId="260"/>
            <ac:graphicFrameMk id="8" creationId="{26C5DD6D-3F42-44F8-A28B-B6740B217A0B}"/>
          </ac:graphicFrameMkLst>
        </pc:graphicFrameChg>
        <pc:picChg chg="add del">
          <ac:chgData name="Andre Godin" userId="c37805bd-dbb7-4ef3-ad5e-04748aa8903e" providerId="ADAL" clId="{40AB2927-EE8A-40B5-81FC-FBBAA9C11B77}" dt="2021-07-25T19:48:14.014" v="2275" actId="26606"/>
          <ac:picMkLst>
            <pc:docMk/>
            <pc:sldMk cId="320430834" sldId="260"/>
            <ac:picMk id="13" creationId="{7BB94C57-FDF3-45A3-9D1F-904523D795D4}"/>
          </ac:picMkLst>
        </pc:picChg>
        <pc:picChg chg="add del">
          <ac:chgData name="Andre Godin" userId="c37805bd-dbb7-4ef3-ad5e-04748aa8903e" providerId="ADAL" clId="{40AB2927-EE8A-40B5-81FC-FBBAA9C11B77}" dt="2021-07-25T19:48:14.014" v="2275" actId="26606"/>
          <ac:picMkLst>
            <pc:docMk/>
            <pc:sldMk cId="320430834" sldId="260"/>
            <ac:picMk id="15" creationId="{6AEBDF1A-221A-4497-BBA9-57A70D161510}"/>
          </ac:picMkLst>
        </pc:picChg>
      </pc:sldChg>
      <pc:sldChg chg="addSp delSp modSp new mod setBg">
        <pc:chgData name="Andre Godin" userId="c37805bd-dbb7-4ef3-ad5e-04748aa8903e" providerId="ADAL" clId="{40AB2927-EE8A-40B5-81FC-FBBAA9C11B77}" dt="2021-07-28T13:59:26.964" v="2400" actId="20577"/>
        <pc:sldMkLst>
          <pc:docMk/>
          <pc:sldMk cId="903852510" sldId="261"/>
        </pc:sldMkLst>
        <pc:spChg chg="mod">
          <ac:chgData name="Andre Godin" userId="c37805bd-dbb7-4ef3-ad5e-04748aa8903e" providerId="ADAL" clId="{40AB2927-EE8A-40B5-81FC-FBBAA9C11B77}" dt="2021-07-25T19:46:13.784" v="2251" actId="26606"/>
          <ac:spMkLst>
            <pc:docMk/>
            <pc:sldMk cId="903852510" sldId="261"/>
            <ac:spMk id="2" creationId="{B47A77C8-369F-4E2E-8542-DED2193D4160}"/>
          </ac:spMkLst>
        </pc:spChg>
        <pc:spChg chg="mod">
          <ac:chgData name="Andre Godin" userId="c37805bd-dbb7-4ef3-ad5e-04748aa8903e" providerId="ADAL" clId="{40AB2927-EE8A-40B5-81FC-FBBAA9C11B77}" dt="2021-07-28T13:59:26.964" v="2400" actId="20577"/>
          <ac:spMkLst>
            <pc:docMk/>
            <pc:sldMk cId="903852510" sldId="261"/>
            <ac:spMk id="3" creationId="{2EC7DF26-DD8B-4412-AF19-B7EE8326D35E}"/>
          </ac:spMkLst>
        </pc:spChg>
        <pc:spChg chg="add del mod">
          <ac:chgData name="Andre Godin" userId="c37805bd-dbb7-4ef3-ad5e-04748aa8903e" providerId="ADAL" clId="{40AB2927-EE8A-40B5-81FC-FBBAA9C11B77}" dt="2021-07-25T19:45:56.109" v="2247" actId="21"/>
          <ac:spMkLst>
            <pc:docMk/>
            <pc:sldMk cId="903852510" sldId="261"/>
            <ac:spMk id="4" creationId="{C6F8806B-4D8C-4598-8ECB-AAD12649DF9D}"/>
          </ac:spMkLst>
        </pc:spChg>
        <pc:spChg chg="add del">
          <ac:chgData name="Andre Godin" userId="c37805bd-dbb7-4ef3-ad5e-04748aa8903e" providerId="ADAL" clId="{40AB2927-EE8A-40B5-81FC-FBBAA9C11B77}" dt="2021-07-25T19:46:13.740" v="2250" actId="26606"/>
          <ac:spMkLst>
            <pc:docMk/>
            <pc:sldMk cId="903852510" sldId="261"/>
            <ac:spMk id="8" creationId="{3A9C15D4-2EE7-4D05-B87C-91D1F3B9604B}"/>
          </ac:spMkLst>
        </pc:spChg>
        <pc:spChg chg="add del">
          <ac:chgData name="Andre Godin" userId="c37805bd-dbb7-4ef3-ad5e-04748aa8903e" providerId="ADAL" clId="{40AB2927-EE8A-40B5-81FC-FBBAA9C11B77}" dt="2021-07-25T19:46:13.740" v="2250" actId="26606"/>
          <ac:spMkLst>
            <pc:docMk/>
            <pc:sldMk cId="903852510" sldId="261"/>
            <ac:spMk id="10" creationId="{4ED7B0FB-9654-4441-9545-02D458B68620}"/>
          </ac:spMkLst>
        </pc:spChg>
        <pc:spChg chg="add del mod">
          <ac:chgData name="Andre Godin" userId="c37805bd-dbb7-4ef3-ad5e-04748aa8903e" providerId="ADAL" clId="{40AB2927-EE8A-40B5-81FC-FBBAA9C11B77}" dt="2021-07-25T19:46:40.992" v="2265"/>
          <ac:spMkLst>
            <pc:docMk/>
            <pc:sldMk cId="903852510" sldId="261"/>
            <ac:spMk id="13" creationId="{CC4AD49B-76A8-49A3-B07E-2F453CF354ED}"/>
          </ac:spMkLst>
        </pc:spChg>
        <pc:spChg chg="add">
          <ac:chgData name="Andre Godin" userId="c37805bd-dbb7-4ef3-ad5e-04748aa8903e" providerId="ADAL" clId="{40AB2927-EE8A-40B5-81FC-FBBAA9C11B77}" dt="2021-07-25T19:46:13.784" v="2251" actId="26606"/>
          <ac:spMkLst>
            <pc:docMk/>
            <pc:sldMk cId="903852510" sldId="261"/>
            <ac:spMk id="16" creationId="{E3F012C5-2940-4F3E-BB5E-B8B2C9E82914}"/>
          </ac:spMkLst>
        </pc:spChg>
        <pc:spChg chg="add">
          <ac:chgData name="Andre Godin" userId="c37805bd-dbb7-4ef3-ad5e-04748aa8903e" providerId="ADAL" clId="{40AB2927-EE8A-40B5-81FC-FBBAA9C11B77}" dt="2021-07-25T19:46:13.784" v="2251" actId="26606"/>
          <ac:spMkLst>
            <pc:docMk/>
            <pc:sldMk cId="903852510" sldId="261"/>
            <ac:spMk id="17" creationId="{EB37C977-E7E3-44AC-AEC8-2E276419094B}"/>
          </ac:spMkLst>
        </pc:spChg>
        <pc:picChg chg="add del">
          <ac:chgData name="Andre Godin" userId="c37805bd-dbb7-4ef3-ad5e-04748aa8903e" providerId="ADAL" clId="{40AB2927-EE8A-40B5-81FC-FBBAA9C11B77}" dt="2021-07-25T19:46:13.740" v="2250" actId="26606"/>
          <ac:picMkLst>
            <pc:docMk/>
            <pc:sldMk cId="903852510" sldId="261"/>
            <ac:picMk id="12" creationId="{7BB94C57-FDF3-45A3-9D1F-904523D795D4}"/>
          </ac:picMkLst>
        </pc:picChg>
        <pc:picChg chg="add del">
          <ac:chgData name="Andre Godin" userId="c37805bd-dbb7-4ef3-ad5e-04748aa8903e" providerId="ADAL" clId="{40AB2927-EE8A-40B5-81FC-FBBAA9C11B77}" dt="2021-07-25T19:46:13.740" v="2250" actId="26606"/>
          <ac:picMkLst>
            <pc:docMk/>
            <pc:sldMk cId="903852510" sldId="261"/>
            <ac:picMk id="14" creationId="{6AEBDF1A-221A-4497-BBA9-57A70D161510}"/>
          </ac:picMkLst>
        </pc:picChg>
        <pc:picChg chg="add">
          <ac:chgData name="Andre Godin" userId="c37805bd-dbb7-4ef3-ad5e-04748aa8903e" providerId="ADAL" clId="{40AB2927-EE8A-40B5-81FC-FBBAA9C11B77}" dt="2021-07-25T19:46:13.784" v="2251" actId="26606"/>
          <ac:picMkLst>
            <pc:docMk/>
            <pc:sldMk cId="903852510" sldId="261"/>
            <ac:picMk id="18" creationId="{A70DF37D-86A3-45DB-B1C1-580462D4BB6D}"/>
          </ac:picMkLst>
        </pc:picChg>
      </pc:sldChg>
      <pc:sldChg chg="addSp delSp modSp new mod ord">
        <pc:chgData name="Andre Godin" userId="c37805bd-dbb7-4ef3-ad5e-04748aa8903e" providerId="ADAL" clId="{40AB2927-EE8A-40B5-81FC-FBBAA9C11B77}" dt="2021-07-25T17:39:43.351" v="2182"/>
        <pc:sldMkLst>
          <pc:docMk/>
          <pc:sldMk cId="13665127" sldId="262"/>
        </pc:sldMkLst>
        <pc:spChg chg="mod">
          <ac:chgData name="Andre Godin" userId="c37805bd-dbb7-4ef3-ad5e-04748aa8903e" providerId="ADAL" clId="{40AB2927-EE8A-40B5-81FC-FBBAA9C11B77}" dt="2021-07-02T14:14:03.353" v="1008" actId="20577"/>
          <ac:spMkLst>
            <pc:docMk/>
            <pc:sldMk cId="13665127" sldId="262"/>
            <ac:spMk id="2" creationId="{51BAA17B-03F0-4E98-BC4E-4F1797C6D15A}"/>
          </ac:spMkLst>
        </pc:spChg>
        <pc:spChg chg="del">
          <ac:chgData name="Andre Godin" userId="c37805bd-dbb7-4ef3-ad5e-04748aa8903e" providerId="ADAL" clId="{40AB2927-EE8A-40B5-81FC-FBBAA9C11B77}" dt="2021-07-02T14:12:33.690" v="1000"/>
          <ac:spMkLst>
            <pc:docMk/>
            <pc:sldMk cId="13665127" sldId="262"/>
            <ac:spMk id="3" creationId="{26596330-1118-48CE-A306-88D659E1CA36}"/>
          </ac:spMkLst>
        </pc:spChg>
        <pc:spChg chg="add mod">
          <ac:chgData name="Andre Godin" userId="c37805bd-dbb7-4ef3-ad5e-04748aa8903e" providerId="ADAL" clId="{40AB2927-EE8A-40B5-81FC-FBBAA9C11B77}" dt="2021-07-02T14:13:20.623" v="1007" actId="1035"/>
          <ac:spMkLst>
            <pc:docMk/>
            <pc:sldMk cId="13665127" sldId="262"/>
            <ac:spMk id="5" creationId="{FCBA9EB9-2A47-4D92-B771-D6336CBA45CA}"/>
          </ac:spMkLst>
        </pc:spChg>
        <pc:spChg chg="add del mod">
          <ac:chgData name="Andre Godin" userId="c37805bd-dbb7-4ef3-ad5e-04748aa8903e" providerId="ADAL" clId="{40AB2927-EE8A-40B5-81FC-FBBAA9C11B77}" dt="2021-07-25T17:26:57.762" v="1808" actId="478"/>
          <ac:spMkLst>
            <pc:docMk/>
            <pc:sldMk cId="13665127" sldId="262"/>
            <ac:spMk id="8" creationId="{6B16593A-C8D9-4052-9430-EC287F431B81}"/>
          </ac:spMkLst>
        </pc:spChg>
        <pc:picChg chg="add mod">
          <ac:chgData name="Andre Godin" userId="c37805bd-dbb7-4ef3-ad5e-04748aa8903e" providerId="ADAL" clId="{40AB2927-EE8A-40B5-81FC-FBBAA9C11B77}" dt="2021-07-25T17:27:29.716" v="1818" actId="1076"/>
          <ac:picMkLst>
            <pc:docMk/>
            <pc:sldMk cId="13665127" sldId="262"/>
            <ac:picMk id="3" creationId="{532817B9-54FD-4B80-BE2A-D7571AC44402}"/>
          </ac:picMkLst>
        </pc:picChg>
        <pc:picChg chg="add mod">
          <ac:chgData name="Andre Godin" userId="c37805bd-dbb7-4ef3-ad5e-04748aa8903e" providerId="ADAL" clId="{40AB2927-EE8A-40B5-81FC-FBBAA9C11B77}" dt="2021-07-25T17:27:15.720" v="1815" actId="1076"/>
          <ac:picMkLst>
            <pc:docMk/>
            <pc:sldMk cId="13665127" sldId="262"/>
            <ac:picMk id="4" creationId="{E2695294-25B9-4D3A-8675-59845F0891F8}"/>
          </ac:picMkLst>
        </pc:picChg>
        <pc:picChg chg="add mod">
          <ac:chgData name="Andre Godin" userId="c37805bd-dbb7-4ef3-ad5e-04748aa8903e" providerId="ADAL" clId="{40AB2927-EE8A-40B5-81FC-FBBAA9C11B77}" dt="2021-07-25T17:27:26.382" v="1817" actId="1076"/>
          <ac:picMkLst>
            <pc:docMk/>
            <pc:sldMk cId="13665127" sldId="262"/>
            <ac:picMk id="7" creationId="{5BB3EC7E-512B-42C8-B44A-827A7C8C071A}"/>
          </ac:picMkLst>
        </pc:picChg>
      </pc:sldChg>
      <pc:sldChg chg="addSp delSp modSp add mod setBg setClrOvrMap">
        <pc:chgData name="Andre Godin" userId="c37805bd-dbb7-4ef3-ad5e-04748aa8903e" providerId="ADAL" clId="{40AB2927-EE8A-40B5-81FC-FBBAA9C11B77}" dt="2021-07-29T17:35:41.989" v="2511" actId="20577"/>
        <pc:sldMkLst>
          <pc:docMk/>
          <pc:sldMk cId="1080962234" sldId="263"/>
        </pc:sldMkLst>
        <pc:spChg chg="mod">
          <ac:chgData name="Andre Godin" userId="c37805bd-dbb7-4ef3-ad5e-04748aa8903e" providerId="ADAL" clId="{40AB2927-EE8A-40B5-81FC-FBBAA9C11B77}" dt="2021-07-28T13:33:27.599" v="2359" actId="26606"/>
          <ac:spMkLst>
            <pc:docMk/>
            <pc:sldMk cId="1080962234" sldId="263"/>
            <ac:spMk id="2" creationId="{B47A77C8-369F-4E2E-8542-DED2193D4160}"/>
          </ac:spMkLst>
        </pc:spChg>
        <pc:spChg chg="add del mod">
          <ac:chgData name="Andre Godin" userId="c37805bd-dbb7-4ef3-ad5e-04748aa8903e" providerId="ADAL" clId="{40AB2927-EE8A-40B5-81FC-FBBAA9C11B77}" dt="2021-07-28T13:33:27.599" v="2359" actId="26606"/>
          <ac:spMkLst>
            <pc:docMk/>
            <pc:sldMk cId="1080962234" sldId="263"/>
            <ac:spMk id="3" creationId="{2EC7DF26-DD8B-4412-AF19-B7EE8326D35E}"/>
          </ac:spMkLst>
        </pc:spChg>
        <pc:spChg chg="del">
          <ac:chgData name="Andre Godin" userId="c37805bd-dbb7-4ef3-ad5e-04748aa8903e" providerId="ADAL" clId="{40AB2927-EE8A-40B5-81FC-FBBAA9C11B77}" dt="2021-07-02T18:29:02.114" v="1116" actId="478"/>
          <ac:spMkLst>
            <pc:docMk/>
            <pc:sldMk cId="1080962234" sldId="263"/>
            <ac:spMk id="4" creationId="{C6F8806B-4D8C-4598-8ECB-AAD12649DF9D}"/>
          </ac:spMkLst>
        </pc:spChg>
        <pc:spChg chg="add del">
          <ac:chgData name="Andre Godin" userId="c37805bd-dbb7-4ef3-ad5e-04748aa8903e" providerId="ADAL" clId="{40AB2927-EE8A-40B5-81FC-FBBAA9C11B77}" dt="2021-07-28T13:33:27.599" v="2359" actId="26606"/>
          <ac:spMkLst>
            <pc:docMk/>
            <pc:sldMk cId="1080962234" sldId="263"/>
            <ac:spMk id="5" creationId="{5D1C0F6D-5AB0-457D-A2E5-4B8E77E3905D}"/>
          </ac:spMkLst>
        </pc:spChg>
        <pc:spChg chg="add del">
          <ac:chgData name="Andre Godin" userId="c37805bd-dbb7-4ef3-ad5e-04748aa8903e" providerId="ADAL" clId="{40AB2927-EE8A-40B5-81FC-FBBAA9C11B77}" dt="2021-07-28T13:33:27.599" v="2359" actId="26606"/>
          <ac:spMkLst>
            <pc:docMk/>
            <pc:sldMk cId="1080962234" sldId="263"/>
            <ac:spMk id="6" creationId="{FD56A97F-536A-4D70-BE3C-46ED7477A145}"/>
          </ac:spMkLst>
        </pc:spChg>
        <pc:spChg chg="add del">
          <ac:chgData name="Andre Godin" userId="c37805bd-dbb7-4ef3-ad5e-04748aa8903e" providerId="ADAL" clId="{40AB2927-EE8A-40B5-81FC-FBBAA9C11B77}" dt="2021-07-28T13:33:27.599" v="2359" actId="26606"/>
          <ac:spMkLst>
            <pc:docMk/>
            <pc:sldMk cId="1080962234" sldId="263"/>
            <ac:spMk id="7" creationId="{C8F27DD5-AB09-4348-AEAE-38DD5BF3BA34}"/>
          </ac:spMkLst>
        </pc:spChg>
        <pc:spChg chg="add del">
          <ac:chgData name="Andre Godin" userId="c37805bd-dbb7-4ef3-ad5e-04748aa8903e" providerId="ADAL" clId="{40AB2927-EE8A-40B5-81FC-FBBAA9C11B77}" dt="2021-07-25T19:47:21.003" v="2268" actId="26606"/>
          <ac:spMkLst>
            <pc:docMk/>
            <pc:sldMk cId="1080962234" sldId="263"/>
            <ac:spMk id="8" creationId="{3A9C15D4-2EE7-4D05-B87C-91D1F3B9604B}"/>
          </ac:spMkLst>
        </pc:spChg>
        <pc:spChg chg="add del">
          <ac:chgData name="Andre Godin" userId="c37805bd-dbb7-4ef3-ad5e-04748aa8903e" providerId="ADAL" clId="{40AB2927-EE8A-40B5-81FC-FBBAA9C11B77}" dt="2021-07-25T19:47:21.003" v="2268" actId="26606"/>
          <ac:spMkLst>
            <pc:docMk/>
            <pc:sldMk cId="1080962234" sldId="263"/>
            <ac:spMk id="10" creationId="{4ED7B0FB-9654-4441-9545-02D458B68620}"/>
          </ac:spMkLst>
        </pc:spChg>
        <pc:spChg chg="add">
          <ac:chgData name="Andre Godin" userId="c37805bd-dbb7-4ef3-ad5e-04748aa8903e" providerId="ADAL" clId="{40AB2927-EE8A-40B5-81FC-FBBAA9C11B77}" dt="2021-07-28T13:33:27.599" v="2359" actId="26606"/>
          <ac:spMkLst>
            <pc:docMk/>
            <pc:sldMk cId="1080962234" sldId="263"/>
            <ac:spMk id="13" creationId="{3A9C15D4-2EE7-4D05-B87C-91D1F3B9604B}"/>
          </ac:spMkLst>
        </pc:spChg>
        <pc:spChg chg="add mod">
          <ac:chgData name="Andre Godin" userId="c37805bd-dbb7-4ef3-ad5e-04748aa8903e" providerId="ADAL" clId="{40AB2927-EE8A-40B5-81FC-FBBAA9C11B77}" dt="2021-07-29T17:35:41.989" v="2511" actId="20577"/>
          <ac:spMkLst>
            <pc:docMk/>
            <pc:sldMk cId="1080962234" sldId="263"/>
            <ac:spMk id="15" creationId="{2EC7DF26-DD8B-4412-AF19-B7EE8326D35E}"/>
          </ac:spMkLst>
        </pc:spChg>
        <pc:spChg chg="add">
          <ac:chgData name="Andre Godin" userId="c37805bd-dbb7-4ef3-ad5e-04748aa8903e" providerId="ADAL" clId="{40AB2927-EE8A-40B5-81FC-FBBAA9C11B77}" dt="2021-07-28T13:33:27.599" v="2359" actId="26606"/>
          <ac:spMkLst>
            <pc:docMk/>
            <pc:sldMk cId="1080962234" sldId="263"/>
            <ac:spMk id="16" creationId="{4ED7B0FB-9654-4441-9545-02D458B68620}"/>
          </ac:spMkLst>
        </pc:spChg>
        <pc:graphicFrameChg chg="add del">
          <ac:chgData name="Andre Godin" userId="c37805bd-dbb7-4ef3-ad5e-04748aa8903e" providerId="ADAL" clId="{40AB2927-EE8A-40B5-81FC-FBBAA9C11B77}" dt="2021-07-28T13:33:27.552" v="2358" actId="26606"/>
          <ac:graphicFrameMkLst>
            <pc:docMk/>
            <pc:sldMk cId="1080962234" sldId="263"/>
            <ac:graphicFrameMk id="11" creationId="{35DD023F-0D2F-494A-B414-03355F14872C}"/>
          </ac:graphicFrameMkLst>
        </pc:graphicFrameChg>
        <pc:picChg chg="add del">
          <ac:chgData name="Andre Godin" userId="c37805bd-dbb7-4ef3-ad5e-04748aa8903e" providerId="ADAL" clId="{40AB2927-EE8A-40B5-81FC-FBBAA9C11B77}" dt="2021-07-28T13:33:27.599" v="2359" actId="26606"/>
          <ac:picMkLst>
            <pc:docMk/>
            <pc:sldMk cId="1080962234" sldId="263"/>
            <ac:picMk id="9" creationId="{522BA091-022A-4EB4-BBA0-0309BF5F9190}"/>
          </ac:picMkLst>
        </pc:picChg>
        <pc:picChg chg="add del">
          <ac:chgData name="Andre Godin" userId="c37805bd-dbb7-4ef3-ad5e-04748aa8903e" providerId="ADAL" clId="{40AB2927-EE8A-40B5-81FC-FBBAA9C11B77}" dt="2021-07-25T19:47:21.003" v="2268" actId="26606"/>
          <ac:picMkLst>
            <pc:docMk/>
            <pc:sldMk cId="1080962234" sldId="263"/>
            <ac:picMk id="12" creationId="{7BB94C57-FDF3-45A3-9D1F-904523D795D4}"/>
          </ac:picMkLst>
        </pc:picChg>
        <pc:picChg chg="add del">
          <ac:chgData name="Andre Godin" userId="c37805bd-dbb7-4ef3-ad5e-04748aa8903e" providerId="ADAL" clId="{40AB2927-EE8A-40B5-81FC-FBBAA9C11B77}" dt="2021-07-25T19:47:21.003" v="2268" actId="26606"/>
          <ac:picMkLst>
            <pc:docMk/>
            <pc:sldMk cId="1080962234" sldId="263"/>
            <ac:picMk id="14" creationId="{6AEBDF1A-221A-4497-BBA9-57A70D161510}"/>
          </ac:picMkLst>
        </pc:picChg>
        <pc:picChg chg="add">
          <ac:chgData name="Andre Godin" userId="c37805bd-dbb7-4ef3-ad5e-04748aa8903e" providerId="ADAL" clId="{40AB2927-EE8A-40B5-81FC-FBBAA9C11B77}" dt="2021-07-28T13:33:27.599" v="2359" actId="26606"/>
          <ac:picMkLst>
            <pc:docMk/>
            <pc:sldMk cId="1080962234" sldId="263"/>
            <ac:picMk id="18" creationId="{7BB94C57-FDF3-45A3-9D1F-904523D795D4}"/>
          </ac:picMkLst>
        </pc:picChg>
        <pc:picChg chg="add">
          <ac:chgData name="Andre Godin" userId="c37805bd-dbb7-4ef3-ad5e-04748aa8903e" providerId="ADAL" clId="{40AB2927-EE8A-40B5-81FC-FBBAA9C11B77}" dt="2021-07-28T13:33:27.599" v="2359" actId="26606"/>
          <ac:picMkLst>
            <pc:docMk/>
            <pc:sldMk cId="1080962234" sldId="263"/>
            <ac:picMk id="20" creationId="{6AEBDF1A-221A-4497-BBA9-57A70D161510}"/>
          </ac:picMkLst>
        </pc:picChg>
      </pc:sldChg>
      <pc:sldChg chg="addSp delSp modSp add mod">
        <pc:chgData name="Andre Godin" userId="c37805bd-dbb7-4ef3-ad5e-04748aa8903e" providerId="ADAL" clId="{40AB2927-EE8A-40B5-81FC-FBBAA9C11B77}" dt="2021-07-29T16:44:01.326" v="2484" actId="207"/>
        <pc:sldMkLst>
          <pc:docMk/>
          <pc:sldMk cId="2938045637" sldId="264"/>
        </pc:sldMkLst>
        <pc:spChg chg="del mod">
          <ac:chgData name="Andre Godin" userId="c37805bd-dbb7-4ef3-ad5e-04748aa8903e" providerId="ADAL" clId="{40AB2927-EE8A-40B5-81FC-FBBAA9C11B77}" dt="2021-07-25T19:48:33.694" v="2279" actId="26606"/>
          <ac:spMkLst>
            <pc:docMk/>
            <pc:sldMk cId="2938045637" sldId="264"/>
            <ac:spMk id="3" creationId="{062CC45D-0519-4633-BA79-CE397EA787DF}"/>
          </ac:spMkLst>
        </pc:spChg>
        <pc:spChg chg="add del">
          <ac:chgData name="Andre Godin" userId="c37805bd-dbb7-4ef3-ad5e-04748aa8903e" providerId="ADAL" clId="{40AB2927-EE8A-40B5-81FC-FBBAA9C11B77}" dt="2021-07-11T18:42:28.381" v="1217"/>
          <ac:spMkLst>
            <pc:docMk/>
            <pc:sldMk cId="2938045637" sldId="264"/>
            <ac:spMk id="4" creationId="{7D285C83-6283-4F66-95E9-464E08FFEE83}"/>
          </ac:spMkLst>
        </pc:spChg>
        <pc:spChg chg="add del">
          <ac:chgData name="Andre Godin" userId="c37805bd-dbb7-4ef3-ad5e-04748aa8903e" providerId="ADAL" clId="{40AB2927-EE8A-40B5-81FC-FBBAA9C11B77}" dt="2021-07-11T18:42:47.898" v="1226"/>
          <ac:spMkLst>
            <pc:docMk/>
            <pc:sldMk cId="2938045637" sldId="264"/>
            <ac:spMk id="5" creationId="{00A0FE62-F439-4A24-9879-6F236DA9A812}"/>
          </ac:spMkLst>
        </pc:spChg>
        <pc:spChg chg="add del mod">
          <ac:chgData name="Andre Godin" userId="c37805bd-dbb7-4ef3-ad5e-04748aa8903e" providerId="ADAL" clId="{40AB2927-EE8A-40B5-81FC-FBBAA9C11B77}" dt="2021-07-11T18:42:47.015" v="1224"/>
          <ac:spMkLst>
            <pc:docMk/>
            <pc:sldMk cId="2938045637" sldId="264"/>
            <ac:spMk id="6" creationId="{0989FC8F-41E4-494A-ACDA-383E9447A661}"/>
          </ac:spMkLst>
        </pc:spChg>
        <pc:graphicFrameChg chg="add mod">
          <ac:chgData name="Andre Godin" userId="c37805bd-dbb7-4ef3-ad5e-04748aa8903e" providerId="ADAL" clId="{40AB2927-EE8A-40B5-81FC-FBBAA9C11B77}" dt="2021-07-29T16:44:01.326" v="2484" actId="207"/>
          <ac:graphicFrameMkLst>
            <pc:docMk/>
            <pc:sldMk cId="2938045637" sldId="264"/>
            <ac:graphicFrameMk id="7" creationId="{1945205D-16E4-4DB2-AECF-16909684C537}"/>
          </ac:graphicFrameMkLst>
        </pc:graphicFrameChg>
      </pc:sldChg>
      <pc:sldChg chg="addSp modSp add mod setBg">
        <pc:chgData name="Andre Godin" userId="c37805bd-dbb7-4ef3-ad5e-04748aa8903e" providerId="ADAL" clId="{40AB2927-EE8A-40B5-81FC-FBBAA9C11B77}" dt="2021-07-25T19:50:55.659" v="2284" actId="113"/>
        <pc:sldMkLst>
          <pc:docMk/>
          <pc:sldMk cId="1966289932" sldId="265"/>
        </pc:sldMkLst>
        <pc:spChg chg="mod">
          <ac:chgData name="Andre Godin" userId="c37805bd-dbb7-4ef3-ad5e-04748aa8903e" providerId="ADAL" clId="{40AB2927-EE8A-40B5-81FC-FBBAA9C11B77}" dt="2021-07-25T19:47:02.363" v="2266" actId="26606"/>
          <ac:spMkLst>
            <pc:docMk/>
            <pc:sldMk cId="1966289932" sldId="265"/>
            <ac:spMk id="2" creationId="{9BEF47FF-71B0-484F-ADB6-C0920E3001CF}"/>
          </ac:spMkLst>
        </pc:spChg>
        <pc:spChg chg="mod">
          <ac:chgData name="Andre Godin" userId="c37805bd-dbb7-4ef3-ad5e-04748aa8903e" providerId="ADAL" clId="{40AB2927-EE8A-40B5-81FC-FBBAA9C11B77}" dt="2021-07-25T19:50:55.659" v="2284" actId="113"/>
          <ac:spMkLst>
            <pc:docMk/>
            <pc:sldMk cId="1966289932" sldId="265"/>
            <ac:spMk id="3" creationId="{062CC45D-0519-4633-BA79-CE397EA787DF}"/>
          </ac:spMkLst>
        </pc:spChg>
        <pc:spChg chg="add">
          <ac:chgData name="Andre Godin" userId="c37805bd-dbb7-4ef3-ad5e-04748aa8903e" providerId="ADAL" clId="{40AB2927-EE8A-40B5-81FC-FBBAA9C11B77}" dt="2021-07-25T19:47:02.363" v="2266" actId="26606"/>
          <ac:spMkLst>
            <pc:docMk/>
            <pc:sldMk cId="1966289932" sldId="265"/>
            <ac:spMk id="8" creationId="{3A9C15D4-2EE7-4D05-B87C-91D1F3B9604B}"/>
          </ac:spMkLst>
        </pc:spChg>
        <pc:spChg chg="add">
          <ac:chgData name="Andre Godin" userId="c37805bd-dbb7-4ef3-ad5e-04748aa8903e" providerId="ADAL" clId="{40AB2927-EE8A-40B5-81FC-FBBAA9C11B77}" dt="2021-07-25T19:47:02.363" v="2266" actId="26606"/>
          <ac:spMkLst>
            <pc:docMk/>
            <pc:sldMk cId="1966289932" sldId="265"/>
            <ac:spMk id="10" creationId="{4ED7B0FB-9654-4441-9545-02D458B68620}"/>
          </ac:spMkLst>
        </pc:spChg>
        <pc:picChg chg="add">
          <ac:chgData name="Andre Godin" userId="c37805bd-dbb7-4ef3-ad5e-04748aa8903e" providerId="ADAL" clId="{40AB2927-EE8A-40B5-81FC-FBBAA9C11B77}" dt="2021-07-25T19:47:02.363" v="2266" actId="26606"/>
          <ac:picMkLst>
            <pc:docMk/>
            <pc:sldMk cId="1966289932" sldId="265"/>
            <ac:picMk id="12" creationId="{7BB94C57-FDF3-45A3-9D1F-904523D795D4}"/>
          </ac:picMkLst>
        </pc:picChg>
        <pc:picChg chg="add">
          <ac:chgData name="Andre Godin" userId="c37805bd-dbb7-4ef3-ad5e-04748aa8903e" providerId="ADAL" clId="{40AB2927-EE8A-40B5-81FC-FBBAA9C11B77}" dt="2021-07-25T19:47:02.363" v="2266" actId="26606"/>
          <ac:picMkLst>
            <pc:docMk/>
            <pc:sldMk cId="1966289932" sldId="265"/>
            <ac:picMk id="14" creationId="{6AEBDF1A-221A-4497-BBA9-57A70D161510}"/>
          </ac:picMkLst>
        </pc:picChg>
      </pc:sldChg>
      <pc:sldChg chg="addSp modSp add mod setBg">
        <pc:chgData name="Andre Godin" userId="c37805bd-dbb7-4ef3-ad5e-04748aa8903e" providerId="ADAL" clId="{40AB2927-EE8A-40B5-81FC-FBBAA9C11B77}" dt="2021-07-25T19:45:00.788" v="2235" actId="27636"/>
        <pc:sldMkLst>
          <pc:docMk/>
          <pc:sldMk cId="1977117909" sldId="266"/>
        </pc:sldMkLst>
        <pc:spChg chg="mod">
          <ac:chgData name="Andre Godin" userId="c37805bd-dbb7-4ef3-ad5e-04748aa8903e" providerId="ADAL" clId="{40AB2927-EE8A-40B5-81FC-FBBAA9C11B77}" dt="2021-07-25T19:44:43.670" v="2223" actId="26606"/>
          <ac:spMkLst>
            <pc:docMk/>
            <pc:sldMk cId="1977117909" sldId="266"/>
            <ac:spMk id="2" creationId="{20D7B3B8-35E4-43B8-9375-13788B09B1E8}"/>
          </ac:spMkLst>
        </pc:spChg>
        <pc:spChg chg="mod">
          <ac:chgData name="Andre Godin" userId="c37805bd-dbb7-4ef3-ad5e-04748aa8903e" providerId="ADAL" clId="{40AB2927-EE8A-40B5-81FC-FBBAA9C11B77}" dt="2021-07-25T19:45:00.788" v="2235" actId="27636"/>
          <ac:spMkLst>
            <pc:docMk/>
            <pc:sldMk cId="1977117909" sldId="266"/>
            <ac:spMk id="3" creationId="{3E347A2B-FBDE-4463-B0A2-48BC142D0A1C}"/>
          </ac:spMkLst>
        </pc:spChg>
        <pc:spChg chg="add">
          <ac:chgData name="Andre Godin" userId="c37805bd-dbb7-4ef3-ad5e-04748aa8903e" providerId="ADAL" clId="{40AB2927-EE8A-40B5-81FC-FBBAA9C11B77}" dt="2021-07-25T19:44:43.670" v="2223" actId="26606"/>
          <ac:spMkLst>
            <pc:docMk/>
            <pc:sldMk cId="1977117909" sldId="266"/>
            <ac:spMk id="9" creationId="{DC3B8C6B-63CA-4384-8059-2036BE520277}"/>
          </ac:spMkLst>
        </pc:spChg>
        <pc:spChg chg="add">
          <ac:chgData name="Andre Godin" userId="c37805bd-dbb7-4ef3-ad5e-04748aa8903e" providerId="ADAL" clId="{40AB2927-EE8A-40B5-81FC-FBBAA9C11B77}" dt="2021-07-25T19:44:43.670" v="2223" actId="26606"/>
          <ac:spMkLst>
            <pc:docMk/>
            <pc:sldMk cId="1977117909" sldId="266"/>
            <ac:spMk id="11" creationId="{C71B03AA-C0EB-4104-84F8-E1AB8BFBEF60}"/>
          </ac:spMkLst>
        </pc:spChg>
        <pc:picChg chg="add">
          <ac:chgData name="Andre Godin" userId="c37805bd-dbb7-4ef3-ad5e-04748aa8903e" providerId="ADAL" clId="{40AB2927-EE8A-40B5-81FC-FBBAA9C11B77}" dt="2021-07-25T19:44:43.670" v="2223" actId="26606"/>
          <ac:picMkLst>
            <pc:docMk/>
            <pc:sldMk cId="1977117909" sldId="266"/>
            <ac:picMk id="5" creationId="{E0CEAA6E-4BF6-48FB-BEF2-5A328231C636}"/>
          </ac:picMkLst>
        </pc:picChg>
        <pc:picChg chg="add">
          <ac:chgData name="Andre Godin" userId="c37805bd-dbb7-4ef3-ad5e-04748aa8903e" providerId="ADAL" clId="{40AB2927-EE8A-40B5-81FC-FBBAA9C11B77}" dt="2021-07-25T19:44:43.670" v="2223" actId="26606"/>
          <ac:picMkLst>
            <pc:docMk/>
            <pc:sldMk cId="1977117909" sldId="266"/>
            <ac:picMk id="13" creationId="{09C2B723-6C2F-49DE-A429-50BDFD1ADB45}"/>
          </ac:picMkLst>
        </pc:picChg>
      </pc:sldChg>
      <pc:sldChg chg="new del">
        <pc:chgData name="Andre Godin" userId="c37805bd-dbb7-4ef3-ad5e-04748aa8903e" providerId="ADAL" clId="{40AB2927-EE8A-40B5-81FC-FBBAA9C11B77}" dt="2021-07-29T17:25:14.858" v="2488" actId="680"/>
        <pc:sldMkLst>
          <pc:docMk/>
          <pc:sldMk cId="1139631544" sldId="267"/>
        </pc:sldMkLst>
      </pc:sldChg>
      <pc:sldChg chg="new del">
        <pc:chgData name="Andre Godin" userId="c37805bd-dbb7-4ef3-ad5e-04748aa8903e" providerId="ADAL" clId="{40AB2927-EE8A-40B5-81FC-FBBAA9C11B77}" dt="2021-07-29T17:25:11.551" v="2486" actId="680"/>
        <pc:sldMkLst>
          <pc:docMk/>
          <pc:sldMk cId="4110434738" sldId="267"/>
        </pc:sldMkLst>
      </pc:sldChg>
    </pc:docChg>
  </pc:docChgLst>
  <pc:docChgLst>
    <pc:chgData name="Andre Godin" userId="c37805bd-dbb7-4ef3-ad5e-04748aa8903e" providerId="ADAL" clId="{9D641095-91EB-455A-B3BC-D5B45BBAA630}"/>
    <pc:docChg chg="undo redo custSel modSld">
      <pc:chgData name="Andre Godin" userId="c37805bd-dbb7-4ef3-ad5e-04748aa8903e" providerId="ADAL" clId="{9D641095-91EB-455A-B3BC-D5B45BBAA630}" dt="2021-06-02T16:55:34.617" v="106" actId="20577"/>
      <pc:docMkLst>
        <pc:docMk/>
      </pc:docMkLst>
      <pc:sldChg chg="addSp delSp modSp mod">
        <pc:chgData name="Andre Godin" userId="c37805bd-dbb7-4ef3-ad5e-04748aa8903e" providerId="ADAL" clId="{9D641095-91EB-455A-B3BC-D5B45BBAA630}" dt="2021-06-02T16:55:34.617" v="106" actId="20577"/>
        <pc:sldMkLst>
          <pc:docMk/>
          <pc:sldMk cId="3413244535" sldId="256"/>
        </pc:sldMkLst>
        <pc:spChg chg="mod">
          <ac:chgData name="Andre Godin" userId="c37805bd-dbb7-4ef3-ad5e-04748aa8903e" providerId="ADAL" clId="{9D641095-91EB-455A-B3BC-D5B45BBAA630}" dt="2021-05-31T20:39:25.166" v="27" actId="14100"/>
          <ac:spMkLst>
            <pc:docMk/>
            <pc:sldMk cId="3413244535" sldId="256"/>
            <ac:spMk id="4" creationId="{6D5CE215-7421-4FE3-B36A-683E2F73357E}"/>
          </ac:spMkLst>
        </pc:spChg>
        <pc:spChg chg="add del">
          <ac:chgData name="Andre Godin" userId="c37805bd-dbb7-4ef3-ad5e-04748aa8903e" providerId="ADAL" clId="{9D641095-91EB-455A-B3BC-D5B45BBAA630}" dt="2021-05-31T20:32:19.980" v="1" actId="11529"/>
          <ac:spMkLst>
            <pc:docMk/>
            <pc:sldMk cId="3413244535" sldId="256"/>
            <ac:spMk id="46" creationId="{D081F6A0-4F89-47EA-8C39-9FD2ED621C7E}"/>
          </ac:spMkLst>
        </pc:spChg>
        <pc:spChg chg="add mod">
          <ac:chgData name="Andre Godin" userId="c37805bd-dbb7-4ef3-ad5e-04748aa8903e" providerId="ADAL" clId="{9D641095-91EB-455A-B3BC-D5B45BBAA630}" dt="2021-05-31T20:36:56.594" v="7" actId="1076"/>
          <ac:spMkLst>
            <pc:docMk/>
            <pc:sldMk cId="3413244535" sldId="256"/>
            <ac:spMk id="47" creationId="{286C48F6-1356-4CB1-BC6B-8B5192B442A3}"/>
          </ac:spMkLst>
        </pc:spChg>
        <pc:spChg chg="add mod">
          <ac:chgData name="Andre Godin" userId="c37805bd-dbb7-4ef3-ad5e-04748aa8903e" providerId="ADAL" clId="{9D641095-91EB-455A-B3BC-D5B45BBAA630}" dt="2021-05-31T20:37:18.308" v="17" actId="1076"/>
          <ac:spMkLst>
            <pc:docMk/>
            <pc:sldMk cId="3413244535" sldId="256"/>
            <ac:spMk id="48" creationId="{CFD21E7A-4E9C-418F-8FCC-74FA7538BA23}"/>
          </ac:spMkLst>
        </pc:spChg>
        <pc:spChg chg="add mod">
          <ac:chgData name="Andre Godin" userId="c37805bd-dbb7-4ef3-ad5e-04748aa8903e" providerId="ADAL" clId="{9D641095-91EB-455A-B3BC-D5B45BBAA630}" dt="2021-05-31T20:37:11.621" v="14" actId="20577"/>
          <ac:spMkLst>
            <pc:docMk/>
            <pc:sldMk cId="3413244535" sldId="256"/>
            <ac:spMk id="49" creationId="{D2F141A5-B726-4492-9298-C0746C86A6FD}"/>
          </ac:spMkLst>
        </pc:spChg>
        <pc:spChg chg="add mod">
          <ac:chgData name="Andre Godin" userId="c37805bd-dbb7-4ef3-ad5e-04748aa8903e" providerId="ADAL" clId="{9D641095-91EB-455A-B3BC-D5B45BBAA630}" dt="2021-05-31T20:37:24.936" v="20" actId="1076"/>
          <ac:spMkLst>
            <pc:docMk/>
            <pc:sldMk cId="3413244535" sldId="256"/>
            <ac:spMk id="50" creationId="{D2829063-01DA-482A-9756-536BECBC2280}"/>
          </ac:spMkLst>
        </pc:spChg>
        <pc:spChg chg="add mod">
          <ac:chgData name="Andre Godin" userId="c37805bd-dbb7-4ef3-ad5e-04748aa8903e" providerId="ADAL" clId="{9D641095-91EB-455A-B3BC-D5B45BBAA630}" dt="2021-06-02T16:55:24.234" v="102" actId="1076"/>
          <ac:spMkLst>
            <pc:docMk/>
            <pc:sldMk cId="3413244535" sldId="256"/>
            <ac:spMk id="51" creationId="{2EA16042-0A27-4A31-A36F-5569B9EED3CF}"/>
          </ac:spMkLst>
        </pc:spChg>
        <pc:spChg chg="add del mod">
          <ac:chgData name="Andre Godin" userId="c37805bd-dbb7-4ef3-ad5e-04748aa8903e" providerId="ADAL" clId="{9D641095-91EB-455A-B3BC-D5B45BBAA630}" dt="2021-06-02T16:54:18.999" v="97" actId="478"/>
          <ac:spMkLst>
            <pc:docMk/>
            <pc:sldMk cId="3413244535" sldId="256"/>
            <ac:spMk id="53" creationId="{7E4F5F38-8063-4F73-9540-490F12B3AB72}"/>
          </ac:spMkLst>
        </pc:spChg>
        <pc:spChg chg="add mod">
          <ac:chgData name="Andre Godin" userId="c37805bd-dbb7-4ef3-ad5e-04748aa8903e" providerId="ADAL" clId="{9D641095-91EB-455A-B3BC-D5B45BBAA630}" dt="2021-06-02T16:55:34.617" v="106" actId="20577"/>
          <ac:spMkLst>
            <pc:docMk/>
            <pc:sldMk cId="3413244535" sldId="256"/>
            <ac:spMk id="54" creationId="{7D518473-529E-4E80-A919-677C73E392A5}"/>
          </ac:spMkLst>
        </pc:spChg>
        <pc:picChg chg="mod">
          <ac:chgData name="Andre Godin" userId="c37805bd-dbb7-4ef3-ad5e-04748aa8903e" providerId="ADAL" clId="{9D641095-91EB-455A-B3BC-D5B45BBAA630}" dt="2021-05-31T20:39:33.259" v="49" actId="1035"/>
          <ac:picMkLst>
            <pc:docMk/>
            <pc:sldMk cId="3413244535" sldId="256"/>
            <ac:picMk id="5" creationId="{8052EC82-5999-4C40-B407-9B91F6E8B24C}"/>
          </ac:picMkLst>
        </pc:picChg>
        <pc:picChg chg="add del mod">
          <ac:chgData name="Andre Godin" userId="c37805bd-dbb7-4ef3-ad5e-04748aa8903e" providerId="ADAL" clId="{9D641095-91EB-455A-B3BC-D5B45BBAA630}" dt="2021-06-02T16:54:15.819" v="95" actId="478"/>
          <ac:picMkLst>
            <pc:docMk/>
            <pc:sldMk cId="3413244535" sldId="256"/>
            <ac:picMk id="52" creationId="{54D78114-C695-499B-8359-0E579E5F703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4D152-5E2B-4370-AD11-4D12996DEC0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A1BFDF-6DD2-40BD-AF80-5A63345855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General Data Protection Regulation (GDPR) has set a new standard for Ericsson’s customer rights regarding their data.</a:t>
          </a:r>
          <a:endParaRPr lang="en-US" dirty="0"/>
        </a:p>
      </dgm:t>
    </dgm:pt>
    <dgm:pt modelId="{945773EF-51B1-408B-A0E3-CA6747FF8C2B}" type="parTrans" cxnId="{018A6379-3BD6-41E3-82AF-A468A90DC519}">
      <dgm:prSet/>
      <dgm:spPr/>
      <dgm:t>
        <a:bodyPr/>
        <a:lstStyle/>
        <a:p>
          <a:endParaRPr lang="en-US"/>
        </a:p>
      </dgm:t>
    </dgm:pt>
    <dgm:pt modelId="{385B8480-8137-4022-A9D0-491D43C06FD0}" type="sibTrans" cxnId="{018A6379-3BD6-41E3-82AF-A468A90DC5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EAE11B-4528-4D2C-B8E2-F2EECA084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Ericsson is looking at migrating more and more workload into some off-premises cloud solution (e.g., public cloud like AWS, GCP, Azure) in different geographically regions.</a:t>
          </a:r>
          <a:endParaRPr lang="en-US" dirty="0"/>
        </a:p>
      </dgm:t>
    </dgm:pt>
    <dgm:pt modelId="{00EEDCEA-367B-428C-98EC-5D24316D8A53}" type="parTrans" cxnId="{AFC2ECF7-65EF-4FEB-A21D-703F86E650C8}">
      <dgm:prSet/>
      <dgm:spPr/>
      <dgm:t>
        <a:bodyPr/>
        <a:lstStyle/>
        <a:p>
          <a:endParaRPr lang="en-US"/>
        </a:p>
      </dgm:t>
    </dgm:pt>
    <dgm:pt modelId="{F0B08A49-5271-4C35-8FA8-D60E385E0D46}" type="sibTrans" cxnId="{AFC2ECF7-65EF-4FEB-A21D-703F86E650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50D57F-6894-48B1-AACB-390B528F9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Hundreds of customer managed service contracts to revisit to </a:t>
          </a:r>
          <a:r>
            <a:rPr lang="en-US" b="1" i="1" baseline="0" dirty="0">
              <a:solidFill>
                <a:schemeClr val="accent4">
                  <a:lumMod val="75000"/>
                </a:schemeClr>
              </a:solidFill>
            </a:rPr>
            <a:t>validate if there are any constraint with regards to what we are allowed to do with customer data</a:t>
          </a:r>
          <a:endParaRPr lang="en-US" b="1" dirty="0">
            <a:solidFill>
              <a:schemeClr val="accent4">
                <a:lumMod val="75000"/>
              </a:schemeClr>
            </a:solidFill>
          </a:endParaRPr>
        </a:p>
      </dgm:t>
    </dgm:pt>
    <dgm:pt modelId="{37B29D89-1EDD-4CF3-B788-E1FB2091470B}" type="parTrans" cxnId="{8FAEF7BA-69DE-466F-B2E9-8578827A8027}">
      <dgm:prSet/>
      <dgm:spPr/>
      <dgm:t>
        <a:bodyPr/>
        <a:lstStyle/>
        <a:p>
          <a:endParaRPr lang="en-US"/>
        </a:p>
      </dgm:t>
    </dgm:pt>
    <dgm:pt modelId="{58A62B08-CEFC-489F-99E8-7EE86185B33A}" type="sibTrans" cxnId="{8FAEF7BA-69DE-466F-B2E9-8578827A80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B09365-15D1-4CD6-9B47-221191FFB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We need some automation and intelligence to facilitate this tedious task.  </a:t>
          </a:r>
          <a:endParaRPr lang="en-US" dirty="0"/>
        </a:p>
      </dgm:t>
    </dgm:pt>
    <dgm:pt modelId="{F849054E-4EC2-45C2-9B52-E8945609C299}" type="parTrans" cxnId="{0D1FB6FA-18AF-4C23-A948-1F12EE9D5B82}">
      <dgm:prSet/>
      <dgm:spPr/>
      <dgm:t>
        <a:bodyPr/>
        <a:lstStyle/>
        <a:p>
          <a:endParaRPr lang="en-US"/>
        </a:p>
      </dgm:t>
    </dgm:pt>
    <dgm:pt modelId="{5033784F-C4CA-4608-B854-5701090BD83C}" type="sibTrans" cxnId="{0D1FB6FA-18AF-4C23-A948-1F12EE9D5B82}">
      <dgm:prSet/>
      <dgm:spPr/>
      <dgm:t>
        <a:bodyPr/>
        <a:lstStyle/>
        <a:p>
          <a:endParaRPr lang="en-US"/>
        </a:p>
      </dgm:t>
    </dgm:pt>
    <dgm:pt modelId="{99174BE2-8244-4DF3-B2CB-340C3766CA1A}" type="pres">
      <dgm:prSet presAssocID="{9244D152-5E2B-4370-AD11-4D12996DEC0B}" presName="root" presStyleCnt="0">
        <dgm:presLayoutVars>
          <dgm:dir/>
          <dgm:resizeHandles val="exact"/>
        </dgm:presLayoutVars>
      </dgm:prSet>
      <dgm:spPr/>
    </dgm:pt>
    <dgm:pt modelId="{B531A1FF-EE66-424B-B11B-B373ED7E2ABA}" type="pres">
      <dgm:prSet presAssocID="{9244D152-5E2B-4370-AD11-4D12996DEC0B}" presName="container" presStyleCnt="0">
        <dgm:presLayoutVars>
          <dgm:dir/>
          <dgm:resizeHandles val="exact"/>
        </dgm:presLayoutVars>
      </dgm:prSet>
      <dgm:spPr/>
    </dgm:pt>
    <dgm:pt modelId="{B6885146-6D2B-46FE-AB99-B70D878E49AF}" type="pres">
      <dgm:prSet presAssocID="{B7A1BFDF-6DD2-40BD-AF80-5A63345855D1}" presName="compNode" presStyleCnt="0"/>
      <dgm:spPr/>
    </dgm:pt>
    <dgm:pt modelId="{677C3038-B361-480E-8990-DB1017941CE5}" type="pres">
      <dgm:prSet presAssocID="{B7A1BFDF-6DD2-40BD-AF80-5A63345855D1}" presName="iconBgRect" presStyleLbl="bgShp" presStyleIdx="0" presStyleCnt="4"/>
      <dgm:spPr/>
    </dgm:pt>
    <dgm:pt modelId="{F1FCA931-FE26-4EF7-B0E7-50780F1BDA7E}" type="pres">
      <dgm:prSet presAssocID="{B7A1BFDF-6DD2-40BD-AF80-5A63345855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EBAEF2-94A4-44D4-A3A5-96C561825795}" type="pres">
      <dgm:prSet presAssocID="{B7A1BFDF-6DD2-40BD-AF80-5A63345855D1}" presName="spaceRect" presStyleCnt="0"/>
      <dgm:spPr/>
    </dgm:pt>
    <dgm:pt modelId="{BD39B306-73DF-46C6-904B-2A0B52FACBAC}" type="pres">
      <dgm:prSet presAssocID="{B7A1BFDF-6DD2-40BD-AF80-5A63345855D1}" presName="textRect" presStyleLbl="revTx" presStyleIdx="0" presStyleCnt="4">
        <dgm:presLayoutVars>
          <dgm:chMax val="1"/>
          <dgm:chPref val="1"/>
        </dgm:presLayoutVars>
      </dgm:prSet>
      <dgm:spPr/>
    </dgm:pt>
    <dgm:pt modelId="{58CF7823-52F0-407F-B54A-D26C8D9A7762}" type="pres">
      <dgm:prSet presAssocID="{385B8480-8137-4022-A9D0-491D43C06FD0}" presName="sibTrans" presStyleLbl="sibTrans2D1" presStyleIdx="0" presStyleCnt="0"/>
      <dgm:spPr/>
    </dgm:pt>
    <dgm:pt modelId="{C2F12359-B6A9-43DF-9774-40FD4568B58D}" type="pres">
      <dgm:prSet presAssocID="{C6EAE11B-4528-4D2C-B8E2-F2EECA084508}" presName="compNode" presStyleCnt="0"/>
      <dgm:spPr/>
    </dgm:pt>
    <dgm:pt modelId="{C5367629-A5C8-4B4C-9CE0-8A16221121CB}" type="pres">
      <dgm:prSet presAssocID="{C6EAE11B-4528-4D2C-B8E2-F2EECA084508}" presName="iconBgRect" presStyleLbl="bgShp" presStyleIdx="1" presStyleCnt="4"/>
      <dgm:spPr/>
    </dgm:pt>
    <dgm:pt modelId="{F5C3FE03-8D61-4726-B853-53BAEBE1E6B6}" type="pres">
      <dgm:prSet presAssocID="{C6EAE11B-4528-4D2C-B8E2-F2EECA0845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51C8FD1-978B-4B19-BAB3-B93CD43932E7}" type="pres">
      <dgm:prSet presAssocID="{C6EAE11B-4528-4D2C-B8E2-F2EECA084508}" presName="spaceRect" presStyleCnt="0"/>
      <dgm:spPr/>
    </dgm:pt>
    <dgm:pt modelId="{A429BF9A-28B7-49BB-A7F5-FA51869BAF4C}" type="pres">
      <dgm:prSet presAssocID="{C6EAE11B-4528-4D2C-B8E2-F2EECA084508}" presName="textRect" presStyleLbl="revTx" presStyleIdx="1" presStyleCnt="4">
        <dgm:presLayoutVars>
          <dgm:chMax val="1"/>
          <dgm:chPref val="1"/>
        </dgm:presLayoutVars>
      </dgm:prSet>
      <dgm:spPr/>
    </dgm:pt>
    <dgm:pt modelId="{744A3DFF-F5F2-4B7E-A316-2F2A8AA650B2}" type="pres">
      <dgm:prSet presAssocID="{F0B08A49-5271-4C35-8FA8-D60E385E0D46}" presName="sibTrans" presStyleLbl="sibTrans2D1" presStyleIdx="0" presStyleCnt="0"/>
      <dgm:spPr/>
    </dgm:pt>
    <dgm:pt modelId="{E9E5ECA6-E748-4BCB-8ACF-7604E24FC21F}" type="pres">
      <dgm:prSet presAssocID="{5050D57F-6894-48B1-AACB-390B528F9EF2}" presName="compNode" presStyleCnt="0"/>
      <dgm:spPr/>
    </dgm:pt>
    <dgm:pt modelId="{D4BCB24D-745F-415D-B8BD-6D176C7F8033}" type="pres">
      <dgm:prSet presAssocID="{5050D57F-6894-48B1-AACB-390B528F9EF2}" presName="iconBgRect" presStyleLbl="bgShp" presStyleIdx="2" presStyleCnt="4"/>
      <dgm:spPr/>
    </dgm:pt>
    <dgm:pt modelId="{95243C29-1622-4779-8A93-31D39AB81135}" type="pres">
      <dgm:prSet presAssocID="{5050D57F-6894-48B1-AACB-390B528F9E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4B682DE-5B64-4792-9DD8-D066EFD88A38}" type="pres">
      <dgm:prSet presAssocID="{5050D57F-6894-48B1-AACB-390B528F9EF2}" presName="spaceRect" presStyleCnt="0"/>
      <dgm:spPr/>
    </dgm:pt>
    <dgm:pt modelId="{7981F3A7-6DD4-47AC-9AF6-5146739EE2D9}" type="pres">
      <dgm:prSet presAssocID="{5050D57F-6894-48B1-AACB-390B528F9EF2}" presName="textRect" presStyleLbl="revTx" presStyleIdx="2" presStyleCnt="4">
        <dgm:presLayoutVars>
          <dgm:chMax val="1"/>
          <dgm:chPref val="1"/>
        </dgm:presLayoutVars>
      </dgm:prSet>
      <dgm:spPr/>
    </dgm:pt>
    <dgm:pt modelId="{1D91FA27-583B-40A2-AF57-0F07A7DF79B2}" type="pres">
      <dgm:prSet presAssocID="{58A62B08-CEFC-489F-99E8-7EE86185B33A}" presName="sibTrans" presStyleLbl="sibTrans2D1" presStyleIdx="0" presStyleCnt="0"/>
      <dgm:spPr/>
    </dgm:pt>
    <dgm:pt modelId="{07617C5D-33A6-4D9B-8864-695BE0C0F39F}" type="pres">
      <dgm:prSet presAssocID="{EFB09365-15D1-4CD6-9B47-221191FFB924}" presName="compNode" presStyleCnt="0"/>
      <dgm:spPr/>
    </dgm:pt>
    <dgm:pt modelId="{E81E0311-A07E-45D7-AC0C-1FEC089CA791}" type="pres">
      <dgm:prSet presAssocID="{EFB09365-15D1-4CD6-9B47-221191FFB924}" presName="iconBgRect" presStyleLbl="bgShp" presStyleIdx="3" presStyleCnt="4"/>
      <dgm:spPr/>
    </dgm:pt>
    <dgm:pt modelId="{BACCFB94-8CF4-45A0-94A8-EA9E5E09EFBB}" type="pres">
      <dgm:prSet presAssocID="{EFB09365-15D1-4CD6-9B47-221191FFB9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8771C8-345F-4767-8B2E-363D9018AFD8}" type="pres">
      <dgm:prSet presAssocID="{EFB09365-15D1-4CD6-9B47-221191FFB924}" presName="spaceRect" presStyleCnt="0"/>
      <dgm:spPr/>
    </dgm:pt>
    <dgm:pt modelId="{4F346A86-5826-4D4B-AC6A-E7CD7ABB9929}" type="pres">
      <dgm:prSet presAssocID="{EFB09365-15D1-4CD6-9B47-221191FFB9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FBB60E-D211-4A66-8774-7EC666F4EA7F}" type="presOf" srcId="{385B8480-8137-4022-A9D0-491D43C06FD0}" destId="{58CF7823-52F0-407F-B54A-D26C8D9A7762}" srcOrd="0" destOrd="0" presId="urn:microsoft.com/office/officeart/2018/2/layout/IconCircleList"/>
    <dgm:cxn modelId="{FCD47035-776E-4BDE-8B7D-00200B2131CC}" type="presOf" srcId="{9244D152-5E2B-4370-AD11-4D12996DEC0B}" destId="{99174BE2-8244-4DF3-B2CB-340C3766CA1A}" srcOrd="0" destOrd="0" presId="urn:microsoft.com/office/officeart/2018/2/layout/IconCircleList"/>
    <dgm:cxn modelId="{58A8CC37-93FD-4E32-934F-BBC40A707A7E}" type="presOf" srcId="{B7A1BFDF-6DD2-40BD-AF80-5A63345855D1}" destId="{BD39B306-73DF-46C6-904B-2A0B52FACBAC}" srcOrd="0" destOrd="0" presId="urn:microsoft.com/office/officeart/2018/2/layout/IconCircleList"/>
    <dgm:cxn modelId="{9423C063-D3E9-4C8B-A060-04138D7F5122}" type="presOf" srcId="{EFB09365-15D1-4CD6-9B47-221191FFB924}" destId="{4F346A86-5826-4D4B-AC6A-E7CD7ABB9929}" srcOrd="0" destOrd="0" presId="urn:microsoft.com/office/officeart/2018/2/layout/IconCircleList"/>
    <dgm:cxn modelId="{018A6379-3BD6-41E3-82AF-A468A90DC519}" srcId="{9244D152-5E2B-4370-AD11-4D12996DEC0B}" destId="{B7A1BFDF-6DD2-40BD-AF80-5A63345855D1}" srcOrd="0" destOrd="0" parTransId="{945773EF-51B1-408B-A0E3-CA6747FF8C2B}" sibTransId="{385B8480-8137-4022-A9D0-491D43C06FD0}"/>
    <dgm:cxn modelId="{C194097D-4C11-4A08-A6D7-4583DDF18C06}" type="presOf" srcId="{58A62B08-CEFC-489F-99E8-7EE86185B33A}" destId="{1D91FA27-583B-40A2-AF57-0F07A7DF79B2}" srcOrd="0" destOrd="0" presId="urn:microsoft.com/office/officeart/2018/2/layout/IconCircleList"/>
    <dgm:cxn modelId="{9C394A88-BA21-48A4-BF56-8049274D75A1}" type="presOf" srcId="{5050D57F-6894-48B1-AACB-390B528F9EF2}" destId="{7981F3A7-6DD4-47AC-9AF6-5146739EE2D9}" srcOrd="0" destOrd="0" presId="urn:microsoft.com/office/officeart/2018/2/layout/IconCircleList"/>
    <dgm:cxn modelId="{42D09894-2CDA-4927-97C2-65BA2BAACE39}" type="presOf" srcId="{F0B08A49-5271-4C35-8FA8-D60E385E0D46}" destId="{744A3DFF-F5F2-4B7E-A316-2F2A8AA650B2}" srcOrd="0" destOrd="0" presId="urn:microsoft.com/office/officeart/2018/2/layout/IconCircleList"/>
    <dgm:cxn modelId="{8FAEF7BA-69DE-466F-B2E9-8578827A8027}" srcId="{9244D152-5E2B-4370-AD11-4D12996DEC0B}" destId="{5050D57F-6894-48B1-AACB-390B528F9EF2}" srcOrd="2" destOrd="0" parTransId="{37B29D89-1EDD-4CF3-B788-E1FB2091470B}" sibTransId="{58A62B08-CEFC-489F-99E8-7EE86185B33A}"/>
    <dgm:cxn modelId="{0397D0E5-2282-443F-82F3-177044F9F1D1}" type="presOf" srcId="{C6EAE11B-4528-4D2C-B8E2-F2EECA084508}" destId="{A429BF9A-28B7-49BB-A7F5-FA51869BAF4C}" srcOrd="0" destOrd="0" presId="urn:microsoft.com/office/officeart/2018/2/layout/IconCircleList"/>
    <dgm:cxn modelId="{AFC2ECF7-65EF-4FEB-A21D-703F86E650C8}" srcId="{9244D152-5E2B-4370-AD11-4D12996DEC0B}" destId="{C6EAE11B-4528-4D2C-B8E2-F2EECA084508}" srcOrd="1" destOrd="0" parTransId="{00EEDCEA-367B-428C-98EC-5D24316D8A53}" sibTransId="{F0B08A49-5271-4C35-8FA8-D60E385E0D46}"/>
    <dgm:cxn modelId="{0D1FB6FA-18AF-4C23-A948-1F12EE9D5B82}" srcId="{9244D152-5E2B-4370-AD11-4D12996DEC0B}" destId="{EFB09365-15D1-4CD6-9B47-221191FFB924}" srcOrd="3" destOrd="0" parTransId="{F849054E-4EC2-45C2-9B52-E8945609C299}" sibTransId="{5033784F-C4CA-4608-B854-5701090BD83C}"/>
    <dgm:cxn modelId="{286D52A2-32EE-4EE6-85CC-437A2BD7324E}" type="presParOf" srcId="{99174BE2-8244-4DF3-B2CB-340C3766CA1A}" destId="{B531A1FF-EE66-424B-B11B-B373ED7E2ABA}" srcOrd="0" destOrd="0" presId="urn:microsoft.com/office/officeart/2018/2/layout/IconCircleList"/>
    <dgm:cxn modelId="{A617911B-2648-48B4-B0F6-35AA41566D56}" type="presParOf" srcId="{B531A1FF-EE66-424B-B11B-B373ED7E2ABA}" destId="{B6885146-6D2B-46FE-AB99-B70D878E49AF}" srcOrd="0" destOrd="0" presId="urn:microsoft.com/office/officeart/2018/2/layout/IconCircleList"/>
    <dgm:cxn modelId="{52A5EBE5-32B2-4EE1-85C4-4748750D75B4}" type="presParOf" srcId="{B6885146-6D2B-46FE-AB99-B70D878E49AF}" destId="{677C3038-B361-480E-8990-DB1017941CE5}" srcOrd="0" destOrd="0" presId="urn:microsoft.com/office/officeart/2018/2/layout/IconCircleList"/>
    <dgm:cxn modelId="{FA28672B-EF4A-4E64-B2CA-859FF32BBA8B}" type="presParOf" srcId="{B6885146-6D2B-46FE-AB99-B70D878E49AF}" destId="{F1FCA931-FE26-4EF7-B0E7-50780F1BDA7E}" srcOrd="1" destOrd="0" presId="urn:microsoft.com/office/officeart/2018/2/layout/IconCircleList"/>
    <dgm:cxn modelId="{F6F6E9C5-8A91-4270-B9E5-1FAB6E169DDC}" type="presParOf" srcId="{B6885146-6D2B-46FE-AB99-B70D878E49AF}" destId="{2DEBAEF2-94A4-44D4-A3A5-96C561825795}" srcOrd="2" destOrd="0" presId="urn:microsoft.com/office/officeart/2018/2/layout/IconCircleList"/>
    <dgm:cxn modelId="{CEEA5D7C-5DD0-4413-BE8F-9E4303676204}" type="presParOf" srcId="{B6885146-6D2B-46FE-AB99-B70D878E49AF}" destId="{BD39B306-73DF-46C6-904B-2A0B52FACBAC}" srcOrd="3" destOrd="0" presId="urn:microsoft.com/office/officeart/2018/2/layout/IconCircleList"/>
    <dgm:cxn modelId="{1C2000E7-4337-4BA5-9F32-E72145FCA30F}" type="presParOf" srcId="{B531A1FF-EE66-424B-B11B-B373ED7E2ABA}" destId="{58CF7823-52F0-407F-B54A-D26C8D9A7762}" srcOrd="1" destOrd="0" presId="urn:microsoft.com/office/officeart/2018/2/layout/IconCircleList"/>
    <dgm:cxn modelId="{EB278DDF-2F8B-4293-8E7F-E2E9BC455213}" type="presParOf" srcId="{B531A1FF-EE66-424B-B11B-B373ED7E2ABA}" destId="{C2F12359-B6A9-43DF-9774-40FD4568B58D}" srcOrd="2" destOrd="0" presId="urn:microsoft.com/office/officeart/2018/2/layout/IconCircleList"/>
    <dgm:cxn modelId="{60F0CCF8-AD85-4E31-8A09-8F82498B5FAF}" type="presParOf" srcId="{C2F12359-B6A9-43DF-9774-40FD4568B58D}" destId="{C5367629-A5C8-4B4C-9CE0-8A16221121CB}" srcOrd="0" destOrd="0" presId="urn:microsoft.com/office/officeart/2018/2/layout/IconCircleList"/>
    <dgm:cxn modelId="{7981F194-0A59-4F99-80EC-647006011F6C}" type="presParOf" srcId="{C2F12359-B6A9-43DF-9774-40FD4568B58D}" destId="{F5C3FE03-8D61-4726-B853-53BAEBE1E6B6}" srcOrd="1" destOrd="0" presId="urn:microsoft.com/office/officeart/2018/2/layout/IconCircleList"/>
    <dgm:cxn modelId="{D064AF02-D12E-42FB-9D3D-3269CB998C05}" type="presParOf" srcId="{C2F12359-B6A9-43DF-9774-40FD4568B58D}" destId="{651C8FD1-978B-4B19-BAB3-B93CD43932E7}" srcOrd="2" destOrd="0" presId="urn:microsoft.com/office/officeart/2018/2/layout/IconCircleList"/>
    <dgm:cxn modelId="{0F276BF0-9F77-4A1D-96E5-DA06652FED0D}" type="presParOf" srcId="{C2F12359-B6A9-43DF-9774-40FD4568B58D}" destId="{A429BF9A-28B7-49BB-A7F5-FA51869BAF4C}" srcOrd="3" destOrd="0" presId="urn:microsoft.com/office/officeart/2018/2/layout/IconCircleList"/>
    <dgm:cxn modelId="{90670113-5071-4623-9213-423211D0F5A0}" type="presParOf" srcId="{B531A1FF-EE66-424B-B11B-B373ED7E2ABA}" destId="{744A3DFF-F5F2-4B7E-A316-2F2A8AA650B2}" srcOrd="3" destOrd="0" presId="urn:microsoft.com/office/officeart/2018/2/layout/IconCircleList"/>
    <dgm:cxn modelId="{551B0D22-961C-4EE1-90D6-CE65A95B124B}" type="presParOf" srcId="{B531A1FF-EE66-424B-B11B-B373ED7E2ABA}" destId="{E9E5ECA6-E748-4BCB-8ACF-7604E24FC21F}" srcOrd="4" destOrd="0" presId="urn:microsoft.com/office/officeart/2018/2/layout/IconCircleList"/>
    <dgm:cxn modelId="{130E3C72-7494-41B5-B30E-118637BB46F1}" type="presParOf" srcId="{E9E5ECA6-E748-4BCB-8ACF-7604E24FC21F}" destId="{D4BCB24D-745F-415D-B8BD-6D176C7F8033}" srcOrd="0" destOrd="0" presId="urn:microsoft.com/office/officeart/2018/2/layout/IconCircleList"/>
    <dgm:cxn modelId="{A8B8426F-EAFD-4F2E-AE15-99214DB688C4}" type="presParOf" srcId="{E9E5ECA6-E748-4BCB-8ACF-7604E24FC21F}" destId="{95243C29-1622-4779-8A93-31D39AB81135}" srcOrd="1" destOrd="0" presId="urn:microsoft.com/office/officeart/2018/2/layout/IconCircleList"/>
    <dgm:cxn modelId="{ED643AC6-329B-4B53-A16E-5F442A20E0D3}" type="presParOf" srcId="{E9E5ECA6-E748-4BCB-8ACF-7604E24FC21F}" destId="{34B682DE-5B64-4792-9DD8-D066EFD88A38}" srcOrd="2" destOrd="0" presId="urn:microsoft.com/office/officeart/2018/2/layout/IconCircleList"/>
    <dgm:cxn modelId="{6ABC1643-B9B8-4567-83FC-6C85CC2B891B}" type="presParOf" srcId="{E9E5ECA6-E748-4BCB-8ACF-7604E24FC21F}" destId="{7981F3A7-6DD4-47AC-9AF6-5146739EE2D9}" srcOrd="3" destOrd="0" presId="urn:microsoft.com/office/officeart/2018/2/layout/IconCircleList"/>
    <dgm:cxn modelId="{FB9F4F9F-A20E-4744-AC0D-30A4C36D262F}" type="presParOf" srcId="{B531A1FF-EE66-424B-B11B-B373ED7E2ABA}" destId="{1D91FA27-583B-40A2-AF57-0F07A7DF79B2}" srcOrd="5" destOrd="0" presId="urn:microsoft.com/office/officeart/2018/2/layout/IconCircleList"/>
    <dgm:cxn modelId="{1C85CCDE-6AC6-49E1-B2D7-0D12D1BF1174}" type="presParOf" srcId="{B531A1FF-EE66-424B-B11B-B373ED7E2ABA}" destId="{07617C5D-33A6-4D9B-8864-695BE0C0F39F}" srcOrd="6" destOrd="0" presId="urn:microsoft.com/office/officeart/2018/2/layout/IconCircleList"/>
    <dgm:cxn modelId="{E1307F9B-68AC-4EAB-B267-22457BC8D33F}" type="presParOf" srcId="{07617C5D-33A6-4D9B-8864-695BE0C0F39F}" destId="{E81E0311-A07E-45D7-AC0C-1FEC089CA791}" srcOrd="0" destOrd="0" presId="urn:microsoft.com/office/officeart/2018/2/layout/IconCircleList"/>
    <dgm:cxn modelId="{03A8207C-D699-4C6C-B459-EC1D99DD4ADA}" type="presParOf" srcId="{07617C5D-33A6-4D9B-8864-695BE0C0F39F}" destId="{BACCFB94-8CF4-45A0-94A8-EA9E5E09EFBB}" srcOrd="1" destOrd="0" presId="urn:microsoft.com/office/officeart/2018/2/layout/IconCircleList"/>
    <dgm:cxn modelId="{575D514A-0B86-4A6B-A6DA-BE7CA2F5FD3D}" type="presParOf" srcId="{07617C5D-33A6-4D9B-8864-695BE0C0F39F}" destId="{E78771C8-345F-4767-8B2E-363D9018AFD8}" srcOrd="2" destOrd="0" presId="urn:microsoft.com/office/officeart/2018/2/layout/IconCircleList"/>
    <dgm:cxn modelId="{32C0176A-81DD-4A70-8988-2647EF59187E}" type="presParOf" srcId="{07617C5D-33A6-4D9B-8864-695BE0C0F39F}" destId="{4F346A86-5826-4D4B-AC6A-E7CD7ABB99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EFAAE-3965-4C08-B523-2108472644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3E70B1-DB77-4F36-9766-CA4E6C7140DE}">
      <dgm:prSet custT="1"/>
      <dgm:spPr/>
      <dgm:t>
        <a:bodyPr/>
        <a:lstStyle/>
        <a:p>
          <a:r>
            <a:rPr lang="en-US" sz="1400"/>
            <a:t>SENTENCES = 20</a:t>
          </a:r>
        </a:p>
      </dgm:t>
    </dgm:pt>
    <dgm:pt modelId="{8D8D5B6D-13C7-49F6-984A-85B925C67D1E}" type="parTrans" cxnId="{5E743953-3EDD-4499-86FC-93A23559D549}">
      <dgm:prSet/>
      <dgm:spPr/>
      <dgm:t>
        <a:bodyPr/>
        <a:lstStyle/>
        <a:p>
          <a:endParaRPr lang="en-US"/>
        </a:p>
      </dgm:t>
    </dgm:pt>
    <dgm:pt modelId="{D59DA9AC-BBC3-4C46-9CEC-EE72B83002AD}" type="sibTrans" cxnId="{5E743953-3EDD-4499-86FC-93A23559D549}">
      <dgm:prSet/>
      <dgm:spPr/>
      <dgm:t>
        <a:bodyPr/>
        <a:lstStyle/>
        <a:p>
          <a:endParaRPr lang="en-US"/>
        </a:p>
      </dgm:t>
    </dgm:pt>
    <dgm:pt modelId="{DF591925-A0FB-47E4-8962-FD57A2C3635F}">
      <dgm:prSet custT="1"/>
      <dgm:spPr/>
      <dgm:t>
        <a:bodyPr/>
        <a:lstStyle/>
        <a:p>
          <a:r>
            <a:rPr lang="en-US" sz="1400"/>
            <a:t>SENTENCE_LENGTH = 20</a:t>
          </a:r>
        </a:p>
      </dgm:t>
    </dgm:pt>
    <dgm:pt modelId="{00C71216-05CE-4395-BCCA-0700F8361811}" type="parTrans" cxnId="{EFC22CEB-BD43-416C-83A6-0447B593B7C9}">
      <dgm:prSet/>
      <dgm:spPr/>
      <dgm:t>
        <a:bodyPr/>
        <a:lstStyle/>
        <a:p>
          <a:endParaRPr lang="en-US"/>
        </a:p>
      </dgm:t>
    </dgm:pt>
    <dgm:pt modelId="{0CF3EB06-654A-45AA-9237-5240C8D2DD4E}" type="sibTrans" cxnId="{EFC22CEB-BD43-416C-83A6-0447B593B7C9}">
      <dgm:prSet/>
      <dgm:spPr/>
      <dgm:t>
        <a:bodyPr/>
        <a:lstStyle/>
        <a:p>
          <a:endParaRPr lang="en-US"/>
        </a:p>
      </dgm:t>
    </dgm:pt>
    <dgm:pt modelId="{D047EB40-9D39-415E-B624-F5CA482E6B3C}">
      <dgm:prSet custT="1"/>
      <dgm:spPr/>
      <dgm:t>
        <a:bodyPr/>
        <a:lstStyle/>
        <a:p>
          <a:r>
            <a:rPr lang="en-US" sz="1400"/>
            <a:t>START_SENTENCE = 'the customer data can’</a:t>
          </a:r>
        </a:p>
      </dgm:t>
    </dgm:pt>
    <dgm:pt modelId="{817E90FC-2829-4CFC-98D8-369803F1CE97}" type="parTrans" cxnId="{B7402CF9-034B-4836-B032-82DD149C557E}">
      <dgm:prSet/>
      <dgm:spPr/>
      <dgm:t>
        <a:bodyPr/>
        <a:lstStyle/>
        <a:p>
          <a:endParaRPr lang="en-US"/>
        </a:p>
      </dgm:t>
    </dgm:pt>
    <dgm:pt modelId="{1AC77728-1540-431A-B4ED-A29B8B62CD31}" type="sibTrans" cxnId="{B7402CF9-034B-4836-B032-82DD149C557E}">
      <dgm:prSet/>
      <dgm:spPr/>
      <dgm:t>
        <a:bodyPr/>
        <a:lstStyle/>
        <a:p>
          <a:endParaRPr lang="en-US"/>
        </a:p>
      </dgm:t>
    </dgm:pt>
    <dgm:pt modelId="{96BF80BC-CEF8-4FEB-80DB-B59635F85E1E}">
      <dgm:prSet custT="1"/>
      <dgm:spPr/>
      <dgm:t>
        <a:bodyPr/>
        <a:lstStyle/>
        <a:p>
          <a:r>
            <a:rPr lang="en-US" sz="1400" dirty="0"/>
            <a:t>the customer data can be compromised if somebody is sending the wrong email or someone else has access to the information and is sending</a:t>
          </a:r>
        </a:p>
      </dgm:t>
    </dgm:pt>
    <dgm:pt modelId="{8F72ABF4-0BB4-4695-93DB-3F1D76CC1D8D}" type="parTrans" cxnId="{1875C1E0-136F-4AB2-80F2-57623AE44C5B}">
      <dgm:prSet/>
      <dgm:spPr/>
      <dgm:t>
        <a:bodyPr/>
        <a:lstStyle/>
        <a:p>
          <a:endParaRPr lang="en-US"/>
        </a:p>
      </dgm:t>
    </dgm:pt>
    <dgm:pt modelId="{7303B3BE-2E2F-4943-87A8-4C7BC2F7DF00}" type="sibTrans" cxnId="{1875C1E0-136F-4AB2-80F2-57623AE44C5B}">
      <dgm:prSet/>
      <dgm:spPr/>
      <dgm:t>
        <a:bodyPr/>
        <a:lstStyle/>
        <a:p>
          <a:endParaRPr lang="en-US"/>
        </a:p>
      </dgm:t>
    </dgm:pt>
    <dgm:pt modelId="{97ABF7A7-4350-4816-8ACD-F599A858130E}">
      <dgm:prSet custT="1"/>
      <dgm:spPr/>
      <dgm:t>
        <a:bodyPr/>
        <a:lstStyle/>
        <a:p>
          <a:r>
            <a:rPr lang="en-US" sz="1400"/>
            <a:t>the customer data can be traced back to a single location and not the address or mobile number which is used to register an</a:t>
          </a:r>
        </a:p>
      </dgm:t>
    </dgm:pt>
    <dgm:pt modelId="{ADCB5286-2491-4F14-80AE-7678CD0FD584}" type="parTrans" cxnId="{B6C68B1E-614E-4E37-8A91-7CB5C21379DD}">
      <dgm:prSet/>
      <dgm:spPr/>
      <dgm:t>
        <a:bodyPr/>
        <a:lstStyle/>
        <a:p>
          <a:endParaRPr lang="en-US"/>
        </a:p>
      </dgm:t>
    </dgm:pt>
    <dgm:pt modelId="{F4DD9270-AFA3-47A2-A6DF-6AEBF7AD46FE}" type="sibTrans" cxnId="{B6C68B1E-614E-4E37-8A91-7CB5C21379DD}">
      <dgm:prSet/>
      <dgm:spPr/>
      <dgm:t>
        <a:bodyPr/>
        <a:lstStyle/>
        <a:p>
          <a:endParaRPr lang="en-US"/>
        </a:p>
      </dgm:t>
    </dgm:pt>
    <dgm:pt modelId="{F00590E5-60B5-4D02-B4BE-332AB098C2C8}">
      <dgm:prSet custT="1"/>
      <dgm:spPr/>
      <dgm:t>
        <a:bodyPr/>
        <a:lstStyle/>
        <a:p>
          <a:r>
            <a:rPr lang="en-US" sz="1400" dirty="0">
              <a:solidFill>
                <a:srgbClr val="FF0000"/>
              </a:solidFill>
            </a:rPr>
            <a:t>the customer data can be shared with third parties, including our commercial and academic partners."</a:t>
          </a:r>
        </a:p>
      </dgm:t>
    </dgm:pt>
    <dgm:pt modelId="{74690324-D555-4C01-88A9-E8B872369BCE}" type="parTrans" cxnId="{C4D91673-AE41-4380-B835-BD9F759C20C8}">
      <dgm:prSet/>
      <dgm:spPr/>
      <dgm:t>
        <a:bodyPr/>
        <a:lstStyle/>
        <a:p>
          <a:endParaRPr lang="en-US"/>
        </a:p>
      </dgm:t>
    </dgm:pt>
    <dgm:pt modelId="{DC6AA4C8-2A50-4F0F-8AEE-AE9A2107533C}" type="sibTrans" cxnId="{C4D91673-AE41-4380-B835-BD9F759C20C8}">
      <dgm:prSet/>
      <dgm:spPr/>
      <dgm:t>
        <a:bodyPr/>
        <a:lstStyle/>
        <a:p>
          <a:endParaRPr lang="en-US"/>
        </a:p>
      </dgm:t>
    </dgm:pt>
    <dgm:pt modelId="{4BCE7A0B-C8EB-4B56-A008-F75B6F88C406}">
      <dgm:prSet custT="1"/>
      <dgm:spPr/>
      <dgm:t>
        <a:bodyPr/>
        <a:lstStyle/>
        <a:p>
          <a:r>
            <a:rPr lang="en-US" sz="1400" dirty="0"/>
            <a:t>the customer data can be used in the case of fraud or abuse and also in any other cases for other reasons of course</a:t>
          </a:r>
        </a:p>
      </dgm:t>
    </dgm:pt>
    <dgm:pt modelId="{A8DBE50B-46B1-4D1D-9ECF-174D67E5B37E}" type="parTrans" cxnId="{FFAA3A33-A757-4615-B249-212D32DF0960}">
      <dgm:prSet/>
      <dgm:spPr/>
      <dgm:t>
        <a:bodyPr/>
        <a:lstStyle/>
        <a:p>
          <a:endParaRPr lang="en-US"/>
        </a:p>
      </dgm:t>
    </dgm:pt>
    <dgm:pt modelId="{46F3570D-233A-4575-B51C-B149449779CF}" type="sibTrans" cxnId="{FFAA3A33-A757-4615-B249-212D32DF0960}">
      <dgm:prSet/>
      <dgm:spPr/>
      <dgm:t>
        <a:bodyPr/>
        <a:lstStyle/>
        <a:p>
          <a:endParaRPr lang="en-US"/>
        </a:p>
      </dgm:t>
    </dgm:pt>
    <dgm:pt modelId="{D3E4DDAC-7B8A-4FB4-B482-3426AA5C7ADC}">
      <dgm:prSet custT="1"/>
      <dgm:spPr/>
      <dgm:t>
        <a:bodyPr/>
        <a:lstStyle/>
        <a:p>
          <a:r>
            <a:rPr lang="en-US" sz="1400" dirty="0">
              <a:solidFill>
                <a:srgbClr val="FF0000"/>
              </a:solidFill>
            </a:rPr>
            <a:t>the customer data can be read/viewed, used for business purpose and to communicate with its users," it said.</a:t>
          </a:r>
        </a:p>
      </dgm:t>
    </dgm:pt>
    <dgm:pt modelId="{CE84A93B-E7E2-4274-A1BF-8C07C05433DD}" type="parTrans" cxnId="{B8DC83FB-324C-4AF4-99FC-8962D15D6D38}">
      <dgm:prSet/>
      <dgm:spPr/>
      <dgm:t>
        <a:bodyPr/>
        <a:lstStyle/>
        <a:p>
          <a:endParaRPr lang="en-US"/>
        </a:p>
      </dgm:t>
    </dgm:pt>
    <dgm:pt modelId="{517A52FB-1988-4485-BEAC-8EC5AD619B3A}" type="sibTrans" cxnId="{B8DC83FB-324C-4AF4-99FC-8962D15D6D38}">
      <dgm:prSet/>
      <dgm:spPr/>
      <dgm:t>
        <a:bodyPr/>
        <a:lstStyle/>
        <a:p>
          <a:endParaRPr lang="en-US"/>
        </a:p>
      </dgm:t>
    </dgm:pt>
    <dgm:pt modelId="{E2A0CCAE-D44B-4303-AC6C-7C1416C930FF}">
      <dgm:prSet custT="1"/>
      <dgm:spPr/>
      <dgm:t>
        <a:bodyPr/>
        <a:lstStyle/>
        <a:p>
          <a:r>
            <a:rPr lang="en-US" sz="1400" dirty="0"/>
            <a:t>the customer data can also be used to search for advertising and other forms of service from which to monetize or connect with</a:t>
          </a:r>
        </a:p>
      </dgm:t>
    </dgm:pt>
    <dgm:pt modelId="{02A84E2A-82F9-4D53-9EFD-D0D4055FBFAE}" type="parTrans" cxnId="{49AFF8E3-0A6A-43D6-90FA-AA4C0C41ED40}">
      <dgm:prSet/>
      <dgm:spPr/>
      <dgm:t>
        <a:bodyPr/>
        <a:lstStyle/>
        <a:p>
          <a:endParaRPr lang="en-US"/>
        </a:p>
      </dgm:t>
    </dgm:pt>
    <dgm:pt modelId="{0FE3223D-D984-4BDA-98C0-F6728C02111E}" type="sibTrans" cxnId="{49AFF8E3-0A6A-43D6-90FA-AA4C0C41ED40}">
      <dgm:prSet/>
      <dgm:spPr/>
      <dgm:t>
        <a:bodyPr/>
        <a:lstStyle/>
        <a:p>
          <a:endParaRPr lang="en-US"/>
        </a:p>
      </dgm:t>
    </dgm:pt>
    <dgm:pt modelId="{4D7F8985-8F48-4B99-94F7-110E017D3412}">
      <dgm:prSet custT="1"/>
      <dgm:spPr/>
      <dgm:t>
        <a:bodyPr/>
        <a:lstStyle/>
        <a:p>
          <a:r>
            <a:rPr lang="en-US" sz="1400"/>
            <a:t>the customer data can be obtained by using a custom script that will make calls to our database and query the data to determine</a:t>
          </a:r>
        </a:p>
      </dgm:t>
    </dgm:pt>
    <dgm:pt modelId="{60EDBB83-CFF7-422C-AC4F-627AAF1ACDB8}" type="parTrans" cxnId="{5FB6193E-0D04-4D28-AB76-CFA302552197}">
      <dgm:prSet/>
      <dgm:spPr/>
      <dgm:t>
        <a:bodyPr/>
        <a:lstStyle/>
        <a:p>
          <a:endParaRPr lang="en-US"/>
        </a:p>
      </dgm:t>
    </dgm:pt>
    <dgm:pt modelId="{3E0A322C-4149-4B28-B8A1-68CD702F0638}" type="sibTrans" cxnId="{5FB6193E-0D04-4D28-AB76-CFA302552197}">
      <dgm:prSet/>
      <dgm:spPr/>
      <dgm:t>
        <a:bodyPr/>
        <a:lstStyle/>
        <a:p>
          <a:endParaRPr lang="en-US"/>
        </a:p>
      </dgm:t>
    </dgm:pt>
    <dgm:pt modelId="{6DF5975D-1679-4088-8D0D-52935E1A67C6}">
      <dgm:prSet custT="1"/>
      <dgm:spPr/>
      <dgm:t>
        <a:bodyPr/>
        <a:lstStyle/>
        <a:p>
          <a:r>
            <a:rPr lang="en-US" sz="1400"/>
            <a:t>the customer data can then be obtained by any government agency" or "the data will be sold to a private company or</a:t>
          </a:r>
        </a:p>
      </dgm:t>
    </dgm:pt>
    <dgm:pt modelId="{689B9EA1-03D7-4F46-93D8-5B5E767CF89F}" type="parTrans" cxnId="{0CF8BB96-BB57-4CC9-A39D-2975D53099F9}">
      <dgm:prSet/>
      <dgm:spPr/>
      <dgm:t>
        <a:bodyPr/>
        <a:lstStyle/>
        <a:p>
          <a:endParaRPr lang="en-US"/>
        </a:p>
      </dgm:t>
    </dgm:pt>
    <dgm:pt modelId="{917C4D90-4BCB-4043-8151-CD19DAC3833D}" type="sibTrans" cxnId="{0CF8BB96-BB57-4CC9-A39D-2975D53099F9}">
      <dgm:prSet/>
      <dgm:spPr/>
      <dgm:t>
        <a:bodyPr/>
        <a:lstStyle/>
        <a:p>
          <a:endParaRPr lang="en-US"/>
        </a:p>
      </dgm:t>
    </dgm:pt>
    <dgm:pt modelId="{2FDBE3CC-419E-4943-9638-D7F1D0D99D85}">
      <dgm:prSet custT="1"/>
      <dgm:spPr/>
      <dgm:t>
        <a:bodyPr/>
        <a:lstStyle/>
        <a:p>
          <a:r>
            <a:rPr lang="en-US" sz="1400" dirty="0">
              <a:solidFill>
                <a:srgbClr val="FF0000"/>
              </a:solidFill>
            </a:rPr>
            <a:t>the customer data can be saved to file or cloud storage.'</a:t>
          </a:r>
        </a:p>
      </dgm:t>
    </dgm:pt>
    <dgm:pt modelId="{2A0CDC12-184A-47D1-997F-38FEE89FDC38}" type="parTrans" cxnId="{A0388D2B-B41E-4FAD-BEF5-DA6C5034E9BF}">
      <dgm:prSet/>
      <dgm:spPr/>
      <dgm:t>
        <a:bodyPr/>
        <a:lstStyle/>
        <a:p>
          <a:endParaRPr lang="en-US"/>
        </a:p>
      </dgm:t>
    </dgm:pt>
    <dgm:pt modelId="{E620B2DA-662C-4144-903E-A852C0070D0E}" type="sibTrans" cxnId="{A0388D2B-B41E-4FAD-BEF5-DA6C5034E9BF}">
      <dgm:prSet/>
      <dgm:spPr/>
      <dgm:t>
        <a:bodyPr/>
        <a:lstStyle/>
        <a:p>
          <a:endParaRPr lang="en-US"/>
        </a:p>
      </dgm:t>
    </dgm:pt>
    <dgm:pt modelId="{E0452F47-AFA3-4574-9904-3D7EA013A503}">
      <dgm:prSet custT="1"/>
      <dgm:spPr/>
      <dgm:t>
        <a:bodyPr/>
        <a:lstStyle/>
        <a:p>
          <a:r>
            <a:rPr lang="en-US" sz="1400" dirty="0"/>
            <a:t>the customer data can be read," the company said.</a:t>
          </a:r>
        </a:p>
      </dgm:t>
    </dgm:pt>
    <dgm:pt modelId="{9010BA7D-AE37-4E54-B498-B5793D44CD86}" type="parTrans" cxnId="{DB282631-B2AD-4117-8730-157F51EBEE76}">
      <dgm:prSet/>
      <dgm:spPr/>
      <dgm:t>
        <a:bodyPr/>
        <a:lstStyle/>
        <a:p>
          <a:endParaRPr lang="en-US"/>
        </a:p>
      </dgm:t>
    </dgm:pt>
    <dgm:pt modelId="{1933E7FB-7247-4ED6-AF2F-5A24D36CFFD4}" type="sibTrans" cxnId="{DB282631-B2AD-4117-8730-157F51EBEE76}">
      <dgm:prSet/>
      <dgm:spPr/>
      <dgm:t>
        <a:bodyPr/>
        <a:lstStyle/>
        <a:p>
          <a:endParaRPr lang="en-US"/>
        </a:p>
      </dgm:t>
    </dgm:pt>
    <dgm:pt modelId="{9948DD72-F7A1-4189-8DBF-311260B99C2E}">
      <dgm:prSet custT="1"/>
      <dgm:spPr/>
      <dgm:t>
        <a:bodyPr/>
        <a:lstStyle/>
        <a:p>
          <a:r>
            <a:rPr lang="en-US" sz="1400" dirty="0"/>
            <a:t>the customer data can be compromised if the person you're logging into an account with doesn't know what they're signing up</a:t>
          </a:r>
        </a:p>
      </dgm:t>
    </dgm:pt>
    <dgm:pt modelId="{0E8DA8C0-705F-4D7F-BEEC-77F73CBDA89E}" type="parTrans" cxnId="{10E34C7E-2518-4EC5-B0B7-CC0155B8B53E}">
      <dgm:prSet/>
      <dgm:spPr/>
      <dgm:t>
        <a:bodyPr/>
        <a:lstStyle/>
        <a:p>
          <a:endParaRPr lang="en-US"/>
        </a:p>
      </dgm:t>
    </dgm:pt>
    <dgm:pt modelId="{AF72897F-EE86-4424-B8CD-A21FA2A33568}" type="sibTrans" cxnId="{10E34C7E-2518-4EC5-B0B7-CC0155B8B53E}">
      <dgm:prSet/>
      <dgm:spPr/>
      <dgm:t>
        <a:bodyPr/>
        <a:lstStyle/>
        <a:p>
          <a:endParaRPr lang="en-US"/>
        </a:p>
      </dgm:t>
    </dgm:pt>
    <dgm:pt modelId="{B7C18A8D-4EA5-4AE6-BA52-3B3839CE5368}">
      <dgm:prSet custT="1"/>
      <dgm:spPr/>
      <dgm:t>
        <a:bodyPr/>
        <a:lstStyle/>
        <a:p>
          <a:r>
            <a:rPr lang="en-US" sz="1400"/>
            <a:t>the customer data can be linked back to the customer) and the company claims that such data is stored on its own servers</a:t>
          </a:r>
        </a:p>
      </dgm:t>
    </dgm:pt>
    <dgm:pt modelId="{8D04B689-7ECE-450B-96EC-366836F3BB35}" type="parTrans" cxnId="{055C15AF-7A16-44F4-A2D8-3097C1DF8137}">
      <dgm:prSet/>
      <dgm:spPr/>
      <dgm:t>
        <a:bodyPr/>
        <a:lstStyle/>
        <a:p>
          <a:endParaRPr lang="en-US"/>
        </a:p>
      </dgm:t>
    </dgm:pt>
    <dgm:pt modelId="{6A509A68-3E89-4A0A-976A-A78B5193FF58}" type="sibTrans" cxnId="{055C15AF-7A16-44F4-A2D8-3097C1DF8137}">
      <dgm:prSet/>
      <dgm:spPr/>
      <dgm:t>
        <a:bodyPr/>
        <a:lstStyle/>
        <a:p>
          <a:endParaRPr lang="en-US"/>
        </a:p>
      </dgm:t>
    </dgm:pt>
    <dgm:pt modelId="{B5040FF3-CB6C-46AC-8545-08554B27914A}">
      <dgm:prSet custT="1"/>
      <dgm:spPr/>
      <dgm:t>
        <a:bodyPr/>
        <a:lstStyle/>
        <a:p>
          <a:r>
            <a:rPr lang="en-US" sz="1400"/>
            <a:t>the customer data can now be accessed from outside the store, and is stored separately from the credit card information," he said</a:t>
          </a:r>
        </a:p>
      </dgm:t>
    </dgm:pt>
    <dgm:pt modelId="{2C8C96D6-5A17-472F-9A95-A6D1AC91282D}" type="parTrans" cxnId="{3C2B493B-4341-44EC-9D8D-C1B7A620CFE5}">
      <dgm:prSet/>
      <dgm:spPr/>
      <dgm:t>
        <a:bodyPr/>
        <a:lstStyle/>
        <a:p>
          <a:endParaRPr lang="en-US"/>
        </a:p>
      </dgm:t>
    </dgm:pt>
    <dgm:pt modelId="{A0144AF5-8ACC-4264-9ACB-B03D9C4C7BF0}" type="sibTrans" cxnId="{3C2B493B-4341-44EC-9D8D-C1B7A620CFE5}">
      <dgm:prSet/>
      <dgm:spPr/>
      <dgm:t>
        <a:bodyPr/>
        <a:lstStyle/>
        <a:p>
          <a:endParaRPr lang="en-US"/>
        </a:p>
      </dgm:t>
    </dgm:pt>
    <dgm:pt modelId="{70A3C4FD-E8F1-4CB6-A700-2B88853E4F92}">
      <dgm:prSet custT="1"/>
      <dgm:spPr/>
      <dgm:t>
        <a:bodyPr/>
        <a:lstStyle/>
        <a:p>
          <a:r>
            <a:rPr lang="en-US" sz="1400" dirty="0">
              <a:solidFill>
                <a:srgbClr val="FF0000"/>
              </a:solidFill>
            </a:rPr>
            <a:t>the customer data can be used to provide better customer experience, better service, enhanced customer service, improved risk mitigation and/</a:t>
          </a:r>
        </a:p>
      </dgm:t>
    </dgm:pt>
    <dgm:pt modelId="{6C4EF207-2128-45AF-8195-75A9D07943A9}" type="parTrans" cxnId="{8E6B1662-BDAD-44A6-A816-1532C7EBA7C7}">
      <dgm:prSet/>
      <dgm:spPr/>
      <dgm:t>
        <a:bodyPr/>
        <a:lstStyle/>
        <a:p>
          <a:endParaRPr lang="en-US"/>
        </a:p>
      </dgm:t>
    </dgm:pt>
    <dgm:pt modelId="{372ADA88-07F1-4B30-B77B-0C96C28EB608}" type="sibTrans" cxnId="{8E6B1662-BDAD-44A6-A816-1532C7EBA7C7}">
      <dgm:prSet/>
      <dgm:spPr/>
      <dgm:t>
        <a:bodyPr/>
        <a:lstStyle/>
        <a:p>
          <a:endParaRPr lang="en-US"/>
        </a:p>
      </dgm:t>
    </dgm:pt>
    <dgm:pt modelId="{42923532-61E4-4F64-B118-9CFC758A9D6F}">
      <dgm:prSet custT="1"/>
      <dgm:spPr/>
      <dgm:t>
        <a:bodyPr/>
        <a:lstStyle/>
        <a:p>
          <a:r>
            <a:rPr lang="en-US" sz="1400"/>
            <a:t>the customer data can then be sold to third parties for profit."</a:t>
          </a:r>
        </a:p>
      </dgm:t>
    </dgm:pt>
    <dgm:pt modelId="{448A150F-31DB-43C3-9A52-98D0635D4253}" type="parTrans" cxnId="{B7A838C2-F04C-4A3B-9328-B5D5DE80D2B1}">
      <dgm:prSet/>
      <dgm:spPr/>
      <dgm:t>
        <a:bodyPr/>
        <a:lstStyle/>
        <a:p>
          <a:endParaRPr lang="en-US"/>
        </a:p>
      </dgm:t>
    </dgm:pt>
    <dgm:pt modelId="{FF678C18-D938-402F-8BE9-0E177EA616A6}" type="sibTrans" cxnId="{B7A838C2-F04C-4A3B-9328-B5D5DE80D2B1}">
      <dgm:prSet/>
      <dgm:spPr/>
      <dgm:t>
        <a:bodyPr/>
        <a:lstStyle/>
        <a:p>
          <a:endParaRPr lang="en-US"/>
        </a:p>
      </dgm:t>
    </dgm:pt>
    <dgm:pt modelId="{A6217E76-24BC-4C32-9335-4E0147BD781F}">
      <dgm:prSet custT="1"/>
      <dgm:spPr/>
      <dgm:t>
        <a:bodyPr/>
        <a:lstStyle/>
        <a:p>
          <a:r>
            <a:rPr lang="en-US" sz="1400" dirty="0">
              <a:solidFill>
                <a:srgbClr val="FF0000"/>
              </a:solidFill>
            </a:rPr>
            <a:t>the customer data can be used by their own servers," he said.</a:t>
          </a:r>
        </a:p>
      </dgm:t>
    </dgm:pt>
    <dgm:pt modelId="{EE265530-1308-4D8D-8DAE-0E31110AD24C}" type="parTrans" cxnId="{903C8746-F594-4DE0-B727-AF5F5A54BEE5}">
      <dgm:prSet/>
      <dgm:spPr/>
      <dgm:t>
        <a:bodyPr/>
        <a:lstStyle/>
        <a:p>
          <a:endParaRPr lang="en-US"/>
        </a:p>
      </dgm:t>
    </dgm:pt>
    <dgm:pt modelId="{D71167F5-C43D-4835-8B18-2B3092E6E780}" type="sibTrans" cxnId="{903C8746-F594-4DE0-B727-AF5F5A54BEE5}">
      <dgm:prSet/>
      <dgm:spPr/>
      <dgm:t>
        <a:bodyPr/>
        <a:lstStyle/>
        <a:p>
          <a:endParaRPr lang="en-US"/>
        </a:p>
      </dgm:t>
    </dgm:pt>
    <dgm:pt modelId="{CC67F9C8-F9F8-4B5D-AEA3-F63402847E0E}">
      <dgm:prSet custT="1"/>
      <dgm:spPr/>
      <dgm:t>
        <a:bodyPr/>
        <a:lstStyle/>
        <a:p>
          <a:r>
            <a:rPr lang="en-US" sz="1400"/>
            <a:t>the customer data can be used by any of the five authorities under UK law," he said.</a:t>
          </a:r>
        </a:p>
      </dgm:t>
    </dgm:pt>
    <dgm:pt modelId="{F5925A6F-1752-4CF0-814B-9C7654E9635E}" type="parTrans" cxnId="{07E48C72-081A-4A14-AC20-36FA32AE4B04}">
      <dgm:prSet/>
      <dgm:spPr/>
      <dgm:t>
        <a:bodyPr/>
        <a:lstStyle/>
        <a:p>
          <a:endParaRPr lang="en-US"/>
        </a:p>
      </dgm:t>
    </dgm:pt>
    <dgm:pt modelId="{4B3B4557-9589-4126-B42E-7FF8CD91D262}" type="sibTrans" cxnId="{07E48C72-081A-4A14-AC20-36FA32AE4B04}">
      <dgm:prSet/>
      <dgm:spPr/>
      <dgm:t>
        <a:bodyPr/>
        <a:lstStyle/>
        <a:p>
          <a:endParaRPr lang="en-US"/>
        </a:p>
      </dgm:t>
    </dgm:pt>
    <dgm:pt modelId="{8E28ED82-0DC0-4B93-A8C9-5ADADE737C49}">
      <dgm:prSet custT="1"/>
      <dgm:spPr/>
      <dgm:t>
        <a:bodyPr/>
        <a:lstStyle/>
        <a:p>
          <a:r>
            <a:rPr lang="en-US" sz="1400"/>
            <a:t>the customer data can be very difficult to obtain as much as that of an Apple customer."</a:t>
          </a:r>
        </a:p>
      </dgm:t>
    </dgm:pt>
    <dgm:pt modelId="{30B510F0-5F8E-4489-888B-84189FB03911}" type="parTrans" cxnId="{B07B98D3-2B09-4304-A476-D6BD2142EFF4}">
      <dgm:prSet/>
      <dgm:spPr/>
      <dgm:t>
        <a:bodyPr/>
        <a:lstStyle/>
        <a:p>
          <a:endParaRPr lang="en-US"/>
        </a:p>
      </dgm:t>
    </dgm:pt>
    <dgm:pt modelId="{BF5C81C9-DC6A-4B50-8BFD-446A293496D3}" type="sibTrans" cxnId="{B07B98D3-2B09-4304-A476-D6BD2142EFF4}">
      <dgm:prSet/>
      <dgm:spPr/>
      <dgm:t>
        <a:bodyPr/>
        <a:lstStyle/>
        <a:p>
          <a:endParaRPr lang="en-US"/>
        </a:p>
      </dgm:t>
    </dgm:pt>
    <dgm:pt modelId="{187BBDCD-BFE7-4988-8EF5-300498FA9F9D}">
      <dgm:prSet custT="1"/>
      <dgm:spPr/>
      <dgm:t>
        <a:bodyPr/>
        <a:lstStyle/>
        <a:p>
          <a:r>
            <a:rPr lang="en-US" sz="1400" dirty="0">
              <a:solidFill>
                <a:srgbClr val="FF0000"/>
              </a:solidFill>
            </a:rPr>
            <a:t>the customer data can be obtained and monitored as required by law or pursuant to lawful orders of law enforcement authorities."</a:t>
          </a:r>
        </a:p>
      </dgm:t>
    </dgm:pt>
    <dgm:pt modelId="{FD1E3EB6-AEB2-4C2B-8FD1-AF218259753D}" type="parTrans" cxnId="{D5D79C62-7CFE-47E8-9AAF-52CAD6CF27B3}">
      <dgm:prSet/>
      <dgm:spPr/>
      <dgm:t>
        <a:bodyPr/>
        <a:lstStyle/>
        <a:p>
          <a:endParaRPr lang="en-US"/>
        </a:p>
      </dgm:t>
    </dgm:pt>
    <dgm:pt modelId="{6A0AF86C-8F90-4243-A007-59C8DF864102}" type="sibTrans" cxnId="{D5D79C62-7CFE-47E8-9AAF-52CAD6CF27B3}">
      <dgm:prSet/>
      <dgm:spPr/>
      <dgm:t>
        <a:bodyPr/>
        <a:lstStyle/>
        <a:p>
          <a:endParaRPr lang="en-US"/>
        </a:p>
      </dgm:t>
    </dgm:pt>
    <dgm:pt modelId="{578415AD-4F90-43D2-B82D-E0A6E35F8EC3}">
      <dgm:prSet custT="1"/>
      <dgm:spPr/>
      <dgm:t>
        <a:bodyPr/>
        <a:lstStyle/>
        <a:p>
          <a:r>
            <a:rPr lang="en-US" sz="1400" dirty="0"/>
            <a:t>the customer data can be easily shared with the bank," the statement added.</a:t>
          </a:r>
        </a:p>
      </dgm:t>
    </dgm:pt>
    <dgm:pt modelId="{1C1C697D-1E9A-4706-9720-B871937C01B9}" type="parTrans" cxnId="{D9804897-6A56-452A-8254-4D615E51B381}">
      <dgm:prSet/>
      <dgm:spPr/>
      <dgm:t>
        <a:bodyPr/>
        <a:lstStyle/>
        <a:p>
          <a:endParaRPr lang="en-US"/>
        </a:p>
      </dgm:t>
    </dgm:pt>
    <dgm:pt modelId="{0F198640-AF62-4746-A800-4CB3181E0079}" type="sibTrans" cxnId="{D9804897-6A56-452A-8254-4D615E51B381}">
      <dgm:prSet/>
      <dgm:spPr/>
      <dgm:t>
        <a:bodyPr/>
        <a:lstStyle/>
        <a:p>
          <a:endParaRPr lang="en-US"/>
        </a:p>
      </dgm:t>
    </dgm:pt>
    <dgm:pt modelId="{E26D3AEB-FE75-41D2-9016-72A4723B767E}" type="pres">
      <dgm:prSet presAssocID="{6ABEFAAE-3965-4C08-B523-210847264425}" presName="vert0" presStyleCnt="0">
        <dgm:presLayoutVars>
          <dgm:dir/>
          <dgm:animOne val="branch"/>
          <dgm:animLvl val="lvl"/>
        </dgm:presLayoutVars>
      </dgm:prSet>
      <dgm:spPr/>
    </dgm:pt>
    <dgm:pt modelId="{00CAEB51-2E1A-482D-A730-61B4076B7B44}" type="pres">
      <dgm:prSet presAssocID="{B43E70B1-DB77-4F36-9766-CA4E6C7140DE}" presName="thickLine" presStyleLbl="alignNode1" presStyleIdx="0" presStyleCnt="23"/>
      <dgm:spPr/>
    </dgm:pt>
    <dgm:pt modelId="{4AA81DE9-9320-4BD5-9B4C-EF482666F38B}" type="pres">
      <dgm:prSet presAssocID="{B43E70B1-DB77-4F36-9766-CA4E6C7140DE}" presName="horz1" presStyleCnt="0"/>
      <dgm:spPr/>
    </dgm:pt>
    <dgm:pt modelId="{FBE82891-3CC4-46ED-85DE-B275603A0888}" type="pres">
      <dgm:prSet presAssocID="{B43E70B1-DB77-4F36-9766-CA4E6C7140DE}" presName="tx1" presStyleLbl="revTx" presStyleIdx="0" presStyleCnt="23"/>
      <dgm:spPr/>
    </dgm:pt>
    <dgm:pt modelId="{2A45F3E3-9E4B-4E3E-8529-FAB00A3D988D}" type="pres">
      <dgm:prSet presAssocID="{B43E70B1-DB77-4F36-9766-CA4E6C7140DE}" presName="vert1" presStyleCnt="0"/>
      <dgm:spPr/>
    </dgm:pt>
    <dgm:pt modelId="{E4BC1D2A-31FA-472B-8C46-5233162A18B3}" type="pres">
      <dgm:prSet presAssocID="{DF591925-A0FB-47E4-8962-FD57A2C3635F}" presName="thickLine" presStyleLbl="alignNode1" presStyleIdx="1" presStyleCnt="23"/>
      <dgm:spPr/>
    </dgm:pt>
    <dgm:pt modelId="{3CDC495E-F6D1-442B-9E90-845B5E1FDB96}" type="pres">
      <dgm:prSet presAssocID="{DF591925-A0FB-47E4-8962-FD57A2C3635F}" presName="horz1" presStyleCnt="0"/>
      <dgm:spPr/>
    </dgm:pt>
    <dgm:pt modelId="{DA9D94F0-6FDC-4E7B-9046-E9F661C4B1DC}" type="pres">
      <dgm:prSet presAssocID="{DF591925-A0FB-47E4-8962-FD57A2C3635F}" presName="tx1" presStyleLbl="revTx" presStyleIdx="1" presStyleCnt="23"/>
      <dgm:spPr/>
    </dgm:pt>
    <dgm:pt modelId="{51BF07C2-18FF-4F48-ACB5-3F4AD1ADBA32}" type="pres">
      <dgm:prSet presAssocID="{DF591925-A0FB-47E4-8962-FD57A2C3635F}" presName="vert1" presStyleCnt="0"/>
      <dgm:spPr/>
    </dgm:pt>
    <dgm:pt modelId="{41650569-D9C6-4BC9-89D0-EA99D833BCE4}" type="pres">
      <dgm:prSet presAssocID="{D047EB40-9D39-415E-B624-F5CA482E6B3C}" presName="thickLine" presStyleLbl="alignNode1" presStyleIdx="2" presStyleCnt="23"/>
      <dgm:spPr/>
    </dgm:pt>
    <dgm:pt modelId="{44C80257-36B4-4EFB-94C2-98C875A96A64}" type="pres">
      <dgm:prSet presAssocID="{D047EB40-9D39-415E-B624-F5CA482E6B3C}" presName="horz1" presStyleCnt="0"/>
      <dgm:spPr/>
    </dgm:pt>
    <dgm:pt modelId="{566098D0-6BAC-413F-A368-AFED074C2D5C}" type="pres">
      <dgm:prSet presAssocID="{D047EB40-9D39-415E-B624-F5CA482E6B3C}" presName="tx1" presStyleLbl="revTx" presStyleIdx="2" presStyleCnt="23"/>
      <dgm:spPr/>
    </dgm:pt>
    <dgm:pt modelId="{89E77E55-D54F-4CFF-9814-A862FACDB859}" type="pres">
      <dgm:prSet presAssocID="{D047EB40-9D39-415E-B624-F5CA482E6B3C}" presName="vert1" presStyleCnt="0"/>
      <dgm:spPr/>
    </dgm:pt>
    <dgm:pt modelId="{FDAE077C-4C35-4297-9D87-98D2512A5AE4}" type="pres">
      <dgm:prSet presAssocID="{96BF80BC-CEF8-4FEB-80DB-B59635F85E1E}" presName="thickLine" presStyleLbl="alignNode1" presStyleIdx="3" presStyleCnt="23"/>
      <dgm:spPr/>
    </dgm:pt>
    <dgm:pt modelId="{98E9C36F-AE72-4D11-94C2-0408F57C6E09}" type="pres">
      <dgm:prSet presAssocID="{96BF80BC-CEF8-4FEB-80DB-B59635F85E1E}" presName="horz1" presStyleCnt="0"/>
      <dgm:spPr/>
    </dgm:pt>
    <dgm:pt modelId="{FD55C80E-9B59-490F-B53B-99BDD42A1128}" type="pres">
      <dgm:prSet presAssocID="{96BF80BC-CEF8-4FEB-80DB-B59635F85E1E}" presName="tx1" presStyleLbl="revTx" presStyleIdx="3" presStyleCnt="23"/>
      <dgm:spPr/>
    </dgm:pt>
    <dgm:pt modelId="{F9D23534-1BD0-4CA9-A6E2-F1D6DFE5B611}" type="pres">
      <dgm:prSet presAssocID="{96BF80BC-CEF8-4FEB-80DB-B59635F85E1E}" presName="vert1" presStyleCnt="0"/>
      <dgm:spPr/>
    </dgm:pt>
    <dgm:pt modelId="{3BEDCAA1-C351-4332-955C-3CEB9E09E33F}" type="pres">
      <dgm:prSet presAssocID="{97ABF7A7-4350-4816-8ACD-F599A858130E}" presName="thickLine" presStyleLbl="alignNode1" presStyleIdx="4" presStyleCnt="23"/>
      <dgm:spPr/>
    </dgm:pt>
    <dgm:pt modelId="{C24AE499-50A1-4680-A938-BEB2D552F505}" type="pres">
      <dgm:prSet presAssocID="{97ABF7A7-4350-4816-8ACD-F599A858130E}" presName="horz1" presStyleCnt="0"/>
      <dgm:spPr/>
    </dgm:pt>
    <dgm:pt modelId="{DD3CA9A3-FC55-46DC-AE2A-378E9D9C6D6B}" type="pres">
      <dgm:prSet presAssocID="{97ABF7A7-4350-4816-8ACD-F599A858130E}" presName="tx1" presStyleLbl="revTx" presStyleIdx="4" presStyleCnt="23"/>
      <dgm:spPr/>
    </dgm:pt>
    <dgm:pt modelId="{8A7111C4-D9CA-4B59-87CB-24811F6CE96A}" type="pres">
      <dgm:prSet presAssocID="{97ABF7A7-4350-4816-8ACD-F599A858130E}" presName="vert1" presStyleCnt="0"/>
      <dgm:spPr/>
    </dgm:pt>
    <dgm:pt modelId="{CD09DFDF-9E92-41C4-8DE8-72999F160C62}" type="pres">
      <dgm:prSet presAssocID="{F00590E5-60B5-4D02-B4BE-332AB098C2C8}" presName="thickLine" presStyleLbl="alignNode1" presStyleIdx="5" presStyleCnt="23"/>
      <dgm:spPr/>
    </dgm:pt>
    <dgm:pt modelId="{66393A87-2AF0-4767-90A3-B28A2A2A097D}" type="pres">
      <dgm:prSet presAssocID="{F00590E5-60B5-4D02-B4BE-332AB098C2C8}" presName="horz1" presStyleCnt="0"/>
      <dgm:spPr/>
    </dgm:pt>
    <dgm:pt modelId="{13F8D1FD-FB87-41C3-B594-9E40323C5689}" type="pres">
      <dgm:prSet presAssocID="{F00590E5-60B5-4D02-B4BE-332AB098C2C8}" presName="tx1" presStyleLbl="revTx" presStyleIdx="5" presStyleCnt="23"/>
      <dgm:spPr/>
    </dgm:pt>
    <dgm:pt modelId="{30CA2F55-1CC2-4CE7-8C7F-E13A475452D5}" type="pres">
      <dgm:prSet presAssocID="{F00590E5-60B5-4D02-B4BE-332AB098C2C8}" presName="vert1" presStyleCnt="0"/>
      <dgm:spPr/>
    </dgm:pt>
    <dgm:pt modelId="{6D080537-4170-438A-B75A-149C47B0CB40}" type="pres">
      <dgm:prSet presAssocID="{4BCE7A0B-C8EB-4B56-A008-F75B6F88C406}" presName="thickLine" presStyleLbl="alignNode1" presStyleIdx="6" presStyleCnt="23"/>
      <dgm:spPr/>
    </dgm:pt>
    <dgm:pt modelId="{FE77521D-479F-465B-9339-6A84E667EAB8}" type="pres">
      <dgm:prSet presAssocID="{4BCE7A0B-C8EB-4B56-A008-F75B6F88C406}" presName="horz1" presStyleCnt="0"/>
      <dgm:spPr/>
    </dgm:pt>
    <dgm:pt modelId="{11E77500-B92D-41D4-9458-F91A464A2B16}" type="pres">
      <dgm:prSet presAssocID="{4BCE7A0B-C8EB-4B56-A008-F75B6F88C406}" presName="tx1" presStyleLbl="revTx" presStyleIdx="6" presStyleCnt="23"/>
      <dgm:spPr/>
    </dgm:pt>
    <dgm:pt modelId="{5B1A1894-6999-40B7-A273-5E85718D84A1}" type="pres">
      <dgm:prSet presAssocID="{4BCE7A0B-C8EB-4B56-A008-F75B6F88C406}" presName="vert1" presStyleCnt="0"/>
      <dgm:spPr/>
    </dgm:pt>
    <dgm:pt modelId="{D5A9E950-A342-44EF-8A8B-C0F923BE1650}" type="pres">
      <dgm:prSet presAssocID="{D3E4DDAC-7B8A-4FB4-B482-3426AA5C7ADC}" presName="thickLine" presStyleLbl="alignNode1" presStyleIdx="7" presStyleCnt="23"/>
      <dgm:spPr/>
    </dgm:pt>
    <dgm:pt modelId="{E6BA1CF1-C020-4076-BAC6-5AD7E9CA45F0}" type="pres">
      <dgm:prSet presAssocID="{D3E4DDAC-7B8A-4FB4-B482-3426AA5C7ADC}" presName="horz1" presStyleCnt="0"/>
      <dgm:spPr/>
    </dgm:pt>
    <dgm:pt modelId="{068B0E51-6CEE-4A7D-9635-299519EDC8D2}" type="pres">
      <dgm:prSet presAssocID="{D3E4DDAC-7B8A-4FB4-B482-3426AA5C7ADC}" presName="tx1" presStyleLbl="revTx" presStyleIdx="7" presStyleCnt="23"/>
      <dgm:spPr/>
    </dgm:pt>
    <dgm:pt modelId="{5EE083A1-B5AA-449D-A4E5-40CB9790E942}" type="pres">
      <dgm:prSet presAssocID="{D3E4DDAC-7B8A-4FB4-B482-3426AA5C7ADC}" presName="vert1" presStyleCnt="0"/>
      <dgm:spPr/>
    </dgm:pt>
    <dgm:pt modelId="{0AB03EB4-D9D0-4596-87C7-0E936C0EE0BA}" type="pres">
      <dgm:prSet presAssocID="{E2A0CCAE-D44B-4303-AC6C-7C1416C930FF}" presName="thickLine" presStyleLbl="alignNode1" presStyleIdx="8" presStyleCnt="23"/>
      <dgm:spPr/>
    </dgm:pt>
    <dgm:pt modelId="{1FAF82AD-5EB3-4F8C-B16A-DFC13567CEBA}" type="pres">
      <dgm:prSet presAssocID="{E2A0CCAE-D44B-4303-AC6C-7C1416C930FF}" presName="horz1" presStyleCnt="0"/>
      <dgm:spPr/>
    </dgm:pt>
    <dgm:pt modelId="{A08EBF46-BA4B-4CA5-81ED-ABF1CC72F09C}" type="pres">
      <dgm:prSet presAssocID="{E2A0CCAE-D44B-4303-AC6C-7C1416C930FF}" presName="tx1" presStyleLbl="revTx" presStyleIdx="8" presStyleCnt="23"/>
      <dgm:spPr/>
    </dgm:pt>
    <dgm:pt modelId="{9A85D010-64C1-4DC6-ACE4-07BA1B1D458F}" type="pres">
      <dgm:prSet presAssocID="{E2A0CCAE-D44B-4303-AC6C-7C1416C930FF}" presName="vert1" presStyleCnt="0"/>
      <dgm:spPr/>
    </dgm:pt>
    <dgm:pt modelId="{9E3EED4C-0BCC-4DFF-BBC0-CB62706BF1FA}" type="pres">
      <dgm:prSet presAssocID="{4D7F8985-8F48-4B99-94F7-110E017D3412}" presName="thickLine" presStyleLbl="alignNode1" presStyleIdx="9" presStyleCnt="23"/>
      <dgm:spPr/>
    </dgm:pt>
    <dgm:pt modelId="{57FB3091-8C7D-41B7-B3E6-91AECE9EF3D7}" type="pres">
      <dgm:prSet presAssocID="{4D7F8985-8F48-4B99-94F7-110E017D3412}" presName="horz1" presStyleCnt="0"/>
      <dgm:spPr/>
    </dgm:pt>
    <dgm:pt modelId="{375E4EE9-B0D1-4AE0-8649-5DD0E97193DD}" type="pres">
      <dgm:prSet presAssocID="{4D7F8985-8F48-4B99-94F7-110E017D3412}" presName="tx1" presStyleLbl="revTx" presStyleIdx="9" presStyleCnt="23"/>
      <dgm:spPr/>
    </dgm:pt>
    <dgm:pt modelId="{98887AF8-6569-48E0-B65F-82FDA9DD5F62}" type="pres">
      <dgm:prSet presAssocID="{4D7F8985-8F48-4B99-94F7-110E017D3412}" presName="vert1" presStyleCnt="0"/>
      <dgm:spPr/>
    </dgm:pt>
    <dgm:pt modelId="{ACB58D19-926D-4685-8EB0-4DF542AF7E1D}" type="pres">
      <dgm:prSet presAssocID="{6DF5975D-1679-4088-8D0D-52935E1A67C6}" presName="thickLine" presStyleLbl="alignNode1" presStyleIdx="10" presStyleCnt="23"/>
      <dgm:spPr/>
    </dgm:pt>
    <dgm:pt modelId="{9A985379-4161-41EC-A8A9-AF7DB9CF5B3A}" type="pres">
      <dgm:prSet presAssocID="{6DF5975D-1679-4088-8D0D-52935E1A67C6}" presName="horz1" presStyleCnt="0"/>
      <dgm:spPr/>
    </dgm:pt>
    <dgm:pt modelId="{F6C09B3C-0A33-4953-A23A-1EBF7FBE0EEF}" type="pres">
      <dgm:prSet presAssocID="{6DF5975D-1679-4088-8D0D-52935E1A67C6}" presName="tx1" presStyleLbl="revTx" presStyleIdx="10" presStyleCnt="23"/>
      <dgm:spPr/>
    </dgm:pt>
    <dgm:pt modelId="{04833267-BF41-4D13-93AA-D423D2466A31}" type="pres">
      <dgm:prSet presAssocID="{6DF5975D-1679-4088-8D0D-52935E1A67C6}" presName="vert1" presStyleCnt="0"/>
      <dgm:spPr/>
    </dgm:pt>
    <dgm:pt modelId="{63077EAC-16A7-4407-B09A-C7616240BF1E}" type="pres">
      <dgm:prSet presAssocID="{2FDBE3CC-419E-4943-9638-D7F1D0D99D85}" presName="thickLine" presStyleLbl="alignNode1" presStyleIdx="11" presStyleCnt="23" custLinFactY="100000" custLinFactNeighborX="0" custLinFactNeighborY="125522"/>
      <dgm:spPr/>
    </dgm:pt>
    <dgm:pt modelId="{832331BE-2D63-49A1-9BCB-4E69CAA8CAF6}" type="pres">
      <dgm:prSet presAssocID="{2FDBE3CC-419E-4943-9638-D7F1D0D99D85}" presName="horz1" presStyleCnt="0"/>
      <dgm:spPr/>
    </dgm:pt>
    <dgm:pt modelId="{A292411E-09C4-41E6-A3E5-D2ED6C6F7EC1}" type="pres">
      <dgm:prSet presAssocID="{2FDBE3CC-419E-4943-9638-D7F1D0D99D85}" presName="tx1" presStyleLbl="revTx" presStyleIdx="11" presStyleCnt="23"/>
      <dgm:spPr/>
    </dgm:pt>
    <dgm:pt modelId="{E14BD64E-103F-418A-B9CE-2AA0BA797285}" type="pres">
      <dgm:prSet presAssocID="{2FDBE3CC-419E-4943-9638-D7F1D0D99D85}" presName="vert1" presStyleCnt="0"/>
      <dgm:spPr/>
    </dgm:pt>
    <dgm:pt modelId="{4528FAFD-A658-40B4-8F71-DF4F2F493537}" type="pres">
      <dgm:prSet presAssocID="{E0452F47-AFA3-4574-9904-3D7EA013A503}" presName="thickLine" presStyleLbl="alignNode1" presStyleIdx="12" presStyleCnt="23"/>
      <dgm:spPr/>
    </dgm:pt>
    <dgm:pt modelId="{52046772-0406-478D-9F0B-87A6C691ED0B}" type="pres">
      <dgm:prSet presAssocID="{E0452F47-AFA3-4574-9904-3D7EA013A503}" presName="horz1" presStyleCnt="0"/>
      <dgm:spPr/>
    </dgm:pt>
    <dgm:pt modelId="{A1E2D9AC-1EC4-4CB4-B09E-F57430F7138C}" type="pres">
      <dgm:prSet presAssocID="{E0452F47-AFA3-4574-9904-3D7EA013A503}" presName="tx1" presStyleLbl="revTx" presStyleIdx="12" presStyleCnt="23"/>
      <dgm:spPr/>
    </dgm:pt>
    <dgm:pt modelId="{9EDE1C21-8FFA-4E28-A919-2E7A274EDF0D}" type="pres">
      <dgm:prSet presAssocID="{E0452F47-AFA3-4574-9904-3D7EA013A503}" presName="vert1" presStyleCnt="0"/>
      <dgm:spPr/>
    </dgm:pt>
    <dgm:pt modelId="{F074E0B4-32D7-42DA-9338-231AE9D0771F}" type="pres">
      <dgm:prSet presAssocID="{9948DD72-F7A1-4189-8DBF-311260B99C2E}" presName="thickLine" presStyleLbl="alignNode1" presStyleIdx="13" presStyleCnt="23"/>
      <dgm:spPr/>
    </dgm:pt>
    <dgm:pt modelId="{F61B1925-E659-4D4D-AE16-48B7EFABA9E9}" type="pres">
      <dgm:prSet presAssocID="{9948DD72-F7A1-4189-8DBF-311260B99C2E}" presName="horz1" presStyleCnt="0"/>
      <dgm:spPr/>
    </dgm:pt>
    <dgm:pt modelId="{AB023970-C6AC-4596-B7B0-CB6A4B2BCD2C}" type="pres">
      <dgm:prSet presAssocID="{9948DD72-F7A1-4189-8DBF-311260B99C2E}" presName="tx1" presStyleLbl="revTx" presStyleIdx="13" presStyleCnt="23"/>
      <dgm:spPr/>
    </dgm:pt>
    <dgm:pt modelId="{E86C8A38-081F-4924-8834-C7B3FBC7CCE7}" type="pres">
      <dgm:prSet presAssocID="{9948DD72-F7A1-4189-8DBF-311260B99C2E}" presName="vert1" presStyleCnt="0"/>
      <dgm:spPr/>
    </dgm:pt>
    <dgm:pt modelId="{B35884C8-99AF-4B8E-8779-93E99F7CA3BB}" type="pres">
      <dgm:prSet presAssocID="{B7C18A8D-4EA5-4AE6-BA52-3B3839CE5368}" presName="thickLine" presStyleLbl="alignNode1" presStyleIdx="14" presStyleCnt="23"/>
      <dgm:spPr/>
    </dgm:pt>
    <dgm:pt modelId="{E0546556-1804-4514-9943-C85F33F648DF}" type="pres">
      <dgm:prSet presAssocID="{B7C18A8D-4EA5-4AE6-BA52-3B3839CE5368}" presName="horz1" presStyleCnt="0"/>
      <dgm:spPr/>
    </dgm:pt>
    <dgm:pt modelId="{D5F11E4F-3ADA-4A39-B847-91F2A5B5C78F}" type="pres">
      <dgm:prSet presAssocID="{B7C18A8D-4EA5-4AE6-BA52-3B3839CE5368}" presName="tx1" presStyleLbl="revTx" presStyleIdx="14" presStyleCnt="23"/>
      <dgm:spPr/>
    </dgm:pt>
    <dgm:pt modelId="{285CF82C-71DE-4B21-A6B4-1643931364CC}" type="pres">
      <dgm:prSet presAssocID="{B7C18A8D-4EA5-4AE6-BA52-3B3839CE5368}" presName="vert1" presStyleCnt="0"/>
      <dgm:spPr/>
    </dgm:pt>
    <dgm:pt modelId="{F8D7F2DD-6302-411C-A64A-7196A4EB4C12}" type="pres">
      <dgm:prSet presAssocID="{B5040FF3-CB6C-46AC-8545-08554B27914A}" presName="thickLine" presStyleLbl="alignNode1" presStyleIdx="15" presStyleCnt="23"/>
      <dgm:spPr/>
    </dgm:pt>
    <dgm:pt modelId="{3110D399-60B8-4725-B894-B12A87A1A5D6}" type="pres">
      <dgm:prSet presAssocID="{B5040FF3-CB6C-46AC-8545-08554B27914A}" presName="horz1" presStyleCnt="0"/>
      <dgm:spPr/>
    </dgm:pt>
    <dgm:pt modelId="{FFEEBF50-2FC7-46FC-8C32-4996A52DC19C}" type="pres">
      <dgm:prSet presAssocID="{B5040FF3-CB6C-46AC-8545-08554B27914A}" presName="tx1" presStyleLbl="revTx" presStyleIdx="15" presStyleCnt="23"/>
      <dgm:spPr/>
    </dgm:pt>
    <dgm:pt modelId="{EBA7A928-2DDF-4BAB-BE70-9D83AFCE7E79}" type="pres">
      <dgm:prSet presAssocID="{B5040FF3-CB6C-46AC-8545-08554B27914A}" presName="vert1" presStyleCnt="0"/>
      <dgm:spPr/>
    </dgm:pt>
    <dgm:pt modelId="{7289474C-2BD2-4E9B-9B38-83B930D6DC73}" type="pres">
      <dgm:prSet presAssocID="{70A3C4FD-E8F1-4CB6-A700-2B88853E4F92}" presName="thickLine" presStyleLbl="alignNode1" presStyleIdx="16" presStyleCnt="23"/>
      <dgm:spPr/>
    </dgm:pt>
    <dgm:pt modelId="{33FC825A-084D-46CD-866F-80B702EF014D}" type="pres">
      <dgm:prSet presAssocID="{70A3C4FD-E8F1-4CB6-A700-2B88853E4F92}" presName="horz1" presStyleCnt="0"/>
      <dgm:spPr/>
    </dgm:pt>
    <dgm:pt modelId="{68FBDDA4-0508-438C-ABCD-551A3FFA1217}" type="pres">
      <dgm:prSet presAssocID="{70A3C4FD-E8F1-4CB6-A700-2B88853E4F92}" presName="tx1" presStyleLbl="revTx" presStyleIdx="16" presStyleCnt="23"/>
      <dgm:spPr/>
    </dgm:pt>
    <dgm:pt modelId="{07F55368-AB8E-4B1B-A00E-F18704F325AD}" type="pres">
      <dgm:prSet presAssocID="{70A3C4FD-E8F1-4CB6-A700-2B88853E4F92}" presName="vert1" presStyleCnt="0"/>
      <dgm:spPr/>
    </dgm:pt>
    <dgm:pt modelId="{3F919A38-50B0-4856-86B4-23B43215B170}" type="pres">
      <dgm:prSet presAssocID="{42923532-61E4-4F64-B118-9CFC758A9D6F}" presName="thickLine" presStyleLbl="alignNode1" presStyleIdx="17" presStyleCnt="23"/>
      <dgm:spPr/>
    </dgm:pt>
    <dgm:pt modelId="{F6A4CF75-6AEC-42FC-9ECE-2367677B48E2}" type="pres">
      <dgm:prSet presAssocID="{42923532-61E4-4F64-B118-9CFC758A9D6F}" presName="horz1" presStyleCnt="0"/>
      <dgm:spPr/>
    </dgm:pt>
    <dgm:pt modelId="{46B222DA-56E1-4A89-A1A8-7D27C90512CE}" type="pres">
      <dgm:prSet presAssocID="{42923532-61E4-4F64-B118-9CFC758A9D6F}" presName="tx1" presStyleLbl="revTx" presStyleIdx="17" presStyleCnt="23"/>
      <dgm:spPr/>
    </dgm:pt>
    <dgm:pt modelId="{E5FBF870-6B02-4B2C-841A-7D6985401661}" type="pres">
      <dgm:prSet presAssocID="{42923532-61E4-4F64-B118-9CFC758A9D6F}" presName="vert1" presStyleCnt="0"/>
      <dgm:spPr/>
    </dgm:pt>
    <dgm:pt modelId="{B3EE54E7-EFA7-4B25-AF76-B4A530482139}" type="pres">
      <dgm:prSet presAssocID="{A6217E76-24BC-4C32-9335-4E0147BD781F}" presName="thickLine" presStyleLbl="alignNode1" presStyleIdx="18" presStyleCnt="23"/>
      <dgm:spPr/>
    </dgm:pt>
    <dgm:pt modelId="{668CE0C7-E539-4B31-930E-74F992DE4214}" type="pres">
      <dgm:prSet presAssocID="{A6217E76-24BC-4C32-9335-4E0147BD781F}" presName="horz1" presStyleCnt="0"/>
      <dgm:spPr/>
    </dgm:pt>
    <dgm:pt modelId="{BE1CDC08-8E08-4174-A0A1-D09199B7AFCC}" type="pres">
      <dgm:prSet presAssocID="{A6217E76-24BC-4C32-9335-4E0147BD781F}" presName="tx1" presStyleLbl="revTx" presStyleIdx="18" presStyleCnt="23"/>
      <dgm:spPr/>
    </dgm:pt>
    <dgm:pt modelId="{BC36F879-9038-4763-A84F-13C9ABCF0B4A}" type="pres">
      <dgm:prSet presAssocID="{A6217E76-24BC-4C32-9335-4E0147BD781F}" presName="vert1" presStyleCnt="0"/>
      <dgm:spPr/>
    </dgm:pt>
    <dgm:pt modelId="{6A70869F-A847-4F99-8E3E-B4D9B82434AD}" type="pres">
      <dgm:prSet presAssocID="{CC67F9C8-F9F8-4B5D-AEA3-F63402847E0E}" presName="thickLine" presStyleLbl="alignNode1" presStyleIdx="19" presStyleCnt="23"/>
      <dgm:spPr/>
    </dgm:pt>
    <dgm:pt modelId="{9A4A5016-6BB1-4688-AC84-5ECC8C25AAF6}" type="pres">
      <dgm:prSet presAssocID="{CC67F9C8-F9F8-4B5D-AEA3-F63402847E0E}" presName="horz1" presStyleCnt="0"/>
      <dgm:spPr/>
    </dgm:pt>
    <dgm:pt modelId="{2F4FB8C6-953A-4FE1-BF00-99658A311007}" type="pres">
      <dgm:prSet presAssocID="{CC67F9C8-F9F8-4B5D-AEA3-F63402847E0E}" presName="tx1" presStyleLbl="revTx" presStyleIdx="19" presStyleCnt="23"/>
      <dgm:spPr/>
    </dgm:pt>
    <dgm:pt modelId="{7294C61F-12EF-4BB9-B634-C719F6773ED9}" type="pres">
      <dgm:prSet presAssocID="{CC67F9C8-F9F8-4B5D-AEA3-F63402847E0E}" presName="vert1" presStyleCnt="0"/>
      <dgm:spPr/>
    </dgm:pt>
    <dgm:pt modelId="{95B44F1A-FC58-467B-927A-439C69DFCA69}" type="pres">
      <dgm:prSet presAssocID="{8E28ED82-0DC0-4B93-A8C9-5ADADE737C49}" presName="thickLine" presStyleLbl="alignNode1" presStyleIdx="20" presStyleCnt="23"/>
      <dgm:spPr/>
    </dgm:pt>
    <dgm:pt modelId="{339C4E50-4AD6-4425-B222-36B680A3E1BF}" type="pres">
      <dgm:prSet presAssocID="{8E28ED82-0DC0-4B93-A8C9-5ADADE737C49}" presName="horz1" presStyleCnt="0"/>
      <dgm:spPr/>
    </dgm:pt>
    <dgm:pt modelId="{DBA744A9-59F6-483D-A1C8-DC8F296F9240}" type="pres">
      <dgm:prSet presAssocID="{8E28ED82-0DC0-4B93-A8C9-5ADADE737C49}" presName="tx1" presStyleLbl="revTx" presStyleIdx="20" presStyleCnt="23"/>
      <dgm:spPr/>
    </dgm:pt>
    <dgm:pt modelId="{9C4A3422-FBDE-4699-94E9-5E28D05BDEF5}" type="pres">
      <dgm:prSet presAssocID="{8E28ED82-0DC0-4B93-A8C9-5ADADE737C49}" presName="vert1" presStyleCnt="0"/>
      <dgm:spPr/>
    </dgm:pt>
    <dgm:pt modelId="{7B5A437E-69CA-4D57-8347-ED49CF5B35F8}" type="pres">
      <dgm:prSet presAssocID="{187BBDCD-BFE7-4988-8EF5-300498FA9F9D}" presName="thickLine" presStyleLbl="alignNode1" presStyleIdx="21" presStyleCnt="23"/>
      <dgm:spPr/>
    </dgm:pt>
    <dgm:pt modelId="{3D53C9C1-BAD7-4CC3-8554-1C0C99CB95DE}" type="pres">
      <dgm:prSet presAssocID="{187BBDCD-BFE7-4988-8EF5-300498FA9F9D}" presName="horz1" presStyleCnt="0"/>
      <dgm:spPr/>
    </dgm:pt>
    <dgm:pt modelId="{CA057650-B5FA-48B2-8B39-F0FA34F9920E}" type="pres">
      <dgm:prSet presAssocID="{187BBDCD-BFE7-4988-8EF5-300498FA9F9D}" presName="tx1" presStyleLbl="revTx" presStyleIdx="21" presStyleCnt="23"/>
      <dgm:spPr/>
    </dgm:pt>
    <dgm:pt modelId="{E5464846-857C-4352-BF43-21EA2E2CB811}" type="pres">
      <dgm:prSet presAssocID="{187BBDCD-BFE7-4988-8EF5-300498FA9F9D}" presName="vert1" presStyleCnt="0"/>
      <dgm:spPr/>
    </dgm:pt>
    <dgm:pt modelId="{D6061BD1-9098-4404-A377-794018E63B75}" type="pres">
      <dgm:prSet presAssocID="{578415AD-4F90-43D2-B82D-E0A6E35F8EC3}" presName="thickLine" presStyleLbl="alignNode1" presStyleIdx="22" presStyleCnt="23"/>
      <dgm:spPr/>
    </dgm:pt>
    <dgm:pt modelId="{39091062-F670-450C-B109-5943130EE166}" type="pres">
      <dgm:prSet presAssocID="{578415AD-4F90-43D2-B82D-E0A6E35F8EC3}" presName="horz1" presStyleCnt="0"/>
      <dgm:spPr/>
    </dgm:pt>
    <dgm:pt modelId="{724D3D45-4F53-4653-916F-72BEC3F7A22B}" type="pres">
      <dgm:prSet presAssocID="{578415AD-4F90-43D2-B82D-E0A6E35F8EC3}" presName="tx1" presStyleLbl="revTx" presStyleIdx="22" presStyleCnt="23"/>
      <dgm:spPr/>
    </dgm:pt>
    <dgm:pt modelId="{5B77775C-5B7B-491A-895B-5672E3DBBAF8}" type="pres">
      <dgm:prSet presAssocID="{578415AD-4F90-43D2-B82D-E0A6E35F8EC3}" presName="vert1" presStyleCnt="0"/>
      <dgm:spPr/>
    </dgm:pt>
  </dgm:ptLst>
  <dgm:cxnLst>
    <dgm:cxn modelId="{98FF7708-3E5C-4342-B1E0-E8A97B79762F}" type="presOf" srcId="{42923532-61E4-4F64-B118-9CFC758A9D6F}" destId="{46B222DA-56E1-4A89-A1A8-7D27C90512CE}" srcOrd="0" destOrd="0" presId="urn:microsoft.com/office/officeart/2008/layout/LinedList"/>
    <dgm:cxn modelId="{7BD2C00D-05E1-469E-BC84-CD167EB167EC}" type="presOf" srcId="{96BF80BC-CEF8-4FEB-80DB-B59635F85E1E}" destId="{FD55C80E-9B59-490F-B53B-99BDD42A1128}" srcOrd="0" destOrd="0" presId="urn:microsoft.com/office/officeart/2008/layout/LinedList"/>
    <dgm:cxn modelId="{B6C68B1E-614E-4E37-8A91-7CB5C21379DD}" srcId="{6ABEFAAE-3965-4C08-B523-210847264425}" destId="{97ABF7A7-4350-4816-8ACD-F599A858130E}" srcOrd="4" destOrd="0" parTransId="{ADCB5286-2491-4F14-80AE-7678CD0FD584}" sibTransId="{F4DD9270-AFA3-47A2-A6DF-6AEBF7AD46FE}"/>
    <dgm:cxn modelId="{2BE2F11F-EC65-49EC-915F-F945B9858F7A}" type="presOf" srcId="{B7C18A8D-4EA5-4AE6-BA52-3B3839CE5368}" destId="{D5F11E4F-3ADA-4A39-B847-91F2A5B5C78F}" srcOrd="0" destOrd="0" presId="urn:microsoft.com/office/officeart/2008/layout/LinedList"/>
    <dgm:cxn modelId="{A6EA6B21-CCE8-45DF-A1E3-61DBC71438D7}" type="presOf" srcId="{D047EB40-9D39-415E-B624-F5CA482E6B3C}" destId="{566098D0-6BAC-413F-A368-AFED074C2D5C}" srcOrd="0" destOrd="0" presId="urn:microsoft.com/office/officeart/2008/layout/LinedList"/>
    <dgm:cxn modelId="{44028426-B5A5-4803-8362-AD419C61E15F}" type="presOf" srcId="{E0452F47-AFA3-4574-9904-3D7EA013A503}" destId="{A1E2D9AC-1EC4-4CB4-B09E-F57430F7138C}" srcOrd="0" destOrd="0" presId="urn:microsoft.com/office/officeart/2008/layout/LinedList"/>
    <dgm:cxn modelId="{A0388D2B-B41E-4FAD-BEF5-DA6C5034E9BF}" srcId="{6ABEFAAE-3965-4C08-B523-210847264425}" destId="{2FDBE3CC-419E-4943-9638-D7F1D0D99D85}" srcOrd="11" destOrd="0" parTransId="{2A0CDC12-184A-47D1-997F-38FEE89FDC38}" sibTransId="{E620B2DA-662C-4144-903E-A852C0070D0E}"/>
    <dgm:cxn modelId="{4965F22F-81B8-4979-A03E-A7AF3D9F7750}" type="presOf" srcId="{4BCE7A0B-C8EB-4B56-A008-F75B6F88C406}" destId="{11E77500-B92D-41D4-9458-F91A464A2B16}" srcOrd="0" destOrd="0" presId="urn:microsoft.com/office/officeart/2008/layout/LinedList"/>
    <dgm:cxn modelId="{DB282631-B2AD-4117-8730-157F51EBEE76}" srcId="{6ABEFAAE-3965-4C08-B523-210847264425}" destId="{E0452F47-AFA3-4574-9904-3D7EA013A503}" srcOrd="12" destOrd="0" parTransId="{9010BA7D-AE37-4E54-B498-B5793D44CD86}" sibTransId="{1933E7FB-7247-4ED6-AF2F-5A24D36CFFD4}"/>
    <dgm:cxn modelId="{FFAA3A33-A757-4615-B249-212D32DF0960}" srcId="{6ABEFAAE-3965-4C08-B523-210847264425}" destId="{4BCE7A0B-C8EB-4B56-A008-F75B6F88C406}" srcOrd="6" destOrd="0" parTransId="{A8DBE50B-46B1-4D1D-9ECF-174D67E5B37E}" sibTransId="{46F3570D-233A-4575-B51C-B149449779CF}"/>
    <dgm:cxn modelId="{3C2B493B-4341-44EC-9D8D-C1B7A620CFE5}" srcId="{6ABEFAAE-3965-4C08-B523-210847264425}" destId="{B5040FF3-CB6C-46AC-8545-08554B27914A}" srcOrd="15" destOrd="0" parTransId="{2C8C96D6-5A17-472F-9A95-A6D1AC91282D}" sibTransId="{A0144AF5-8ACC-4264-9ACB-B03D9C4C7BF0}"/>
    <dgm:cxn modelId="{5FB6193E-0D04-4D28-AB76-CFA302552197}" srcId="{6ABEFAAE-3965-4C08-B523-210847264425}" destId="{4D7F8985-8F48-4B99-94F7-110E017D3412}" srcOrd="9" destOrd="0" parTransId="{60EDBB83-CFF7-422C-AC4F-627AAF1ACDB8}" sibTransId="{3E0A322C-4149-4B28-B8A1-68CD702F0638}"/>
    <dgm:cxn modelId="{DC8D9A5C-7B25-433F-B900-1E420DC2651B}" type="presOf" srcId="{D3E4DDAC-7B8A-4FB4-B482-3426AA5C7ADC}" destId="{068B0E51-6CEE-4A7D-9635-299519EDC8D2}" srcOrd="0" destOrd="0" presId="urn:microsoft.com/office/officeart/2008/layout/LinedList"/>
    <dgm:cxn modelId="{22F74641-6130-482A-B4AF-7C5F3C1E4C90}" type="presOf" srcId="{9948DD72-F7A1-4189-8DBF-311260B99C2E}" destId="{AB023970-C6AC-4596-B7B0-CB6A4B2BCD2C}" srcOrd="0" destOrd="0" presId="urn:microsoft.com/office/officeart/2008/layout/LinedList"/>
    <dgm:cxn modelId="{8E6B1662-BDAD-44A6-A816-1532C7EBA7C7}" srcId="{6ABEFAAE-3965-4C08-B523-210847264425}" destId="{70A3C4FD-E8F1-4CB6-A700-2B88853E4F92}" srcOrd="16" destOrd="0" parTransId="{6C4EF207-2128-45AF-8195-75A9D07943A9}" sibTransId="{372ADA88-07F1-4B30-B77B-0C96C28EB608}"/>
    <dgm:cxn modelId="{D5D79C62-7CFE-47E8-9AAF-52CAD6CF27B3}" srcId="{6ABEFAAE-3965-4C08-B523-210847264425}" destId="{187BBDCD-BFE7-4988-8EF5-300498FA9F9D}" srcOrd="21" destOrd="0" parTransId="{FD1E3EB6-AEB2-4C2B-8FD1-AF218259753D}" sibTransId="{6A0AF86C-8F90-4243-A007-59C8DF864102}"/>
    <dgm:cxn modelId="{B1CC1D63-DE23-4AE9-BFF4-1E25756A1569}" type="presOf" srcId="{A6217E76-24BC-4C32-9335-4E0147BD781F}" destId="{BE1CDC08-8E08-4174-A0A1-D09199B7AFCC}" srcOrd="0" destOrd="0" presId="urn:microsoft.com/office/officeart/2008/layout/LinedList"/>
    <dgm:cxn modelId="{B146B463-32B5-496A-8E65-54470B4B140C}" type="presOf" srcId="{CC67F9C8-F9F8-4B5D-AEA3-F63402847E0E}" destId="{2F4FB8C6-953A-4FE1-BF00-99658A311007}" srcOrd="0" destOrd="0" presId="urn:microsoft.com/office/officeart/2008/layout/LinedList"/>
    <dgm:cxn modelId="{7465CE64-910F-4401-94E2-3C18E8E773AC}" type="presOf" srcId="{F00590E5-60B5-4D02-B4BE-332AB098C2C8}" destId="{13F8D1FD-FB87-41C3-B594-9E40323C5689}" srcOrd="0" destOrd="0" presId="urn:microsoft.com/office/officeart/2008/layout/LinedList"/>
    <dgm:cxn modelId="{723FD064-DA6A-4287-A796-081E4DFC3E5F}" type="presOf" srcId="{4D7F8985-8F48-4B99-94F7-110E017D3412}" destId="{375E4EE9-B0D1-4AE0-8649-5DD0E97193DD}" srcOrd="0" destOrd="0" presId="urn:microsoft.com/office/officeart/2008/layout/LinedList"/>
    <dgm:cxn modelId="{903C8746-F594-4DE0-B727-AF5F5A54BEE5}" srcId="{6ABEFAAE-3965-4C08-B523-210847264425}" destId="{A6217E76-24BC-4C32-9335-4E0147BD781F}" srcOrd="18" destOrd="0" parTransId="{EE265530-1308-4D8D-8DAE-0E31110AD24C}" sibTransId="{D71167F5-C43D-4835-8B18-2B3092E6E780}"/>
    <dgm:cxn modelId="{07E48C72-081A-4A14-AC20-36FA32AE4B04}" srcId="{6ABEFAAE-3965-4C08-B523-210847264425}" destId="{CC67F9C8-F9F8-4B5D-AEA3-F63402847E0E}" srcOrd="19" destOrd="0" parTransId="{F5925A6F-1752-4CF0-814B-9C7654E9635E}" sibTransId="{4B3B4557-9589-4126-B42E-7FF8CD91D262}"/>
    <dgm:cxn modelId="{C4D91673-AE41-4380-B835-BD9F759C20C8}" srcId="{6ABEFAAE-3965-4C08-B523-210847264425}" destId="{F00590E5-60B5-4D02-B4BE-332AB098C2C8}" srcOrd="5" destOrd="0" parTransId="{74690324-D555-4C01-88A9-E8B872369BCE}" sibTransId="{DC6AA4C8-2A50-4F0F-8AEE-AE9A2107533C}"/>
    <dgm:cxn modelId="{5E743953-3EDD-4499-86FC-93A23559D549}" srcId="{6ABEFAAE-3965-4C08-B523-210847264425}" destId="{B43E70B1-DB77-4F36-9766-CA4E6C7140DE}" srcOrd="0" destOrd="0" parTransId="{8D8D5B6D-13C7-49F6-984A-85B925C67D1E}" sibTransId="{D59DA9AC-BBC3-4C46-9CEC-EE72B83002AD}"/>
    <dgm:cxn modelId="{0F878C75-7BF3-4D7C-A810-9A7A56E109B2}" type="presOf" srcId="{B5040FF3-CB6C-46AC-8545-08554B27914A}" destId="{FFEEBF50-2FC7-46FC-8C32-4996A52DC19C}" srcOrd="0" destOrd="0" presId="urn:microsoft.com/office/officeart/2008/layout/LinedList"/>
    <dgm:cxn modelId="{3D7A8357-3D66-49E3-9EBD-0025E3559AF9}" type="presOf" srcId="{2FDBE3CC-419E-4943-9638-D7F1D0D99D85}" destId="{A292411E-09C4-41E6-A3E5-D2ED6C6F7EC1}" srcOrd="0" destOrd="0" presId="urn:microsoft.com/office/officeart/2008/layout/LinedList"/>
    <dgm:cxn modelId="{10E34C7E-2518-4EC5-B0B7-CC0155B8B53E}" srcId="{6ABEFAAE-3965-4C08-B523-210847264425}" destId="{9948DD72-F7A1-4189-8DBF-311260B99C2E}" srcOrd="13" destOrd="0" parTransId="{0E8DA8C0-705F-4D7F-BEEC-77F73CBDA89E}" sibTransId="{AF72897F-EE86-4424-B8CD-A21FA2A33568}"/>
    <dgm:cxn modelId="{D125F489-8E5E-4378-BB99-CE4FB0AD46AD}" type="presOf" srcId="{97ABF7A7-4350-4816-8ACD-F599A858130E}" destId="{DD3CA9A3-FC55-46DC-AE2A-378E9D9C6D6B}" srcOrd="0" destOrd="0" presId="urn:microsoft.com/office/officeart/2008/layout/LinedList"/>
    <dgm:cxn modelId="{6607EE8F-ED7E-4540-8504-697CA33E80C8}" type="presOf" srcId="{DF591925-A0FB-47E4-8962-FD57A2C3635F}" destId="{DA9D94F0-6FDC-4E7B-9046-E9F661C4B1DC}" srcOrd="0" destOrd="0" presId="urn:microsoft.com/office/officeart/2008/layout/LinedList"/>
    <dgm:cxn modelId="{0CF8BB96-BB57-4CC9-A39D-2975D53099F9}" srcId="{6ABEFAAE-3965-4C08-B523-210847264425}" destId="{6DF5975D-1679-4088-8D0D-52935E1A67C6}" srcOrd="10" destOrd="0" parTransId="{689B9EA1-03D7-4F46-93D8-5B5E767CF89F}" sibTransId="{917C4D90-4BCB-4043-8151-CD19DAC3833D}"/>
    <dgm:cxn modelId="{D9804897-6A56-452A-8254-4D615E51B381}" srcId="{6ABEFAAE-3965-4C08-B523-210847264425}" destId="{578415AD-4F90-43D2-B82D-E0A6E35F8EC3}" srcOrd="22" destOrd="0" parTransId="{1C1C697D-1E9A-4706-9720-B871937C01B9}" sibTransId="{0F198640-AF62-4746-A800-4CB3181E0079}"/>
    <dgm:cxn modelId="{BB5292A0-DCCF-4685-AEFD-41F3E00A7F87}" type="presOf" srcId="{578415AD-4F90-43D2-B82D-E0A6E35F8EC3}" destId="{724D3D45-4F53-4653-916F-72BEC3F7A22B}" srcOrd="0" destOrd="0" presId="urn:microsoft.com/office/officeart/2008/layout/LinedList"/>
    <dgm:cxn modelId="{806ACAA0-2BAA-486C-A962-1178ED35A961}" type="presOf" srcId="{6DF5975D-1679-4088-8D0D-52935E1A67C6}" destId="{F6C09B3C-0A33-4953-A23A-1EBF7FBE0EEF}" srcOrd="0" destOrd="0" presId="urn:microsoft.com/office/officeart/2008/layout/LinedList"/>
    <dgm:cxn modelId="{055C15AF-7A16-44F4-A2D8-3097C1DF8137}" srcId="{6ABEFAAE-3965-4C08-B523-210847264425}" destId="{B7C18A8D-4EA5-4AE6-BA52-3B3839CE5368}" srcOrd="14" destOrd="0" parTransId="{8D04B689-7ECE-450B-96EC-366836F3BB35}" sibTransId="{6A509A68-3E89-4A0A-976A-A78B5193FF58}"/>
    <dgm:cxn modelId="{F22E84B4-692D-4B0A-BBF5-DC12656DF53A}" type="presOf" srcId="{70A3C4FD-E8F1-4CB6-A700-2B88853E4F92}" destId="{68FBDDA4-0508-438C-ABCD-551A3FFA1217}" srcOrd="0" destOrd="0" presId="urn:microsoft.com/office/officeart/2008/layout/LinedList"/>
    <dgm:cxn modelId="{B7A838C2-F04C-4A3B-9328-B5D5DE80D2B1}" srcId="{6ABEFAAE-3965-4C08-B523-210847264425}" destId="{42923532-61E4-4F64-B118-9CFC758A9D6F}" srcOrd="17" destOrd="0" parTransId="{448A150F-31DB-43C3-9A52-98D0635D4253}" sibTransId="{FF678C18-D938-402F-8BE9-0E177EA616A6}"/>
    <dgm:cxn modelId="{262EBCCE-2BD7-4C69-ACA7-3C6B4A7941CF}" type="presOf" srcId="{B43E70B1-DB77-4F36-9766-CA4E6C7140DE}" destId="{FBE82891-3CC4-46ED-85DE-B275603A0888}" srcOrd="0" destOrd="0" presId="urn:microsoft.com/office/officeart/2008/layout/LinedList"/>
    <dgm:cxn modelId="{F1C5CED0-49B6-412A-9D1F-9CFCD4A3C892}" type="presOf" srcId="{E2A0CCAE-D44B-4303-AC6C-7C1416C930FF}" destId="{A08EBF46-BA4B-4CA5-81ED-ABF1CC72F09C}" srcOrd="0" destOrd="0" presId="urn:microsoft.com/office/officeart/2008/layout/LinedList"/>
    <dgm:cxn modelId="{B07B98D3-2B09-4304-A476-D6BD2142EFF4}" srcId="{6ABEFAAE-3965-4C08-B523-210847264425}" destId="{8E28ED82-0DC0-4B93-A8C9-5ADADE737C49}" srcOrd="20" destOrd="0" parTransId="{30B510F0-5F8E-4489-888B-84189FB03911}" sibTransId="{BF5C81C9-DC6A-4B50-8BFD-446A293496D3}"/>
    <dgm:cxn modelId="{430F42DE-22E1-4162-AC9F-11C82C2956EB}" type="presOf" srcId="{187BBDCD-BFE7-4988-8EF5-300498FA9F9D}" destId="{CA057650-B5FA-48B2-8B39-F0FA34F9920E}" srcOrd="0" destOrd="0" presId="urn:microsoft.com/office/officeart/2008/layout/LinedList"/>
    <dgm:cxn modelId="{1875C1E0-136F-4AB2-80F2-57623AE44C5B}" srcId="{6ABEFAAE-3965-4C08-B523-210847264425}" destId="{96BF80BC-CEF8-4FEB-80DB-B59635F85E1E}" srcOrd="3" destOrd="0" parTransId="{8F72ABF4-0BB4-4695-93DB-3F1D76CC1D8D}" sibTransId="{7303B3BE-2E2F-4943-87A8-4C7BC2F7DF00}"/>
    <dgm:cxn modelId="{C2B872E1-8DE5-4ECF-B0EF-0CBB9428E966}" type="presOf" srcId="{6ABEFAAE-3965-4C08-B523-210847264425}" destId="{E26D3AEB-FE75-41D2-9016-72A4723B767E}" srcOrd="0" destOrd="0" presId="urn:microsoft.com/office/officeart/2008/layout/LinedList"/>
    <dgm:cxn modelId="{49AFF8E3-0A6A-43D6-90FA-AA4C0C41ED40}" srcId="{6ABEFAAE-3965-4C08-B523-210847264425}" destId="{E2A0CCAE-D44B-4303-AC6C-7C1416C930FF}" srcOrd="8" destOrd="0" parTransId="{02A84E2A-82F9-4D53-9EFD-D0D4055FBFAE}" sibTransId="{0FE3223D-D984-4BDA-98C0-F6728C02111E}"/>
    <dgm:cxn modelId="{EFC22CEB-BD43-416C-83A6-0447B593B7C9}" srcId="{6ABEFAAE-3965-4C08-B523-210847264425}" destId="{DF591925-A0FB-47E4-8962-FD57A2C3635F}" srcOrd="1" destOrd="0" parTransId="{00C71216-05CE-4395-BCCA-0700F8361811}" sibTransId="{0CF3EB06-654A-45AA-9237-5240C8D2DD4E}"/>
    <dgm:cxn modelId="{E3524EF5-48F7-4755-BF28-69FA75F57829}" type="presOf" srcId="{8E28ED82-0DC0-4B93-A8C9-5ADADE737C49}" destId="{DBA744A9-59F6-483D-A1C8-DC8F296F9240}" srcOrd="0" destOrd="0" presId="urn:microsoft.com/office/officeart/2008/layout/LinedList"/>
    <dgm:cxn modelId="{B7402CF9-034B-4836-B032-82DD149C557E}" srcId="{6ABEFAAE-3965-4C08-B523-210847264425}" destId="{D047EB40-9D39-415E-B624-F5CA482E6B3C}" srcOrd="2" destOrd="0" parTransId="{817E90FC-2829-4CFC-98D8-369803F1CE97}" sibTransId="{1AC77728-1540-431A-B4ED-A29B8B62CD31}"/>
    <dgm:cxn modelId="{B8DC83FB-324C-4AF4-99FC-8962D15D6D38}" srcId="{6ABEFAAE-3965-4C08-B523-210847264425}" destId="{D3E4DDAC-7B8A-4FB4-B482-3426AA5C7ADC}" srcOrd="7" destOrd="0" parTransId="{CE84A93B-E7E2-4274-A1BF-8C07C05433DD}" sibTransId="{517A52FB-1988-4485-BEAC-8EC5AD619B3A}"/>
    <dgm:cxn modelId="{B73C326F-87CD-4621-9E30-A8F8ACA0813D}" type="presParOf" srcId="{E26D3AEB-FE75-41D2-9016-72A4723B767E}" destId="{00CAEB51-2E1A-482D-A730-61B4076B7B44}" srcOrd="0" destOrd="0" presId="urn:microsoft.com/office/officeart/2008/layout/LinedList"/>
    <dgm:cxn modelId="{1B868086-2F96-41A2-9707-76B7102999B9}" type="presParOf" srcId="{E26D3AEB-FE75-41D2-9016-72A4723B767E}" destId="{4AA81DE9-9320-4BD5-9B4C-EF482666F38B}" srcOrd="1" destOrd="0" presId="urn:microsoft.com/office/officeart/2008/layout/LinedList"/>
    <dgm:cxn modelId="{01C48E94-6A4E-4487-B0AB-8DB53FB267A1}" type="presParOf" srcId="{4AA81DE9-9320-4BD5-9B4C-EF482666F38B}" destId="{FBE82891-3CC4-46ED-85DE-B275603A0888}" srcOrd="0" destOrd="0" presId="urn:microsoft.com/office/officeart/2008/layout/LinedList"/>
    <dgm:cxn modelId="{86BC914C-3644-42DA-B8B9-C244F05AB919}" type="presParOf" srcId="{4AA81DE9-9320-4BD5-9B4C-EF482666F38B}" destId="{2A45F3E3-9E4B-4E3E-8529-FAB00A3D988D}" srcOrd="1" destOrd="0" presId="urn:microsoft.com/office/officeart/2008/layout/LinedList"/>
    <dgm:cxn modelId="{2093789A-2BD3-4747-BE9B-AD922049A300}" type="presParOf" srcId="{E26D3AEB-FE75-41D2-9016-72A4723B767E}" destId="{E4BC1D2A-31FA-472B-8C46-5233162A18B3}" srcOrd="2" destOrd="0" presId="urn:microsoft.com/office/officeart/2008/layout/LinedList"/>
    <dgm:cxn modelId="{4335B418-AD3D-46C5-BF40-589F2A6B4D7C}" type="presParOf" srcId="{E26D3AEB-FE75-41D2-9016-72A4723B767E}" destId="{3CDC495E-F6D1-442B-9E90-845B5E1FDB96}" srcOrd="3" destOrd="0" presId="urn:microsoft.com/office/officeart/2008/layout/LinedList"/>
    <dgm:cxn modelId="{955F940B-DCC3-46B6-BF45-FB8EBD35C31C}" type="presParOf" srcId="{3CDC495E-F6D1-442B-9E90-845B5E1FDB96}" destId="{DA9D94F0-6FDC-4E7B-9046-E9F661C4B1DC}" srcOrd="0" destOrd="0" presId="urn:microsoft.com/office/officeart/2008/layout/LinedList"/>
    <dgm:cxn modelId="{3AB24134-C47F-4212-9E14-461FFF69CAD3}" type="presParOf" srcId="{3CDC495E-F6D1-442B-9E90-845B5E1FDB96}" destId="{51BF07C2-18FF-4F48-ACB5-3F4AD1ADBA32}" srcOrd="1" destOrd="0" presId="urn:microsoft.com/office/officeart/2008/layout/LinedList"/>
    <dgm:cxn modelId="{50536B0D-CA32-4B4E-9E46-D308C4DB6A39}" type="presParOf" srcId="{E26D3AEB-FE75-41D2-9016-72A4723B767E}" destId="{41650569-D9C6-4BC9-89D0-EA99D833BCE4}" srcOrd="4" destOrd="0" presId="urn:microsoft.com/office/officeart/2008/layout/LinedList"/>
    <dgm:cxn modelId="{34DAE03B-8F1C-40E8-88E6-7A987A00C320}" type="presParOf" srcId="{E26D3AEB-FE75-41D2-9016-72A4723B767E}" destId="{44C80257-36B4-4EFB-94C2-98C875A96A64}" srcOrd="5" destOrd="0" presId="urn:microsoft.com/office/officeart/2008/layout/LinedList"/>
    <dgm:cxn modelId="{8049E7D6-F014-4711-A434-6697DDAF56D9}" type="presParOf" srcId="{44C80257-36B4-4EFB-94C2-98C875A96A64}" destId="{566098D0-6BAC-413F-A368-AFED074C2D5C}" srcOrd="0" destOrd="0" presId="urn:microsoft.com/office/officeart/2008/layout/LinedList"/>
    <dgm:cxn modelId="{9FF8FEA8-3873-40AA-9708-C8C805A641F0}" type="presParOf" srcId="{44C80257-36B4-4EFB-94C2-98C875A96A64}" destId="{89E77E55-D54F-4CFF-9814-A862FACDB859}" srcOrd="1" destOrd="0" presId="urn:microsoft.com/office/officeart/2008/layout/LinedList"/>
    <dgm:cxn modelId="{B732BC0B-4BBC-4A93-A5E8-0C6E01365982}" type="presParOf" srcId="{E26D3AEB-FE75-41D2-9016-72A4723B767E}" destId="{FDAE077C-4C35-4297-9D87-98D2512A5AE4}" srcOrd="6" destOrd="0" presId="urn:microsoft.com/office/officeart/2008/layout/LinedList"/>
    <dgm:cxn modelId="{B88D6563-D315-495A-B46E-6154C807776B}" type="presParOf" srcId="{E26D3AEB-FE75-41D2-9016-72A4723B767E}" destId="{98E9C36F-AE72-4D11-94C2-0408F57C6E09}" srcOrd="7" destOrd="0" presId="urn:microsoft.com/office/officeart/2008/layout/LinedList"/>
    <dgm:cxn modelId="{0FE4EC23-63A0-493D-A8CE-8B43F00CF6AA}" type="presParOf" srcId="{98E9C36F-AE72-4D11-94C2-0408F57C6E09}" destId="{FD55C80E-9B59-490F-B53B-99BDD42A1128}" srcOrd="0" destOrd="0" presId="urn:microsoft.com/office/officeart/2008/layout/LinedList"/>
    <dgm:cxn modelId="{9B1D897B-3F52-43DE-A059-FC0C39D18634}" type="presParOf" srcId="{98E9C36F-AE72-4D11-94C2-0408F57C6E09}" destId="{F9D23534-1BD0-4CA9-A6E2-F1D6DFE5B611}" srcOrd="1" destOrd="0" presId="urn:microsoft.com/office/officeart/2008/layout/LinedList"/>
    <dgm:cxn modelId="{AE35BD0F-A328-4F12-A003-B58D5D8E773B}" type="presParOf" srcId="{E26D3AEB-FE75-41D2-9016-72A4723B767E}" destId="{3BEDCAA1-C351-4332-955C-3CEB9E09E33F}" srcOrd="8" destOrd="0" presId="urn:microsoft.com/office/officeart/2008/layout/LinedList"/>
    <dgm:cxn modelId="{F9A3B508-D5C7-4781-BAA6-8FD68E9C63CE}" type="presParOf" srcId="{E26D3AEB-FE75-41D2-9016-72A4723B767E}" destId="{C24AE499-50A1-4680-A938-BEB2D552F505}" srcOrd="9" destOrd="0" presId="urn:microsoft.com/office/officeart/2008/layout/LinedList"/>
    <dgm:cxn modelId="{A0B84CDC-211A-4CAF-8E2D-1DCFA418D8F7}" type="presParOf" srcId="{C24AE499-50A1-4680-A938-BEB2D552F505}" destId="{DD3CA9A3-FC55-46DC-AE2A-378E9D9C6D6B}" srcOrd="0" destOrd="0" presId="urn:microsoft.com/office/officeart/2008/layout/LinedList"/>
    <dgm:cxn modelId="{CA70069F-D158-4AA4-B6E3-DD0BEFE0A02F}" type="presParOf" srcId="{C24AE499-50A1-4680-A938-BEB2D552F505}" destId="{8A7111C4-D9CA-4B59-87CB-24811F6CE96A}" srcOrd="1" destOrd="0" presId="urn:microsoft.com/office/officeart/2008/layout/LinedList"/>
    <dgm:cxn modelId="{6034790D-CF9B-4448-A2BE-DBA31E374FFB}" type="presParOf" srcId="{E26D3AEB-FE75-41D2-9016-72A4723B767E}" destId="{CD09DFDF-9E92-41C4-8DE8-72999F160C62}" srcOrd="10" destOrd="0" presId="urn:microsoft.com/office/officeart/2008/layout/LinedList"/>
    <dgm:cxn modelId="{CCB7D8A4-EC2E-42B0-9E71-89635610E0C7}" type="presParOf" srcId="{E26D3AEB-FE75-41D2-9016-72A4723B767E}" destId="{66393A87-2AF0-4767-90A3-B28A2A2A097D}" srcOrd="11" destOrd="0" presId="urn:microsoft.com/office/officeart/2008/layout/LinedList"/>
    <dgm:cxn modelId="{993283A8-6AEB-4DAF-9D16-3151441F58DB}" type="presParOf" srcId="{66393A87-2AF0-4767-90A3-B28A2A2A097D}" destId="{13F8D1FD-FB87-41C3-B594-9E40323C5689}" srcOrd="0" destOrd="0" presId="urn:microsoft.com/office/officeart/2008/layout/LinedList"/>
    <dgm:cxn modelId="{9C19DF71-F324-4F63-B52D-D1B8029D8EB0}" type="presParOf" srcId="{66393A87-2AF0-4767-90A3-B28A2A2A097D}" destId="{30CA2F55-1CC2-4CE7-8C7F-E13A475452D5}" srcOrd="1" destOrd="0" presId="urn:microsoft.com/office/officeart/2008/layout/LinedList"/>
    <dgm:cxn modelId="{82CE9440-1B54-4E82-9410-C09AEFC9AFEA}" type="presParOf" srcId="{E26D3AEB-FE75-41D2-9016-72A4723B767E}" destId="{6D080537-4170-438A-B75A-149C47B0CB40}" srcOrd="12" destOrd="0" presId="urn:microsoft.com/office/officeart/2008/layout/LinedList"/>
    <dgm:cxn modelId="{663C0137-DAC2-4CB0-A98B-CA1F01C22B93}" type="presParOf" srcId="{E26D3AEB-FE75-41D2-9016-72A4723B767E}" destId="{FE77521D-479F-465B-9339-6A84E667EAB8}" srcOrd="13" destOrd="0" presId="urn:microsoft.com/office/officeart/2008/layout/LinedList"/>
    <dgm:cxn modelId="{D853DF9A-A50F-40C0-B3D8-2F78BE55DE65}" type="presParOf" srcId="{FE77521D-479F-465B-9339-6A84E667EAB8}" destId="{11E77500-B92D-41D4-9458-F91A464A2B16}" srcOrd="0" destOrd="0" presId="urn:microsoft.com/office/officeart/2008/layout/LinedList"/>
    <dgm:cxn modelId="{0485C1BE-111D-4AF3-983B-332BB125B3F7}" type="presParOf" srcId="{FE77521D-479F-465B-9339-6A84E667EAB8}" destId="{5B1A1894-6999-40B7-A273-5E85718D84A1}" srcOrd="1" destOrd="0" presId="urn:microsoft.com/office/officeart/2008/layout/LinedList"/>
    <dgm:cxn modelId="{31A91463-B7D2-4892-937A-8AA569BB0FF3}" type="presParOf" srcId="{E26D3AEB-FE75-41D2-9016-72A4723B767E}" destId="{D5A9E950-A342-44EF-8A8B-C0F923BE1650}" srcOrd="14" destOrd="0" presId="urn:microsoft.com/office/officeart/2008/layout/LinedList"/>
    <dgm:cxn modelId="{8964953B-5F7F-4BE0-BAA9-7F936F220EE5}" type="presParOf" srcId="{E26D3AEB-FE75-41D2-9016-72A4723B767E}" destId="{E6BA1CF1-C020-4076-BAC6-5AD7E9CA45F0}" srcOrd="15" destOrd="0" presId="urn:microsoft.com/office/officeart/2008/layout/LinedList"/>
    <dgm:cxn modelId="{82566F6F-DE1E-49D0-AF60-D886822DB4F3}" type="presParOf" srcId="{E6BA1CF1-C020-4076-BAC6-5AD7E9CA45F0}" destId="{068B0E51-6CEE-4A7D-9635-299519EDC8D2}" srcOrd="0" destOrd="0" presId="urn:microsoft.com/office/officeart/2008/layout/LinedList"/>
    <dgm:cxn modelId="{5158507F-E779-4CCB-A2B0-4BA44AF4A8F1}" type="presParOf" srcId="{E6BA1CF1-C020-4076-BAC6-5AD7E9CA45F0}" destId="{5EE083A1-B5AA-449D-A4E5-40CB9790E942}" srcOrd="1" destOrd="0" presId="urn:microsoft.com/office/officeart/2008/layout/LinedList"/>
    <dgm:cxn modelId="{8D61C259-9034-4199-96D0-46BF5C63694D}" type="presParOf" srcId="{E26D3AEB-FE75-41D2-9016-72A4723B767E}" destId="{0AB03EB4-D9D0-4596-87C7-0E936C0EE0BA}" srcOrd="16" destOrd="0" presId="urn:microsoft.com/office/officeart/2008/layout/LinedList"/>
    <dgm:cxn modelId="{44752644-F22A-41E6-9B32-904B08FFC595}" type="presParOf" srcId="{E26D3AEB-FE75-41D2-9016-72A4723B767E}" destId="{1FAF82AD-5EB3-4F8C-B16A-DFC13567CEBA}" srcOrd="17" destOrd="0" presId="urn:microsoft.com/office/officeart/2008/layout/LinedList"/>
    <dgm:cxn modelId="{A7AF192D-C4CE-45F0-8A98-7229F44BBF3F}" type="presParOf" srcId="{1FAF82AD-5EB3-4F8C-B16A-DFC13567CEBA}" destId="{A08EBF46-BA4B-4CA5-81ED-ABF1CC72F09C}" srcOrd="0" destOrd="0" presId="urn:microsoft.com/office/officeart/2008/layout/LinedList"/>
    <dgm:cxn modelId="{B1ED2F8D-68C0-4657-A127-9B51A3C70B30}" type="presParOf" srcId="{1FAF82AD-5EB3-4F8C-B16A-DFC13567CEBA}" destId="{9A85D010-64C1-4DC6-ACE4-07BA1B1D458F}" srcOrd="1" destOrd="0" presId="urn:microsoft.com/office/officeart/2008/layout/LinedList"/>
    <dgm:cxn modelId="{502A1AE9-4D6F-41F5-ADD7-7352D8FA1588}" type="presParOf" srcId="{E26D3AEB-FE75-41D2-9016-72A4723B767E}" destId="{9E3EED4C-0BCC-4DFF-BBC0-CB62706BF1FA}" srcOrd="18" destOrd="0" presId="urn:microsoft.com/office/officeart/2008/layout/LinedList"/>
    <dgm:cxn modelId="{C822C6B0-C630-4D58-8E95-4A04265662C1}" type="presParOf" srcId="{E26D3AEB-FE75-41D2-9016-72A4723B767E}" destId="{57FB3091-8C7D-41B7-B3E6-91AECE9EF3D7}" srcOrd="19" destOrd="0" presId="urn:microsoft.com/office/officeart/2008/layout/LinedList"/>
    <dgm:cxn modelId="{AA6CC6BE-1FC4-491B-A4E3-5C124A7D8D8C}" type="presParOf" srcId="{57FB3091-8C7D-41B7-B3E6-91AECE9EF3D7}" destId="{375E4EE9-B0D1-4AE0-8649-5DD0E97193DD}" srcOrd="0" destOrd="0" presId="urn:microsoft.com/office/officeart/2008/layout/LinedList"/>
    <dgm:cxn modelId="{2B88F8F4-0CD7-4360-996B-1667ED24AA41}" type="presParOf" srcId="{57FB3091-8C7D-41B7-B3E6-91AECE9EF3D7}" destId="{98887AF8-6569-48E0-B65F-82FDA9DD5F62}" srcOrd="1" destOrd="0" presId="urn:microsoft.com/office/officeart/2008/layout/LinedList"/>
    <dgm:cxn modelId="{585B047A-4B14-49B7-AB2C-6F1C7E3BAEDB}" type="presParOf" srcId="{E26D3AEB-FE75-41D2-9016-72A4723B767E}" destId="{ACB58D19-926D-4685-8EB0-4DF542AF7E1D}" srcOrd="20" destOrd="0" presId="urn:microsoft.com/office/officeart/2008/layout/LinedList"/>
    <dgm:cxn modelId="{8C98BC79-8FF8-4425-8DEB-9E3D1C822EC0}" type="presParOf" srcId="{E26D3AEB-FE75-41D2-9016-72A4723B767E}" destId="{9A985379-4161-41EC-A8A9-AF7DB9CF5B3A}" srcOrd="21" destOrd="0" presId="urn:microsoft.com/office/officeart/2008/layout/LinedList"/>
    <dgm:cxn modelId="{44B8EF5B-FEBD-456B-B9E7-AD87770C72A3}" type="presParOf" srcId="{9A985379-4161-41EC-A8A9-AF7DB9CF5B3A}" destId="{F6C09B3C-0A33-4953-A23A-1EBF7FBE0EEF}" srcOrd="0" destOrd="0" presId="urn:microsoft.com/office/officeart/2008/layout/LinedList"/>
    <dgm:cxn modelId="{E61DA357-1256-42CE-A19F-09FCA6959F99}" type="presParOf" srcId="{9A985379-4161-41EC-A8A9-AF7DB9CF5B3A}" destId="{04833267-BF41-4D13-93AA-D423D2466A31}" srcOrd="1" destOrd="0" presId="urn:microsoft.com/office/officeart/2008/layout/LinedList"/>
    <dgm:cxn modelId="{A51A4210-E13F-460E-A21A-F9810A0529A8}" type="presParOf" srcId="{E26D3AEB-FE75-41D2-9016-72A4723B767E}" destId="{63077EAC-16A7-4407-B09A-C7616240BF1E}" srcOrd="22" destOrd="0" presId="urn:microsoft.com/office/officeart/2008/layout/LinedList"/>
    <dgm:cxn modelId="{C1B37899-4607-4B79-952A-8A5A6923A528}" type="presParOf" srcId="{E26D3AEB-FE75-41D2-9016-72A4723B767E}" destId="{832331BE-2D63-49A1-9BCB-4E69CAA8CAF6}" srcOrd="23" destOrd="0" presId="urn:microsoft.com/office/officeart/2008/layout/LinedList"/>
    <dgm:cxn modelId="{A55E2602-EF43-4AB8-88D0-BB6BBBC6FAD9}" type="presParOf" srcId="{832331BE-2D63-49A1-9BCB-4E69CAA8CAF6}" destId="{A292411E-09C4-41E6-A3E5-D2ED6C6F7EC1}" srcOrd="0" destOrd="0" presId="urn:microsoft.com/office/officeart/2008/layout/LinedList"/>
    <dgm:cxn modelId="{78D4E498-2952-4DBA-B662-BDEB35328FBF}" type="presParOf" srcId="{832331BE-2D63-49A1-9BCB-4E69CAA8CAF6}" destId="{E14BD64E-103F-418A-B9CE-2AA0BA797285}" srcOrd="1" destOrd="0" presId="urn:microsoft.com/office/officeart/2008/layout/LinedList"/>
    <dgm:cxn modelId="{4910B2DA-0F82-4639-B307-2FC22E393B80}" type="presParOf" srcId="{E26D3AEB-FE75-41D2-9016-72A4723B767E}" destId="{4528FAFD-A658-40B4-8F71-DF4F2F493537}" srcOrd="24" destOrd="0" presId="urn:microsoft.com/office/officeart/2008/layout/LinedList"/>
    <dgm:cxn modelId="{7DA7A3F3-5140-4D98-BFA9-D773DC12D3F4}" type="presParOf" srcId="{E26D3AEB-FE75-41D2-9016-72A4723B767E}" destId="{52046772-0406-478D-9F0B-87A6C691ED0B}" srcOrd="25" destOrd="0" presId="urn:microsoft.com/office/officeart/2008/layout/LinedList"/>
    <dgm:cxn modelId="{97C9B5BB-1182-4755-8EA4-90C6056382C0}" type="presParOf" srcId="{52046772-0406-478D-9F0B-87A6C691ED0B}" destId="{A1E2D9AC-1EC4-4CB4-B09E-F57430F7138C}" srcOrd="0" destOrd="0" presId="urn:microsoft.com/office/officeart/2008/layout/LinedList"/>
    <dgm:cxn modelId="{CB234973-2F2A-4502-9E42-3B2CBBD50850}" type="presParOf" srcId="{52046772-0406-478D-9F0B-87A6C691ED0B}" destId="{9EDE1C21-8FFA-4E28-A919-2E7A274EDF0D}" srcOrd="1" destOrd="0" presId="urn:microsoft.com/office/officeart/2008/layout/LinedList"/>
    <dgm:cxn modelId="{8AD3A114-195D-4853-8DA4-2724DF09DB75}" type="presParOf" srcId="{E26D3AEB-FE75-41D2-9016-72A4723B767E}" destId="{F074E0B4-32D7-42DA-9338-231AE9D0771F}" srcOrd="26" destOrd="0" presId="urn:microsoft.com/office/officeart/2008/layout/LinedList"/>
    <dgm:cxn modelId="{A380402E-0E97-40B4-B2E4-9C225F697850}" type="presParOf" srcId="{E26D3AEB-FE75-41D2-9016-72A4723B767E}" destId="{F61B1925-E659-4D4D-AE16-48B7EFABA9E9}" srcOrd="27" destOrd="0" presId="urn:microsoft.com/office/officeart/2008/layout/LinedList"/>
    <dgm:cxn modelId="{7A78FAED-F70A-464E-A3FC-2D22D8C09895}" type="presParOf" srcId="{F61B1925-E659-4D4D-AE16-48B7EFABA9E9}" destId="{AB023970-C6AC-4596-B7B0-CB6A4B2BCD2C}" srcOrd="0" destOrd="0" presId="urn:microsoft.com/office/officeart/2008/layout/LinedList"/>
    <dgm:cxn modelId="{AE5AD7A1-E4B8-4490-A74E-1F5CDD12E3A4}" type="presParOf" srcId="{F61B1925-E659-4D4D-AE16-48B7EFABA9E9}" destId="{E86C8A38-081F-4924-8834-C7B3FBC7CCE7}" srcOrd="1" destOrd="0" presId="urn:microsoft.com/office/officeart/2008/layout/LinedList"/>
    <dgm:cxn modelId="{65735366-2A61-47EE-94B6-14D5F852CA9E}" type="presParOf" srcId="{E26D3AEB-FE75-41D2-9016-72A4723B767E}" destId="{B35884C8-99AF-4B8E-8779-93E99F7CA3BB}" srcOrd="28" destOrd="0" presId="urn:microsoft.com/office/officeart/2008/layout/LinedList"/>
    <dgm:cxn modelId="{C7885088-D026-46DD-9FB1-774C2F6D48F6}" type="presParOf" srcId="{E26D3AEB-FE75-41D2-9016-72A4723B767E}" destId="{E0546556-1804-4514-9943-C85F33F648DF}" srcOrd="29" destOrd="0" presId="urn:microsoft.com/office/officeart/2008/layout/LinedList"/>
    <dgm:cxn modelId="{F8A3DE28-A6FF-4A18-AD30-373F4AE60CB1}" type="presParOf" srcId="{E0546556-1804-4514-9943-C85F33F648DF}" destId="{D5F11E4F-3ADA-4A39-B847-91F2A5B5C78F}" srcOrd="0" destOrd="0" presId="urn:microsoft.com/office/officeart/2008/layout/LinedList"/>
    <dgm:cxn modelId="{C92739A5-8E02-4E83-A787-3AB713D6D6C1}" type="presParOf" srcId="{E0546556-1804-4514-9943-C85F33F648DF}" destId="{285CF82C-71DE-4B21-A6B4-1643931364CC}" srcOrd="1" destOrd="0" presId="urn:microsoft.com/office/officeart/2008/layout/LinedList"/>
    <dgm:cxn modelId="{2E010D73-80D7-4C50-83F6-C0229C4EC12A}" type="presParOf" srcId="{E26D3AEB-FE75-41D2-9016-72A4723B767E}" destId="{F8D7F2DD-6302-411C-A64A-7196A4EB4C12}" srcOrd="30" destOrd="0" presId="urn:microsoft.com/office/officeart/2008/layout/LinedList"/>
    <dgm:cxn modelId="{07D033DC-AD1C-433C-B5ED-B7A2AAA719CF}" type="presParOf" srcId="{E26D3AEB-FE75-41D2-9016-72A4723B767E}" destId="{3110D399-60B8-4725-B894-B12A87A1A5D6}" srcOrd="31" destOrd="0" presId="urn:microsoft.com/office/officeart/2008/layout/LinedList"/>
    <dgm:cxn modelId="{0B9C123D-D7B4-443B-B3B0-370DBD119D71}" type="presParOf" srcId="{3110D399-60B8-4725-B894-B12A87A1A5D6}" destId="{FFEEBF50-2FC7-46FC-8C32-4996A52DC19C}" srcOrd="0" destOrd="0" presId="urn:microsoft.com/office/officeart/2008/layout/LinedList"/>
    <dgm:cxn modelId="{72F67F2F-DA63-4F43-A8CB-37231D347D78}" type="presParOf" srcId="{3110D399-60B8-4725-B894-B12A87A1A5D6}" destId="{EBA7A928-2DDF-4BAB-BE70-9D83AFCE7E79}" srcOrd="1" destOrd="0" presId="urn:microsoft.com/office/officeart/2008/layout/LinedList"/>
    <dgm:cxn modelId="{B8D70E93-4CF5-4E6E-B324-78A2DA341C3F}" type="presParOf" srcId="{E26D3AEB-FE75-41D2-9016-72A4723B767E}" destId="{7289474C-2BD2-4E9B-9B38-83B930D6DC73}" srcOrd="32" destOrd="0" presId="urn:microsoft.com/office/officeart/2008/layout/LinedList"/>
    <dgm:cxn modelId="{52A56ABD-F91D-414E-9130-C10749F3FC96}" type="presParOf" srcId="{E26D3AEB-FE75-41D2-9016-72A4723B767E}" destId="{33FC825A-084D-46CD-866F-80B702EF014D}" srcOrd="33" destOrd="0" presId="urn:microsoft.com/office/officeart/2008/layout/LinedList"/>
    <dgm:cxn modelId="{46B89A05-1D61-4863-B9F8-396B5B2AB30C}" type="presParOf" srcId="{33FC825A-084D-46CD-866F-80B702EF014D}" destId="{68FBDDA4-0508-438C-ABCD-551A3FFA1217}" srcOrd="0" destOrd="0" presId="urn:microsoft.com/office/officeart/2008/layout/LinedList"/>
    <dgm:cxn modelId="{FDFBBC13-7EAB-4672-9E0F-2F1A4A6862A8}" type="presParOf" srcId="{33FC825A-084D-46CD-866F-80B702EF014D}" destId="{07F55368-AB8E-4B1B-A00E-F18704F325AD}" srcOrd="1" destOrd="0" presId="urn:microsoft.com/office/officeart/2008/layout/LinedList"/>
    <dgm:cxn modelId="{06D41818-C8A0-4B4A-9FC1-A1433F61887E}" type="presParOf" srcId="{E26D3AEB-FE75-41D2-9016-72A4723B767E}" destId="{3F919A38-50B0-4856-86B4-23B43215B170}" srcOrd="34" destOrd="0" presId="urn:microsoft.com/office/officeart/2008/layout/LinedList"/>
    <dgm:cxn modelId="{E6FE85DE-F5DD-494D-B122-03398D6581CC}" type="presParOf" srcId="{E26D3AEB-FE75-41D2-9016-72A4723B767E}" destId="{F6A4CF75-6AEC-42FC-9ECE-2367677B48E2}" srcOrd="35" destOrd="0" presId="urn:microsoft.com/office/officeart/2008/layout/LinedList"/>
    <dgm:cxn modelId="{20F29F0D-2CC1-47E3-9FEC-7BAA7ADADE63}" type="presParOf" srcId="{F6A4CF75-6AEC-42FC-9ECE-2367677B48E2}" destId="{46B222DA-56E1-4A89-A1A8-7D27C90512CE}" srcOrd="0" destOrd="0" presId="urn:microsoft.com/office/officeart/2008/layout/LinedList"/>
    <dgm:cxn modelId="{03CD918B-F3C9-4ED3-B463-F3B8D2557527}" type="presParOf" srcId="{F6A4CF75-6AEC-42FC-9ECE-2367677B48E2}" destId="{E5FBF870-6B02-4B2C-841A-7D6985401661}" srcOrd="1" destOrd="0" presId="urn:microsoft.com/office/officeart/2008/layout/LinedList"/>
    <dgm:cxn modelId="{2D3E2B61-0E56-4B70-89FC-539EFCACF4A2}" type="presParOf" srcId="{E26D3AEB-FE75-41D2-9016-72A4723B767E}" destId="{B3EE54E7-EFA7-4B25-AF76-B4A530482139}" srcOrd="36" destOrd="0" presId="urn:microsoft.com/office/officeart/2008/layout/LinedList"/>
    <dgm:cxn modelId="{785E81A0-CAB5-4E12-B7A0-81400EE873B4}" type="presParOf" srcId="{E26D3AEB-FE75-41D2-9016-72A4723B767E}" destId="{668CE0C7-E539-4B31-930E-74F992DE4214}" srcOrd="37" destOrd="0" presId="urn:microsoft.com/office/officeart/2008/layout/LinedList"/>
    <dgm:cxn modelId="{72FF43FA-4383-416E-A792-0DC0E9A5AE1D}" type="presParOf" srcId="{668CE0C7-E539-4B31-930E-74F992DE4214}" destId="{BE1CDC08-8E08-4174-A0A1-D09199B7AFCC}" srcOrd="0" destOrd="0" presId="urn:microsoft.com/office/officeart/2008/layout/LinedList"/>
    <dgm:cxn modelId="{8CC90B42-05D5-4578-A752-6689E780B42F}" type="presParOf" srcId="{668CE0C7-E539-4B31-930E-74F992DE4214}" destId="{BC36F879-9038-4763-A84F-13C9ABCF0B4A}" srcOrd="1" destOrd="0" presId="urn:microsoft.com/office/officeart/2008/layout/LinedList"/>
    <dgm:cxn modelId="{97ED2373-4841-4692-8B47-B959879CF710}" type="presParOf" srcId="{E26D3AEB-FE75-41D2-9016-72A4723B767E}" destId="{6A70869F-A847-4F99-8E3E-B4D9B82434AD}" srcOrd="38" destOrd="0" presId="urn:microsoft.com/office/officeart/2008/layout/LinedList"/>
    <dgm:cxn modelId="{9E5CDBC3-D69C-4D0E-AE08-B1129C0F97B5}" type="presParOf" srcId="{E26D3AEB-FE75-41D2-9016-72A4723B767E}" destId="{9A4A5016-6BB1-4688-AC84-5ECC8C25AAF6}" srcOrd="39" destOrd="0" presId="urn:microsoft.com/office/officeart/2008/layout/LinedList"/>
    <dgm:cxn modelId="{1F33FE3C-00EC-4805-B718-119F78BB9B50}" type="presParOf" srcId="{9A4A5016-6BB1-4688-AC84-5ECC8C25AAF6}" destId="{2F4FB8C6-953A-4FE1-BF00-99658A311007}" srcOrd="0" destOrd="0" presId="urn:microsoft.com/office/officeart/2008/layout/LinedList"/>
    <dgm:cxn modelId="{C4E25F33-F79D-4983-985C-209BDD03836E}" type="presParOf" srcId="{9A4A5016-6BB1-4688-AC84-5ECC8C25AAF6}" destId="{7294C61F-12EF-4BB9-B634-C719F6773ED9}" srcOrd="1" destOrd="0" presId="urn:microsoft.com/office/officeart/2008/layout/LinedList"/>
    <dgm:cxn modelId="{D6C3E82B-F068-4C29-B168-2A4F5086217B}" type="presParOf" srcId="{E26D3AEB-FE75-41D2-9016-72A4723B767E}" destId="{95B44F1A-FC58-467B-927A-439C69DFCA69}" srcOrd="40" destOrd="0" presId="urn:microsoft.com/office/officeart/2008/layout/LinedList"/>
    <dgm:cxn modelId="{54DE3B6B-62C3-4868-B2D1-3C07856FD992}" type="presParOf" srcId="{E26D3AEB-FE75-41D2-9016-72A4723B767E}" destId="{339C4E50-4AD6-4425-B222-36B680A3E1BF}" srcOrd="41" destOrd="0" presId="urn:microsoft.com/office/officeart/2008/layout/LinedList"/>
    <dgm:cxn modelId="{E23A7B93-0BA7-41FF-A65A-E0CF3E2AE6C0}" type="presParOf" srcId="{339C4E50-4AD6-4425-B222-36B680A3E1BF}" destId="{DBA744A9-59F6-483D-A1C8-DC8F296F9240}" srcOrd="0" destOrd="0" presId="urn:microsoft.com/office/officeart/2008/layout/LinedList"/>
    <dgm:cxn modelId="{38A17BC9-38FC-4B67-8EBC-A8F6A7AF221A}" type="presParOf" srcId="{339C4E50-4AD6-4425-B222-36B680A3E1BF}" destId="{9C4A3422-FBDE-4699-94E9-5E28D05BDEF5}" srcOrd="1" destOrd="0" presId="urn:microsoft.com/office/officeart/2008/layout/LinedList"/>
    <dgm:cxn modelId="{509F05D6-3150-424D-B624-A9BA50C800E7}" type="presParOf" srcId="{E26D3AEB-FE75-41D2-9016-72A4723B767E}" destId="{7B5A437E-69CA-4D57-8347-ED49CF5B35F8}" srcOrd="42" destOrd="0" presId="urn:microsoft.com/office/officeart/2008/layout/LinedList"/>
    <dgm:cxn modelId="{E7B98165-DB38-4B4E-AEDD-FB78231861CF}" type="presParOf" srcId="{E26D3AEB-FE75-41D2-9016-72A4723B767E}" destId="{3D53C9C1-BAD7-4CC3-8554-1C0C99CB95DE}" srcOrd="43" destOrd="0" presId="urn:microsoft.com/office/officeart/2008/layout/LinedList"/>
    <dgm:cxn modelId="{53C7E928-4CA9-47FE-9154-3A35E6BDF29B}" type="presParOf" srcId="{3D53C9C1-BAD7-4CC3-8554-1C0C99CB95DE}" destId="{CA057650-B5FA-48B2-8B39-F0FA34F9920E}" srcOrd="0" destOrd="0" presId="urn:microsoft.com/office/officeart/2008/layout/LinedList"/>
    <dgm:cxn modelId="{DB0ABDC4-FB3C-40CE-ACF4-AFADF2F74A7B}" type="presParOf" srcId="{3D53C9C1-BAD7-4CC3-8554-1C0C99CB95DE}" destId="{E5464846-857C-4352-BF43-21EA2E2CB811}" srcOrd="1" destOrd="0" presId="urn:microsoft.com/office/officeart/2008/layout/LinedList"/>
    <dgm:cxn modelId="{956EF0CB-6BBF-414F-A503-7D9B9F5F6EF7}" type="presParOf" srcId="{E26D3AEB-FE75-41D2-9016-72A4723B767E}" destId="{D6061BD1-9098-4404-A377-794018E63B75}" srcOrd="44" destOrd="0" presId="urn:microsoft.com/office/officeart/2008/layout/LinedList"/>
    <dgm:cxn modelId="{5E68C283-9508-45CD-AFC1-EAF96EAD667E}" type="presParOf" srcId="{E26D3AEB-FE75-41D2-9016-72A4723B767E}" destId="{39091062-F670-450C-B109-5943130EE166}" srcOrd="45" destOrd="0" presId="urn:microsoft.com/office/officeart/2008/layout/LinedList"/>
    <dgm:cxn modelId="{2D5B3FBB-53AD-46ED-B728-83C882069A7E}" type="presParOf" srcId="{39091062-F670-450C-B109-5943130EE166}" destId="{724D3D45-4F53-4653-916F-72BEC3F7A22B}" srcOrd="0" destOrd="0" presId="urn:microsoft.com/office/officeart/2008/layout/LinedList"/>
    <dgm:cxn modelId="{EEFB09C4-E280-4883-886D-B2D202D339FE}" type="presParOf" srcId="{39091062-F670-450C-B109-5943130EE166}" destId="{5B77775C-5B7B-491A-895B-5672E3DBB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924A30-5B59-40DD-887E-216C4FD869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04220E-A3EC-43EC-8468-AE11CF1C1D4B}">
      <dgm:prSet custT="1"/>
      <dgm:spPr/>
      <dgm:t>
        <a:bodyPr/>
        <a:lstStyle/>
        <a:p>
          <a:r>
            <a:rPr lang="en-US" sz="1200"/>
            <a:t>SENTENCES = 20</a:t>
          </a:r>
        </a:p>
      </dgm:t>
    </dgm:pt>
    <dgm:pt modelId="{6FE76365-352C-413C-91AB-0EFF142E108C}" type="parTrans" cxnId="{A19C44A3-92ED-421C-8BD3-B84EC9A6FED6}">
      <dgm:prSet/>
      <dgm:spPr/>
      <dgm:t>
        <a:bodyPr/>
        <a:lstStyle/>
        <a:p>
          <a:endParaRPr lang="en-US"/>
        </a:p>
      </dgm:t>
    </dgm:pt>
    <dgm:pt modelId="{F01B4DDE-55AB-431C-8F90-006AF1E1454A}" type="sibTrans" cxnId="{A19C44A3-92ED-421C-8BD3-B84EC9A6FED6}">
      <dgm:prSet/>
      <dgm:spPr/>
      <dgm:t>
        <a:bodyPr/>
        <a:lstStyle/>
        <a:p>
          <a:endParaRPr lang="en-US"/>
        </a:p>
      </dgm:t>
    </dgm:pt>
    <dgm:pt modelId="{543D3A8E-52F0-4EA8-B3B0-211FFAE3B790}">
      <dgm:prSet custT="1"/>
      <dgm:spPr/>
      <dgm:t>
        <a:bodyPr/>
        <a:lstStyle/>
        <a:p>
          <a:r>
            <a:rPr lang="en-US" sz="1200"/>
            <a:t>SENTENCE_LENGTH = 20</a:t>
          </a:r>
        </a:p>
      </dgm:t>
    </dgm:pt>
    <dgm:pt modelId="{104A2623-3D40-471F-989F-E9E49BE6450F}" type="parTrans" cxnId="{07D15439-0253-4F45-8A67-ACA31DDCFD46}">
      <dgm:prSet/>
      <dgm:spPr/>
      <dgm:t>
        <a:bodyPr/>
        <a:lstStyle/>
        <a:p>
          <a:endParaRPr lang="en-US"/>
        </a:p>
      </dgm:t>
    </dgm:pt>
    <dgm:pt modelId="{BE1BC830-8FDB-4012-9E4F-DD6002E4B03B}" type="sibTrans" cxnId="{07D15439-0253-4F45-8A67-ACA31DDCFD46}">
      <dgm:prSet/>
      <dgm:spPr/>
      <dgm:t>
        <a:bodyPr/>
        <a:lstStyle/>
        <a:p>
          <a:endParaRPr lang="en-US"/>
        </a:p>
      </dgm:t>
    </dgm:pt>
    <dgm:pt modelId="{E34FFDF6-995E-4D9E-8E0A-E1E427266888}">
      <dgm:prSet custT="1"/>
      <dgm:spPr/>
      <dgm:t>
        <a:bodyPr/>
        <a:lstStyle/>
        <a:p>
          <a:r>
            <a:rPr lang="en-US" sz="1200"/>
            <a:t>START_SENTENCE = 'the customer data cannot’</a:t>
          </a:r>
        </a:p>
      </dgm:t>
    </dgm:pt>
    <dgm:pt modelId="{24CE9126-6429-477F-8DD6-40E3E81F7503}" type="parTrans" cxnId="{EE2F599B-1B80-476E-97D1-B88D32129CAC}">
      <dgm:prSet/>
      <dgm:spPr/>
      <dgm:t>
        <a:bodyPr/>
        <a:lstStyle/>
        <a:p>
          <a:endParaRPr lang="en-US"/>
        </a:p>
      </dgm:t>
    </dgm:pt>
    <dgm:pt modelId="{FD12E1E6-221A-4775-A7D4-7F4CA6575727}" type="sibTrans" cxnId="{EE2F599B-1B80-476E-97D1-B88D32129CAC}">
      <dgm:prSet/>
      <dgm:spPr/>
      <dgm:t>
        <a:bodyPr/>
        <a:lstStyle/>
        <a:p>
          <a:endParaRPr lang="en-US"/>
        </a:p>
      </dgm:t>
    </dgm:pt>
    <dgm:pt modelId="{C440BE56-7BAC-42D4-8BFB-37D9D76BC6DB}">
      <dgm:prSet custT="1"/>
      <dgm:spPr/>
      <dgm:t>
        <a:bodyPr/>
        <a:lstStyle/>
        <a:p>
          <a:r>
            <a:rPr lang="en-US" sz="1200"/>
            <a:t>the customer data cannot be sold without prior consent from the customer or unless there is a compelling reason to suspect that the data</a:t>
          </a:r>
        </a:p>
      </dgm:t>
    </dgm:pt>
    <dgm:pt modelId="{58F71DD3-B5B6-4694-9906-E43DCB784273}" type="parTrans" cxnId="{A4D22F68-D098-4244-90F2-A85A3878910A}">
      <dgm:prSet/>
      <dgm:spPr/>
      <dgm:t>
        <a:bodyPr/>
        <a:lstStyle/>
        <a:p>
          <a:endParaRPr lang="en-US"/>
        </a:p>
      </dgm:t>
    </dgm:pt>
    <dgm:pt modelId="{3ADFE71F-04E2-4ADF-BF32-8E58F9C905A8}" type="sibTrans" cxnId="{A4D22F68-D098-4244-90F2-A85A3878910A}">
      <dgm:prSet/>
      <dgm:spPr/>
      <dgm:t>
        <a:bodyPr/>
        <a:lstStyle/>
        <a:p>
          <a:endParaRPr lang="en-US"/>
        </a:p>
      </dgm:t>
    </dgm:pt>
    <dgm:pt modelId="{3BA8F462-D22D-4E92-81B5-69FE73BC988D}">
      <dgm:prSet custT="1"/>
      <dgm:spPr/>
      <dgm:t>
        <a:bodyPr/>
        <a:lstStyle/>
        <a:p>
          <a:r>
            <a:rPr lang="en-US" sz="1200"/>
            <a:t>the customer data cannot be sold, altered, transferred or otherwise removed without the express written consent of the customer.</a:t>
          </a:r>
        </a:p>
      </dgm:t>
    </dgm:pt>
    <dgm:pt modelId="{2A690146-CE05-4506-8396-A8CDBBB650F5}" type="parTrans" cxnId="{BE1CF63E-2B3D-46EC-9ABA-0D25BF27691F}">
      <dgm:prSet/>
      <dgm:spPr/>
      <dgm:t>
        <a:bodyPr/>
        <a:lstStyle/>
        <a:p>
          <a:endParaRPr lang="en-US"/>
        </a:p>
      </dgm:t>
    </dgm:pt>
    <dgm:pt modelId="{FEC116D3-A3A4-4B95-8286-B93EC9B592D0}" type="sibTrans" cxnId="{BE1CF63E-2B3D-46EC-9ABA-0D25BF27691F}">
      <dgm:prSet/>
      <dgm:spPr/>
      <dgm:t>
        <a:bodyPr/>
        <a:lstStyle/>
        <a:p>
          <a:endParaRPr lang="en-US"/>
        </a:p>
      </dgm:t>
    </dgm:pt>
    <dgm:pt modelId="{3D3D8D1B-B9E0-4ECF-9F3C-BAC817418E58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reused without prior authorization."</a:t>
          </a:r>
        </a:p>
      </dgm:t>
    </dgm:pt>
    <dgm:pt modelId="{0D5ADE27-C1EE-4A45-AB03-67D39A69C122}" type="parTrans" cxnId="{21B72497-DEFA-49D6-AA95-C0BA99A82483}">
      <dgm:prSet/>
      <dgm:spPr/>
      <dgm:t>
        <a:bodyPr/>
        <a:lstStyle/>
        <a:p>
          <a:endParaRPr lang="en-US"/>
        </a:p>
      </dgm:t>
    </dgm:pt>
    <dgm:pt modelId="{7F332C75-347D-4028-81C6-862C76B73B90}" type="sibTrans" cxnId="{21B72497-DEFA-49D6-AA95-C0BA99A82483}">
      <dgm:prSet/>
      <dgm:spPr/>
      <dgm:t>
        <a:bodyPr/>
        <a:lstStyle/>
        <a:p>
          <a:endParaRPr lang="en-US"/>
        </a:p>
      </dgm:t>
    </dgm:pt>
    <dgm:pt modelId="{AF377F88-DD2C-46A6-8126-57909BE1493B}">
      <dgm:prSet custT="1"/>
      <dgm:spPr/>
      <dgm:t>
        <a:bodyPr/>
        <a:lstStyle/>
        <a:p>
          <a:r>
            <a:rPr lang="en-US" sz="1200"/>
            <a:t>the customer data cannot be reused if the company can do so without incurring liability for the data, and the risk of</a:t>
          </a:r>
        </a:p>
      </dgm:t>
    </dgm:pt>
    <dgm:pt modelId="{80FF5340-A7F4-4D80-BB42-3871AE9BF7B7}" type="parTrans" cxnId="{7540CB21-FCDD-445A-B54B-CB01B7E7389E}">
      <dgm:prSet/>
      <dgm:spPr/>
      <dgm:t>
        <a:bodyPr/>
        <a:lstStyle/>
        <a:p>
          <a:endParaRPr lang="en-US"/>
        </a:p>
      </dgm:t>
    </dgm:pt>
    <dgm:pt modelId="{01381D8F-8406-418A-9CAF-CE010EB0E0A3}" type="sibTrans" cxnId="{7540CB21-FCDD-445A-B54B-CB01B7E7389E}">
      <dgm:prSet/>
      <dgm:spPr/>
      <dgm:t>
        <a:bodyPr/>
        <a:lstStyle/>
        <a:p>
          <a:endParaRPr lang="en-US"/>
        </a:p>
      </dgm:t>
    </dgm:pt>
    <dgm:pt modelId="{14C1E2AA-A128-4EED-8F96-D5F534CDF6D8}">
      <dgm:prSet custT="1"/>
      <dgm:spPr/>
      <dgm:t>
        <a:bodyPr/>
        <a:lstStyle/>
        <a:p>
          <a:r>
            <a:rPr lang="en-US" sz="1200"/>
            <a:t>the customer data cannot be acquired with the expectation that any personal information is transmitted in the email," the memo says.</a:t>
          </a:r>
        </a:p>
      </dgm:t>
    </dgm:pt>
    <dgm:pt modelId="{3EFCD38A-91F5-40F2-8572-B0CC5DB44501}" type="parTrans" cxnId="{E144DDBE-3059-4366-B415-FE4001D368A1}">
      <dgm:prSet/>
      <dgm:spPr/>
      <dgm:t>
        <a:bodyPr/>
        <a:lstStyle/>
        <a:p>
          <a:endParaRPr lang="en-US"/>
        </a:p>
      </dgm:t>
    </dgm:pt>
    <dgm:pt modelId="{BD316FE3-058F-422C-985D-69E0111D65DC}" type="sibTrans" cxnId="{E144DDBE-3059-4366-B415-FE4001D368A1}">
      <dgm:prSet/>
      <dgm:spPr/>
      <dgm:t>
        <a:bodyPr/>
        <a:lstStyle/>
        <a:p>
          <a:endParaRPr lang="en-US"/>
        </a:p>
      </dgm:t>
    </dgm:pt>
    <dgm:pt modelId="{345EC8C4-426B-49F9-8645-D1C7056C9499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stored for as long as 24 hours, however they can be transferred once a day to another storage</a:t>
          </a:r>
        </a:p>
      </dgm:t>
    </dgm:pt>
    <dgm:pt modelId="{652CAED1-F12B-4582-A4E4-ADC6335A53ED}" type="parTrans" cxnId="{42261E75-A162-48F9-AF6B-5788D80F7A69}">
      <dgm:prSet/>
      <dgm:spPr/>
      <dgm:t>
        <a:bodyPr/>
        <a:lstStyle/>
        <a:p>
          <a:endParaRPr lang="en-US"/>
        </a:p>
      </dgm:t>
    </dgm:pt>
    <dgm:pt modelId="{AA008AD9-701D-441F-B6ED-BB9E86AC1147}" type="sibTrans" cxnId="{42261E75-A162-48F9-AF6B-5788D80F7A69}">
      <dgm:prSet/>
      <dgm:spPr/>
      <dgm:t>
        <a:bodyPr/>
        <a:lstStyle/>
        <a:p>
          <a:endParaRPr lang="en-US"/>
        </a:p>
      </dgm:t>
    </dgm:pt>
    <dgm:pt modelId="{4E616882-4FB9-402C-BDEE-1D5061671C98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read, analyzed or shared outside of the company's end user agreement," a representative for the company</a:t>
          </a:r>
        </a:p>
      </dgm:t>
    </dgm:pt>
    <dgm:pt modelId="{D7E248DB-57D3-422B-86C6-2D870CB25501}" type="parTrans" cxnId="{265D086E-3817-4A83-9EF1-43A9D676F7B1}">
      <dgm:prSet/>
      <dgm:spPr/>
      <dgm:t>
        <a:bodyPr/>
        <a:lstStyle/>
        <a:p>
          <a:endParaRPr lang="en-US"/>
        </a:p>
      </dgm:t>
    </dgm:pt>
    <dgm:pt modelId="{52362D9A-4996-4590-948C-056A29D51347}" type="sibTrans" cxnId="{265D086E-3817-4A83-9EF1-43A9D676F7B1}">
      <dgm:prSet/>
      <dgm:spPr/>
      <dgm:t>
        <a:bodyPr/>
        <a:lstStyle/>
        <a:p>
          <a:endParaRPr lang="en-US"/>
        </a:p>
      </dgm:t>
    </dgm:pt>
    <dgm:pt modelId="{C48A9CB9-7932-40BC-BF8C-4A1E8A54E9AB}">
      <dgm:prSet custT="1"/>
      <dgm:spPr/>
      <dgm:t>
        <a:bodyPr/>
        <a:lstStyle/>
        <a:p>
          <a:r>
            <a:rPr lang="en-US" sz="1200"/>
            <a:t>the customer data cannot be used for fraud, illegal conduct, or harassment or for any other purpose that violates the law."</a:t>
          </a:r>
        </a:p>
      </dgm:t>
    </dgm:pt>
    <dgm:pt modelId="{ED44F0F0-7521-4453-B751-9EAD02EE0D4C}" type="parTrans" cxnId="{8F051E1F-BAC2-418D-84B6-B62EEF753C7C}">
      <dgm:prSet/>
      <dgm:spPr/>
      <dgm:t>
        <a:bodyPr/>
        <a:lstStyle/>
        <a:p>
          <a:endParaRPr lang="en-US"/>
        </a:p>
      </dgm:t>
    </dgm:pt>
    <dgm:pt modelId="{FE5CBF0D-CD5A-45D5-9D44-C514A1219048}" type="sibTrans" cxnId="{8F051E1F-BAC2-418D-84B6-B62EEF753C7C}">
      <dgm:prSet/>
      <dgm:spPr/>
      <dgm:t>
        <a:bodyPr/>
        <a:lstStyle/>
        <a:p>
          <a:endParaRPr lang="en-US"/>
        </a:p>
      </dgm:t>
    </dgm:pt>
    <dgm:pt modelId="{76DAC0A7-5538-49C9-B51B-69B558E998E2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used for any purpose other than to provide you with information on that customer, which includes personal information</a:t>
          </a:r>
        </a:p>
      </dgm:t>
    </dgm:pt>
    <dgm:pt modelId="{61BBEFE6-82F2-432B-A5A6-5F26B10C1A30}" type="parTrans" cxnId="{E3E00EA5-B1E4-466C-BCA6-26A60B7FD32E}">
      <dgm:prSet/>
      <dgm:spPr/>
      <dgm:t>
        <a:bodyPr/>
        <a:lstStyle/>
        <a:p>
          <a:endParaRPr lang="en-US"/>
        </a:p>
      </dgm:t>
    </dgm:pt>
    <dgm:pt modelId="{BBA10D0B-79FC-4AF1-B7BF-C37A5512CFD1}" type="sibTrans" cxnId="{E3E00EA5-B1E4-466C-BCA6-26A60B7FD32E}">
      <dgm:prSet/>
      <dgm:spPr/>
      <dgm:t>
        <a:bodyPr/>
        <a:lstStyle/>
        <a:p>
          <a:endParaRPr lang="en-US"/>
        </a:p>
      </dgm:t>
    </dgm:pt>
    <dgm:pt modelId="{1565B873-51E9-4325-8287-5F8229353E99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copied in order to send it to a third party," the company added.</a:t>
          </a:r>
        </a:p>
      </dgm:t>
    </dgm:pt>
    <dgm:pt modelId="{30B08EA6-3A02-460F-B1A2-B609D04FBE9A}" type="parTrans" cxnId="{DF11B008-0608-4426-93FB-358A78325848}">
      <dgm:prSet/>
      <dgm:spPr/>
      <dgm:t>
        <a:bodyPr/>
        <a:lstStyle/>
        <a:p>
          <a:endParaRPr lang="en-US"/>
        </a:p>
      </dgm:t>
    </dgm:pt>
    <dgm:pt modelId="{7B37F42C-3136-43CE-9B61-1B59D9D4F31A}" type="sibTrans" cxnId="{DF11B008-0608-4426-93FB-358A78325848}">
      <dgm:prSet/>
      <dgm:spPr/>
      <dgm:t>
        <a:bodyPr/>
        <a:lstStyle/>
        <a:p>
          <a:endParaRPr lang="en-US"/>
        </a:p>
      </dgm:t>
    </dgm:pt>
    <dgm:pt modelId="{E9863369-442D-40C6-B19F-3499F35479F8}">
      <dgm:prSet custT="1"/>
      <dgm:spPr/>
      <dgm:t>
        <a:bodyPr/>
        <a:lstStyle/>
        <a:p>
          <a:r>
            <a:rPr lang="en-US" sz="1200" dirty="0"/>
            <a:t>the customer data cannot be used to create ad-tracking systems or other artificial, automated systems of the type which have been</a:t>
          </a:r>
        </a:p>
      </dgm:t>
    </dgm:pt>
    <dgm:pt modelId="{4C5BE224-9A91-49A8-AAE6-6DFC8356BFF9}" type="parTrans" cxnId="{832135D8-A423-4294-9431-65B27B610F18}">
      <dgm:prSet/>
      <dgm:spPr/>
      <dgm:t>
        <a:bodyPr/>
        <a:lstStyle/>
        <a:p>
          <a:endParaRPr lang="en-US"/>
        </a:p>
      </dgm:t>
    </dgm:pt>
    <dgm:pt modelId="{456274AA-D8E1-4FA0-87B9-DEF542995BF0}" type="sibTrans" cxnId="{832135D8-A423-4294-9431-65B27B610F18}">
      <dgm:prSet/>
      <dgm:spPr/>
      <dgm:t>
        <a:bodyPr/>
        <a:lstStyle/>
        <a:p>
          <a:endParaRPr lang="en-US"/>
        </a:p>
      </dgm:t>
    </dgm:pt>
    <dgm:pt modelId="{0A5738D4-E125-4FA8-8242-ACB22ABB6545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disclosed, unless the customer specifically states they would like to be notified."</a:t>
          </a:r>
        </a:p>
      </dgm:t>
    </dgm:pt>
    <dgm:pt modelId="{B4F0C180-FF1E-4257-92EE-043F50B4F692}" type="parTrans" cxnId="{C6FC3F8D-934F-4947-89B2-2C439C92584C}">
      <dgm:prSet/>
      <dgm:spPr/>
      <dgm:t>
        <a:bodyPr/>
        <a:lstStyle/>
        <a:p>
          <a:endParaRPr lang="en-US"/>
        </a:p>
      </dgm:t>
    </dgm:pt>
    <dgm:pt modelId="{E37E0A1A-836B-433A-BF31-F5EAF40A400B}" type="sibTrans" cxnId="{C6FC3F8D-934F-4947-89B2-2C439C92584C}">
      <dgm:prSet/>
      <dgm:spPr/>
      <dgm:t>
        <a:bodyPr/>
        <a:lstStyle/>
        <a:p>
          <a:endParaRPr lang="en-US"/>
        </a:p>
      </dgm:t>
    </dgm:pt>
    <dgm:pt modelId="{B5CAA466-09EC-40A1-9F92-2F41C667271F}">
      <dgm:prSet custT="1"/>
      <dgm:spPr/>
      <dgm:t>
        <a:bodyPr/>
        <a:lstStyle/>
        <a:p>
          <a:r>
            <a:rPr lang="en-US" sz="1200" dirty="0"/>
            <a:t>the customer data cannot be accessed for free."</a:t>
          </a:r>
        </a:p>
      </dgm:t>
    </dgm:pt>
    <dgm:pt modelId="{C1E17553-631D-41A4-B14B-D986CFE2ED31}" type="parTrans" cxnId="{862E2492-EA4C-47BF-B3D0-970F01DD1F75}">
      <dgm:prSet/>
      <dgm:spPr/>
      <dgm:t>
        <a:bodyPr/>
        <a:lstStyle/>
        <a:p>
          <a:endParaRPr lang="en-US"/>
        </a:p>
      </dgm:t>
    </dgm:pt>
    <dgm:pt modelId="{D4F31747-0BD3-42D4-8DBE-C33A3D3CAC3C}" type="sibTrans" cxnId="{862E2492-EA4C-47BF-B3D0-970F01DD1F75}">
      <dgm:prSet/>
      <dgm:spPr/>
      <dgm:t>
        <a:bodyPr/>
        <a:lstStyle/>
        <a:p>
          <a:endParaRPr lang="en-US"/>
        </a:p>
      </dgm:t>
    </dgm:pt>
    <dgm:pt modelId="{4714453E-6006-4719-9E16-330D3F020A41}">
      <dgm:prSet custT="1"/>
      <dgm:spPr/>
      <dgm:t>
        <a:bodyPr/>
        <a:lstStyle/>
        <a:p>
          <a:r>
            <a:rPr lang="en-US" sz="1200"/>
            <a:t>the customer data cannot be used to obtain information about people with intellectual disabilities", although many do offer service with an intellectual disability</a:t>
          </a:r>
        </a:p>
      </dgm:t>
    </dgm:pt>
    <dgm:pt modelId="{8BC4CC6B-B273-40D1-B22A-A9A6A18BC586}" type="parTrans" cxnId="{4028C38B-9366-4219-A8BF-9420D4B727EF}">
      <dgm:prSet/>
      <dgm:spPr/>
      <dgm:t>
        <a:bodyPr/>
        <a:lstStyle/>
        <a:p>
          <a:endParaRPr lang="en-US"/>
        </a:p>
      </dgm:t>
    </dgm:pt>
    <dgm:pt modelId="{B3720487-ECC2-497E-AC12-15315E6D7960}" type="sibTrans" cxnId="{4028C38B-9366-4219-A8BF-9420D4B727EF}">
      <dgm:prSet/>
      <dgm:spPr/>
      <dgm:t>
        <a:bodyPr/>
        <a:lstStyle/>
        <a:p>
          <a:endParaRPr lang="en-US"/>
        </a:p>
      </dgm:t>
    </dgm:pt>
    <dgm:pt modelId="{0B0C16EC-4007-4E84-9A94-96854882C89A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used to identify any particular user, as the data would not be usable to identify the individual,"</a:t>
          </a:r>
        </a:p>
      </dgm:t>
    </dgm:pt>
    <dgm:pt modelId="{BF18A05B-D0DC-4613-915E-E293CE2C2803}" type="parTrans" cxnId="{2E77A366-40F7-4305-9FDD-E8B47B18DB19}">
      <dgm:prSet/>
      <dgm:spPr/>
      <dgm:t>
        <a:bodyPr/>
        <a:lstStyle/>
        <a:p>
          <a:endParaRPr lang="en-US"/>
        </a:p>
      </dgm:t>
    </dgm:pt>
    <dgm:pt modelId="{D7CDC72F-FE52-4898-B0E3-F8ABEBE54501}" type="sibTrans" cxnId="{2E77A366-40F7-4305-9FDD-E8B47B18DB19}">
      <dgm:prSet/>
      <dgm:spPr/>
      <dgm:t>
        <a:bodyPr/>
        <a:lstStyle/>
        <a:p>
          <a:endParaRPr lang="en-US"/>
        </a:p>
      </dgm:t>
    </dgm:pt>
    <dgm:pt modelId="{873B2099-2BF0-404F-B58A-49040E78EFBD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viewed or otherwise processed without your prior consent and consent to this agreement is granted automatically.</a:t>
          </a:r>
        </a:p>
      </dgm:t>
    </dgm:pt>
    <dgm:pt modelId="{DA8AD6B4-BA78-4C05-AFA4-6A228897D19D}" type="parTrans" cxnId="{CAFB97AC-97A5-47C5-B180-D607D5686B06}">
      <dgm:prSet/>
      <dgm:spPr/>
      <dgm:t>
        <a:bodyPr/>
        <a:lstStyle/>
        <a:p>
          <a:endParaRPr lang="en-US"/>
        </a:p>
      </dgm:t>
    </dgm:pt>
    <dgm:pt modelId="{9135941B-3D88-477B-A0BA-F2B9A705D50B}" type="sibTrans" cxnId="{CAFB97AC-97A5-47C5-B180-D607D5686B06}">
      <dgm:prSet/>
      <dgm:spPr/>
      <dgm:t>
        <a:bodyPr/>
        <a:lstStyle/>
        <a:p>
          <a:endParaRPr lang="en-US"/>
        </a:p>
      </dgm:t>
    </dgm:pt>
    <dgm:pt modelId="{436E0802-68B7-4217-B7DE-EFC7D0EF6259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accessed without customer consent."</a:t>
          </a:r>
        </a:p>
      </dgm:t>
    </dgm:pt>
    <dgm:pt modelId="{D0D5A7DB-A6E4-499B-B9D2-0A033B172986}" type="parTrans" cxnId="{2FDCAB41-3260-41E9-9FF3-9E0E50FF9582}">
      <dgm:prSet/>
      <dgm:spPr/>
      <dgm:t>
        <a:bodyPr/>
        <a:lstStyle/>
        <a:p>
          <a:endParaRPr lang="en-US"/>
        </a:p>
      </dgm:t>
    </dgm:pt>
    <dgm:pt modelId="{F2AC85C5-6D8D-4083-B614-A1EBC8F01430}" type="sibTrans" cxnId="{2FDCAB41-3260-41E9-9FF3-9E0E50FF9582}">
      <dgm:prSet/>
      <dgm:spPr/>
      <dgm:t>
        <a:bodyPr/>
        <a:lstStyle/>
        <a:p>
          <a:endParaRPr lang="en-US"/>
        </a:p>
      </dgm:t>
    </dgm:pt>
    <dgm:pt modelId="{7874499D-01BA-4C23-8E7B-5F04D82A8A28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used without the permission of the client."</a:t>
          </a:r>
        </a:p>
      </dgm:t>
    </dgm:pt>
    <dgm:pt modelId="{1470E0AF-8594-4814-84F2-DF5F7DF9C018}" type="parTrans" cxnId="{3DD71BA3-03F1-4A6D-A2EC-7E25C8D9D9EB}">
      <dgm:prSet/>
      <dgm:spPr/>
      <dgm:t>
        <a:bodyPr/>
        <a:lstStyle/>
        <a:p>
          <a:endParaRPr lang="en-US"/>
        </a:p>
      </dgm:t>
    </dgm:pt>
    <dgm:pt modelId="{2AE20383-976D-43E9-A964-6FAC389276DB}" type="sibTrans" cxnId="{3DD71BA3-03F1-4A6D-A2EC-7E25C8D9D9EB}">
      <dgm:prSet/>
      <dgm:spPr/>
      <dgm:t>
        <a:bodyPr/>
        <a:lstStyle/>
        <a:p>
          <a:endParaRPr lang="en-US"/>
        </a:p>
      </dgm:t>
    </dgm:pt>
    <dgm:pt modelId="{0C86D256-65BA-4B84-90F1-0F74805FC60D}">
      <dgm:prSet custT="1"/>
      <dgm:spPr/>
      <dgm:t>
        <a:bodyPr/>
        <a:lstStyle/>
        <a:p>
          <a:r>
            <a:rPr lang="en-US" sz="1200"/>
            <a:t>the customer data cannot be shared as such," the company said.</a:t>
          </a:r>
        </a:p>
      </dgm:t>
    </dgm:pt>
    <dgm:pt modelId="{1A90811F-4BA6-4E5A-B317-042EE5237A7A}" type="parTrans" cxnId="{215970E9-3570-47D8-9852-974999C10137}">
      <dgm:prSet/>
      <dgm:spPr/>
      <dgm:t>
        <a:bodyPr/>
        <a:lstStyle/>
        <a:p>
          <a:endParaRPr lang="en-US"/>
        </a:p>
      </dgm:t>
    </dgm:pt>
    <dgm:pt modelId="{5988F81E-AF26-4CB8-8D93-4B84A95BD62D}" type="sibTrans" cxnId="{215970E9-3570-47D8-9852-974999C10137}">
      <dgm:prSet/>
      <dgm:spPr/>
      <dgm:t>
        <a:bodyPr/>
        <a:lstStyle/>
        <a:p>
          <a:endParaRPr lang="en-US"/>
        </a:p>
      </dgm:t>
    </dgm:pt>
    <dgm:pt modelId="{8C4B0693-3A5C-4314-BEFD-40C23B701BA8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the customer data cannot be accessed.</a:t>
          </a:r>
        </a:p>
      </dgm:t>
    </dgm:pt>
    <dgm:pt modelId="{5639B371-52B9-4696-924E-D94A0D2AA06B}" type="parTrans" cxnId="{C0E2F3B0-69E4-4A5C-9F89-C0B4B830CCA7}">
      <dgm:prSet/>
      <dgm:spPr/>
      <dgm:t>
        <a:bodyPr/>
        <a:lstStyle/>
        <a:p>
          <a:endParaRPr lang="en-US"/>
        </a:p>
      </dgm:t>
    </dgm:pt>
    <dgm:pt modelId="{DA0AB00F-3567-4AAA-AA14-10853C689BFC}" type="sibTrans" cxnId="{C0E2F3B0-69E4-4A5C-9F89-C0B4B830CCA7}">
      <dgm:prSet/>
      <dgm:spPr/>
      <dgm:t>
        <a:bodyPr/>
        <a:lstStyle/>
        <a:p>
          <a:endParaRPr lang="en-US"/>
        </a:p>
      </dgm:t>
    </dgm:pt>
    <dgm:pt modelId="{B70119F0-B860-4759-AF72-B4E2C145B274}" type="pres">
      <dgm:prSet presAssocID="{9D924A30-5B59-40DD-887E-216C4FD869A2}" presName="vert0" presStyleCnt="0">
        <dgm:presLayoutVars>
          <dgm:dir/>
          <dgm:animOne val="branch"/>
          <dgm:animLvl val="lvl"/>
        </dgm:presLayoutVars>
      </dgm:prSet>
      <dgm:spPr/>
    </dgm:pt>
    <dgm:pt modelId="{B9B4B0F3-170A-46FA-B796-B920B502A57E}" type="pres">
      <dgm:prSet presAssocID="{5604220E-A3EC-43EC-8468-AE11CF1C1D4B}" presName="thickLine" presStyleLbl="alignNode1" presStyleIdx="0" presStyleCnt="23"/>
      <dgm:spPr/>
    </dgm:pt>
    <dgm:pt modelId="{B2A005A2-7332-440B-8FED-E0FC937D99ED}" type="pres">
      <dgm:prSet presAssocID="{5604220E-A3EC-43EC-8468-AE11CF1C1D4B}" presName="horz1" presStyleCnt="0"/>
      <dgm:spPr/>
    </dgm:pt>
    <dgm:pt modelId="{60F90A7A-5722-473F-92DE-8D728DE3EC91}" type="pres">
      <dgm:prSet presAssocID="{5604220E-A3EC-43EC-8468-AE11CF1C1D4B}" presName="tx1" presStyleLbl="revTx" presStyleIdx="0" presStyleCnt="23"/>
      <dgm:spPr/>
    </dgm:pt>
    <dgm:pt modelId="{61D40351-73C7-430C-B8E1-5F2D978F9AB0}" type="pres">
      <dgm:prSet presAssocID="{5604220E-A3EC-43EC-8468-AE11CF1C1D4B}" presName="vert1" presStyleCnt="0"/>
      <dgm:spPr/>
    </dgm:pt>
    <dgm:pt modelId="{195FD7B1-5A74-4C19-AF86-5C9ED8BCB5A5}" type="pres">
      <dgm:prSet presAssocID="{543D3A8E-52F0-4EA8-B3B0-211FFAE3B790}" presName="thickLine" presStyleLbl="alignNode1" presStyleIdx="1" presStyleCnt="23"/>
      <dgm:spPr/>
    </dgm:pt>
    <dgm:pt modelId="{7ABE6770-3F4A-4AF7-8E40-D3D901B9333C}" type="pres">
      <dgm:prSet presAssocID="{543D3A8E-52F0-4EA8-B3B0-211FFAE3B790}" presName="horz1" presStyleCnt="0"/>
      <dgm:spPr/>
    </dgm:pt>
    <dgm:pt modelId="{B7238E5A-ABAB-49DB-9BA5-ACE36BB1FB8F}" type="pres">
      <dgm:prSet presAssocID="{543D3A8E-52F0-4EA8-B3B0-211FFAE3B790}" presName="tx1" presStyleLbl="revTx" presStyleIdx="1" presStyleCnt="23"/>
      <dgm:spPr/>
    </dgm:pt>
    <dgm:pt modelId="{8693D34B-592C-4D9F-B2EF-C15DB59F54BC}" type="pres">
      <dgm:prSet presAssocID="{543D3A8E-52F0-4EA8-B3B0-211FFAE3B790}" presName="vert1" presStyleCnt="0"/>
      <dgm:spPr/>
    </dgm:pt>
    <dgm:pt modelId="{67208EE6-CAED-4D65-A845-8B766BCF2DB0}" type="pres">
      <dgm:prSet presAssocID="{E34FFDF6-995E-4D9E-8E0A-E1E427266888}" presName="thickLine" presStyleLbl="alignNode1" presStyleIdx="2" presStyleCnt="23"/>
      <dgm:spPr/>
    </dgm:pt>
    <dgm:pt modelId="{D4508F6E-56BE-4F87-B092-1483EA295CC6}" type="pres">
      <dgm:prSet presAssocID="{E34FFDF6-995E-4D9E-8E0A-E1E427266888}" presName="horz1" presStyleCnt="0"/>
      <dgm:spPr/>
    </dgm:pt>
    <dgm:pt modelId="{FE0BB9D9-9F1A-4E56-9B99-61F31F84C3C2}" type="pres">
      <dgm:prSet presAssocID="{E34FFDF6-995E-4D9E-8E0A-E1E427266888}" presName="tx1" presStyleLbl="revTx" presStyleIdx="2" presStyleCnt="23"/>
      <dgm:spPr/>
    </dgm:pt>
    <dgm:pt modelId="{521B6947-0F72-4B29-9CA7-2BAA40962F65}" type="pres">
      <dgm:prSet presAssocID="{E34FFDF6-995E-4D9E-8E0A-E1E427266888}" presName="vert1" presStyleCnt="0"/>
      <dgm:spPr/>
    </dgm:pt>
    <dgm:pt modelId="{252F0850-27DF-4EBA-BE78-4E11A892D171}" type="pres">
      <dgm:prSet presAssocID="{C440BE56-7BAC-42D4-8BFB-37D9D76BC6DB}" presName="thickLine" presStyleLbl="alignNode1" presStyleIdx="3" presStyleCnt="23"/>
      <dgm:spPr/>
    </dgm:pt>
    <dgm:pt modelId="{B4FD9CA9-90CA-4C60-8699-8AA449A01E92}" type="pres">
      <dgm:prSet presAssocID="{C440BE56-7BAC-42D4-8BFB-37D9D76BC6DB}" presName="horz1" presStyleCnt="0"/>
      <dgm:spPr/>
    </dgm:pt>
    <dgm:pt modelId="{EE78562D-E8A5-477C-A3FF-DBED6EFFD7F4}" type="pres">
      <dgm:prSet presAssocID="{C440BE56-7BAC-42D4-8BFB-37D9D76BC6DB}" presName="tx1" presStyleLbl="revTx" presStyleIdx="3" presStyleCnt="23"/>
      <dgm:spPr/>
    </dgm:pt>
    <dgm:pt modelId="{1FFC8F90-0DB2-42D6-B3F3-9BDCE12D720C}" type="pres">
      <dgm:prSet presAssocID="{C440BE56-7BAC-42D4-8BFB-37D9D76BC6DB}" presName="vert1" presStyleCnt="0"/>
      <dgm:spPr/>
    </dgm:pt>
    <dgm:pt modelId="{73DA3E87-56A8-486E-ACDA-07D237E27CCC}" type="pres">
      <dgm:prSet presAssocID="{3BA8F462-D22D-4E92-81B5-69FE73BC988D}" presName="thickLine" presStyleLbl="alignNode1" presStyleIdx="4" presStyleCnt="23"/>
      <dgm:spPr/>
    </dgm:pt>
    <dgm:pt modelId="{F29ADEEE-58C1-46E6-AFDD-73B9E7E9AED2}" type="pres">
      <dgm:prSet presAssocID="{3BA8F462-D22D-4E92-81B5-69FE73BC988D}" presName="horz1" presStyleCnt="0"/>
      <dgm:spPr/>
    </dgm:pt>
    <dgm:pt modelId="{97B44E6C-01EA-467C-A192-18B09138591B}" type="pres">
      <dgm:prSet presAssocID="{3BA8F462-D22D-4E92-81B5-69FE73BC988D}" presName="tx1" presStyleLbl="revTx" presStyleIdx="4" presStyleCnt="23"/>
      <dgm:spPr/>
    </dgm:pt>
    <dgm:pt modelId="{E05F8A25-0348-4F10-947D-AE1E886020F7}" type="pres">
      <dgm:prSet presAssocID="{3BA8F462-D22D-4E92-81B5-69FE73BC988D}" presName="vert1" presStyleCnt="0"/>
      <dgm:spPr/>
    </dgm:pt>
    <dgm:pt modelId="{50D6BFAC-D410-401F-91E9-99D0BAB80FAC}" type="pres">
      <dgm:prSet presAssocID="{3D3D8D1B-B9E0-4ECF-9F3C-BAC817418E58}" presName="thickLine" presStyleLbl="alignNode1" presStyleIdx="5" presStyleCnt="23"/>
      <dgm:spPr/>
    </dgm:pt>
    <dgm:pt modelId="{E84BB26D-4B88-4DC3-B805-1F1FD6B062EB}" type="pres">
      <dgm:prSet presAssocID="{3D3D8D1B-B9E0-4ECF-9F3C-BAC817418E58}" presName="horz1" presStyleCnt="0"/>
      <dgm:spPr/>
    </dgm:pt>
    <dgm:pt modelId="{52D1BB69-7D76-4E02-90EE-5BD7A237A374}" type="pres">
      <dgm:prSet presAssocID="{3D3D8D1B-B9E0-4ECF-9F3C-BAC817418E58}" presName="tx1" presStyleLbl="revTx" presStyleIdx="5" presStyleCnt="23"/>
      <dgm:spPr/>
    </dgm:pt>
    <dgm:pt modelId="{5A640EFF-AFC6-467C-A79E-74605970784C}" type="pres">
      <dgm:prSet presAssocID="{3D3D8D1B-B9E0-4ECF-9F3C-BAC817418E58}" presName="vert1" presStyleCnt="0"/>
      <dgm:spPr/>
    </dgm:pt>
    <dgm:pt modelId="{E020688E-63B1-470D-AF94-57A7861DCEF3}" type="pres">
      <dgm:prSet presAssocID="{AF377F88-DD2C-46A6-8126-57909BE1493B}" presName="thickLine" presStyleLbl="alignNode1" presStyleIdx="6" presStyleCnt="23"/>
      <dgm:spPr/>
    </dgm:pt>
    <dgm:pt modelId="{736E39DA-9445-4157-9671-C677530039D6}" type="pres">
      <dgm:prSet presAssocID="{AF377F88-DD2C-46A6-8126-57909BE1493B}" presName="horz1" presStyleCnt="0"/>
      <dgm:spPr/>
    </dgm:pt>
    <dgm:pt modelId="{3DC932F5-F1F3-4E5E-B11E-B1F34C7F32FE}" type="pres">
      <dgm:prSet presAssocID="{AF377F88-DD2C-46A6-8126-57909BE1493B}" presName="tx1" presStyleLbl="revTx" presStyleIdx="6" presStyleCnt="23"/>
      <dgm:spPr/>
    </dgm:pt>
    <dgm:pt modelId="{8DD85F71-766D-43CA-B75E-F37A9A0645C6}" type="pres">
      <dgm:prSet presAssocID="{AF377F88-DD2C-46A6-8126-57909BE1493B}" presName="vert1" presStyleCnt="0"/>
      <dgm:spPr/>
    </dgm:pt>
    <dgm:pt modelId="{4CC0DB87-0D78-4C16-B5A4-A9BFE9DDFEB8}" type="pres">
      <dgm:prSet presAssocID="{14C1E2AA-A128-4EED-8F96-D5F534CDF6D8}" presName="thickLine" presStyleLbl="alignNode1" presStyleIdx="7" presStyleCnt="23"/>
      <dgm:spPr/>
    </dgm:pt>
    <dgm:pt modelId="{D9C617B9-9164-4A9E-B90E-BEEB0066C3F2}" type="pres">
      <dgm:prSet presAssocID="{14C1E2AA-A128-4EED-8F96-D5F534CDF6D8}" presName="horz1" presStyleCnt="0"/>
      <dgm:spPr/>
    </dgm:pt>
    <dgm:pt modelId="{97631144-226F-4AE0-8FD5-2C9434C1103B}" type="pres">
      <dgm:prSet presAssocID="{14C1E2AA-A128-4EED-8F96-D5F534CDF6D8}" presName="tx1" presStyleLbl="revTx" presStyleIdx="7" presStyleCnt="23"/>
      <dgm:spPr/>
    </dgm:pt>
    <dgm:pt modelId="{24D9A79C-9D49-46C5-AE6D-0CFAA69AC8B4}" type="pres">
      <dgm:prSet presAssocID="{14C1E2AA-A128-4EED-8F96-D5F534CDF6D8}" presName="vert1" presStyleCnt="0"/>
      <dgm:spPr/>
    </dgm:pt>
    <dgm:pt modelId="{C3F7A4A2-0419-4D1B-B9E3-BED9A1596E77}" type="pres">
      <dgm:prSet presAssocID="{345EC8C4-426B-49F9-8645-D1C7056C9499}" presName="thickLine" presStyleLbl="alignNode1" presStyleIdx="8" presStyleCnt="23"/>
      <dgm:spPr/>
    </dgm:pt>
    <dgm:pt modelId="{B7371A2C-C85C-45A2-AE3C-00C34221B51F}" type="pres">
      <dgm:prSet presAssocID="{345EC8C4-426B-49F9-8645-D1C7056C9499}" presName="horz1" presStyleCnt="0"/>
      <dgm:spPr/>
    </dgm:pt>
    <dgm:pt modelId="{0DEAC5BA-204B-41C5-ACAD-051D84534AA5}" type="pres">
      <dgm:prSet presAssocID="{345EC8C4-426B-49F9-8645-D1C7056C9499}" presName="tx1" presStyleLbl="revTx" presStyleIdx="8" presStyleCnt="23"/>
      <dgm:spPr/>
    </dgm:pt>
    <dgm:pt modelId="{412DF9C2-2634-4030-A5AB-35EAFE5DB9D0}" type="pres">
      <dgm:prSet presAssocID="{345EC8C4-426B-49F9-8645-D1C7056C9499}" presName="vert1" presStyleCnt="0"/>
      <dgm:spPr/>
    </dgm:pt>
    <dgm:pt modelId="{9F030298-E959-4181-A20C-68A9AC4CA493}" type="pres">
      <dgm:prSet presAssocID="{4E616882-4FB9-402C-BDEE-1D5061671C98}" presName="thickLine" presStyleLbl="alignNode1" presStyleIdx="9" presStyleCnt="23"/>
      <dgm:spPr/>
    </dgm:pt>
    <dgm:pt modelId="{00BBE21F-FA91-4450-AE4D-133D93D35245}" type="pres">
      <dgm:prSet presAssocID="{4E616882-4FB9-402C-BDEE-1D5061671C98}" presName="horz1" presStyleCnt="0"/>
      <dgm:spPr/>
    </dgm:pt>
    <dgm:pt modelId="{4CC102D0-2C16-4B97-8C1E-0776CDBE91FD}" type="pres">
      <dgm:prSet presAssocID="{4E616882-4FB9-402C-BDEE-1D5061671C98}" presName="tx1" presStyleLbl="revTx" presStyleIdx="9" presStyleCnt="23"/>
      <dgm:spPr/>
    </dgm:pt>
    <dgm:pt modelId="{1D73CAD2-4D43-482F-9AC4-6FB28535BBB6}" type="pres">
      <dgm:prSet presAssocID="{4E616882-4FB9-402C-BDEE-1D5061671C98}" presName="vert1" presStyleCnt="0"/>
      <dgm:spPr/>
    </dgm:pt>
    <dgm:pt modelId="{A2A4CE18-5E90-4A61-B187-704A938B63FB}" type="pres">
      <dgm:prSet presAssocID="{C48A9CB9-7932-40BC-BF8C-4A1E8A54E9AB}" presName="thickLine" presStyleLbl="alignNode1" presStyleIdx="10" presStyleCnt="23"/>
      <dgm:spPr/>
    </dgm:pt>
    <dgm:pt modelId="{DD7E3965-499B-41CD-A517-513BC10A62A1}" type="pres">
      <dgm:prSet presAssocID="{C48A9CB9-7932-40BC-BF8C-4A1E8A54E9AB}" presName="horz1" presStyleCnt="0"/>
      <dgm:spPr/>
    </dgm:pt>
    <dgm:pt modelId="{AD944732-08F8-420C-B1C2-90FAE20875BE}" type="pres">
      <dgm:prSet presAssocID="{C48A9CB9-7932-40BC-BF8C-4A1E8A54E9AB}" presName="tx1" presStyleLbl="revTx" presStyleIdx="10" presStyleCnt="23"/>
      <dgm:spPr/>
    </dgm:pt>
    <dgm:pt modelId="{00A34EBC-83C3-434F-8BA0-B0E84E004914}" type="pres">
      <dgm:prSet presAssocID="{C48A9CB9-7932-40BC-BF8C-4A1E8A54E9AB}" presName="vert1" presStyleCnt="0"/>
      <dgm:spPr/>
    </dgm:pt>
    <dgm:pt modelId="{E084677A-628C-44DE-B534-D7A3FC4E400B}" type="pres">
      <dgm:prSet presAssocID="{76DAC0A7-5538-49C9-B51B-69B558E998E2}" presName="thickLine" presStyleLbl="alignNode1" presStyleIdx="11" presStyleCnt="23"/>
      <dgm:spPr/>
    </dgm:pt>
    <dgm:pt modelId="{1F91C6EC-24FC-41EB-AE1F-C8AA4CCCBF27}" type="pres">
      <dgm:prSet presAssocID="{76DAC0A7-5538-49C9-B51B-69B558E998E2}" presName="horz1" presStyleCnt="0"/>
      <dgm:spPr/>
    </dgm:pt>
    <dgm:pt modelId="{E993FAC8-983A-46FD-8C34-75C3D9D8F886}" type="pres">
      <dgm:prSet presAssocID="{76DAC0A7-5538-49C9-B51B-69B558E998E2}" presName="tx1" presStyleLbl="revTx" presStyleIdx="11" presStyleCnt="23"/>
      <dgm:spPr/>
    </dgm:pt>
    <dgm:pt modelId="{7804B45B-5A4A-4626-8D19-4618E92CA607}" type="pres">
      <dgm:prSet presAssocID="{76DAC0A7-5538-49C9-B51B-69B558E998E2}" presName="vert1" presStyleCnt="0"/>
      <dgm:spPr/>
    </dgm:pt>
    <dgm:pt modelId="{7BC60B4C-1182-4164-8CD2-37B18D6A660E}" type="pres">
      <dgm:prSet presAssocID="{1565B873-51E9-4325-8287-5F8229353E99}" presName="thickLine" presStyleLbl="alignNode1" presStyleIdx="12" presStyleCnt="23"/>
      <dgm:spPr/>
    </dgm:pt>
    <dgm:pt modelId="{3C7FDC6B-E0BA-4E37-B7FF-611FFB4A4B53}" type="pres">
      <dgm:prSet presAssocID="{1565B873-51E9-4325-8287-5F8229353E99}" presName="horz1" presStyleCnt="0"/>
      <dgm:spPr/>
    </dgm:pt>
    <dgm:pt modelId="{67DE06ED-F99E-482F-A475-CEE7C249D060}" type="pres">
      <dgm:prSet presAssocID="{1565B873-51E9-4325-8287-5F8229353E99}" presName="tx1" presStyleLbl="revTx" presStyleIdx="12" presStyleCnt="23"/>
      <dgm:spPr/>
    </dgm:pt>
    <dgm:pt modelId="{852A6B3F-7A4C-452D-A9A8-BDDD7D8C29C3}" type="pres">
      <dgm:prSet presAssocID="{1565B873-51E9-4325-8287-5F8229353E99}" presName="vert1" presStyleCnt="0"/>
      <dgm:spPr/>
    </dgm:pt>
    <dgm:pt modelId="{27B06A08-E38B-4F11-873F-002A45701CD2}" type="pres">
      <dgm:prSet presAssocID="{E9863369-442D-40C6-B19F-3499F35479F8}" presName="thickLine" presStyleLbl="alignNode1" presStyleIdx="13" presStyleCnt="23"/>
      <dgm:spPr/>
    </dgm:pt>
    <dgm:pt modelId="{2B4D934A-06BE-439E-8A65-F2D5E1D5E137}" type="pres">
      <dgm:prSet presAssocID="{E9863369-442D-40C6-B19F-3499F35479F8}" presName="horz1" presStyleCnt="0"/>
      <dgm:spPr/>
    </dgm:pt>
    <dgm:pt modelId="{9464CCD6-AABC-4AC5-BDB3-E422F43E48FA}" type="pres">
      <dgm:prSet presAssocID="{E9863369-442D-40C6-B19F-3499F35479F8}" presName="tx1" presStyleLbl="revTx" presStyleIdx="13" presStyleCnt="23"/>
      <dgm:spPr/>
    </dgm:pt>
    <dgm:pt modelId="{064D28EE-645E-4029-8242-434189BB8C38}" type="pres">
      <dgm:prSet presAssocID="{E9863369-442D-40C6-B19F-3499F35479F8}" presName="vert1" presStyleCnt="0"/>
      <dgm:spPr/>
    </dgm:pt>
    <dgm:pt modelId="{14C59FED-1F32-4964-81C2-225ED6D75381}" type="pres">
      <dgm:prSet presAssocID="{0A5738D4-E125-4FA8-8242-ACB22ABB6545}" presName="thickLine" presStyleLbl="alignNode1" presStyleIdx="14" presStyleCnt="23"/>
      <dgm:spPr/>
    </dgm:pt>
    <dgm:pt modelId="{D1026461-C918-4B6B-8EBF-DB1030687E5B}" type="pres">
      <dgm:prSet presAssocID="{0A5738D4-E125-4FA8-8242-ACB22ABB6545}" presName="horz1" presStyleCnt="0"/>
      <dgm:spPr/>
    </dgm:pt>
    <dgm:pt modelId="{96632965-5F39-433C-A28A-8C2F372F2AB0}" type="pres">
      <dgm:prSet presAssocID="{0A5738D4-E125-4FA8-8242-ACB22ABB6545}" presName="tx1" presStyleLbl="revTx" presStyleIdx="14" presStyleCnt="23"/>
      <dgm:spPr/>
    </dgm:pt>
    <dgm:pt modelId="{0E5B9C01-5395-4991-96F8-FE0D6191C394}" type="pres">
      <dgm:prSet presAssocID="{0A5738D4-E125-4FA8-8242-ACB22ABB6545}" presName="vert1" presStyleCnt="0"/>
      <dgm:spPr/>
    </dgm:pt>
    <dgm:pt modelId="{61C2DB4E-0E5F-4EB6-AE0A-AA0CE6547B9C}" type="pres">
      <dgm:prSet presAssocID="{B5CAA466-09EC-40A1-9F92-2F41C667271F}" presName="thickLine" presStyleLbl="alignNode1" presStyleIdx="15" presStyleCnt="23"/>
      <dgm:spPr/>
    </dgm:pt>
    <dgm:pt modelId="{B89A727C-D44B-4CEC-96BE-BDD279D76740}" type="pres">
      <dgm:prSet presAssocID="{B5CAA466-09EC-40A1-9F92-2F41C667271F}" presName="horz1" presStyleCnt="0"/>
      <dgm:spPr/>
    </dgm:pt>
    <dgm:pt modelId="{991D7548-6ED8-413E-9220-6685272A6D8C}" type="pres">
      <dgm:prSet presAssocID="{B5CAA466-09EC-40A1-9F92-2F41C667271F}" presName="tx1" presStyleLbl="revTx" presStyleIdx="15" presStyleCnt="23"/>
      <dgm:spPr/>
    </dgm:pt>
    <dgm:pt modelId="{B5AF9268-669C-4006-A070-205CE12A6611}" type="pres">
      <dgm:prSet presAssocID="{B5CAA466-09EC-40A1-9F92-2F41C667271F}" presName="vert1" presStyleCnt="0"/>
      <dgm:spPr/>
    </dgm:pt>
    <dgm:pt modelId="{D6D1428F-9E2B-4309-A71A-BF98BABD4463}" type="pres">
      <dgm:prSet presAssocID="{4714453E-6006-4719-9E16-330D3F020A41}" presName="thickLine" presStyleLbl="alignNode1" presStyleIdx="16" presStyleCnt="23"/>
      <dgm:spPr/>
    </dgm:pt>
    <dgm:pt modelId="{9D01D473-296E-470D-8AB3-F788E432A361}" type="pres">
      <dgm:prSet presAssocID="{4714453E-6006-4719-9E16-330D3F020A41}" presName="horz1" presStyleCnt="0"/>
      <dgm:spPr/>
    </dgm:pt>
    <dgm:pt modelId="{60615E62-3ACB-4B97-9DB2-0465335736FC}" type="pres">
      <dgm:prSet presAssocID="{4714453E-6006-4719-9E16-330D3F020A41}" presName="tx1" presStyleLbl="revTx" presStyleIdx="16" presStyleCnt="23"/>
      <dgm:spPr/>
    </dgm:pt>
    <dgm:pt modelId="{7DCAE89C-92C6-4219-B4A7-A1C41629723D}" type="pres">
      <dgm:prSet presAssocID="{4714453E-6006-4719-9E16-330D3F020A41}" presName="vert1" presStyleCnt="0"/>
      <dgm:spPr/>
    </dgm:pt>
    <dgm:pt modelId="{FDC7F0A6-B789-443D-BF86-0E4C2DAA41EE}" type="pres">
      <dgm:prSet presAssocID="{0B0C16EC-4007-4E84-9A94-96854882C89A}" presName="thickLine" presStyleLbl="alignNode1" presStyleIdx="17" presStyleCnt="23"/>
      <dgm:spPr/>
    </dgm:pt>
    <dgm:pt modelId="{FDD54B9D-2C02-4A56-9B40-53053407CEF2}" type="pres">
      <dgm:prSet presAssocID="{0B0C16EC-4007-4E84-9A94-96854882C89A}" presName="horz1" presStyleCnt="0"/>
      <dgm:spPr/>
    </dgm:pt>
    <dgm:pt modelId="{D7C0EFA2-202D-495C-9669-BE373D9E7719}" type="pres">
      <dgm:prSet presAssocID="{0B0C16EC-4007-4E84-9A94-96854882C89A}" presName="tx1" presStyleLbl="revTx" presStyleIdx="17" presStyleCnt="23"/>
      <dgm:spPr/>
    </dgm:pt>
    <dgm:pt modelId="{980166C2-75FA-4CEA-A8BF-652E6F5F1713}" type="pres">
      <dgm:prSet presAssocID="{0B0C16EC-4007-4E84-9A94-96854882C89A}" presName="vert1" presStyleCnt="0"/>
      <dgm:spPr/>
    </dgm:pt>
    <dgm:pt modelId="{7BA2199E-8132-4FEE-882C-78BA147C9504}" type="pres">
      <dgm:prSet presAssocID="{873B2099-2BF0-404F-B58A-49040E78EFBD}" presName="thickLine" presStyleLbl="alignNode1" presStyleIdx="18" presStyleCnt="23"/>
      <dgm:spPr/>
    </dgm:pt>
    <dgm:pt modelId="{CA484033-1C45-47CF-9F38-388D53D71905}" type="pres">
      <dgm:prSet presAssocID="{873B2099-2BF0-404F-B58A-49040E78EFBD}" presName="horz1" presStyleCnt="0"/>
      <dgm:spPr/>
    </dgm:pt>
    <dgm:pt modelId="{AACF9F35-E16E-44A3-8F05-D4F2C32257F8}" type="pres">
      <dgm:prSet presAssocID="{873B2099-2BF0-404F-B58A-49040E78EFBD}" presName="tx1" presStyleLbl="revTx" presStyleIdx="18" presStyleCnt="23"/>
      <dgm:spPr/>
    </dgm:pt>
    <dgm:pt modelId="{E0340FF7-A0B5-4106-B328-02A413D48642}" type="pres">
      <dgm:prSet presAssocID="{873B2099-2BF0-404F-B58A-49040E78EFBD}" presName="vert1" presStyleCnt="0"/>
      <dgm:spPr/>
    </dgm:pt>
    <dgm:pt modelId="{CB583690-2C87-413A-87F4-BE02D5F95AE4}" type="pres">
      <dgm:prSet presAssocID="{436E0802-68B7-4217-B7DE-EFC7D0EF6259}" presName="thickLine" presStyleLbl="alignNode1" presStyleIdx="19" presStyleCnt="23"/>
      <dgm:spPr/>
    </dgm:pt>
    <dgm:pt modelId="{54AEFA68-0FD3-4AA1-97F3-41DF37F349DF}" type="pres">
      <dgm:prSet presAssocID="{436E0802-68B7-4217-B7DE-EFC7D0EF6259}" presName="horz1" presStyleCnt="0"/>
      <dgm:spPr/>
    </dgm:pt>
    <dgm:pt modelId="{385AC0EC-EA12-4D6B-8EB0-2915F47CADB2}" type="pres">
      <dgm:prSet presAssocID="{436E0802-68B7-4217-B7DE-EFC7D0EF6259}" presName="tx1" presStyleLbl="revTx" presStyleIdx="19" presStyleCnt="23"/>
      <dgm:spPr/>
    </dgm:pt>
    <dgm:pt modelId="{5165ACEF-3C42-48BD-955F-82EE35BF88B0}" type="pres">
      <dgm:prSet presAssocID="{436E0802-68B7-4217-B7DE-EFC7D0EF6259}" presName="vert1" presStyleCnt="0"/>
      <dgm:spPr/>
    </dgm:pt>
    <dgm:pt modelId="{0768C0C4-C356-4FDD-829D-424E46BD7A28}" type="pres">
      <dgm:prSet presAssocID="{7874499D-01BA-4C23-8E7B-5F04D82A8A28}" presName="thickLine" presStyleLbl="alignNode1" presStyleIdx="20" presStyleCnt="23"/>
      <dgm:spPr/>
    </dgm:pt>
    <dgm:pt modelId="{892792C0-6F5C-417E-B71D-96E79A04C452}" type="pres">
      <dgm:prSet presAssocID="{7874499D-01BA-4C23-8E7B-5F04D82A8A28}" presName="horz1" presStyleCnt="0"/>
      <dgm:spPr/>
    </dgm:pt>
    <dgm:pt modelId="{6D27A6ED-92FA-417D-B054-E11ED1F4BC4C}" type="pres">
      <dgm:prSet presAssocID="{7874499D-01BA-4C23-8E7B-5F04D82A8A28}" presName="tx1" presStyleLbl="revTx" presStyleIdx="20" presStyleCnt="23"/>
      <dgm:spPr/>
    </dgm:pt>
    <dgm:pt modelId="{4A342396-C537-4563-8DA1-5FAE9CBDEBEF}" type="pres">
      <dgm:prSet presAssocID="{7874499D-01BA-4C23-8E7B-5F04D82A8A28}" presName="vert1" presStyleCnt="0"/>
      <dgm:spPr/>
    </dgm:pt>
    <dgm:pt modelId="{C694BBAF-DAE1-4562-8813-13FB6C6A13DD}" type="pres">
      <dgm:prSet presAssocID="{0C86D256-65BA-4B84-90F1-0F74805FC60D}" presName="thickLine" presStyleLbl="alignNode1" presStyleIdx="21" presStyleCnt="23"/>
      <dgm:spPr/>
    </dgm:pt>
    <dgm:pt modelId="{F7E5D360-45B9-42AA-9015-9AA5822E92A0}" type="pres">
      <dgm:prSet presAssocID="{0C86D256-65BA-4B84-90F1-0F74805FC60D}" presName="horz1" presStyleCnt="0"/>
      <dgm:spPr/>
    </dgm:pt>
    <dgm:pt modelId="{FC5DC225-CA8F-4090-BE2E-F24F5C30EAE9}" type="pres">
      <dgm:prSet presAssocID="{0C86D256-65BA-4B84-90F1-0F74805FC60D}" presName="tx1" presStyleLbl="revTx" presStyleIdx="21" presStyleCnt="23"/>
      <dgm:spPr/>
    </dgm:pt>
    <dgm:pt modelId="{3CD86D29-27E3-4264-B879-6C4458276FA4}" type="pres">
      <dgm:prSet presAssocID="{0C86D256-65BA-4B84-90F1-0F74805FC60D}" presName="vert1" presStyleCnt="0"/>
      <dgm:spPr/>
    </dgm:pt>
    <dgm:pt modelId="{1066E588-5764-4AD5-86E6-A9B28ABC8181}" type="pres">
      <dgm:prSet presAssocID="{8C4B0693-3A5C-4314-BEFD-40C23B701BA8}" presName="thickLine" presStyleLbl="alignNode1" presStyleIdx="22" presStyleCnt="23"/>
      <dgm:spPr/>
    </dgm:pt>
    <dgm:pt modelId="{2D4E7C8B-B02C-4119-8362-84C6998282B9}" type="pres">
      <dgm:prSet presAssocID="{8C4B0693-3A5C-4314-BEFD-40C23B701BA8}" presName="horz1" presStyleCnt="0"/>
      <dgm:spPr/>
    </dgm:pt>
    <dgm:pt modelId="{34B74EB6-9F73-4750-AE94-AC42135B7126}" type="pres">
      <dgm:prSet presAssocID="{8C4B0693-3A5C-4314-BEFD-40C23B701BA8}" presName="tx1" presStyleLbl="revTx" presStyleIdx="22" presStyleCnt="23"/>
      <dgm:spPr/>
    </dgm:pt>
    <dgm:pt modelId="{29A9A05F-32D8-4856-A341-C3628686C0EE}" type="pres">
      <dgm:prSet presAssocID="{8C4B0693-3A5C-4314-BEFD-40C23B701BA8}" presName="vert1" presStyleCnt="0"/>
      <dgm:spPr/>
    </dgm:pt>
  </dgm:ptLst>
  <dgm:cxnLst>
    <dgm:cxn modelId="{9F1AB306-CCA5-4A10-A58C-8FB452A73141}" type="presOf" srcId="{3BA8F462-D22D-4E92-81B5-69FE73BC988D}" destId="{97B44E6C-01EA-467C-A192-18B09138591B}" srcOrd="0" destOrd="0" presId="urn:microsoft.com/office/officeart/2008/layout/LinedList"/>
    <dgm:cxn modelId="{DF11B008-0608-4426-93FB-358A78325848}" srcId="{9D924A30-5B59-40DD-887E-216C4FD869A2}" destId="{1565B873-51E9-4325-8287-5F8229353E99}" srcOrd="12" destOrd="0" parTransId="{30B08EA6-3A02-460F-B1A2-B609D04FBE9A}" sibTransId="{7B37F42C-3136-43CE-9B61-1B59D9D4F31A}"/>
    <dgm:cxn modelId="{B7B4920E-29B7-46DB-8666-3C69F2C4DCA2}" type="presOf" srcId="{B5CAA466-09EC-40A1-9F92-2F41C667271F}" destId="{991D7548-6ED8-413E-9220-6685272A6D8C}" srcOrd="0" destOrd="0" presId="urn:microsoft.com/office/officeart/2008/layout/LinedList"/>
    <dgm:cxn modelId="{D5F9160F-3FF8-40E1-86AC-DB60E53ABFE1}" type="presOf" srcId="{9D924A30-5B59-40DD-887E-216C4FD869A2}" destId="{B70119F0-B860-4759-AF72-B4E2C145B274}" srcOrd="0" destOrd="0" presId="urn:microsoft.com/office/officeart/2008/layout/LinedList"/>
    <dgm:cxn modelId="{7584750F-4C95-4290-A311-33BD2C4EA2B7}" type="presOf" srcId="{3D3D8D1B-B9E0-4ECF-9F3C-BAC817418E58}" destId="{52D1BB69-7D76-4E02-90EE-5BD7A237A374}" srcOrd="0" destOrd="0" presId="urn:microsoft.com/office/officeart/2008/layout/LinedList"/>
    <dgm:cxn modelId="{E99D3E10-874A-4C4C-852D-E9A359EE1168}" type="presOf" srcId="{436E0802-68B7-4217-B7DE-EFC7D0EF6259}" destId="{385AC0EC-EA12-4D6B-8EB0-2915F47CADB2}" srcOrd="0" destOrd="0" presId="urn:microsoft.com/office/officeart/2008/layout/LinedList"/>
    <dgm:cxn modelId="{099B4B10-5BB2-4E52-BD82-B90DE5EE415C}" type="presOf" srcId="{7874499D-01BA-4C23-8E7B-5F04D82A8A28}" destId="{6D27A6ED-92FA-417D-B054-E11ED1F4BC4C}" srcOrd="0" destOrd="0" presId="urn:microsoft.com/office/officeart/2008/layout/LinedList"/>
    <dgm:cxn modelId="{4A33E410-8E43-46F4-8453-6F41EC003A8D}" type="presOf" srcId="{8C4B0693-3A5C-4314-BEFD-40C23B701BA8}" destId="{34B74EB6-9F73-4750-AE94-AC42135B7126}" srcOrd="0" destOrd="0" presId="urn:microsoft.com/office/officeart/2008/layout/LinedList"/>
    <dgm:cxn modelId="{C7CAAA11-718A-4E89-8390-F40093DCD249}" type="presOf" srcId="{C48A9CB9-7932-40BC-BF8C-4A1E8A54E9AB}" destId="{AD944732-08F8-420C-B1C2-90FAE20875BE}" srcOrd="0" destOrd="0" presId="urn:microsoft.com/office/officeart/2008/layout/LinedList"/>
    <dgm:cxn modelId="{8F051E1F-BAC2-418D-84B6-B62EEF753C7C}" srcId="{9D924A30-5B59-40DD-887E-216C4FD869A2}" destId="{C48A9CB9-7932-40BC-BF8C-4A1E8A54E9AB}" srcOrd="10" destOrd="0" parTransId="{ED44F0F0-7521-4453-B751-9EAD02EE0D4C}" sibTransId="{FE5CBF0D-CD5A-45D5-9D44-C514A1219048}"/>
    <dgm:cxn modelId="{7540CB21-FCDD-445A-B54B-CB01B7E7389E}" srcId="{9D924A30-5B59-40DD-887E-216C4FD869A2}" destId="{AF377F88-DD2C-46A6-8126-57909BE1493B}" srcOrd="6" destOrd="0" parTransId="{80FF5340-A7F4-4D80-BB42-3871AE9BF7B7}" sibTransId="{01381D8F-8406-418A-9CAF-CE010EB0E0A3}"/>
    <dgm:cxn modelId="{07D15439-0253-4F45-8A67-ACA31DDCFD46}" srcId="{9D924A30-5B59-40DD-887E-216C4FD869A2}" destId="{543D3A8E-52F0-4EA8-B3B0-211FFAE3B790}" srcOrd="1" destOrd="0" parTransId="{104A2623-3D40-471F-989F-E9E49BE6450F}" sibTransId="{BE1BC830-8FDB-4012-9E4F-DD6002E4B03B}"/>
    <dgm:cxn modelId="{44A5493A-372C-4C3D-A8DE-41AC12417B8D}" type="presOf" srcId="{14C1E2AA-A128-4EED-8F96-D5F534CDF6D8}" destId="{97631144-226F-4AE0-8FD5-2C9434C1103B}" srcOrd="0" destOrd="0" presId="urn:microsoft.com/office/officeart/2008/layout/LinedList"/>
    <dgm:cxn modelId="{67B11B3B-DBBE-486C-8439-B18D440F0CA0}" type="presOf" srcId="{4E616882-4FB9-402C-BDEE-1D5061671C98}" destId="{4CC102D0-2C16-4B97-8C1E-0776CDBE91FD}" srcOrd="0" destOrd="0" presId="urn:microsoft.com/office/officeart/2008/layout/LinedList"/>
    <dgm:cxn modelId="{BE1CF63E-2B3D-46EC-9ABA-0D25BF27691F}" srcId="{9D924A30-5B59-40DD-887E-216C4FD869A2}" destId="{3BA8F462-D22D-4E92-81B5-69FE73BC988D}" srcOrd="4" destOrd="0" parTransId="{2A690146-CE05-4506-8396-A8CDBBB650F5}" sibTransId="{FEC116D3-A3A4-4B95-8286-B93EC9B592D0}"/>
    <dgm:cxn modelId="{2FDCAB41-3260-41E9-9FF3-9E0E50FF9582}" srcId="{9D924A30-5B59-40DD-887E-216C4FD869A2}" destId="{436E0802-68B7-4217-B7DE-EFC7D0EF6259}" srcOrd="19" destOrd="0" parTransId="{D0D5A7DB-A6E4-499B-B9D2-0A033B172986}" sibTransId="{F2AC85C5-6D8D-4083-B614-A1EBC8F01430}"/>
    <dgm:cxn modelId="{37546F66-F3BE-49ED-9B98-04FE956A75D9}" type="presOf" srcId="{4714453E-6006-4719-9E16-330D3F020A41}" destId="{60615E62-3ACB-4B97-9DB2-0465335736FC}" srcOrd="0" destOrd="0" presId="urn:microsoft.com/office/officeart/2008/layout/LinedList"/>
    <dgm:cxn modelId="{2E77A366-40F7-4305-9FDD-E8B47B18DB19}" srcId="{9D924A30-5B59-40DD-887E-216C4FD869A2}" destId="{0B0C16EC-4007-4E84-9A94-96854882C89A}" srcOrd="17" destOrd="0" parTransId="{BF18A05B-D0DC-4613-915E-E293CE2C2803}" sibTransId="{D7CDC72F-FE52-4898-B0E3-F8ABEBE54501}"/>
    <dgm:cxn modelId="{A4D22F68-D098-4244-90F2-A85A3878910A}" srcId="{9D924A30-5B59-40DD-887E-216C4FD869A2}" destId="{C440BE56-7BAC-42D4-8BFB-37D9D76BC6DB}" srcOrd="3" destOrd="0" parTransId="{58F71DD3-B5B6-4694-9906-E43DCB784273}" sibTransId="{3ADFE71F-04E2-4ADF-BF32-8E58F9C905A8}"/>
    <dgm:cxn modelId="{265D086E-3817-4A83-9EF1-43A9D676F7B1}" srcId="{9D924A30-5B59-40DD-887E-216C4FD869A2}" destId="{4E616882-4FB9-402C-BDEE-1D5061671C98}" srcOrd="9" destOrd="0" parTransId="{D7E248DB-57D3-422B-86C6-2D870CB25501}" sibTransId="{52362D9A-4996-4590-948C-056A29D51347}"/>
    <dgm:cxn modelId="{42261E75-A162-48F9-AF6B-5788D80F7A69}" srcId="{9D924A30-5B59-40DD-887E-216C4FD869A2}" destId="{345EC8C4-426B-49F9-8645-D1C7056C9499}" srcOrd="8" destOrd="0" parTransId="{652CAED1-F12B-4582-A4E4-ADC6335A53ED}" sibTransId="{AA008AD9-701D-441F-B6ED-BB9E86AC1147}"/>
    <dgm:cxn modelId="{540FF757-7823-426A-BD9D-88744898F419}" type="presOf" srcId="{5604220E-A3EC-43EC-8468-AE11CF1C1D4B}" destId="{60F90A7A-5722-473F-92DE-8D728DE3EC91}" srcOrd="0" destOrd="0" presId="urn:microsoft.com/office/officeart/2008/layout/LinedList"/>
    <dgm:cxn modelId="{5EF1FA83-5649-49AD-B676-682C3F026241}" type="presOf" srcId="{873B2099-2BF0-404F-B58A-49040E78EFBD}" destId="{AACF9F35-E16E-44A3-8F05-D4F2C32257F8}" srcOrd="0" destOrd="0" presId="urn:microsoft.com/office/officeart/2008/layout/LinedList"/>
    <dgm:cxn modelId="{4028C38B-9366-4219-A8BF-9420D4B727EF}" srcId="{9D924A30-5B59-40DD-887E-216C4FD869A2}" destId="{4714453E-6006-4719-9E16-330D3F020A41}" srcOrd="16" destOrd="0" parTransId="{8BC4CC6B-B273-40D1-B22A-A9A6A18BC586}" sibTransId="{B3720487-ECC2-497E-AC12-15315E6D7960}"/>
    <dgm:cxn modelId="{C6FC3F8D-934F-4947-89B2-2C439C92584C}" srcId="{9D924A30-5B59-40DD-887E-216C4FD869A2}" destId="{0A5738D4-E125-4FA8-8242-ACB22ABB6545}" srcOrd="14" destOrd="0" parTransId="{B4F0C180-FF1E-4257-92EE-043F50B4F692}" sibTransId="{E37E0A1A-836B-433A-BF31-F5EAF40A400B}"/>
    <dgm:cxn modelId="{4B03728D-4170-4F50-9D33-C9915E8BA14E}" type="presOf" srcId="{AF377F88-DD2C-46A6-8126-57909BE1493B}" destId="{3DC932F5-F1F3-4E5E-B11E-B1F34C7F32FE}" srcOrd="0" destOrd="0" presId="urn:microsoft.com/office/officeart/2008/layout/LinedList"/>
    <dgm:cxn modelId="{862E2492-EA4C-47BF-B3D0-970F01DD1F75}" srcId="{9D924A30-5B59-40DD-887E-216C4FD869A2}" destId="{B5CAA466-09EC-40A1-9F92-2F41C667271F}" srcOrd="15" destOrd="0" parTransId="{C1E17553-631D-41A4-B14B-D986CFE2ED31}" sibTransId="{D4F31747-0BD3-42D4-8DBE-C33A3D3CAC3C}"/>
    <dgm:cxn modelId="{B87FAA93-F2C9-45DE-9926-1214CD2B06EA}" type="presOf" srcId="{0C86D256-65BA-4B84-90F1-0F74805FC60D}" destId="{FC5DC225-CA8F-4090-BE2E-F24F5C30EAE9}" srcOrd="0" destOrd="0" presId="urn:microsoft.com/office/officeart/2008/layout/LinedList"/>
    <dgm:cxn modelId="{21B72497-DEFA-49D6-AA95-C0BA99A82483}" srcId="{9D924A30-5B59-40DD-887E-216C4FD869A2}" destId="{3D3D8D1B-B9E0-4ECF-9F3C-BAC817418E58}" srcOrd="5" destOrd="0" parTransId="{0D5ADE27-C1EE-4A45-AB03-67D39A69C122}" sibTransId="{7F332C75-347D-4028-81C6-862C76B73B90}"/>
    <dgm:cxn modelId="{A1415D97-33CC-40F9-8038-42DBACD9F6FE}" type="presOf" srcId="{E34FFDF6-995E-4D9E-8E0A-E1E427266888}" destId="{FE0BB9D9-9F1A-4E56-9B99-61F31F84C3C2}" srcOrd="0" destOrd="0" presId="urn:microsoft.com/office/officeart/2008/layout/LinedList"/>
    <dgm:cxn modelId="{22B58198-3A40-4EE5-A04A-6BB60A702BB6}" type="presOf" srcId="{76DAC0A7-5538-49C9-B51B-69B558E998E2}" destId="{E993FAC8-983A-46FD-8C34-75C3D9D8F886}" srcOrd="0" destOrd="0" presId="urn:microsoft.com/office/officeart/2008/layout/LinedList"/>
    <dgm:cxn modelId="{1996529A-4722-488B-8226-6D3AEEB2ECC1}" type="presOf" srcId="{1565B873-51E9-4325-8287-5F8229353E99}" destId="{67DE06ED-F99E-482F-A475-CEE7C249D060}" srcOrd="0" destOrd="0" presId="urn:microsoft.com/office/officeart/2008/layout/LinedList"/>
    <dgm:cxn modelId="{37974D9B-1B76-44A6-AC76-F6118D255F73}" type="presOf" srcId="{543D3A8E-52F0-4EA8-B3B0-211FFAE3B790}" destId="{B7238E5A-ABAB-49DB-9BA5-ACE36BB1FB8F}" srcOrd="0" destOrd="0" presId="urn:microsoft.com/office/officeart/2008/layout/LinedList"/>
    <dgm:cxn modelId="{EE2F599B-1B80-476E-97D1-B88D32129CAC}" srcId="{9D924A30-5B59-40DD-887E-216C4FD869A2}" destId="{E34FFDF6-995E-4D9E-8E0A-E1E427266888}" srcOrd="2" destOrd="0" parTransId="{24CE9126-6429-477F-8DD6-40E3E81F7503}" sibTransId="{FD12E1E6-221A-4775-A7D4-7F4CA6575727}"/>
    <dgm:cxn modelId="{3DD71BA3-03F1-4A6D-A2EC-7E25C8D9D9EB}" srcId="{9D924A30-5B59-40DD-887E-216C4FD869A2}" destId="{7874499D-01BA-4C23-8E7B-5F04D82A8A28}" srcOrd="20" destOrd="0" parTransId="{1470E0AF-8594-4814-84F2-DF5F7DF9C018}" sibTransId="{2AE20383-976D-43E9-A964-6FAC389276DB}"/>
    <dgm:cxn modelId="{A19C44A3-92ED-421C-8BD3-B84EC9A6FED6}" srcId="{9D924A30-5B59-40DD-887E-216C4FD869A2}" destId="{5604220E-A3EC-43EC-8468-AE11CF1C1D4B}" srcOrd="0" destOrd="0" parTransId="{6FE76365-352C-413C-91AB-0EFF142E108C}" sibTransId="{F01B4DDE-55AB-431C-8F90-006AF1E1454A}"/>
    <dgm:cxn modelId="{E3E00EA5-B1E4-466C-BCA6-26A60B7FD32E}" srcId="{9D924A30-5B59-40DD-887E-216C4FD869A2}" destId="{76DAC0A7-5538-49C9-B51B-69B558E998E2}" srcOrd="11" destOrd="0" parTransId="{61BBEFE6-82F2-432B-A5A6-5F26B10C1A30}" sibTransId="{BBA10D0B-79FC-4AF1-B7BF-C37A5512CFD1}"/>
    <dgm:cxn modelId="{E1A812A6-E856-44A0-A90C-409228D8F82D}" type="presOf" srcId="{E9863369-442D-40C6-B19F-3499F35479F8}" destId="{9464CCD6-AABC-4AC5-BDB3-E422F43E48FA}" srcOrd="0" destOrd="0" presId="urn:microsoft.com/office/officeart/2008/layout/LinedList"/>
    <dgm:cxn modelId="{1FDF01AB-FD75-427E-9E36-DB8E866171B1}" type="presOf" srcId="{0A5738D4-E125-4FA8-8242-ACB22ABB6545}" destId="{96632965-5F39-433C-A28A-8C2F372F2AB0}" srcOrd="0" destOrd="0" presId="urn:microsoft.com/office/officeart/2008/layout/LinedList"/>
    <dgm:cxn modelId="{CAFB97AC-97A5-47C5-B180-D607D5686B06}" srcId="{9D924A30-5B59-40DD-887E-216C4FD869A2}" destId="{873B2099-2BF0-404F-B58A-49040E78EFBD}" srcOrd="18" destOrd="0" parTransId="{DA8AD6B4-BA78-4C05-AFA4-6A228897D19D}" sibTransId="{9135941B-3D88-477B-A0BA-F2B9A705D50B}"/>
    <dgm:cxn modelId="{C0E2F3B0-69E4-4A5C-9F89-C0B4B830CCA7}" srcId="{9D924A30-5B59-40DD-887E-216C4FD869A2}" destId="{8C4B0693-3A5C-4314-BEFD-40C23B701BA8}" srcOrd="22" destOrd="0" parTransId="{5639B371-52B9-4696-924E-D94A0D2AA06B}" sibTransId="{DA0AB00F-3567-4AAA-AA14-10853C689BFC}"/>
    <dgm:cxn modelId="{E144DDBE-3059-4366-B415-FE4001D368A1}" srcId="{9D924A30-5B59-40DD-887E-216C4FD869A2}" destId="{14C1E2AA-A128-4EED-8F96-D5F534CDF6D8}" srcOrd="7" destOrd="0" parTransId="{3EFCD38A-91F5-40F2-8572-B0CC5DB44501}" sibTransId="{BD316FE3-058F-422C-985D-69E0111D65DC}"/>
    <dgm:cxn modelId="{1A4458CC-1D98-4646-9D58-10113F5A3116}" type="presOf" srcId="{345EC8C4-426B-49F9-8645-D1C7056C9499}" destId="{0DEAC5BA-204B-41C5-ACAD-051D84534AA5}" srcOrd="0" destOrd="0" presId="urn:microsoft.com/office/officeart/2008/layout/LinedList"/>
    <dgm:cxn modelId="{832135D8-A423-4294-9431-65B27B610F18}" srcId="{9D924A30-5B59-40DD-887E-216C4FD869A2}" destId="{E9863369-442D-40C6-B19F-3499F35479F8}" srcOrd="13" destOrd="0" parTransId="{4C5BE224-9A91-49A8-AAE6-6DFC8356BFF9}" sibTransId="{456274AA-D8E1-4FA0-87B9-DEF542995BF0}"/>
    <dgm:cxn modelId="{0DCA5EDE-701D-4874-B6E3-98551A3DD945}" type="presOf" srcId="{0B0C16EC-4007-4E84-9A94-96854882C89A}" destId="{D7C0EFA2-202D-495C-9669-BE373D9E7719}" srcOrd="0" destOrd="0" presId="urn:microsoft.com/office/officeart/2008/layout/LinedList"/>
    <dgm:cxn modelId="{215970E9-3570-47D8-9852-974999C10137}" srcId="{9D924A30-5B59-40DD-887E-216C4FD869A2}" destId="{0C86D256-65BA-4B84-90F1-0F74805FC60D}" srcOrd="21" destOrd="0" parTransId="{1A90811F-4BA6-4E5A-B317-042EE5237A7A}" sibTransId="{5988F81E-AF26-4CB8-8D93-4B84A95BD62D}"/>
    <dgm:cxn modelId="{EE7C94F7-16F8-43ED-AC9E-C77400479E14}" type="presOf" srcId="{C440BE56-7BAC-42D4-8BFB-37D9D76BC6DB}" destId="{EE78562D-E8A5-477C-A3FF-DBED6EFFD7F4}" srcOrd="0" destOrd="0" presId="urn:microsoft.com/office/officeart/2008/layout/LinedList"/>
    <dgm:cxn modelId="{7397B515-9286-4DE9-A2F0-0F218E4BB3E8}" type="presParOf" srcId="{B70119F0-B860-4759-AF72-B4E2C145B274}" destId="{B9B4B0F3-170A-46FA-B796-B920B502A57E}" srcOrd="0" destOrd="0" presId="urn:microsoft.com/office/officeart/2008/layout/LinedList"/>
    <dgm:cxn modelId="{CEAB2B9F-B883-4CA6-A935-559D797D3EA4}" type="presParOf" srcId="{B70119F0-B860-4759-AF72-B4E2C145B274}" destId="{B2A005A2-7332-440B-8FED-E0FC937D99ED}" srcOrd="1" destOrd="0" presId="urn:microsoft.com/office/officeart/2008/layout/LinedList"/>
    <dgm:cxn modelId="{BD1E20CB-AFD8-4614-A13F-B6CB684E5666}" type="presParOf" srcId="{B2A005A2-7332-440B-8FED-E0FC937D99ED}" destId="{60F90A7A-5722-473F-92DE-8D728DE3EC91}" srcOrd="0" destOrd="0" presId="urn:microsoft.com/office/officeart/2008/layout/LinedList"/>
    <dgm:cxn modelId="{B7A93E54-EE24-4108-9551-38B23CD4120E}" type="presParOf" srcId="{B2A005A2-7332-440B-8FED-E0FC937D99ED}" destId="{61D40351-73C7-430C-B8E1-5F2D978F9AB0}" srcOrd="1" destOrd="0" presId="urn:microsoft.com/office/officeart/2008/layout/LinedList"/>
    <dgm:cxn modelId="{19C1B626-227F-42D6-99C0-0ADEB4194486}" type="presParOf" srcId="{B70119F0-B860-4759-AF72-B4E2C145B274}" destId="{195FD7B1-5A74-4C19-AF86-5C9ED8BCB5A5}" srcOrd="2" destOrd="0" presId="urn:microsoft.com/office/officeart/2008/layout/LinedList"/>
    <dgm:cxn modelId="{B3205DE5-38E8-4484-B52A-8B5AA7635D67}" type="presParOf" srcId="{B70119F0-B860-4759-AF72-B4E2C145B274}" destId="{7ABE6770-3F4A-4AF7-8E40-D3D901B9333C}" srcOrd="3" destOrd="0" presId="urn:microsoft.com/office/officeart/2008/layout/LinedList"/>
    <dgm:cxn modelId="{B46DDE5C-C24D-42B8-A462-261B97DBB6CE}" type="presParOf" srcId="{7ABE6770-3F4A-4AF7-8E40-D3D901B9333C}" destId="{B7238E5A-ABAB-49DB-9BA5-ACE36BB1FB8F}" srcOrd="0" destOrd="0" presId="urn:microsoft.com/office/officeart/2008/layout/LinedList"/>
    <dgm:cxn modelId="{C9A3E7D1-39A3-4F41-88DC-AC54BBB46037}" type="presParOf" srcId="{7ABE6770-3F4A-4AF7-8E40-D3D901B9333C}" destId="{8693D34B-592C-4D9F-B2EF-C15DB59F54BC}" srcOrd="1" destOrd="0" presId="urn:microsoft.com/office/officeart/2008/layout/LinedList"/>
    <dgm:cxn modelId="{00B103F4-2298-4119-8914-6C823E254CFF}" type="presParOf" srcId="{B70119F0-B860-4759-AF72-B4E2C145B274}" destId="{67208EE6-CAED-4D65-A845-8B766BCF2DB0}" srcOrd="4" destOrd="0" presId="urn:microsoft.com/office/officeart/2008/layout/LinedList"/>
    <dgm:cxn modelId="{77EB6E42-3E54-401B-B768-97D0BDC56426}" type="presParOf" srcId="{B70119F0-B860-4759-AF72-B4E2C145B274}" destId="{D4508F6E-56BE-4F87-B092-1483EA295CC6}" srcOrd="5" destOrd="0" presId="urn:microsoft.com/office/officeart/2008/layout/LinedList"/>
    <dgm:cxn modelId="{2768C42D-8BF0-4CDA-945F-6C3E3E4F3086}" type="presParOf" srcId="{D4508F6E-56BE-4F87-B092-1483EA295CC6}" destId="{FE0BB9D9-9F1A-4E56-9B99-61F31F84C3C2}" srcOrd="0" destOrd="0" presId="urn:microsoft.com/office/officeart/2008/layout/LinedList"/>
    <dgm:cxn modelId="{CCCB76AE-7ACF-4E04-9F72-6BABF1E5B0E2}" type="presParOf" srcId="{D4508F6E-56BE-4F87-B092-1483EA295CC6}" destId="{521B6947-0F72-4B29-9CA7-2BAA40962F65}" srcOrd="1" destOrd="0" presId="urn:microsoft.com/office/officeart/2008/layout/LinedList"/>
    <dgm:cxn modelId="{8488972F-CB9D-49AE-9F4F-48453359E786}" type="presParOf" srcId="{B70119F0-B860-4759-AF72-B4E2C145B274}" destId="{252F0850-27DF-4EBA-BE78-4E11A892D171}" srcOrd="6" destOrd="0" presId="urn:microsoft.com/office/officeart/2008/layout/LinedList"/>
    <dgm:cxn modelId="{A9447CBA-DAFC-4F5D-8362-CAB0B329EB19}" type="presParOf" srcId="{B70119F0-B860-4759-AF72-B4E2C145B274}" destId="{B4FD9CA9-90CA-4C60-8699-8AA449A01E92}" srcOrd="7" destOrd="0" presId="urn:microsoft.com/office/officeart/2008/layout/LinedList"/>
    <dgm:cxn modelId="{55E71C3D-4730-4BD7-83BE-79314FBFC269}" type="presParOf" srcId="{B4FD9CA9-90CA-4C60-8699-8AA449A01E92}" destId="{EE78562D-E8A5-477C-A3FF-DBED6EFFD7F4}" srcOrd="0" destOrd="0" presId="urn:microsoft.com/office/officeart/2008/layout/LinedList"/>
    <dgm:cxn modelId="{BE28287F-BC9F-440E-9F09-951249C6C255}" type="presParOf" srcId="{B4FD9CA9-90CA-4C60-8699-8AA449A01E92}" destId="{1FFC8F90-0DB2-42D6-B3F3-9BDCE12D720C}" srcOrd="1" destOrd="0" presId="urn:microsoft.com/office/officeart/2008/layout/LinedList"/>
    <dgm:cxn modelId="{F2B7CB8F-452C-4720-BE59-EFD18F25EDC8}" type="presParOf" srcId="{B70119F0-B860-4759-AF72-B4E2C145B274}" destId="{73DA3E87-56A8-486E-ACDA-07D237E27CCC}" srcOrd="8" destOrd="0" presId="urn:microsoft.com/office/officeart/2008/layout/LinedList"/>
    <dgm:cxn modelId="{25641FB4-DABB-4015-89B0-7E832C497F22}" type="presParOf" srcId="{B70119F0-B860-4759-AF72-B4E2C145B274}" destId="{F29ADEEE-58C1-46E6-AFDD-73B9E7E9AED2}" srcOrd="9" destOrd="0" presId="urn:microsoft.com/office/officeart/2008/layout/LinedList"/>
    <dgm:cxn modelId="{D09B4F34-D3BA-488F-9F9F-2593E938B51D}" type="presParOf" srcId="{F29ADEEE-58C1-46E6-AFDD-73B9E7E9AED2}" destId="{97B44E6C-01EA-467C-A192-18B09138591B}" srcOrd="0" destOrd="0" presId="urn:microsoft.com/office/officeart/2008/layout/LinedList"/>
    <dgm:cxn modelId="{F7A40A07-1821-4837-AC1B-0BE424F7E935}" type="presParOf" srcId="{F29ADEEE-58C1-46E6-AFDD-73B9E7E9AED2}" destId="{E05F8A25-0348-4F10-947D-AE1E886020F7}" srcOrd="1" destOrd="0" presId="urn:microsoft.com/office/officeart/2008/layout/LinedList"/>
    <dgm:cxn modelId="{270F65D6-6AA2-465F-8B29-C675626FD6D9}" type="presParOf" srcId="{B70119F0-B860-4759-AF72-B4E2C145B274}" destId="{50D6BFAC-D410-401F-91E9-99D0BAB80FAC}" srcOrd="10" destOrd="0" presId="urn:microsoft.com/office/officeart/2008/layout/LinedList"/>
    <dgm:cxn modelId="{7AEE125F-1216-406F-94B7-2A7E8931FCC7}" type="presParOf" srcId="{B70119F0-B860-4759-AF72-B4E2C145B274}" destId="{E84BB26D-4B88-4DC3-B805-1F1FD6B062EB}" srcOrd="11" destOrd="0" presId="urn:microsoft.com/office/officeart/2008/layout/LinedList"/>
    <dgm:cxn modelId="{635F6922-AD75-4598-BD4E-69922714ACB0}" type="presParOf" srcId="{E84BB26D-4B88-4DC3-B805-1F1FD6B062EB}" destId="{52D1BB69-7D76-4E02-90EE-5BD7A237A374}" srcOrd="0" destOrd="0" presId="urn:microsoft.com/office/officeart/2008/layout/LinedList"/>
    <dgm:cxn modelId="{D1788F6D-2027-497F-9962-1AAD3D9F4F63}" type="presParOf" srcId="{E84BB26D-4B88-4DC3-B805-1F1FD6B062EB}" destId="{5A640EFF-AFC6-467C-A79E-74605970784C}" srcOrd="1" destOrd="0" presId="urn:microsoft.com/office/officeart/2008/layout/LinedList"/>
    <dgm:cxn modelId="{83862C31-91BA-4B34-95B0-A0752A806ABA}" type="presParOf" srcId="{B70119F0-B860-4759-AF72-B4E2C145B274}" destId="{E020688E-63B1-470D-AF94-57A7861DCEF3}" srcOrd="12" destOrd="0" presId="urn:microsoft.com/office/officeart/2008/layout/LinedList"/>
    <dgm:cxn modelId="{08A9B656-92D7-40C5-9FCF-125591CA244E}" type="presParOf" srcId="{B70119F0-B860-4759-AF72-B4E2C145B274}" destId="{736E39DA-9445-4157-9671-C677530039D6}" srcOrd="13" destOrd="0" presId="urn:microsoft.com/office/officeart/2008/layout/LinedList"/>
    <dgm:cxn modelId="{67F3CE3D-34E6-42B9-B4EC-81D6DC0406CD}" type="presParOf" srcId="{736E39DA-9445-4157-9671-C677530039D6}" destId="{3DC932F5-F1F3-4E5E-B11E-B1F34C7F32FE}" srcOrd="0" destOrd="0" presId="urn:microsoft.com/office/officeart/2008/layout/LinedList"/>
    <dgm:cxn modelId="{50A02BC1-8BAB-4D11-B8A7-F1BFB2903078}" type="presParOf" srcId="{736E39DA-9445-4157-9671-C677530039D6}" destId="{8DD85F71-766D-43CA-B75E-F37A9A0645C6}" srcOrd="1" destOrd="0" presId="urn:microsoft.com/office/officeart/2008/layout/LinedList"/>
    <dgm:cxn modelId="{BF033A67-5A01-4946-A1B5-A5B925F55619}" type="presParOf" srcId="{B70119F0-B860-4759-AF72-B4E2C145B274}" destId="{4CC0DB87-0D78-4C16-B5A4-A9BFE9DDFEB8}" srcOrd="14" destOrd="0" presId="urn:microsoft.com/office/officeart/2008/layout/LinedList"/>
    <dgm:cxn modelId="{EF3D004B-BDB7-4804-9697-7366D7B53759}" type="presParOf" srcId="{B70119F0-B860-4759-AF72-B4E2C145B274}" destId="{D9C617B9-9164-4A9E-B90E-BEEB0066C3F2}" srcOrd="15" destOrd="0" presId="urn:microsoft.com/office/officeart/2008/layout/LinedList"/>
    <dgm:cxn modelId="{30CB3791-9207-4204-90EE-B54125C96A1E}" type="presParOf" srcId="{D9C617B9-9164-4A9E-B90E-BEEB0066C3F2}" destId="{97631144-226F-4AE0-8FD5-2C9434C1103B}" srcOrd="0" destOrd="0" presId="urn:microsoft.com/office/officeart/2008/layout/LinedList"/>
    <dgm:cxn modelId="{EDEC1443-493F-4BFB-91A5-F9CC2D81E4AE}" type="presParOf" srcId="{D9C617B9-9164-4A9E-B90E-BEEB0066C3F2}" destId="{24D9A79C-9D49-46C5-AE6D-0CFAA69AC8B4}" srcOrd="1" destOrd="0" presId="urn:microsoft.com/office/officeart/2008/layout/LinedList"/>
    <dgm:cxn modelId="{731D67DB-F4F0-46BB-8614-0CE7D8EECB44}" type="presParOf" srcId="{B70119F0-B860-4759-AF72-B4E2C145B274}" destId="{C3F7A4A2-0419-4D1B-B9E3-BED9A1596E77}" srcOrd="16" destOrd="0" presId="urn:microsoft.com/office/officeart/2008/layout/LinedList"/>
    <dgm:cxn modelId="{93DABE3E-88CC-4F52-BC56-1C004DA6749F}" type="presParOf" srcId="{B70119F0-B860-4759-AF72-B4E2C145B274}" destId="{B7371A2C-C85C-45A2-AE3C-00C34221B51F}" srcOrd="17" destOrd="0" presId="urn:microsoft.com/office/officeart/2008/layout/LinedList"/>
    <dgm:cxn modelId="{B7A0C16D-D976-4C9C-9EA8-99D85A5E33DE}" type="presParOf" srcId="{B7371A2C-C85C-45A2-AE3C-00C34221B51F}" destId="{0DEAC5BA-204B-41C5-ACAD-051D84534AA5}" srcOrd="0" destOrd="0" presId="urn:microsoft.com/office/officeart/2008/layout/LinedList"/>
    <dgm:cxn modelId="{7EBD9264-A0FF-4A1A-AD29-65C1A85D5790}" type="presParOf" srcId="{B7371A2C-C85C-45A2-AE3C-00C34221B51F}" destId="{412DF9C2-2634-4030-A5AB-35EAFE5DB9D0}" srcOrd="1" destOrd="0" presId="urn:microsoft.com/office/officeart/2008/layout/LinedList"/>
    <dgm:cxn modelId="{204BF993-9B1A-4EFF-9725-C3928B944B5E}" type="presParOf" srcId="{B70119F0-B860-4759-AF72-B4E2C145B274}" destId="{9F030298-E959-4181-A20C-68A9AC4CA493}" srcOrd="18" destOrd="0" presId="urn:microsoft.com/office/officeart/2008/layout/LinedList"/>
    <dgm:cxn modelId="{8ED8E6AE-1FB2-4217-AA4C-C42A93777DFD}" type="presParOf" srcId="{B70119F0-B860-4759-AF72-B4E2C145B274}" destId="{00BBE21F-FA91-4450-AE4D-133D93D35245}" srcOrd="19" destOrd="0" presId="urn:microsoft.com/office/officeart/2008/layout/LinedList"/>
    <dgm:cxn modelId="{F48B5AC3-0A62-41CD-B44B-E5F94BA4EA9F}" type="presParOf" srcId="{00BBE21F-FA91-4450-AE4D-133D93D35245}" destId="{4CC102D0-2C16-4B97-8C1E-0776CDBE91FD}" srcOrd="0" destOrd="0" presId="urn:microsoft.com/office/officeart/2008/layout/LinedList"/>
    <dgm:cxn modelId="{B8FB7E3F-8797-459F-B475-07A6EBE6FA2C}" type="presParOf" srcId="{00BBE21F-FA91-4450-AE4D-133D93D35245}" destId="{1D73CAD2-4D43-482F-9AC4-6FB28535BBB6}" srcOrd="1" destOrd="0" presId="urn:microsoft.com/office/officeart/2008/layout/LinedList"/>
    <dgm:cxn modelId="{CF71B76C-A898-4B01-A161-F7D3DBAF5009}" type="presParOf" srcId="{B70119F0-B860-4759-AF72-B4E2C145B274}" destId="{A2A4CE18-5E90-4A61-B187-704A938B63FB}" srcOrd="20" destOrd="0" presId="urn:microsoft.com/office/officeart/2008/layout/LinedList"/>
    <dgm:cxn modelId="{D56A352B-A9AA-4D48-96BC-0F5E903BD3EA}" type="presParOf" srcId="{B70119F0-B860-4759-AF72-B4E2C145B274}" destId="{DD7E3965-499B-41CD-A517-513BC10A62A1}" srcOrd="21" destOrd="0" presId="urn:microsoft.com/office/officeart/2008/layout/LinedList"/>
    <dgm:cxn modelId="{D9988480-3DD9-4A49-ABEE-0416106B8EC2}" type="presParOf" srcId="{DD7E3965-499B-41CD-A517-513BC10A62A1}" destId="{AD944732-08F8-420C-B1C2-90FAE20875BE}" srcOrd="0" destOrd="0" presId="urn:microsoft.com/office/officeart/2008/layout/LinedList"/>
    <dgm:cxn modelId="{B9280D34-1094-44FD-95C7-A96DFA6E7A8B}" type="presParOf" srcId="{DD7E3965-499B-41CD-A517-513BC10A62A1}" destId="{00A34EBC-83C3-434F-8BA0-B0E84E004914}" srcOrd="1" destOrd="0" presId="urn:microsoft.com/office/officeart/2008/layout/LinedList"/>
    <dgm:cxn modelId="{61DED9B0-0840-45A0-9C1A-E043CA58D499}" type="presParOf" srcId="{B70119F0-B860-4759-AF72-B4E2C145B274}" destId="{E084677A-628C-44DE-B534-D7A3FC4E400B}" srcOrd="22" destOrd="0" presId="urn:microsoft.com/office/officeart/2008/layout/LinedList"/>
    <dgm:cxn modelId="{BFCEB0CE-3553-4374-86D4-1AC0FD22AD2A}" type="presParOf" srcId="{B70119F0-B860-4759-AF72-B4E2C145B274}" destId="{1F91C6EC-24FC-41EB-AE1F-C8AA4CCCBF27}" srcOrd="23" destOrd="0" presId="urn:microsoft.com/office/officeart/2008/layout/LinedList"/>
    <dgm:cxn modelId="{E2C9696D-F2B6-4981-86CD-49EE924AF699}" type="presParOf" srcId="{1F91C6EC-24FC-41EB-AE1F-C8AA4CCCBF27}" destId="{E993FAC8-983A-46FD-8C34-75C3D9D8F886}" srcOrd="0" destOrd="0" presId="urn:microsoft.com/office/officeart/2008/layout/LinedList"/>
    <dgm:cxn modelId="{AE3099E1-E7A3-49CA-A881-F32DB1AD6AFA}" type="presParOf" srcId="{1F91C6EC-24FC-41EB-AE1F-C8AA4CCCBF27}" destId="{7804B45B-5A4A-4626-8D19-4618E92CA607}" srcOrd="1" destOrd="0" presId="urn:microsoft.com/office/officeart/2008/layout/LinedList"/>
    <dgm:cxn modelId="{8BA7FBA4-3F7A-4582-9340-63A34A66A54E}" type="presParOf" srcId="{B70119F0-B860-4759-AF72-B4E2C145B274}" destId="{7BC60B4C-1182-4164-8CD2-37B18D6A660E}" srcOrd="24" destOrd="0" presId="urn:microsoft.com/office/officeart/2008/layout/LinedList"/>
    <dgm:cxn modelId="{30716BDB-318F-4054-85A2-C6E083AF9089}" type="presParOf" srcId="{B70119F0-B860-4759-AF72-B4E2C145B274}" destId="{3C7FDC6B-E0BA-4E37-B7FF-611FFB4A4B53}" srcOrd="25" destOrd="0" presId="urn:microsoft.com/office/officeart/2008/layout/LinedList"/>
    <dgm:cxn modelId="{5D8A8589-078D-4D3D-99B7-C0C4B135CA7C}" type="presParOf" srcId="{3C7FDC6B-E0BA-4E37-B7FF-611FFB4A4B53}" destId="{67DE06ED-F99E-482F-A475-CEE7C249D060}" srcOrd="0" destOrd="0" presId="urn:microsoft.com/office/officeart/2008/layout/LinedList"/>
    <dgm:cxn modelId="{E9B6A24F-BEDB-4E8E-9889-A4BE88BCFD6A}" type="presParOf" srcId="{3C7FDC6B-E0BA-4E37-B7FF-611FFB4A4B53}" destId="{852A6B3F-7A4C-452D-A9A8-BDDD7D8C29C3}" srcOrd="1" destOrd="0" presId="urn:microsoft.com/office/officeart/2008/layout/LinedList"/>
    <dgm:cxn modelId="{64CBD455-6DD4-421D-857C-7FF6B6AC1480}" type="presParOf" srcId="{B70119F0-B860-4759-AF72-B4E2C145B274}" destId="{27B06A08-E38B-4F11-873F-002A45701CD2}" srcOrd="26" destOrd="0" presId="urn:microsoft.com/office/officeart/2008/layout/LinedList"/>
    <dgm:cxn modelId="{8FF7BE97-FFD0-4B1C-99D0-B3769FB0E456}" type="presParOf" srcId="{B70119F0-B860-4759-AF72-B4E2C145B274}" destId="{2B4D934A-06BE-439E-8A65-F2D5E1D5E137}" srcOrd="27" destOrd="0" presId="urn:microsoft.com/office/officeart/2008/layout/LinedList"/>
    <dgm:cxn modelId="{DDA83617-F5A3-4605-890D-4BBE4EAA10F9}" type="presParOf" srcId="{2B4D934A-06BE-439E-8A65-F2D5E1D5E137}" destId="{9464CCD6-AABC-4AC5-BDB3-E422F43E48FA}" srcOrd="0" destOrd="0" presId="urn:microsoft.com/office/officeart/2008/layout/LinedList"/>
    <dgm:cxn modelId="{C577A543-22BE-440B-B0F1-7E4DD6EDCFBD}" type="presParOf" srcId="{2B4D934A-06BE-439E-8A65-F2D5E1D5E137}" destId="{064D28EE-645E-4029-8242-434189BB8C38}" srcOrd="1" destOrd="0" presId="urn:microsoft.com/office/officeart/2008/layout/LinedList"/>
    <dgm:cxn modelId="{1A691B01-5CB7-4A53-962A-86E3683A3F8A}" type="presParOf" srcId="{B70119F0-B860-4759-AF72-B4E2C145B274}" destId="{14C59FED-1F32-4964-81C2-225ED6D75381}" srcOrd="28" destOrd="0" presId="urn:microsoft.com/office/officeart/2008/layout/LinedList"/>
    <dgm:cxn modelId="{F0B0AD49-3098-4796-A008-AD680CF16452}" type="presParOf" srcId="{B70119F0-B860-4759-AF72-B4E2C145B274}" destId="{D1026461-C918-4B6B-8EBF-DB1030687E5B}" srcOrd="29" destOrd="0" presId="urn:microsoft.com/office/officeart/2008/layout/LinedList"/>
    <dgm:cxn modelId="{A4ECA132-D411-418A-90F5-D23B80C5AFED}" type="presParOf" srcId="{D1026461-C918-4B6B-8EBF-DB1030687E5B}" destId="{96632965-5F39-433C-A28A-8C2F372F2AB0}" srcOrd="0" destOrd="0" presId="urn:microsoft.com/office/officeart/2008/layout/LinedList"/>
    <dgm:cxn modelId="{83B3A11C-95C2-4D08-8001-2462B09A65C6}" type="presParOf" srcId="{D1026461-C918-4B6B-8EBF-DB1030687E5B}" destId="{0E5B9C01-5395-4991-96F8-FE0D6191C394}" srcOrd="1" destOrd="0" presId="urn:microsoft.com/office/officeart/2008/layout/LinedList"/>
    <dgm:cxn modelId="{14AFF8C6-6AFA-415C-B916-181607BA18BF}" type="presParOf" srcId="{B70119F0-B860-4759-AF72-B4E2C145B274}" destId="{61C2DB4E-0E5F-4EB6-AE0A-AA0CE6547B9C}" srcOrd="30" destOrd="0" presId="urn:microsoft.com/office/officeart/2008/layout/LinedList"/>
    <dgm:cxn modelId="{803D94AC-2720-4BDD-80A5-FDE20E432A0D}" type="presParOf" srcId="{B70119F0-B860-4759-AF72-B4E2C145B274}" destId="{B89A727C-D44B-4CEC-96BE-BDD279D76740}" srcOrd="31" destOrd="0" presId="urn:microsoft.com/office/officeart/2008/layout/LinedList"/>
    <dgm:cxn modelId="{7A3B7AAD-32E4-4643-B3D5-1E1C671D00BD}" type="presParOf" srcId="{B89A727C-D44B-4CEC-96BE-BDD279D76740}" destId="{991D7548-6ED8-413E-9220-6685272A6D8C}" srcOrd="0" destOrd="0" presId="urn:microsoft.com/office/officeart/2008/layout/LinedList"/>
    <dgm:cxn modelId="{08C17823-8D1F-4C4E-AEC0-2AA4794A6335}" type="presParOf" srcId="{B89A727C-D44B-4CEC-96BE-BDD279D76740}" destId="{B5AF9268-669C-4006-A070-205CE12A6611}" srcOrd="1" destOrd="0" presId="urn:microsoft.com/office/officeart/2008/layout/LinedList"/>
    <dgm:cxn modelId="{A349917A-1B0B-44DA-A4A6-203DEE837414}" type="presParOf" srcId="{B70119F0-B860-4759-AF72-B4E2C145B274}" destId="{D6D1428F-9E2B-4309-A71A-BF98BABD4463}" srcOrd="32" destOrd="0" presId="urn:microsoft.com/office/officeart/2008/layout/LinedList"/>
    <dgm:cxn modelId="{7D5D984C-5659-453D-8C25-2FCBDEEE20D1}" type="presParOf" srcId="{B70119F0-B860-4759-AF72-B4E2C145B274}" destId="{9D01D473-296E-470D-8AB3-F788E432A361}" srcOrd="33" destOrd="0" presId="urn:microsoft.com/office/officeart/2008/layout/LinedList"/>
    <dgm:cxn modelId="{C957D847-1A6C-454A-98B6-8125A3AB638B}" type="presParOf" srcId="{9D01D473-296E-470D-8AB3-F788E432A361}" destId="{60615E62-3ACB-4B97-9DB2-0465335736FC}" srcOrd="0" destOrd="0" presId="urn:microsoft.com/office/officeart/2008/layout/LinedList"/>
    <dgm:cxn modelId="{7CFCB5DD-9E4F-4602-8903-14D802E0F86C}" type="presParOf" srcId="{9D01D473-296E-470D-8AB3-F788E432A361}" destId="{7DCAE89C-92C6-4219-B4A7-A1C41629723D}" srcOrd="1" destOrd="0" presId="urn:microsoft.com/office/officeart/2008/layout/LinedList"/>
    <dgm:cxn modelId="{9664F94C-C068-4285-A892-771929159801}" type="presParOf" srcId="{B70119F0-B860-4759-AF72-B4E2C145B274}" destId="{FDC7F0A6-B789-443D-BF86-0E4C2DAA41EE}" srcOrd="34" destOrd="0" presId="urn:microsoft.com/office/officeart/2008/layout/LinedList"/>
    <dgm:cxn modelId="{A7DB7413-6DF7-4D43-BC26-09B29A090913}" type="presParOf" srcId="{B70119F0-B860-4759-AF72-B4E2C145B274}" destId="{FDD54B9D-2C02-4A56-9B40-53053407CEF2}" srcOrd="35" destOrd="0" presId="urn:microsoft.com/office/officeart/2008/layout/LinedList"/>
    <dgm:cxn modelId="{AF4FB59C-1258-4487-BFBA-291E8A036C62}" type="presParOf" srcId="{FDD54B9D-2C02-4A56-9B40-53053407CEF2}" destId="{D7C0EFA2-202D-495C-9669-BE373D9E7719}" srcOrd="0" destOrd="0" presId="urn:microsoft.com/office/officeart/2008/layout/LinedList"/>
    <dgm:cxn modelId="{72A9240C-0F85-41B2-A41A-AA1FAEF444D9}" type="presParOf" srcId="{FDD54B9D-2C02-4A56-9B40-53053407CEF2}" destId="{980166C2-75FA-4CEA-A8BF-652E6F5F1713}" srcOrd="1" destOrd="0" presId="urn:microsoft.com/office/officeart/2008/layout/LinedList"/>
    <dgm:cxn modelId="{A244B6C9-5C3A-4B59-B957-28436A82DD5B}" type="presParOf" srcId="{B70119F0-B860-4759-AF72-B4E2C145B274}" destId="{7BA2199E-8132-4FEE-882C-78BA147C9504}" srcOrd="36" destOrd="0" presId="urn:microsoft.com/office/officeart/2008/layout/LinedList"/>
    <dgm:cxn modelId="{DC6A0516-FC0E-499C-AD86-5ED1E31CBB62}" type="presParOf" srcId="{B70119F0-B860-4759-AF72-B4E2C145B274}" destId="{CA484033-1C45-47CF-9F38-388D53D71905}" srcOrd="37" destOrd="0" presId="urn:microsoft.com/office/officeart/2008/layout/LinedList"/>
    <dgm:cxn modelId="{4A8479A2-CD1D-4CA5-BFBF-CC36360B3605}" type="presParOf" srcId="{CA484033-1C45-47CF-9F38-388D53D71905}" destId="{AACF9F35-E16E-44A3-8F05-D4F2C32257F8}" srcOrd="0" destOrd="0" presId="urn:microsoft.com/office/officeart/2008/layout/LinedList"/>
    <dgm:cxn modelId="{694CE305-C0F3-4331-8F88-548FFF2A141B}" type="presParOf" srcId="{CA484033-1C45-47CF-9F38-388D53D71905}" destId="{E0340FF7-A0B5-4106-B328-02A413D48642}" srcOrd="1" destOrd="0" presId="urn:microsoft.com/office/officeart/2008/layout/LinedList"/>
    <dgm:cxn modelId="{53984206-ABFC-4039-926A-CA4402EE4AD5}" type="presParOf" srcId="{B70119F0-B860-4759-AF72-B4E2C145B274}" destId="{CB583690-2C87-413A-87F4-BE02D5F95AE4}" srcOrd="38" destOrd="0" presId="urn:microsoft.com/office/officeart/2008/layout/LinedList"/>
    <dgm:cxn modelId="{8CA9E90F-4747-4CA7-A0D7-36C856B7BBD3}" type="presParOf" srcId="{B70119F0-B860-4759-AF72-B4E2C145B274}" destId="{54AEFA68-0FD3-4AA1-97F3-41DF37F349DF}" srcOrd="39" destOrd="0" presId="urn:microsoft.com/office/officeart/2008/layout/LinedList"/>
    <dgm:cxn modelId="{8992D87C-74F2-4BDF-ABA9-62D04296F96F}" type="presParOf" srcId="{54AEFA68-0FD3-4AA1-97F3-41DF37F349DF}" destId="{385AC0EC-EA12-4D6B-8EB0-2915F47CADB2}" srcOrd="0" destOrd="0" presId="urn:microsoft.com/office/officeart/2008/layout/LinedList"/>
    <dgm:cxn modelId="{338AABEF-7987-4A64-A2BE-B417505D753A}" type="presParOf" srcId="{54AEFA68-0FD3-4AA1-97F3-41DF37F349DF}" destId="{5165ACEF-3C42-48BD-955F-82EE35BF88B0}" srcOrd="1" destOrd="0" presId="urn:microsoft.com/office/officeart/2008/layout/LinedList"/>
    <dgm:cxn modelId="{EA2BF7F0-BF99-45CE-AD6F-A5A9DDF6F51B}" type="presParOf" srcId="{B70119F0-B860-4759-AF72-B4E2C145B274}" destId="{0768C0C4-C356-4FDD-829D-424E46BD7A28}" srcOrd="40" destOrd="0" presId="urn:microsoft.com/office/officeart/2008/layout/LinedList"/>
    <dgm:cxn modelId="{C11B220A-2276-4C2F-B6BD-98C4D9953341}" type="presParOf" srcId="{B70119F0-B860-4759-AF72-B4E2C145B274}" destId="{892792C0-6F5C-417E-B71D-96E79A04C452}" srcOrd="41" destOrd="0" presId="urn:microsoft.com/office/officeart/2008/layout/LinedList"/>
    <dgm:cxn modelId="{C591862A-D65E-4645-913B-202284D33AAC}" type="presParOf" srcId="{892792C0-6F5C-417E-B71D-96E79A04C452}" destId="{6D27A6ED-92FA-417D-B054-E11ED1F4BC4C}" srcOrd="0" destOrd="0" presId="urn:microsoft.com/office/officeart/2008/layout/LinedList"/>
    <dgm:cxn modelId="{6830E9E6-D150-4491-91D1-AD04B6F29CCA}" type="presParOf" srcId="{892792C0-6F5C-417E-B71D-96E79A04C452}" destId="{4A342396-C537-4563-8DA1-5FAE9CBDEBEF}" srcOrd="1" destOrd="0" presId="urn:microsoft.com/office/officeart/2008/layout/LinedList"/>
    <dgm:cxn modelId="{393A08F2-34ED-416D-A6A5-08D41AE96B7E}" type="presParOf" srcId="{B70119F0-B860-4759-AF72-B4E2C145B274}" destId="{C694BBAF-DAE1-4562-8813-13FB6C6A13DD}" srcOrd="42" destOrd="0" presId="urn:microsoft.com/office/officeart/2008/layout/LinedList"/>
    <dgm:cxn modelId="{24866A52-5A2C-4D63-BEBC-34CD5684162D}" type="presParOf" srcId="{B70119F0-B860-4759-AF72-B4E2C145B274}" destId="{F7E5D360-45B9-42AA-9015-9AA5822E92A0}" srcOrd="43" destOrd="0" presId="urn:microsoft.com/office/officeart/2008/layout/LinedList"/>
    <dgm:cxn modelId="{EF17E0A0-AC6E-4626-8E64-CF1146348835}" type="presParOf" srcId="{F7E5D360-45B9-42AA-9015-9AA5822E92A0}" destId="{FC5DC225-CA8F-4090-BE2E-F24F5C30EAE9}" srcOrd="0" destOrd="0" presId="urn:microsoft.com/office/officeart/2008/layout/LinedList"/>
    <dgm:cxn modelId="{8742254D-84AF-483D-943C-C8955BD3C920}" type="presParOf" srcId="{F7E5D360-45B9-42AA-9015-9AA5822E92A0}" destId="{3CD86D29-27E3-4264-B879-6C4458276FA4}" srcOrd="1" destOrd="0" presId="urn:microsoft.com/office/officeart/2008/layout/LinedList"/>
    <dgm:cxn modelId="{8B7056D0-7D9B-4DDB-86D3-C4926448D964}" type="presParOf" srcId="{B70119F0-B860-4759-AF72-B4E2C145B274}" destId="{1066E588-5764-4AD5-86E6-A9B28ABC8181}" srcOrd="44" destOrd="0" presId="urn:microsoft.com/office/officeart/2008/layout/LinedList"/>
    <dgm:cxn modelId="{C8934CA3-D1BF-4F46-B2FD-6D2CB00ABEB3}" type="presParOf" srcId="{B70119F0-B860-4759-AF72-B4E2C145B274}" destId="{2D4E7C8B-B02C-4119-8362-84C6998282B9}" srcOrd="45" destOrd="0" presId="urn:microsoft.com/office/officeart/2008/layout/LinedList"/>
    <dgm:cxn modelId="{2FDD1388-E568-41B2-AD6C-98C45006BF82}" type="presParOf" srcId="{2D4E7C8B-B02C-4119-8362-84C6998282B9}" destId="{34B74EB6-9F73-4750-AE94-AC42135B7126}" srcOrd="0" destOrd="0" presId="urn:microsoft.com/office/officeart/2008/layout/LinedList"/>
    <dgm:cxn modelId="{DCBD3508-C861-4EB0-89EA-609F29A7D862}" type="presParOf" srcId="{2D4E7C8B-B02C-4119-8362-84C6998282B9}" destId="{29A9A05F-32D8-4856-A341-C3628686C0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C3038-B361-480E-8990-DB1017941CE5}">
      <dsp:nvSpPr>
        <dsp:cNvPr id="0" name=""/>
        <dsp:cNvSpPr/>
      </dsp:nvSpPr>
      <dsp:spPr>
        <a:xfrm>
          <a:off x="457588" y="6260"/>
          <a:ext cx="1250801" cy="1250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CA931-FE26-4EF7-B0E7-50780F1BDA7E}">
      <dsp:nvSpPr>
        <dsp:cNvPr id="0" name=""/>
        <dsp:cNvSpPr/>
      </dsp:nvSpPr>
      <dsp:spPr>
        <a:xfrm>
          <a:off x="720257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9B306-73DF-46C6-904B-2A0B52FACBAC}">
      <dsp:nvSpPr>
        <dsp:cNvPr id="0" name=""/>
        <dsp:cNvSpPr/>
      </dsp:nvSpPr>
      <dsp:spPr>
        <a:xfrm>
          <a:off x="1976419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General Data Protection Regulation (GDPR) has set a new standard for Ericsson’s customer rights regarding their data.</a:t>
          </a:r>
          <a:endParaRPr lang="en-US" sz="1700" kern="1200" dirty="0"/>
        </a:p>
      </dsp:txBody>
      <dsp:txXfrm>
        <a:off x="1976419" y="6260"/>
        <a:ext cx="2948318" cy="1250801"/>
      </dsp:txXfrm>
    </dsp:sp>
    <dsp:sp modelId="{C5367629-A5C8-4B4C-9CE0-8A16221121CB}">
      <dsp:nvSpPr>
        <dsp:cNvPr id="0" name=""/>
        <dsp:cNvSpPr/>
      </dsp:nvSpPr>
      <dsp:spPr>
        <a:xfrm>
          <a:off x="5438461" y="6260"/>
          <a:ext cx="1250801" cy="1250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3FE03-8D61-4726-B853-53BAEBE1E6B6}">
      <dsp:nvSpPr>
        <dsp:cNvPr id="0" name=""/>
        <dsp:cNvSpPr/>
      </dsp:nvSpPr>
      <dsp:spPr>
        <a:xfrm>
          <a:off x="5701129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9BF9A-28B7-49BB-A7F5-FA51869BAF4C}">
      <dsp:nvSpPr>
        <dsp:cNvPr id="0" name=""/>
        <dsp:cNvSpPr/>
      </dsp:nvSpPr>
      <dsp:spPr>
        <a:xfrm>
          <a:off x="6957292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Ericsson is looking at migrating more and more workload into some off-premises cloud solution (e.g., public cloud like AWS, GCP, Azure) in different geographically regions.</a:t>
          </a:r>
          <a:endParaRPr lang="en-US" sz="1700" kern="1200" dirty="0"/>
        </a:p>
      </dsp:txBody>
      <dsp:txXfrm>
        <a:off x="6957292" y="6260"/>
        <a:ext cx="2948318" cy="1250801"/>
      </dsp:txXfrm>
    </dsp:sp>
    <dsp:sp modelId="{D4BCB24D-745F-415D-B8BD-6D176C7F8033}">
      <dsp:nvSpPr>
        <dsp:cNvPr id="0" name=""/>
        <dsp:cNvSpPr/>
      </dsp:nvSpPr>
      <dsp:spPr>
        <a:xfrm>
          <a:off x="457588" y="1772004"/>
          <a:ext cx="1250801" cy="1250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43C29-1622-4779-8A93-31D39AB81135}">
      <dsp:nvSpPr>
        <dsp:cNvPr id="0" name=""/>
        <dsp:cNvSpPr/>
      </dsp:nvSpPr>
      <dsp:spPr>
        <a:xfrm>
          <a:off x="720257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1F3A7-6DD4-47AC-9AF6-5146739EE2D9}">
      <dsp:nvSpPr>
        <dsp:cNvPr id="0" name=""/>
        <dsp:cNvSpPr/>
      </dsp:nvSpPr>
      <dsp:spPr>
        <a:xfrm>
          <a:off x="1976419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Hundreds of customer managed service contracts to revisit to </a:t>
          </a:r>
          <a:r>
            <a:rPr lang="en-US" sz="1700" b="1" i="1" kern="1200" baseline="0" dirty="0">
              <a:solidFill>
                <a:schemeClr val="accent4">
                  <a:lumMod val="75000"/>
                </a:schemeClr>
              </a:solidFill>
            </a:rPr>
            <a:t>validate if there are any constraint with regards to what we are allowed to do with customer data</a:t>
          </a:r>
          <a:endParaRPr lang="en-US" sz="1700" b="1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1976419" y="1772004"/>
        <a:ext cx="2948318" cy="1250801"/>
      </dsp:txXfrm>
    </dsp:sp>
    <dsp:sp modelId="{E81E0311-A07E-45D7-AC0C-1FEC089CA791}">
      <dsp:nvSpPr>
        <dsp:cNvPr id="0" name=""/>
        <dsp:cNvSpPr/>
      </dsp:nvSpPr>
      <dsp:spPr>
        <a:xfrm>
          <a:off x="5438461" y="1772004"/>
          <a:ext cx="1250801" cy="1250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CFB94-8CF4-45A0-94A8-EA9E5E09EFBB}">
      <dsp:nvSpPr>
        <dsp:cNvPr id="0" name=""/>
        <dsp:cNvSpPr/>
      </dsp:nvSpPr>
      <dsp:spPr>
        <a:xfrm>
          <a:off x="5701129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46A86-5826-4D4B-AC6A-E7CD7ABB9929}">
      <dsp:nvSpPr>
        <dsp:cNvPr id="0" name=""/>
        <dsp:cNvSpPr/>
      </dsp:nvSpPr>
      <dsp:spPr>
        <a:xfrm>
          <a:off x="6957292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We need some automation and intelligence to facilitate this tedious task.  </a:t>
          </a:r>
          <a:endParaRPr lang="en-US" sz="1700" kern="1200" dirty="0"/>
        </a:p>
      </dsp:txBody>
      <dsp:txXfrm>
        <a:off x="6957292" y="1772004"/>
        <a:ext cx="2948318" cy="1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AEB51-2E1A-482D-A730-61B4076B7B44}">
      <dsp:nvSpPr>
        <dsp:cNvPr id="0" name=""/>
        <dsp:cNvSpPr/>
      </dsp:nvSpPr>
      <dsp:spPr>
        <a:xfrm>
          <a:off x="0" y="1348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82891-3CC4-46ED-85DE-B275603A0888}">
      <dsp:nvSpPr>
        <dsp:cNvPr id="0" name=""/>
        <dsp:cNvSpPr/>
      </dsp:nvSpPr>
      <dsp:spPr>
        <a:xfrm>
          <a:off x="0" y="1348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SENTENCES = 20</a:t>
          </a:r>
        </a:p>
      </dsp:txBody>
      <dsp:txXfrm>
        <a:off x="0" y="1348"/>
        <a:ext cx="10364452" cy="240078"/>
      </dsp:txXfrm>
    </dsp:sp>
    <dsp:sp modelId="{E4BC1D2A-31FA-472B-8C46-5233162A18B3}">
      <dsp:nvSpPr>
        <dsp:cNvPr id="0" name=""/>
        <dsp:cNvSpPr/>
      </dsp:nvSpPr>
      <dsp:spPr>
        <a:xfrm>
          <a:off x="0" y="24142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D94F0-6FDC-4E7B-9046-E9F661C4B1DC}">
      <dsp:nvSpPr>
        <dsp:cNvPr id="0" name=""/>
        <dsp:cNvSpPr/>
      </dsp:nvSpPr>
      <dsp:spPr>
        <a:xfrm>
          <a:off x="0" y="24142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SENTENCE_LENGTH = 20</a:t>
          </a:r>
        </a:p>
      </dsp:txBody>
      <dsp:txXfrm>
        <a:off x="0" y="241427"/>
        <a:ext cx="10364452" cy="240078"/>
      </dsp:txXfrm>
    </dsp:sp>
    <dsp:sp modelId="{41650569-D9C6-4BC9-89D0-EA99D833BCE4}">
      <dsp:nvSpPr>
        <dsp:cNvPr id="0" name=""/>
        <dsp:cNvSpPr/>
      </dsp:nvSpPr>
      <dsp:spPr>
        <a:xfrm>
          <a:off x="0" y="481505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098D0-6BAC-413F-A368-AFED074C2D5C}">
      <dsp:nvSpPr>
        <dsp:cNvPr id="0" name=""/>
        <dsp:cNvSpPr/>
      </dsp:nvSpPr>
      <dsp:spPr>
        <a:xfrm>
          <a:off x="0" y="481505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START_SENTENCE = 'the customer data can’</a:t>
          </a:r>
        </a:p>
      </dsp:txBody>
      <dsp:txXfrm>
        <a:off x="0" y="481505"/>
        <a:ext cx="10364452" cy="240078"/>
      </dsp:txXfrm>
    </dsp:sp>
    <dsp:sp modelId="{FDAE077C-4C35-4297-9D87-98D2512A5AE4}">
      <dsp:nvSpPr>
        <dsp:cNvPr id="0" name=""/>
        <dsp:cNvSpPr/>
      </dsp:nvSpPr>
      <dsp:spPr>
        <a:xfrm>
          <a:off x="0" y="721583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C80E-9B59-490F-B53B-99BDD42A1128}">
      <dsp:nvSpPr>
        <dsp:cNvPr id="0" name=""/>
        <dsp:cNvSpPr/>
      </dsp:nvSpPr>
      <dsp:spPr>
        <a:xfrm>
          <a:off x="0" y="721583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customer data can be compromised if somebody is sending the wrong email or someone else has access to the information and is sending</a:t>
          </a:r>
        </a:p>
      </dsp:txBody>
      <dsp:txXfrm>
        <a:off x="0" y="721583"/>
        <a:ext cx="10364452" cy="240078"/>
      </dsp:txXfrm>
    </dsp:sp>
    <dsp:sp modelId="{3BEDCAA1-C351-4332-955C-3CEB9E09E33F}">
      <dsp:nvSpPr>
        <dsp:cNvPr id="0" name=""/>
        <dsp:cNvSpPr/>
      </dsp:nvSpPr>
      <dsp:spPr>
        <a:xfrm>
          <a:off x="0" y="96166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A9A3-FC55-46DC-AE2A-378E9D9C6D6B}">
      <dsp:nvSpPr>
        <dsp:cNvPr id="0" name=""/>
        <dsp:cNvSpPr/>
      </dsp:nvSpPr>
      <dsp:spPr>
        <a:xfrm>
          <a:off x="0" y="96166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be traced back to a single location and not the address or mobile number which is used to register an</a:t>
          </a:r>
        </a:p>
      </dsp:txBody>
      <dsp:txXfrm>
        <a:off x="0" y="961662"/>
        <a:ext cx="10364452" cy="240078"/>
      </dsp:txXfrm>
    </dsp:sp>
    <dsp:sp modelId="{CD09DFDF-9E92-41C4-8DE8-72999F160C62}">
      <dsp:nvSpPr>
        <dsp:cNvPr id="0" name=""/>
        <dsp:cNvSpPr/>
      </dsp:nvSpPr>
      <dsp:spPr>
        <a:xfrm>
          <a:off x="0" y="120174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D1FD-FB87-41C3-B594-9E40323C5689}">
      <dsp:nvSpPr>
        <dsp:cNvPr id="0" name=""/>
        <dsp:cNvSpPr/>
      </dsp:nvSpPr>
      <dsp:spPr>
        <a:xfrm>
          <a:off x="0" y="1201740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the customer data can be shared with third parties, including our commercial and academic partners."</a:t>
          </a:r>
        </a:p>
      </dsp:txBody>
      <dsp:txXfrm>
        <a:off x="0" y="1201740"/>
        <a:ext cx="10364452" cy="240078"/>
      </dsp:txXfrm>
    </dsp:sp>
    <dsp:sp modelId="{6D080537-4170-438A-B75A-149C47B0CB40}">
      <dsp:nvSpPr>
        <dsp:cNvPr id="0" name=""/>
        <dsp:cNvSpPr/>
      </dsp:nvSpPr>
      <dsp:spPr>
        <a:xfrm>
          <a:off x="0" y="1441818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7500-B92D-41D4-9458-F91A464A2B16}">
      <dsp:nvSpPr>
        <dsp:cNvPr id="0" name=""/>
        <dsp:cNvSpPr/>
      </dsp:nvSpPr>
      <dsp:spPr>
        <a:xfrm>
          <a:off x="0" y="1441818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customer data can be used in the case of fraud or abuse and also in any other cases for other reasons of course</a:t>
          </a:r>
        </a:p>
      </dsp:txBody>
      <dsp:txXfrm>
        <a:off x="0" y="1441818"/>
        <a:ext cx="10364452" cy="240078"/>
      </dsp:txXfrm>
    </dsp:sp>
    <dsp:sp modelId="{D5A9E950-A342-44EF-8A8B-C0F923BE1650}">
      <dsp:nvSpPr>
        <dsp:cNvPr id="0" name=""/>
        <dsp:cNvSpPr/>
      </dsp:nvSpPr>
      <dsp:spPr>
        <a:xfrm>
          <a:off x="0" y="168189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0E51-6CEE-4A7D-9635-299519EDC8D2}">
      <dsp:nvSpPr>
        <dsp:cNvPr id="0" name=""/>
        <dsp:cNvSpPr/>
      </dsp:nvSpPr>
      <dsp:spPr>
        <a:xfrm>
          <a:off x="0" y="168189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the customer data can be read/viewed, used for business purpose and to communicate with its users," it said.</a:t>
          </a:r>
        </a:p>
      </dsp:txBody>
      <dsp:txXfrm>
        <a:off x="0" y="1681897"/>
        <a:ext cx="10364452" cy="240078"/>
      </dsp:txXfrm>
    </dsp:sp>
    <dsp:sp modelId="{0AB03EB4-D9D0-4596-87C7-0E936C0EE0BA}">
      <dsp:nvSpPr>
        <dsp:cNvPr id="0" name=""/>
        <dsp:cNvSpPr/>
      </dsp:nvSpPr>
      <dsp:spPr>
        <a:xfrm>
          <a:off x="0" y="1921975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EBF46-BA4B-4CA5-81ED-ABF1CC72F09C}">
      <dsp:nvSpPr>
        <dsp:cNvPr id="0" name=""/>
        <dsp:cNvSpPr/>
      </dsp:nvSpPr>
      <dsp:spPr>
        <a:xfrm>
          <a:off x="0" y="1921975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customer data can also be used to search for advertising and other forms of service from which to monetize or connect with</a:t>
          </a:r>
        </a:p>
      </dsp:txBody>
      <dsp:txXfrm>
        <a:off x="0" y="1921975"/>
        <a:ext cx="10364452" cy="240078"/>
      </dsp:txXfrm>
    </dsp:sp>
    <dsp:sp modelId="{9E3EED4C-0BCC-4DFF-BBC0-CB62706BF1FA}">
      <dsp:nvSpPr>
        <dsp:cNvPr id="0" name=""/>
        <dsp:cNvSpPr/>
      </dsp:nvSpPr>
      <dsp:spPr>
        <a:xfrm>
          <a:off x="0" y="216205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E4EE9-B0D1-4AE0-8649-5DD0E97193DD}">
      <dsp:nvSpPr>
        <dsp:cNvPr id="0" name=""/>
        <dsp:cNvSpPr/>
      </dsp:nvSpPr>
      <dsp:spPr>
        <a:xfrm>
          <a:off x="0" y="2162054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be obtained by using a custom script that will make calls to our database and query the data to determine</a:t>
          </a:r>
        </a:p>
      </dsp:txBody>
      <dsp:txXfrm>
        <a:off x="0" y="2162054"/>
        <a:ext cx="10364452" cy="240078"/>
      </dsp:txXfrm>
    </dsp:sp>
    <dsp:sp modelId="{ACB58D19-926D-4685-8EB0-4DF542AF7E1D}">
      <dsp:nvSpPr>
        <dsp:cNvPr id="0" name=""/>
        <dsp:cNvSpPr/>
      </dsp:nvSpPr>
      <dsp:spPr>
        <a:xfrm>
          <a:off x="0" y="240213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09B3C-0A33-4953-A23A-1EBF7FBE0EEF}">
      <dsp:nvSpPr>
        <dsp:cNvPr id="0" name=""/>
        <dsp:cNvSpPr/>
      </dsp:nvSpPr>
      <dsp:spPr>
        <a:xfrm>
          <a:off x="0" y="240213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then be obtained by any government agency" or "the data will be sold to a private company or</a:t>
          </a:r>
        </a:p>
      </dsp:txBody>
      <dsp:txXfrm>
        <a:off x="0" y="2402132"/>
        <a:ext cx="10364452" cy="240078"/>
      </dsp:txXfrm>
    </dsp:sp>
    <dsp:sp modelId="{63077EAC-16A7-4407-B09A-C7616240BF1E}">
      <dsp:nvSpPr>
        <dsp:cNvPr id="0" name=""/>
        <dsp:cNvSpPr/>
      </dsp:nvSpPr>
      <dsp:spPr>
        <a:xfrm>
          <a:off x="0" y="2979561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411E-09C4-41E6-A3E5-D2ED6C6F7EC1}">
      <dsp:nvSpPr>
        <dsp:cNvPr id="0" name=""/>
        <dsp:cNvSpPr/>
      </dsp:nvSpPr>
      <dsp:spPr>
        <a:xfrm>
          <a:off x="0" y="2642210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the customer data can be saved to file or cloud storage.'</a:t>
          </a:r>
        </a:p>
      </dsp:txBody>
      <dsp:txXfrm>
        <a:off x="0" y="2642210"/>
        <a:ext cx="10364452" cy="240078"/>
      </dsp:txXfrm>
    </dsp:sp>
    <dsp:sp modelId="{4528FAFD-A658-40B4-8F71-DF4F2F493537}">
      <dsp:nvSpPr>
        <dsp:cNvPr id="0" name=""/>
        <dsp:cNvSpPr/>
      </dsp:nvSpPr>
      <dsp:spPr>
        <a:xfrm>
          <a:off x="0" y="2882289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2D9AC-1EC4-4CB4-B09E-F57430F7138C}">
      <dsp:nvSpPr>
        <dsp:cNvPr id="0" name=""/>
        <dsp:cNvSpPr/>
      </dsp:nvSpPr>
      <dsp:spPr>
        <a:xfrm>
          <a:off x="0" y="2882289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customer data can be read," the company said.</a:t>
          </a:r>
        </a:p>
      </dsp:txBody>
      <dsp:txXfrm>
        <a:off x="0" y="2882289"/>
        <a:ext cx="10364452" cy="240078"/>
      </dsp:txXfrm>
    </dsp:sp>
    <dsp:sp modelId="{F074E0B4-32D7-42DA-9338-231AE9D0771F}">
      <dsp:nvSpPr>
        <dsp:cNvPr id="0" name=""/>
        <dsp:cNvSpPr/>
      </dsp:nvSpPr>
      <dsp:spPr>
        <a:xfrm>
          <a:off x="0" y="312236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23970-C6AC-4596-B7B0-CB6A4B2BCD2C}">
      <dsp:nvSpPr>
        <dsp:cNvPr id="0" name=""/>
        <dsp:cNvSpPr/>
      </dsp:nvSpPr>
      <dsp:spPr>
        <a:xfrm>
          <a:off x="0" y="312236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customer data can be compromised if the person you're logging into an account with doesn't know what they're signing up</a:t>
          </a:r>
        </a:p>
      </dsp:txBody>
      <dsp:txXfrm>
        <a:off x="0" y="3122367"/>
        <a:ext cx="10364452" cy="240078"/>
      </dsp:txXfrm>
    </dsp:sp>
    <dsp:sp modelId="{B35884C8-99AF-4B8E-8779-93E99F7CA3BB}">
      <dsp:nvSpPr>
        <dsp:cNvPr id="0" name=""/>
        <dsp:cNvSpPr/>
      </dsp:nvSpPr>
      <dsp:spPr>
        <a:xfrm>
          <a:off x="0" y="3362445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11E4F-3ADA-4A39-B847-91F2A5B5C78F}">
      <dsp:nvSpPr>
        <dsp:cNvPr id="0" name=""/>
        <dsp:cNvSpPr/>
      </dsp:nvSpPr>
      <dsp:spPr>
        <a:xfrm>
          <a:off x="0" y="3362445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be linked back to the customer) and the company claims that such data is stored on its own servers</a:t>
          </a:r>
        </a:p>
      </dsp:txBody>
      <dsp:txXfrm>
        <a:off x="0" y="3362445"/>
        <a:ext cx="10364452" cy="240078"/>
      </dsp:txXfrm>
    </dsp:sp>
    <dsp:sp modelId="{F8D7F2DD-6302-411C-A64A-7196A4EB4C12}">
      <dsp:nvSpPr>
        <dsp:cNvPr id="0" name=""/>
        <dsp:cNvSpPr/>
      </dsp:nvSpPr>
      <dsp:spPr>
        <a:xfrm>
          <a:off x="0" y="360252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EBF50-2FC7-46FC-8C32-4996A52DC19C}">
      <dsp:nvSpPr>
        <dsp:cNvPr id="0" name=""/>
        <dsp:cNvSpPr/>
      </dsp:nvSpPr>
      <dsp:spPr>
        <a:xfrm>
          <a:off x="0" y="3602524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now be accessed from outside the store, and is stored separately from the credit card information," he said</a:t>
          </a:r>
        </a:p>
      </dsp:txBody>
      <dsp:txXfrm>
        <a:off x="0" y="3602524"/>
        <a:ext cx="10364452" cy="240078"/>
      </dsp:txXfrm>
    </dsp:sp>
    <dsp:sp modelId="{7289474C-2BD2-4E9B-9B38-83B930D6DC73}">
      <dsp:nvSpPr>
        <dsp:cNvPr id="0" name=""/>
        <dsp:cNvSpPr/>
      </dsp:nvSpPr>
      <dsp:spPr>
        <a:xfrm>
          <a:off x="0" y="384260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BDDA4-0508-438C-ABCD-551A3FFA1217}">
      <dsp:nvSpPr>
        <dsp:cNvPr id="0" name=""/>
        <dsp:cNvSpPr/>
      </dsp:nvSpPr>
      <dsp:spPr>
        <a:xfrm>
          <a:off x="0" y="384260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the customer data can be used to provide better customer experience, better service, enhanced customer service, improved risk mitigation and/</a:t>
          </a:r>
        </a:p>
      </dsp:txBody>
      <dsp:txXfrm>
        <a:off x="0" y="3842602"/>
        <a:ext cx="10364452" cy="240078"/>
      </dsp:txXfrm>
    </dsp:sp>
    <dsp:sp modelId="{3F919A38-50B0-4856-86B4-23B43215B170}">
      <dsp:nvSpPr>
        <dsp:cNvPr id="0" name=""/>
        <dsp:cNvSpPr/>
      </dsp:nvSpPr>
      <dsp:spPr>
        <a:xfrm>
          <a:off x="0" y="4082681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222DA-56E1-4A89-A1A8-7D27C90512CE}">
      <dsp:nvSpPr>
        <dsp:cNvPr id="0" name=""/>
        <dsp:cNvSpPr/>
      </dsp:nvSpPr>
      <dsp:spPr>
        <a:xfrm>
          <a:off x="0" y="4082681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then be sold to third parties for profit."</a:t>
          </a:r>
        </a:p>
      </dsp:txBody>
      <dsp:txXfrm>
        <a:off x="0" y="4082681"/>
        <a:ext cx="10364452" cy="240078"/>
      </dsp:txXfrm>
    </dsp:sp>
    <dsp:sp modelId="{B3EE54E7-EFA7-4B25-AF76-B4A530482139}">
      <dsp:nvSpPr>
        <dsp:cNvPr id="0" name=""/>
        <dsp:cNvSpPr/>
      </dsp:nvSpPr>
      <dsp:spPr>
        <a:xfrm>
          <a:off x="0" y="4322759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CDC08-8E08-4174-A0A1-D09199B7AFCC}">
      <dsp:nvSpPr>
        <dsp:cNvPr id="0" name=""/>
        <dsp:cNvSpPr/>
      </dsp:nvSpPr>
      <dsp:spPr>
        <a:xfrm>
          <a:off x="0" y="4322759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the customer data can be used by their own servers," he said.</a:t>
          </a:r>
        </a:p>
      </dsp:txBody>
      <dsp:txXfrm>
        <a:off x="0" y="4322759"/>
        <a:ext cx="10364452" cy="240078"/>
      </dsp:txXfrm>
    </dsp:sp>
    <dsp:sp modelId="{6A70869F-A847-4F99-8E3E-B4D9B82434AD}">
      <dsp:nvSpPr>
        <dsp:cNvPr id="0" name=""/>
        <dsp:cNvSpPr/>
      </dsp:nvSpPr>
      <dsp:spPr>
        <a:xfrm>
          <a:off x="0" y="456283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B8C6-953A-4FE1-BF00-99658A311007}">
      <dsp:nvSpPr>
        <dsp:cNvPr id="0" name=""/>
        <dsp:cNvSpPr/>
      </dsp:nvSpPr>
      <dsp:spPr>
        <a:xfrm>
          <a:off x="0" y="456283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be used by any of the five authorities under UK law," he said.</a:t>
          </a:r>
        </a:p>
      </dsp:txBody>
      <dsp:txXfrm>
        <a:off x="0" y="4562837"/>
        <a:ext cx="10364452" cy="240078"/>
      </dsp:txXfrm>
    </dsp:sp>
    <dsp:sp modelId="{95B44F1A-FC58-467B-927A-439C69DFCA69}">
      <dsp:nvSpPr>
        <dsp:cNvPr id="0" name=""/>
        <dsp:cNvSpPr/>
      </dsp:nvSpPr>
      <dsp:spPr>
        <a:xfrm>
          <a:off x="0" y="4802916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744A9-59F6-483D-A1C8-DC8F296F9240}">
      <dsp:nvSpPr>
        <dsp:cNvPr id="0" name=""/>
        <dsp:cNvSpPr/>
      </dsp:nvSpPr>
      <dsp:spPr>
        <a:xfrm>
          <a:off x="0" y="4802916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customer data can be very difficult to obtain as much as that of an Apple customer."</a:t>
          </a:r>
        </a:p>
      </dsp:txBody>
      <dsp:txXfrm>
        <a:off x="0" y="4802916"/>
        <a:ext cx="10364452" cy="240078"/>
      </dsp:txXfrm>
    </dsp:sp>
    <dsp:sp modelId="{7B5A437E-69CA-4D57-8347-ED49CF5B35F8}">
      <dsp:nvSpPr>
        <dsp:cNvPr id="0" name=""/>
        <dsp:cNvSpPr/>
      </dsp:nvSpPr>
      <dsp:spPr>
        <a:xfrm>
          <a:off x="0" y="504299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57650-B5FA-48B2-8B39-F0FA34F9920E}">
      <dsp:nvSpPr>
        <dsp:cNvPr id="0" name=""/>
        <dsp:cNvSpPr/>
      </dsp:nvSpPr>
      <dsp:spPr>
        <a:xfrm>
          <a:off x="0" y="5042994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the customer data can be obtained and monitored as required by law or pursuant to lawful orders of law enforcement authorities."</a:t>
          </a:r>
        </a:p>
      </dsp:txBody>
      <dsp:txXfrm>
        <a:off x="0" y="5042994"/>
        <a:ext cx="10364452" cy="240078"/>
      </dsp:txXfrm>
    </dsp:sp>
    <dsp:sp modelId="{D6061BD1-9098-4404-A377-794018E63B75}">
      <dsp:nvSpPr>
        <dsp:cNvPr id="0" name=""/>
        <dsp:cNvSpPr/>
      </dsp:nvSpPr>
      <dsp:spPr>
        <a:xfrm>
          <a:off x="0" y="528307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3D45-4F53-4653-916F-72BEC3F7A22B}">
      <dsp:nvSpPr>
        <dsp:cNvPr id="0" name=""/>
        <dsp:cNvSpPr/>
      </dsp:nvSpPr>
      <dsp:spPr>
        <a:xfrm>
          <a:off x="0" y="528307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customer data can be easily shared with the bank," the statement added.</a:t>
          </a:r>
        </a:p>
      </dsp:txBody>
      <dsp:txXfrm>
        <a:off x="0" y="5283072"/>
        <a:ext cx="10364452" cy="240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4B0F3-170A-46FA-B796-B920B502A57E}">
      <dsp:nvSpPr>
        <dsp:cNvPr id="0" name=""/>
        <dsp:cNvSpPr/>
      </dsp:nvSpPr>
      <dsp:spPr>
        <a:xfrm>
          <a:off x="0" y="1348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90A7A-5722-473F-92DE-8D728DE3EC91}">
      <dsp:nvSpPr>
        <dsp:cNvPr id="0" name=""/>
        <dsp:cNvSpPr/>
      </dsp:nvSpPr>
      <dsp:spPr>
        <a:xfrm>
          <a:off x="0" y="1348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SENTENCES = 20</a:t>
          </a:r>
        </a:p>
      </dsp:txBody>
      <dsp:txXfrm>
        <a:off x="0" y="1348"/>
        <a:ext cx="10364452" cy="240078"/>
      </dsp:txXfrm>
    </dsp:sp>
    <dsp:sp modelId="{195FD7B1-5A74-4C19-AF86-5C9ED8BCB5A5}">
      <dsp:nvSpPr>
        <dsp:cNvPr id="0" name=""/>
        <dsp:cNvSpPr/>
      </dsp:nvSpPr>
      <dsp:spPr>
        <a:xfrm>
          <a:off x="0" y="24142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8E5A-ABAB-49DB-9BA5-ACE36BB1FB8F}">
      <dsp:nvSpPr>
        <dsp:cNvPr id="0" name=""/>
        <dsp:cNvSpPr/>
      </dsp:nvSpPr>
      <dsp:spPr>
        <a:xfrm>
          <a:off x="0" y="24142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SENTENCE_LENGTH = 20</a:t>
          </a:r>
        </a:p>
      </dsp:txBody>
      <dsp:txXfrm>
        <a:off x="0" y="241427"/>
        <a:ext cx="10364452" cy="240078"/>
      </dsp:txXfrm>
    </dsp:sp>
    <dsp:sp modelId="{67208EE6-CAED-4D65-A845-8B766BCF2DB0}">
      <dsp:nvSpPr>
        <dsp:cNvPr id="0" name=""/>
        <dsp:cNvSpPr/>
      </dsp:nvSpPr>
      <dsp:spPr>
        <a:xfrm>
          <a:off x="0" y="481505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BB9D9-9F1A-4E56-9B99-61F31F84C3C2}">
      <dsp:nvSpPr>
        <dsp:cNvPr id="0" name=""/>
        <dsp:cNvSpPr/>
      </dsp:nvSpPr>
      <dsp:spPr>
        <a:xfrm>
          <a:off x="0" y="481505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START_SENTENCE = 'the customer data cannot’</a:t>
          </a:r>
        </a:p>
      </dsp:txBody>
      <dsp:txXfrm>
        <a:off x="0" y="481505"/>
        <a:ext cx="10364452" cy="240078"/>
      </dsp:txXfrm>
    </dsp:sp>
    <dsp:sp modelId="{252F0850-27DF-4EBA-BE78-4E11A892D171}">
      <dsp:nvSpPr>
        <dsp:cNvPr id="0" name=""/>
        <dsp:cNvSpPr/>
      </dsp:nvSpPr>
      <dsp:spPr>
        <a:xfrm>
          <a:off x="0" y="721583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8562D-E8A5-477C-A3FF-DBED6EFFD7F4}">
      <dsp:nvSpPr>
        <dsp:cNvPr id="0" name=""/>
        <dsp:cNvSpPr/>
      </dsp:nvSpPr>
      <dsp:spPr>
        <a:xfrm>
          <a:off x="0" y="721583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customer data cannot be sold without prior consent from the customer or unless there is a compelling reason to suspect that the data</a:t>
          </a:r>
        </a:p>
      </dsp:txBody>
      <dsp:txXfrm>
        <a:off x="0" y="721583"/>
        <a:ext cx="10364452" cy="240078"/>
      </dsp:txXfrm>
    </dsp:sp>
    <dsp:sp modelId="{73DA3E87-56A8-486E-ACDA-07D237E27CCC}">
      <dsp:nvSpPr>
        <dsp:cNvPr id="0" name=""/>
        <dsp:cNvSpPr/>
      </dsp:nvSpPr>
      <dsp:spPr>
        <a:xfrm>
          <a:off x="0" y="96166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44E6C-01EA-467C-A192-18B09138591B}">
      <dsp:nvSpPr>
        <dsp:cNvPr id="0" name=""/>
        <dsp:cNvSpPr/>
      </dsp:nvSpPr>
      <dsp:spPr>
        <a:xfrm>
          <a:off x="0" y="96166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customer data cannot be sold, altered, transferred or otherwise removed without the express written consent of the customer.</a:t>
          </a:r>
        </a:p>
      </dsp:txBody>
      <dsp:txXfrm>
        <a:off x="0" y="961662"/>
        <a:ext cx="10364452" cy="240078"/>
      </dsp:txXfrm>
    </dsp:sp>
    <dsp:sp modelId="{50D6BFAC-D410-401F-91E9-99D0BAB80FAC}">
      <dsp:nvSpPr>
        <dsp:cNvPr id="0" name=""/>
        <dsp:cNvSpPr/>
      </dsp:nvSpPr>
      <dsp:spPr>
        <a:xfrm>
          <a:off x="0" y="120174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1BB69-7D76-4E02-90EE-5BD7A237A374}">
      <dsp:nvSpPr>
        <dsp:cNvPr id="0" name=""/>
        <dsp:cNvSpPr/>
      </dsp:nvSpPr>
      <dsp:spPr>
        <a:xfrm>
          <a:off x="0" y="1201740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reused without prior authorization."</a:t>
          </a:r>
        </a:p>
      </dsp:txBody>
      <dsp:txXfrm>
        <a:off x="0" y="1201740"/>
        <a:ext cx="10364452" cy="240078"/>
      </dsp:txXfrm>
    </dsp:sp>
    <dsp:sp modelId="{E020688E-63B1-470D-AF94-57A7861DCEF3}">
      <dsp:nvSpPr>
        <dsp:cNvPr id="0" name=""/>
        <dsp:cNvSpPr/>
      </dsp:nvSpPr>
      <dsp:spPr>
        <a:xfrm>
          <a:off x="0" y="1441818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932F5-F1F3-4E5E-B11E-B1F34C7F32FE}">
      <dsp:nvSpPr>
        <dsp:cNvPr id="0" name=""/>
        <dsp:cNvSpPr/>
      </dsp:nvSpPr>
      <dsp:spPr>
        <a:xfrm>
          <a:off x="0" y="1441818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customer data cannot be reused if the company can do so without incurring liability for the data, and the risk of</a:t>
          </a:r>
        </a:p>
      </dsp:txBody>
      <dsp:txXfrm>
        <a:off x="0" y="1441818"/>
        <a:ext cx="10364452" cy="240078"/>
      </dsp:txXfrm>
    </dsp:sp>
    <dsp:sp modelId="{4CC0DB87-0D78-4C16-B5A4-A9BFE9DDFEB8}">
      <dsp:nvSpPr>
        <dsp:cNvPr id="0" name=""/>
        <dsp:cNvSpPr/>
      </dsp:nvSpPr>
      <dsp:spPr>
        <a:xfrm>
          <a:off x="0" y="168189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31144-226F-4AE0-8FD5-2C9434C1103B}">
      <dsp:nvSpPr>
        <dsp:cNvPr id="0" name=""/>
        <dsp:cNvSpPr/>
      </dsp:nvSpPr>
      <dsp:spPr>
        <a:xfrm>
          <a:off x="0" y="168189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customer data cannot be acquired with the expectation that any personal information is transmitted in the email," the memo says.</a:t>
          </a:r>
        </a:p>
      </dsp:txBody>
      <dsp:txXfrm>
        <a:off x="0" y="1681897"/>
        <a:ext cx="10364452" cy="240078"/>
      </dsp:txXfrm>
    </dsp:sp>
    <dsp:sp modelId="{C3F7A4A2-0419-4D1B-B9E3-BED9A1596E77}">
      <dsp:nvSpPr>
        <dsp:cNvPr id="0" name=""/>
        <dsp:cNvSpPr/>
      </dsp:nvSpPr>
      <dsp:spPr>
        <a:xfrm>
          <a:off x="0" y="1921975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AC5BA-204B-41C5-ACAD-051D84534AA5}">
      <dsp:nvSpPr>
        <dsp:cNvPr id="0" name=""/>
        <dsp:cNvSpPr/>
      </dsp:nvSpPr>
      <dsp:spPr>
        <a:xfrm>
          <a:off x="0" y="1921975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stored for as long as 24 hours, however they can be transferred once a day to another storage</a:t>
          </a:r>
        </a:p>
      </dsp:txBody>
      <dsp:txXfrm>
        <a:off x="0" y="1921975"/>
        <a:ext cx="10364452" cy="240078"/>
      </dsp:txXfrm>
    </dsp:sp>
    <dsp:sp modelId="{9F030298-E959-4181-A20C-68A9AC4CA493}">
      <dsp:nvSpPr>
        <dsp:cNvPr id="0" name=""/>
        <dsp:cNvSpPr/>
      </dsp:nvSpPr>
      <dsp:spPr>
        <a:xfrm>
          <a:off x="0" y="216205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102D0-2C16-4B97-8C1E-0776CDBE91FD}">
      <dsp:nvSpPr>
        <dsp:cNvPr id="0" name=""/>
        <dsp:cNvSpPr/>
      </dsp:nvSpPr>
      <dsp:spPr>
        <a:xfrm>
          <a:off x="0" y="2162054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read, analyzed or shared outside of the company's end user agreement," a representative for the company</a:t>
          </a:r>
        </a:p>
      </dsp:txBody>
      <dsp:txXfrm>
        <a:off x="0" y="2162054"/>
        <a:ext cx="10364452" cy="240078"/>
      </dsp:txXfrm>
    </dsp:sp>
    <dsp:sp modelId="{A2A4CE18-5E90-4A61-B187-704A938B63FB}">
      <dsp:nvSpPr>
        <dsp:cNvPr id="0" name=""/>
        <dsp:cNvSpPr/>
      </dsp:nvSpPr>
      <dsp:spPr>
        <a:xfrm>
          <a:off x="0" y="240213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44732-08F8-420C-B1C2-90FAE20875BE}">
      <dsp:nvSpPr>
        <dsp:cNvPr id="0" name=""/>
        <dsp:cNvSpPr/>
      </dsp:nvSpPr>
      <dsp:spPr>
        <a:xfrm>
          <a:off x="0" y="240213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customer data cannot be used for fraud, illegal conduct, or harassment or for any other purpose that violates the law."</a:t>
          </a:r>
        </a:p>
      </dsp:txBody>
      <dsp:txXfrm>
        <a:off x="0" y="2402132"/>
        <a:ext cx="10364452" cy="240078"/>
      </dsp:txXfrm>
    </dsp:sp>
    <dsp:sp modelId="{E084677A-628C-44DE-B534-D7A3FC4E400B}">
      <dsp:nvSpPr>
        <dsp:cNvPr id="0" name=""/>
        <dsp:cNvSpPr/>
      </dsp:nvSpPr>
      <dsp:spPr>
        <a:xfrm>
          <a:off x="0" y="264221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3FAC8-983A-46FD-8C34-75C3D9D8F886}">
      <dsp:nvSpPr>
        <dsp:cNvPr id="0" name=""/>
        <dsp:cNvSpPr/>
      </dsp:nvSpPr>
      <dsp:spPr>
        <a:xfrm>
          <a:off x="0" y="2642210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used for any purpose other than to provide you with information on that customer, which includes personal information</a:t>
          </a:r>
        </a:p>
      </dsp:txBody>
      <dsp:txXfrm>
        <a:off x="0" y="2642210"/>
        <a:ext cx="10364452" cy="240078"/>
      </dsp:txXfrm>
    </dsp:sp>
    <dsp:sp modelId="{7BC60B4C-1182-4164-8CD2-37B18D6A660E}">
      <dsp:nvSpPr>
        <dsp:cNvPr id="0" name=""/>
        <dsp:cNvSpPr/>
      </dsp:nvSpPr>
      <dsp:spPr>
        <a:xfrm>
          <a:off x="0" y="2882289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E06ED-F99E-482F-A475-CEE7C249D060}">
      <dsp:nvSpPr>
        <dsp:cNvPr id="0" name=""/>
        <dsp:cNvSpPr/>
      </dsp:nvSpPr>
      <dsp:spPr>
        <a:xfrm>
          <a:off x="0" y="2882289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copied in order to send it to a third party," the company added.</a:t>
          </a:r>
        </a:p>
      </dsp:txBody>
      <dsp:txXfrm>
        <a:off x="0" y="2882289"/>
        <a:ext cx="10364452" cy="240078"/>
      </dsp:txXfrm>
    </dsp:sp>
    <dsp:sp modelId="{27B06A08-E38B-4F11-873F-002A45701CD2}">
      <dsp:nvSpPr>
        <dsp:cNvPr id="0" name=""/>
        <dsp:cNvSpPr/>
      </dsp:nvSpPr>
      <dsp:spPr>
        <a:xfrm>
          <a:off x="0" y="312236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4CCD6-AABC-4AC5-BDB3-E422F43E48FA}">
      <dsp:nvSpPr>
        <dsp:cNvPr id="0" name=""/>
        <dsp:cNvSpPr/>
      </dsp:nvSpPr>
      <dsp:spPr>
        <a:xfrm>
          <a:off x="0" y="312236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customer data cannot be used to create ad-tracking systems or other artificial, automated systems of the type which have been</a:t>
          </a:r>
        </a:p>
      </dsp:txBody>
      <dsp:txXfrm>
        <a:off x="0" y="3122367"/>
        <a:ext cx="10364452" cy="240078"/>
      </dsp:txXfrm>
    </dsp:sp>
    <dsp:sp modelId="{14C59FED-1F32-4964-81C2-225ED6D75381}">
      <dsp:nvSpPr>
        <dsp:cNvPr id="0" name=""/>
        <dsp:cNvSpPr/>
      </dsp:nvSpPr>
      <dsp:spPr>
        <a:xfrm>
          <a:off x="0" y="3362445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32965-5F39-433C-A28A-8C2F372F2AB0}">
      <dsp:nvSpPr>
        <dsp:cNvPr id="0" name=""/>
        <dsp:cNvSpPr/>
      </dsp:nvSpPr>
      <dsp:spPr>
        <a:xfrm>
          <a:off x="0" y="3362445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disclosed, unless the customer specifically states they would like to be notified."</a:t>
          </a:r>
        </a:p>
      </dsp:txBody>
      <dsp:txXfrm>
        <a:off x="0" y="3362445"/>
        <a:ext cx="10364452" cy="240078"/>
      </dsp:txXfrm>
    </dsp:sp>
    <dsp:sp modelId="{61C2DB4E-0E5F-4EB6-AE0A-AA0CE6547B9C}">
      <dsp:nvSpPr>
        <dsp:cNvPr id="0" name=""/>
        <dsp:cNvSpPr/>
      </dsp:nvSpPr>
      <dsp:spPr>
        <a:xfrm>
          <a:off x="0" y="360252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7548-6ED8-413E-9220-6685272A6D8C}">
      <dsp:nvSpPr>
        <dsp:cNvPr id="0" name=""/>
        <dsp:cNvSpPr/>
      </dsp:nvSpPr>
      <dsp:spPr>
        <a:xfrm>
          <a:off x="0" y="3602524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customer data cannot be accessed for free."</a:t>
          </a:r>
        </a:p>
      </dsp:txBody>
      <dsp:txXfrm>
        <a:off x="0" y="3602524"/>
        <a:ext cx="10364452" cy="240078"/>
      </dsp:txXfrm>
    </dsp:sp>
    <dsp:sp modelId="{D6D1428F-9E2B-4309-A71A-BF98BABD4463}">
      <dsp:nvSpPr>
        <dsp:cNvPr id="0" name=""/>
        <dsp:cNvSpPr/>
      </dsp:nvSpPr>
      <dsp:spPr>
        <a:xfrm>
          <a:off x="0" y="384260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15E62-3ACB-4B97-9DB2-0465335736FC}">
      <dsp:nvSpPr>
        <dsp:cNvPr id="0" name=""/>
        <dsp:cNvSpPr/>
      </dsp:nvSpPr>
      <dsp:spPr>
        <a:xfrm>
          <a:off x="0" y="384260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customer data cannot be used to obtain information about people with intellectual disabilities", although many do offer service with an intellectual disability</a:t>
          </a:r>
        </a:p>
      </dsp:txBody>
      <dsp:txXfrm>
        <a:off x="0" y="3842602"/>
        <a:ext cx="10364452" cy="240078"/>
      </dsp:txXfrm>
    </dsp:sp>
    <dsp:sp modelId="{FDC7F0A6-B789-443D-BF86-0E4C2DAA41EE}">
      <dsp:nvSpPr>
        <dsp:cNvPr id="0" name=""/>
        <dsp:cNvSpPr/>
      </dsp:nvSpPr>
      <dsp:spPr>
        <a:xfrm>
          <a:off x="0" y="4082681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0EFA2-202D-495C-9669-BE373D9E7719}">
      <dsp:nvSpPr>
        <dsp:cNvPr id="0" name=""/>
        <dsp:cNvSpPr/>
      </dsp:nvSpPr>
      <dsp:spPr>
        <a:xfrm>
          <a:off x="0" y="4082681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used to identify any particular user, as the data would not be usable to identify the individual,"</a:t>
          </a:r>
        </a:p>
      </dsp:txBody>
      <dsp:txXfrm>
        <a:off x="0" y="4082681"/>
        <a:ext cx="10364452" cy="240078"/>
      </dsp:txXfrm>
    </dsp:sp>
    <dsp:sp modelId="{7BA2199E-8132-4FEE-882C-78BA147C9504}">
      <dsp:nvSpPr>
        <dsp:cNvPr id="0" name=""/>
        <dsp:cNvSpPr/>
      </dsp:nvSpPr>
      <dsp:spPr>
        <a:xfrm>
          <a:off x="0" y="4322759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9F35-E16E-44A3-8F05-D4F2C32257F8}">
      <dsp:nvSpPr>
        <dsp:cNvPr id="0" name=""/>
        <dsp:cNvSpPr/>
      </dsp:nvSpPr>
      <dsp:spPr>
        <a:xfrm>
          <a:off x="0" y="4322759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viewed or otherwise processed without your prior consent and consent to this agreement is granted automatically.</a:t>
          </a:r>
        </a:p>
      </dsp:txBody>
      <dsp:txXfrm>
        <a:off x="0" y="4322759"/>
        <a:ext cx="10364452" cy="240078"/>
      </dsp:txXfrm>
    </dsp:sp>
    <dsp:sp modelId="{CB583690-2C87-413A-87F4-BE02D5F95AE4}">
      <dsp:nvSpPr>
        <dsp:cNvPr id="0" name=""/>
        <dsp:cNvSpPr/>
      </dsp:nvSpPr>
      <dsp:spPr>
        <a:xfrm>
          <a:off x="0" y="456283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C0EC-EA12-4D6B-8EB0-2915F47CADB2}">
      <dsp:nvSpPr>
        <dsp:cNvPr id="0" name=""/>
        <dsp:cNvSpPr/>
      </dsp:nvSpPr>
      <dsp:spPr>
        <a:xfrm>
          <a:off x="0" y="4562837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accessed without customer consent."</a:t>
          </a:r>
        </a:p>
      </dsp:txBody>
      <dsp:txXfrm>
        <a:off x="0" y="4562837"/>
        <a:ext cx="10364452" cy="240078"/>
      </dsp:txXfrm>
    </dsp:sp>
    <dsp:sp modelId="{0768C0C4-C356-4FDD-829D-424E46BD7A28}">
      <dsp:nvSpPr>
        <dsp:cNvPr id="0" name=""/>
        <dsp:cNvSpPr/>
      </dsp:nvSpPr>
      <dsp:spPr>
        <a:xfrm>
          <a:off x="0" y="4802916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7A6ED-92FA-417D-B054-E11ED1F4BC4C}">
      <dsp:nvSpPr>
        <dsp:cNvPr id="0" name=""/>
        <dsp:cNvSpPr/>
      </dsp:nvSpPr>
      <dsp:spPr>
        <a:xfrm>
          <a:off x="0" y="4802916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used without the permission of the client."</a:t>
          </a:r>
        </a:p>
      </dsp:txBody>
      <dsp:txXfrm>
        <a:off x="0" y="4802916"/>
        <a:ext cx="10364452" cy="240078"/>
      </dsp:txXfrm>
    </dsp:sp>
    <dsp:sp modelId="{C694BBAF-DAE1-4562-8813-13FB6C6A13DD}">
      <dsp:nvSpPr>
        <dsp:cNvPr id="0" name=""/>
        <dsp:cNvSpPr/>
      </dsp:nvSpPr>
      <dsp:spPr>
        <a:xfrm>
          <a:off x="0" y="504299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DC225-CA8F-4090-BE2E-F24F5C30EAE9}">
      <dsp:nvSpPr>
        <dsp:cNvPr id="0" name=""/>
        <dsp:cNvSpPr/>
      </dsp:nvSpPr>
      <dsp:spPr>
        <a:xfrm>
          <a:off x="0" y="5042994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customer data cannot be shared as such," the company said.</a:t>
          </a:r>
        </a:p>
      </dsp:txBody>
      <dsp:txXfrm>
        <a:off x="0" y="5042994"/>
        <a:ext cx="10364452" cy="240078"/>
      </dsp:txXfrm>
    </dsp:sp>
    <dsp:sp modelId="{1066E588-5764-4AD5-86E6-A9B28ABC8181}">
      <dsp:nvSpPr>
        <dsp:cNvPr id="0" name=""/>
        <dsp:cNvSpPr/>
      </dsp:nvSpPr>
      <dsp:spPr>
        <a:xfrm>
          <a:off x="0" y="528307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74EB6-9F73-4750-AE94-AC42135B7126}">
      <dsp:nvSpPr>
        <dsp:cNvPr id="0" name=""/>
        <dsp:cNvSpPr/>
      </dsp:nvSpPr>
      <dsp:spPr>
        <a:xfrm>
          <a:off x="0" y="5283072"/>
          <a:ext cx="10364452" cy="24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the customer data cannot be accessed.</a:t>
          </a:r>
        </a:p>
      </dsp:txBody>
      <dsp:txXfrm>
        <a:off x="0" y="5283072"/>
        <a:ext cx="10364452" cy="24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14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4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5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248-8430-4A63-A197-8D1A5A4F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FC4D-259B-4B33-8810-32933CB3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17A9-8245-483F-8704-A138AA4D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1753-99CA-4428-990E-5B80B2EE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4B92-0AD2-427D-AC8A-3B3FDDA5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3CF601-43EB-40EE-8FD1-8F560D568A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196BB5-5842-4D70-B7D3-3B386C49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pngall.com/magnifying-glass-png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thomasfermi.github.io/Algorithms-for-Automated-Driving/Control/PID.html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es/persona-individual-solo-icono-1824147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11196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7405-F575-43A2-B059-08C990F68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Augmentation for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359B0-3E73-4C34-ADCA-F3930665D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YCNG-229 </a:t>
            </a:r>
            <a:r>
              <a:rPr lang="en-US"/>
              <a:t>Final project</a:t>
            </a:r>
          </a:p>
          <a:p>
            <a:r>
              <a:rPr lang="en-US"/>
              <a:t>Andre </a:t>
            </a:r>
            <a:r>
              <a:rPr lang="en-US" dirty="0"/>
              <a:t>Godin</a:t>
            </a:r>
          </a:p>
        </p:txBody>
      </p:sp>
    </p:spTree>
    <p:extLst>
      <p:ext uri="{BB962C8B-B14F-4D97-AF65-F5344CB8AC3E}">
        <p14:creationId xmlns:p14="http://schemas.microsoft.com/office/powerpoint/2010/main" val="58713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47FF-71B0-484F-ADB6-C0920E30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C5DD6D-3F42-44F8-A28B-B6740B217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502285"/>
              </p:ext>
            </p:extLst>
          </p:nvPr>
        </p:nvGraphicFramePr>
        <p:xfrm>
          <a:off x="913775" y="1152525"/>
          <a:ext cx="10364452" cy="552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47FF-71B0-484F-ADB6-C0920E30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45205D-16E4-4DB2-AECF-16909684C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582130"/>
              </p:ext>
            </p:extLst>
          </p:nvPr>
        </p:nvGraphicFramePr>
        <p:xfrm>
          <a:off x="913775" y="1152525"/>
          <a:ext cx="10364452" cy="552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04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8B0C-019F-49DD-9B9D-13C5C056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THE 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24063-CC8A-4BF2-891F-4B09DE2A8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48276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09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A17B-03F0-4E98-BC4E-4F1797C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customer managed service contracts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95294-25B9-4D3A-8675-59845F089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206" y="1842462"/>
            <a:ext cx="5679861" cy="47051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BA9EB9-2A47-4D92-B771-D6336CBA45CA}"/>
              </a:ext>
            </a:extLst>
          </p:cNvPr>
          <p:cNvSpPr/>
          <p:nvPr/>
        </p:nvSpPr>
        <p:spPr>
          <a:xfrm>
            <a:off x="3635829" y="5661018"/>
            <a:ext cx="1647371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817B9-54FD-4B80-BE2A-D7571AC4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10" y="6010883"/>
            <a:ext cx="427672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3EC7E-512B-42C8-B44A-827A7C8C0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01342" y="5362561"/>
            <a:ext cx="1386157" cy="8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E0CEAA6E-4BF6-48FB-BEF2-5A328231C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r="43226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7B3B8-35E4-43B8-9375-13788B0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7A2B-FBDE-4463-B0A2-48BC142D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048" y="2057400"/>
            <a:ext cx="7013078" cy="37337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Extract text from the contracts that are in PDF form and detect sentences referring to ‘data’ entity.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Use a text classifier to determine whether or not an extracted sentence indicates that the customer contract is putting some constraints on what we are allowed to do with their data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With Constraint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The data must stay in customer premises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Data should be anonymized before exporting it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Without Constraint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Data can be stored in public cloud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sz="1600" i="1" cap="none" dirty="0"/>
              <a:t>Data can be used for troubleshooting issues</a:t>
            </a:r>
          </a:p>
          <a:p>
            <a:pPr>
              <a:lnSpc>
                <a:spcPct val="110000"/>
              </a:lnSpc>
            </a:pPr>
            <a:endParaRPr lang="en-US" sz="1000" cap="none" dirty="0"/>
          </a:p>
        </p:txBody>
      </p:sp>
    </p:spTree>
    <p:extLst>
      <p:ext uri="{BB962C8B-B14F-4D97-AF65-F5344CB8AC3E}">
        <p14:creationId xmlns:p14="http://schemas.microsoft.com/office/powerpoint/2010/main" val="19771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, icon&#10;&#10;Description automatically generated">
            <a:extLst>
              <a:ext uri="{FF2B5EF4-FFF2-40B4-BE49-F238E27FC236}">
                <a16:creationId xmlns:a16="http://schemas.microsoft.com/office/drawing/2014/main" id="{74AB33F1-76AD-40EF-B515-14D65D990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2125" y="4447054"/>
            <a:ext cx="2143125" cy="2143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5CE215-7421-4FE3-B36A-683E2F73357E}"/>
              </a:ext>
            </a:extLst>
          </p:cNvPr>
          <p:cNvSpPr/>
          <p:nvPr/>
        </p:nvSpPr>
        <p:spPr bwMode="auto">
          <a:xfrm>
            <a:off x="1555750" y="1495426"/>
            <a:ext cx="6943129" cy="29987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8052EC82-5999-4C40-B407-9B91F6E8B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49225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0252B0F-C4C2-40DC-B8A3-1F4FED584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8150" y="3987503"/>
            <a:ext cx="719137" cy="74931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AD3DC7D-5448-4C93-B360-A2F6DE3FA9FC}"/>
              </a:ext>
            </a:extLst>
          </p:cNvPr>
          <p:cNvGrpSpPr/>
          <p:nvPr/>
        </p:nvGrpSpPr>
        <p:grpSpPr>
          <a:xfrm>
            <a:off x="3435351" y="2782888"/>
            <a:ext cx="1506537" cy="988199"/>
            <a:chOff x="3911601" y="2563813"/>
            <a:chExt cx="1506537" cy="988199"/>
          </a:xfrm>
        </p:grpSpPr>
        <p:pic>
          <p:nvPicPr>
            <p:cNvPr id="9" name="Graphic 7">
              <a:extLst>
                <a:ext uri="{FF2B5EF4-FFF2-40B4-BE49-F238E27FC236}">
                  <a16:creationId xmlns:a16="http://schemas.microsoft.com/office/drawing/2014/main" id="{00CD7125-A1BE-42C4-9845-BE98A3C93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063" y="2563813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62B3046C-7D59-4A21-A0C2-C8056D63A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601" y="3275013"/>
              <a:ext cx="1506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7D89EA-1D3D-4680-B4C0-FF44CDDFAF9A}"/>
              </a:ext>
            </a:extLst>
          </p:cNvPr>
          <p:cNvGrpSpPr/>
          <p:nvPr/>
        </p:nvGrpSpPr>
        <p:grpSpPr>
          <a:xfrm>
            <a:off x="1883569" y="2763838"/>
            <a:ext cx="1506537" cy="996136"/>
            <a:chOff x="2359819" y="2563813"/>
            <a:chExt cx="1506537" cy="996136"/>
          </a:xfrm>
        </p:grpSpPr>
        <p:pic>
          <p:nvPicPr>
            <p:cNvPr id="6" name="Graphic 8">
              <a:extLst>
                <a:ext uri="{FF2B5EF4-FFF2-40B4-BE49-F238E27FC236}">
                  <a16:creationId xmlns:a16="http://schemas.microsoft.com/office/drawing/2014/main" id="{EF4B38BE-EF3E-46D0-9850-589F2C1E5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088" y="25638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CC1610AA-B352-4C47-B734-CB7223BA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819" y="3282950"/>
              <a:ext cx="1506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8082B0-FF03-4C29-A995-E8A46CFC6777}"/>
              </a:ext>
            </a:extLst>
          </p:cNvPr>
          <p:cNvGrpSpPr/>
          <p:nvPr/>
        </p:nvGrpSpPr>
        <p:grpSpPr>
          <a:xfrm>
            <a:off x="4469210" y="2763838"/>
            <a:ext cx="2292350" cy="1223665"/>
            <a:chOff x="4957763" y="2572564"/>
            <a:chExt cx="2292350" cy="1223665"/>
          </a:xfrm>
        </p:grpSpPr>
        <p:pic>
          <p:nvPicPr>
            <p:cNvPr id="12" name="Graphic 17">
              <a:extLst>
                <a:ext uri="{FF2B5EF4-FFF2-40B4-BE49-F238E27FC236}">
                  <a16:creationId xmlns:a16="http://schemas.microsoft.com/office/drawing/2014/main" id="{8DF9DF88-6B79-444A-BBD1-AA1037107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57256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454277B1-CA8B-43F4-B754-01E417D23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763" y="3334564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Textract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DetectDocumentText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237383-21DF-469D-AB40-6A035BFFF012}"/>
              </a:ext>
            </a:extLst>
          </p:cNvPr>
          <p:cNvGrpSpPr/>
          <p:nvPr/>
        </p:nvGrpSpPr>
        <p:grpSpPr>
          <a:xfrm>
            <a:off x="6255742" y="2763838"/>
            <a:ext cx="2243137" cy="1223665"/>
            <a:chOff x="6765132" y="2610258"/>
            <a:chExt cx="2243137" cy="1223665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4CC85C8D-9AB9-4973-826A-71BE53B1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319" y="261025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2A05C357-43C6-499C-AE03-B3BBDE6C4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132" y="3372258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Comprehend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Custom Entity Recognition </a:t>
              </a:r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B03123-9CBF-4EC4-B4D6-2D30FF6703AD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rot="5400000" flipH="1" flipV="1">
            <a:off x="1105446" y="2837112"/>
            <a:ext cx="842665" cy="1458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283E8D-09C0-4E77-ABEA-0B9EE02086A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017838" y="3138488"/>
            <a:ext cx="81597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FA8CC6-D87C-49D8-8338-93201273E5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545013" y="3138488"/>
            <a:ext cx="681434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529169-B2CF-44E9-97C3-090E628B20A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988447" y="3144838"/>
            <a:ext cx="1005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117D28-5F56-4C17-A27B-57AEB9DA25F0}"/>
              </a:ext>
            </a:extLst>
          </p:cNvPr>
          <p:cNvSpPr txBox="1"/>
          <p:nvPr/>
        </p:nvSpPr>
        <p:spPr>
          <a:xfrm>
            <a:off x="543481" y="474450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38B210-36CE-4015-91BB-8CC0D7B4084C}"/>
              </a:ext>
            </a:extLst>
          </p:cNvPr>
          <p:cNvSpPr txBox="1"/>
          <p:nvPr/>
        </p:nvSpPr>
        <p:spPr>
          <a:xfrm>
            <a:off x="86519" y="2723506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Managed Service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Contracts (.pdf)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5C895ACC-8C06-47F6-A411-63A3B9229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29" y="5955728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Google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Colab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D4EE25-3C28-461E-8B1A-59A9BC99D139}"/>
              </a:ext>
            </a:extLst>
          </p:cNvPr>
          <p:cNvGrpSpPr/>
          <p:nvPr/>
        </p:nvGrpSpPr>
        <p:grpSpPr>
          <a:xfrm>
            <a:off x="5239085" y="4756617"/>
            <a:ext cx="1132331" cy="565149"/>
            <a:chOff x="5685630" y="3638551"/>
            <a:chExt cx="1485351" cy="718810"/>
          </a:xfrm>
        </p:grpSpPr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CFA1A0B3-DEF0-434B-BD03-450216ED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5630" y="4095751"/>
              <a:ext cx="14853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36" name="Graphic 26">
              <a:extLst>
                <a:ext uri="{FF2B5EF4-FFF2-40B4-BE49-F238E27FC236}">
                  <a16:creationId xmlns:a16="http://schemas.microsoft.com/office/drawing/2014/main" id="{6D27A38C-9018-4293-A84A-BF8002806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1593" y="3638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20">
            <a:extLst>
              <a:ext uri="{FF2B5EF4-FFF2-40B4-BE49-F238E27FC236}">
                <a16:creationId xmlns:a16="http://schemas.microsoft.com/office/drawing/2014/main" id="{8DE8D5F0-DF29-4793-840A-658D648BA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606" y="4722985"/>
            <a:ext cx="14793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 b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Augmentation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9E0A5668-1F61-4E12-91C3-0E0223A1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48" y="57009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77B04F-74C6-4A1B-BC7A-3815CFFB598F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 flipH="1">
            <a:off x="5785248" y="5116081"/>
            <a:ext cx="6195" cy="58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C574C63-04B7-482C-83F2-5EF8D1914671}"/>
              </a:ext>
            </a:extLst>
          </p:cNvPr>
          <p:cNvCxnSpPr>
            <a:stCxn id="15" idx="0"/>
            <a:endCxn id="36" idx="0"/>
          </p:cNvCxnSpPr>
          <p:nvPr/>
        </p:nvCxnSpPr>
        <p:spPr>
          <a:xfrm rot="16200000" flipH="1" flipV="1">
            <a:off x="5968987" y="3348293"/>
            <a:ext cx="1230779" cy="1585868"/>
          </a:xfrm>
          <a:prstGeom prst="bentConnector3">
            <a:avLst>
              <a:gd name="adj1" fmla="val 7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6C48F6-1356-4CB1-BC6B-8B5192B442A3}"/>
              </a:ext>
            </a:extLst>
          </p:cNvPr>
          <p:cNvSpPr/>
          <p:nvPr/>
        </p:nvSpPr>
        <p:spPr>
          <a:xfrm>
            <a:off x="1400573" y="3180279"/>
            <a:ext cx="303212" cy="31380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D21E7A-4E9C-418F-8FCC-74FA7538BA23}"/>
              </a:ext>
            </a:extLst>
          </p:cNvPr>
          <p:cNvSpPr/>
          <p:nvPr/>
        </p:nvSpPr>
        <p:spPr>
          <a:xfrm>
            <a:off x="4664355" y="3176845"/>
            <a:ext cx="303212" cy="31380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F141A5-B726-4492-9298-C0746C86A6FD}"/>
              </a:ext>
            </a:extLst>
          </p:cNvPr>
          <p:cNvSpPr/>
          <p:nvPr/>
        </p:nvSpPr>
        <p:spPr>
          <a:xfrm>
            <a:off x="3220804" y="3169165"/>
            <a:ext cx="303212" cy="31380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829063-01DA-482A-9756-536BECBC2280}"/>
              </a:ext>
            </a:extLst>
          </p:cNvPr>
          <p:cNvSpPr/>
          <p:nvPr/>
        </p:nvSpPr>
        <p:spPr>
          <a:xfrm>
            <a:off x="6269832" y="3176845"/>
            <a:ext cx="303212" cy="31380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A16042-0A27-4A31-A36F-5569B9EED3CF}"/>
              </a:ext>
            </a:extLst>
          </p:cNvPr>
          <p:cNvSpPr/>
          <p:nvPr/>
        </p:nvSpPr>
        <p:spPr>
          <a:xfrm>
            <a:off x="6187976" y="4685418"/>
            <a:ext cx="303212" cy="313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518473-529E-4E80-A919-677C73E392A5}"/>
              </a:ext>
            </a:extLst>
          </p:cNvPr>
          <p:cNvSpPr/>
          <p:nvPr/>
        </p:nvSpPr>
        <p:spPr>
          <a:xfrm>
            <a:off x="6178928" y="5343378"/>
            <a:ext cx="303212" cy="31380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F9C9B2-BEF8-435B-AAED-FB900E67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-83194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Solution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C5BDC-669D-49AE-A37D-FA8FBCB804E3}"/>
              </a:ext>
            </a:extLst>
          </p:cNvPr>
          <p:cNvSpPr txBox="1"/>
          <p:nvPr/>
        </p:nvSpPr>
        <p:spPr>
          <a:xfrm>
            <a:off x="8590810" y="1495310"/>
            <a:ext cx="3261567" cy="4724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lvl="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100" dirty="0"/>
              <a:t>User upload some Managed Service contract as .pdf file to an AWS S3 bucket</a:t>
            </a:r>
          </a:p>
          <a:p>
            <a:pPr marL="228600" lvl="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100" dirty="0"/>
              <a:t>The upload triggers an AWS Lambda function to initiate AWS Textract processing</a:t>
            </a:r>
          </a:p>
          <a:p>
            <a:pPr marL="228600" lvl="0" indent="-228600" algn="just">
              <a:spcAft>
                <a:spcPts val="600"/>
              </a:spcAft>
              <a:buFont typeface="+mj-lt"/>
              <a:buAutoNum type="arabicPeriod"/>
            </a:pPr>
            <a:r>
              <a:rPr lang="en-US" sz="1100" dirty="0"/>
              <a:t>The AWS Lambda function triggers AWS Textract service to extract text from the contract document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/>
              <a:t>The extracted parsed text is sent to the AWS Comprehend custom model for custom entity extraction</a:t>
            </a:r>
          </a:p>
          <a:p>
            <a:pPr marL="685800" lvl="1" indent="-228600" algn="just">
              <a:spcAft>
                <a:spcPts val="600"/>
              </a:spcAft>
              <a:buFont typeface="+mj-lt"/>
              <a:buAutoNum type="alphaLcPeriod"/>
            </a:pPr>
            <a:r>
              <a:rPr lang="en-US" sz="1100" dirty="0"/>
              <a:t>Prior to this, a custom entity recognition model should have been trained with Amazon Comprehend to recognize the ‘data’ entity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Data augmentation</a:t>
            </a:r>
          </a:p>
          <a:p>
            <a:pPr marL="685800" lvl="1" indent="-228600" algn="just">
              <a:spcAft>
                <a:spcPts val="600"/>
              </a:spcAft>
              <a:buFont typeface="+mj-lt"/>
              <a:buAutoNum type="alphaLcPeriod"/>
            </a:pPr>
            <a:r>
              <a:rPr lang="en-US" sz="1400" b="1" dirty="0">
                <a:solidFill>
                  <a:srgbClr val="FF0000"/>
                </a:solidFill>
              </a:rPr>
              <a:t>Data augmentation techniques are applied to enrich the dataset to train the classifier on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/>
              <a:t>Text Classification</a:t>
            </a:r>
          </a:p>
          <a:p>
            <a:pPr marL="685800" lvl="1" indent="-228600" algn="just">
              <a:spcAft>
                <a:spcPts val="600"/>
              </a:spcAft>
              <a:buFont typeface="+mj-lt"/>
              <a:buAutoNum type="alphaLcPeriod"/>
            </a:pPr>
            <a:r>
              <a:rPr lang="en-US" sz="1100" dirty="0"/>
              <a:t>Use BERT as a service to fine-tune BERT and use BERT’s embeddings to train a Logistic Regression Text Classification to determine whether or not a sentence containing a ‘data’ entity indicating data constraint or not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D56BF118-4B26-4E99-86F4-F7350B27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992" y="5387811"/>
            <a:ext cx="9558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41324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7B3B8-35E4-43B8-9375-13788B0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MY 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7A2B-FBDE-4463-B0A2-48BC142D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none" dirty="0"/>
              <a:t>One of the important factors that determine the generalization of a model is the amount and variety of related data it sees during training.</a:t>
            </a:r>
          </a:p>
          <a:p>
            <a:pPr>
              <a:spcAft>
                <a:spcPts val="600"/>
              </a:spcAft>
            </a:pPr>
            <a:r>
              <a:rPr lang="en-US" b="1" cap="none" dirty="0"/>
              <a:t>Data augmentation techniques can be used to enrich the dataset to train the classifier on</a:t>
            </a:r>
          </a:p>
          <a:p>
            <a:pPr>
              <a:spcAft>
                <a:spcPts val="600"/>
              </a:spcAft>
            </a:pPr>
            <a:r>
              <a:rPr lang="en-US" b="1" cap="none" dirty="0"/>
              <a:t>2 techniques were explored and implemented</a:t>
            </a:r>
          </a:p>
          <a:p>
            <a:pPr lvl="1">
              <a:spcAft>
                <a:spcPts val="600"/>
              </a:spcAft>
            </a:pPr>
            <a:r>
              <a:rPr lang="en-US" b="1" cap="none" dirty="0"/>
              <a:t>Lexical substitution: EDA (</a:t>
            </a:r>
            <a:r>
              <a:rPr lang="en-US" cap="none" dirty="0"/>
              <a:t>Easy Data Augmentation</a:t>
            </a:r>
            <a:r>
              <a:rPr lang="en-US" b="1" cap="none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b="1" cap="none" dirty="0"/>
              <a:t>Generative Model/Pre-trained Transformer Models: GPT2</a:t>
            </a:r>
          </a:p>
          <a:p>
            <a:endParaRPr lang="en-US" cap="none" dirty="0"/>
          </a:p>
        </p:txBody>
      </p:sp>
      <p:pic>
        <p:nvPicPr>
          <p:cNvPr id="28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A77C8-369F-4E2E-8542-DED2193D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chemeClr val="bg1"/>
                </a:solidFill>
              </a:rPr>
              <a:t>Lexical substitution: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DF26-DD8B-4412-AF19-B7EE8326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482600"/>
            <a:ext cx="6247722" cy="57531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cap="none" dirty="0"/>
              <a:t>EDA (Easy Data Augmentation) consists of 4 simple operations: </a:t>
            </a:r>
          </a:p>
          <a:p>
            <a:pPr lvl="1">
              <a:lnSpc>
                <a:spcPct val="110000"/>
              </a:lnSpc>
            </a:pPr>
            <a:r>
              <a:rPr lang="en-US" sz="1600" b="1" cap="none" dirty="0"/>
              <a:t>Synonym replacement</a:t>
            </a:r>
          </a:p>
          <a:p>
            <a:pPr lvl="2">
              <a:lnSpc>
                <a:spcPct val="110000"/>
              </a:lnSpc>
            </a:pPr>
            <a:r>
              <a:rPr lang="en-US" b="1" cap="none" dirty="0"/>
              <a:t>NLTK WordNet</a:t>
            </a:r>
          </a:p>
          <a:p>
            <a:pPr lvl="3">
              <a:lnSpc>
                <a:spcPct val="110000"/>
              </a:lnSpc>
            </a:pPr>
            <a:r>
              <a:rPr lang="en-US" sz="1600" b="1" cap="none" dirty="0"/>
              <a:t>List of Synonyms</a:t>
            </a:r>
          </a:p>
          <a:p>
            <a:pPr lvl="3">
              <a:lnSpc>
                <a:spcPct val="110000"/>
              </a:lnSpc>
            </a:pPr>
            <a:r>
              <a:rPr lang="en-US" sz="1600" b="1" cap="none" dirty="0"/>
              <a:t>Word Similarity (s</a:t>
            </a:r>
            <a:r>
              <a:rPr lang="en-US" sz="1600" cap="none" dirty="0"/>
              <a:t>core denoting how similar two word senses are</a:t>
            </a:r>
            <a:r>
              <a:rPr lang="en-US" sz="1600" b="1" cap="none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b="1" cap="none" dirty="0"/>
              <a:t>Spacy</a:t>
            </a:r>
          </a:p>
          <a:p>
            <a:pPr lvl="3">
              <a:lnSpc>
                <a:spcPct val="110000"/>
              </a:lnSpc>
            </a:pPr>
            <a:r>
              <a:rPr lang="en-US" sz="1600" b="1" cap="none" dirty="0"/>
              <a:t>Extract/sort out verbs and nouns</a:t>
            </a:r>
          </a:p>
          <a:p>
            <a:pPr lvl="3">
              <a:lnSpc>
                <a:spcPct val="110000"/>
              </a:lnSpc>
            </a:pPr>
            <a:r>
              <a:rPr lang="en-US" sz="1600" b="1" cap="none" dirty="0"/>
              <a:t>Word comparison (</a:t>
            </a:r>
            <a:r>
              <a:rPr lang="en-US" sz="1600" cap="none" dirty="0"/>
              <a:t>score denoting how close two words are semantically</a:t>
            </a:r>
            <a:r>
              <a:rPr lang="en-US" sz="1600" b="1" cap="none" dirty="0"/>
              <a:t>)</a:t>
            </a:r>
          </a:p>
          <a:p>
            <a:pPr lvl="3">
              <a:lnSpc>
                <a:spcPct val="110000"/>
              </a:lnSpc>
            </a:pPr>
            <a:endParaRPr lang="en-US" sz="1600" cap="none" dirty="0"/>
          </a:p>
          <a:p>
            <a:pPr lvl="1">
              <a:lnSpc>
                <a:spcPct val="110000"/>
              </a:lnSpc>
            </a:pPr>
            <a:r>
              <a:rPr lang="en-US" sz="1600" cap="none" dirty="0"/>
              <a:t>random insertion</a:t>
            </a:r>
          </a:p>
          <a:p>
            <a:pPr lvl="1">
              <a:lnSpc>
                <a:spcPct val="110000"/>
              </a:lnSpc>
            </a:pPr>
            <a:r>
              <a:rPr lang="en-US" sz="1600" cap="none" dirty="0"/>
              <a:t>random swap</a:t>
            </a:r>
          </a:p>
          <a:p>
            <a:pPr lvl="1">
              <a:lnSpc>
                <a:spcPct val="110000"/>
              </a:lnSpc>
            </a:pPr>
            <a:r>
              <a:rPr lang="en-US" sz="1600" cap="none" dirty="0"/>
              <a:t>random deletion</a:t>
            </a:r>
          </a:p>
          <a:p>
            <a:pPr lvl="1">
              <a:lnSpc>
                <a:spcPct val="110000"/>
              </a:lnSpc>
            </a:pPr>
            <a:endParaRPr lang="en-US" sz="1600" dirty="0">
              <a:solidFill>
                <a:schemeClr val="accent1">
                  <a:lumMod val="7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EDA: Easy Data Augmentation Techniques for Boosting Performance on Text Classification Tasks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F47FF-71B0-484F-ADB6-C0920E30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C45D-0519-4633-BA79-CE397EA7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cap="none" dirty="0"/>
              <a:t>Here’s a sample of what EDA can generate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400" cap="none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cap="none" dirty="0"/>
              <a:t>Input Sentence: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i="1" cap="none" dirty="0"/>
              <a:t>data has to stay in customer premises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400" cap="none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cap="none" dirty="0"/>
              <a:t>Generated sentence with synonym replacement: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cap="none" dirty="0"/>
              <a:t>data has to </a:t>
            </a:r>
            <a:r>
              <a:rPr lang="en-US" sz="1400" b="1" cap="none" dirty="0"/>
              <a:t>remain</a:t>
            </a:r>
            <a:r>
              <a:rPr lang="en-US" sz="1400" cap="none" dirty="0"/>
              <a:t> in customer premises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cap="none" dirty="0"/>
              <a:t>information</a:t>
            </a:r>
            <a:r>
              <a:rPr lang="en-US" sz="1400" cap="none" dirty="0"/>
              <a:t> has to stay in customer premises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cap="none" dirty="0"/>
              <a:t>information</a:t>
            </a:r>
            <a:r>
              <a:rPr lang="en-US" sz="1400" cap="none" dirty="0"/>
              <a:t> has to </a:t>
            </a:r>
            <a:r>
              <a:rPr lang="en-US" sz="1400" b="1" cap="none" dirty="0"/>
              <a:t>remain</a:t>
            </a:r>
            <a:r>
              <a:rPr lang="en-US" sz="1400" cap="none" dirty="0"/>
              <a:t> in customer premises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cap="none" dirty="0"/>
              <a:t>information</a:t>
            </a:r>
            <a:r>
              <a:rPr lang="en-US" sz="1400" cap="none" dirty="0"/>
              <a:t> has to </a:t>
            </a:r>
            <a:r>
              <a:rPr lang="en-US" sz="1400" b="1" cap="none" dirty="0"/>
              <a:t>remain</a:t>
            </a:r>
            <a:r>
              <a:rPr lang="en-US" sz="1400" cap="none" dirty="0"/>
              <a:t> in </a:t>
            </a:r>
            <a:r>
              <a:rPr lang="en-US" sz="1400" b="1" cap="none" dirty="0"/>
              <a:t>client</a:t>
            </a:r>
            <a:r>
              <a:rPr lang="en-US" sz="1400" cap="none" dirty="0"/>
              <a:t> premises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cap="none" dirty="0"/>
              <a:t>data has to </a:t>
            </a:r>
            <a:r>
              <a:rPr lang="en-US" sz="1400" b="1" cap="none" dirty="0"/>
              <a:t>remain</a:t>
            </a:r>
            <a:r>
              <a:rPr lang="en-US" sz="1400" cap="none" dirty="0"/>
              <a:t> in customer </a:t>
            </a:r>
            <a:r>
              <a:rPr lang="en-US" sz="1400" b="1" cap="none" dirty="0"/>
              <a:t>place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cap="none" dirty="0"/>
              <a:t>information</a:t>
            </a:r>
            <a:r>
              <a:rPr lang="en-US" sz="1400" cap="none" dirty="0"/>
              <a:t> has to </a:t>
            </a:r>
            <a:r>
              <a:rPr lang="en-US" sz="1400" b="1" cap="none" dirty="0"/>
              <a:t>remain</a:t>
            </a:r>
            <a:r>
              <a:rPr lang="en-US" sz="1400" cap="none" dirty="0"/>
              <a:t> in customer </a:t>
            </a:r>
            <a:r>
              <a:rPr lang="en-US" sz="1400" b="1" cap="none" dirty="0"/>
              <a:t>place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cap="none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cap="none" dirty="0"/>
              <a:t>It is </a:t>
            </a:r>
            <a:r>
              <a:rPr lang="en-US" sz="1400" b="1" cap="none" dirty="0"/>
              <a:t>not allowed </a:t>
            </a:r>
            <a:r>
              <a:rPr lang="en-US" sz="1400" cap="none" dirty="0"/>
              <a:t>to export the data</a:t>
            </a:r>
            <a:r>
              <a:rPr lang="en-US" sz="1400" cap="none" dirty="0">
                <a:sym typeface="Wingdings" panose="05000000000000000000" pitchFamily="2" charset="2"/>
              </a:rPr>
              <a:t> </a:t>
            </a:r>
            <a:r>
              <a:rPr lang="en-US" sz="1400" cap="none" dirty="0"/>
              <a:t>It is </a:t>
            </a:r>
            <a:r>
              <a:rPr lang="en-US" sz="1400" b="1" cap="none" dirty="0"/>
              <a:t>not let </a:t>
            </a:r>
            <a:r>
              <a:rPr lang="en-US" sz="1400" cap="none" dirty="0"/>
              <a:t>to export the data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4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A77C8-369F-4E2E-8542-DED2193D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lvl="1" algn="l">
              <a:lnSpc>
                <a:spcPct val="90000"/>
              </a:lnSpc>
              <a:spcAft>
                <a:spcPts val="600"/>
              </a:spcAft>
            </a:pPr>
            <a:r>
              <a:rPr lang="en-US" sz="2400" b="1" cap="all">
                <a:solidFill>
                  <a:srgbClr val="FFFFFF"/>
                </a:solidFill>
              </a:rPr>
              <a:t>Generative Model</a:t>
            </a:r>
            <a:br>
              <a:rPr lang="en-US" sz="2400" b="1" cap="all">
                <a:solidFill>
                  <a:srgbClr val="FFFFFF"/>
                </a:solidFill>
              </a:rPr>
            </a:br>
            <a:r>
              <a:rPr lang="en-US" sz="2400" b="1" cap="all">
                <a:solidFill>
                  <a:srgbClr val="FFFFFF"/>
                </a:solidFill>
              </a:rPr>
              <a:t>Pre-trained Transformer Models</a:t>
            </a:r>
            <a:br>
              <a:rPr lang="en-US" sz="2400" b="1" cap="all">
                <a:solidFill>
                  <a:srgbClr val="FFFFFF"/>
                </a:solidFill>
              </a:rPr>
            </a:br>
            <a:br>
              <a:rPr lang="en-US" sz="2400" b="1" cap="all">
                <a:solidFill>
                  <a:srgbClr val="FFFFFF"/>
                </a:solidFill>
              </a:rPr>
            </a:br>
            <a:r>
              <a:rPr lang="en-US" sz="2400" b="1" cap="all">
                <a:solidFill>
                  <a:srgbClr val="FFFFFF"/>
                </a:solidFill>
              </a:rPr>
              <a:t>GPT2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C7DF26-DD8B-4412-AF19-B7EE8326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601579"/>
            <a:ext cx="6642806" cy="548345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cap="none" dirty="0"/>
              <a:t>We would ideally want a model that already knows a lot about </a:t>
            </a:r>
            <a:r>
              <a:rPr lang="en-US" sz="1600" b="1" cap="none" dirty="0"/>
              <a:t>syntactic, grammatical, semantic structures</a:t>
            </a:r>
            <a:r>
              <a:rPr lang="en-US" sz="1600" cap="none" dirty="0"/>
              <a:t> of natural language. The pre-trained GPT2 becomes a perfect candidate for this task !</a:t>
            </a:r>
          </a:p>
          <a:p>
            <a:pPr>
              <a:lnSpc>
                <a:spcPct val="110000"/>
              </a:lnSpc>
            </a:pPr>
            <a:r>
              <a:rPr lang="en-US" sz="1600" cap="none" dirty="0"/>
              <a:t>GTP2 is based on Transformer Architecture trained on 40GB of </a:t>
            </a:r>
            <a:r>
              <a:rPr lang="en-US" sz="1600" cap="none" dirty="0" err="1"/>
              <a:t>WebText</a:t>
            </a:r>
            <a:r>
              <a:rPr lang="en-US" sz="1600" cap="none" dirty="0"/>
              <a:t>. It’s a stack of multiple decoder units on top of each other.</a:t>
            </a:r>
          </a:p>
          <a:p>
            <a:pPr>
              <a:lnSpc>
                <a:spcPct val="110000"/>
              </a:lnSpc>
            </a:pPr>
            <a:r>
              <a:rPr lang="en-US" sz="1600" b="1" cap="none" dirty="0"/>
              <a:t>I used GPT-2 Medium model from </a:t>
            </a:r>
            <a:r>
              <a:rPr lang="en-US" sz="1600" b="1" cap="none" dirty="0" err="1"/>
              <a:t>HuggingFace</a:t>
            </a:r>
            <a:r>
              <a:rPr lang="en-US" sz="1600" b="1" cap="none" dirty="0"/>
              <a:t> Transformers library</a:t>
            </a:r>
            <a:endParaRPr lang="en-US" sz="1600" cap="none" dirty="0"/>
          </a:p>
          <a:p>
            <a:pPr lvl="1">
              <a:lnSpc>
                <a:spcPct val="110000"/>
              </a:lnSpc>
            </a:pPr>
            <a:r>
              <a:rPr lang="en-US" sz="1500" cap="none"/>
              <a:t>12-decoders, 24-layer</a:t>
            </a:r>
            <a:r>
              <a:rPr lang="en-US" sz="1500" cap="none" dirty="0"/>
              <a:t>, 1024-hidden, 16-heads, 345M parameters.</a:t>
            </a:r>
            <a:endParaRPr lang="en-US" sz="1500" b="1" cap="none" dirty="0"/>
          </a:p>
          <a:p>
            <a:pPr>
              <a:lnSpc>
                <a:spcPct val="110000"/>
              </a:lnSpc>
            </a:pPr>
            <a:r>
              <a:rPr lang="en-US" sz="1600" b="1" cap="none" dirty="0"/>
              <a:t>The objective that GPT2 tries to optimize is essentially to predict the next word (token) in the sequence having seen past words</a:t>
            </a:r>
          </a:p>
          <a:p>
            <a:pPr lvl="1">
              <a:lnSpc>
                <a:spcPct val="110000"/>
              </a:lnSpc>
            </a:pPr>
            <a:r>
              <a:rPr lang="en-US" sz="1600" cap="none" dirty="0"/>
              <a:t>The way this model works is that after each token is produced, that token is ad  </a:t>
            </a:r>
            <a:r>
              <a:rPr lang="en-US" sz="1600" cap="none" dirty="0" err="1"/>
              <a:t>ded</a:t>
            </a:r>
            <a:r>
              <a:rPr lang="en-US" sz="1600" cap="none" dirty="0"/>
              <a:t> to the sequence of inputs, and that new sequence becomes the input to the model in its next step. This is called “auto-regression”.</a:t>
            </a:r>
          </a:p>
          <a:p>
            <a:pPr>
              <a:lnSpc>
                <a:spcPct val="110000"/>
              </a:lnSpc>
            </a:pPr>
            <a:r>
              <a:rPr lang="en-US" sz="1600" cap="none" dirty="0"/>
              <a:t>It uses a Top-k, Top-p sampling strategy to sample word at each step while decoding.</a:t>
            </a:r>
          </a:p>
          <a:p>
            <a:pPr>
              <a:lnSpc>
                <a:spcPct val="110000"/>
              </a:lnSpc>
            </a:pPr>
            <a:r>
              <a:rPr lang="en-US" sz="1600" b="1" cap="none" dirty="0"/>
              <a:t>Train GPT2 on our dataset and expect it to learn the word usage, language structure of our data, then generate samples</a:t>
            </a:r>
            <a:endParaRPr lang="en-US" sz="1600" cap="none" dirty="0"/>
          </a:p>
          <a:p>
            <a:pPr>
              <a:lnSpc>
                <a:spcPct val="110000"/>
              </a:lnSpc>
            </a:pPr>
            <a:r>
              <a:rPr lang="en-US" b="1" cap="none" dirty="0"/>
              <a:t>Results are pretty amazing!!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2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27580</TotalTime>
  <Words>1604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Data Augmentation for NLP</vt:lpstr>
      <vt:lpstr>THE CONTEXT</vt:lpstr>
      <vt:lpstr>customer managed service contracts </vt:lpstr>
      <vt:lpstr>The goal</vt:lpstr>
      <vt:lpstr>Solution architecture</vt:lpstr>
      <vt:lpstr>MY Project focus</vt:lpstr>
      <vt:lpstr>Lexical substitution: EDA</vt:lpstr>
      <vt:lpstr>results</vt:lpstr>
      <vt:lpstr>Generative Model Pre-trained Transformer Models  GPT2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Godin</dc:creator>
  <cp:lastModifiedBy>Andre Godin</cp:lastModifiedBy>
  <cp:revision>31</cp:revision>
  <dcterms:created xsi:type="dcterms:W3CDTF">2021-05-31T19:59:34Z</dcterms:created>
  <dcterms:modified xsi:type="dcterms:W3CDTF">2021-07-29T17:35:52Z</dcterms:modified>
</cp:coreProperties>
</file>