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handoutMasterIdLst>
    <p:handoutMasterId r:id="rId30"/>
  </p:handoutMasterIdLst>
  <p:sldIdLst>
    <p:sldId id="257" r:id="rId2"/>
    <p:sldId id="282" r:id="rId3"/>
    <p:sldId id="275" r:id="rId4"/>
    <p:sldId id="258" r:id="rId5"/>
    <p:sldId id="285" r:id="rId6"/>
    <p:sldId id="283" r:id="rId7"/>
    <p:sldId id="276" r:id="rId8"/>
    <p:sldId id="259" r:id="rId9"/>
    <p:sldId id="261" r:id="rId10"/>
    <p:sldId id="262" r:id="rId11"/>
    <p:sldId id="277" r:id="rId12"/>
    <p:sldId id="263" r:id="rId13"/>
    <p:sldId id="278" r:id="rId14"/>
    <p:sldId id="264" r:id="rId15"/>
    <p:sldId id="287" r:id="rId16"/>
    <p:sldId id="270" r:id="rId17"/>
    <p:sldId id="265" r:id="rId18"/>
    <p:sldId id="288" r:id="rId19"/>
    <p:sldId id="279" r:id="rId20"/>
    <p:sldId id="268" r:id="rId21"/>
    <p:sldId id="272" r:id="rId22"/>
    <p:sldId id="280" r:id="rId23"/>
    <p:sldId id="273" r:id="rId24"/>
    <p:sldId id="266" r:id="rId25"/>
    <p:sldId id="274" r:id="rId26"/>
    <p:sldId id="281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래" initials="광" lastIdx="1" clrIdx="0">
    <p:extLst>
      <p:ext uri="{19B8F6BF-5375-455C-9EA6-DF929625EA0E}">
        <p15:presenceInfo xmlns:p15="http://schemas.microsoft.com/office/powerpoint/2012/main" userId="광래" providerId="None"/>
      </p:ext>
    </p:extLst>
  </p:cmAuthor>
  <p:cmAuthor id="2" name="김 광래" initials="김광" lastIdx="1" clrIdx="1">
    <p:extLst>
      <p:ext uri="{19B8F6BF-5375-455C-9EA6-DF929625EA0E}">
        <p15:presenceInfo xmlns:p15="http://schemas.microsoft.com/office/powerpoint/2012/main" userId="5b799d31bf9c3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0DA"/>
    <a:srgbClr val="3F72AF"/>
    <a:srgbClr val="0D7377"/>
    <a:srgbClr val="FF00F5"/>
    <a:srgbClr val="C0504D"/>
    <a:srgbClr val="0E4A84"/>
    <a:srgbClr val="97B852"/>
    <a:srgbClr val="F79646"/>
    <a:srgbClr val="77D970"/>
    <a:srgbClr val="B83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87279" autoAdjust="0"/>
  </p:normalViewPr>
  <p:slideViewPr>
    <p:cSldViewPr snapToGrid="0">
      <p:cViewPr varScale="1">
        <p:scale>
          <a:sx n="99" d="100"/>
          <a:sy n="99" d="100"/>
        </p:scale>
        <p:origin x="19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hyun" userId="bf1e533c-b78b-40ae-84cf-827b0ab29cc9" providerId="ADAL" clId="{24DDA8D4-FF1D-420D-8129-CED90D7F08F5}"/>
    <pc:docChg chg="custSel modSld">
      <pc:chgData name="Jeonghyun" userId="bf1e533c-b78b-40ae-84cf-827b0ab29cc9" providerId="ADAL" clId="{24DDA8D4-FF1D-420D-8129-CED90D7F08F5}" dt="2021-11-09T04:56:10.149" v="25" actId="478"/>
      <pc:docMkLst>
        <pc:docMk/>
      </pc:docMkLst>
      <pc:sldChg chg="delSp mod delAnim">
        <pc:chgData name="Jeonghyun" userId="bf1e533c-b78b-40ae-84cf-827b0ab29cc9" providerId="ADAL" clId="{24DDA8D4-FF1D-420D-8129-CED90D7F08F5}" dt="2021-11-09T04:55:12.450" v="0" actId="478"/>
        <pc:sldMkLst>
          <pc:docMk/>
          <pc:sldMk cId="1064753327" sldId="257"/>
        </pc:sldMkLst>
        <pc:picChg chg="del">
          <ac:chgData name="Jeonghyun" userId="bf1e533c-b78b-40ae-84cf-827b0ab29cc9" providerId="ADAL" clId="{24DDA8D4-FF1D-420D-8129-CED90D7F08F5}" dt="2021-11-09T04:55:12.450" v="0" actId="478"/>
          <ac:picMkLst>
            <pc:docMk/>
            <pc:sldMk cId="1064753327" sldId="257"/>
            <ac:picMk id="7" creationId="{C2F860D8-2C9B-4481-85B8-1F84D8C4251D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20.613" v="3" actId="478"/>
        <pc:sldMkLst>
          <pc:docMk/>
          <pc:sldMk cId="4089207001" sldId="258"/>
        </pc:sldMkLst>
        <pc:picChg chg="del">
          <ac:chgData name="Jeonghyun" userId="bf1e533c-b78b-40ae-84cf-827b0ab29cc9" providerId="ADAL" clId="{24DDA8D4-FF1D-420D-8129-CED90D7F08F5}" dt="2021-11-09T04:55:20.613" v="3" actId="478"/>
          <ac:picMkLst>
            <pc:docMk/>
            <pc:sldMk cId="4089207001" sldId="258"/>
            <ac:picMk id="89" creationId="{8181C3CE-7508-44B2-8F0B-6D24CC7F4698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30.581" v="6" actId="478"/>
        <pc:sldMkLst>
          <pc:docMk/>
          <pc:sldMk cId="2112337004" sldId="259"/>
        </pc:sldMkLst>
        <pc:picChg chg="del">
          <ac:chgData name="Jeonghyun" userId="bf1e533c-b78b-40ae-84cf-827b0ab29cc9" providerId="ADAL" clId="{24DDA8D4-FF1D-420D-8129-CED90D7F08F5}" dt="2021-11-09T04:55:30.581" v="6" actId="478"/>
          <ac:picMkLst>
            <pc:docMk/>
            <pc:sldMk cId="2112337004" sldId="259"/>
            <ac:picMk id="7" creationId="{15304BA8-6677-450B-91E3-3E770E114A4B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32.845" v="7" actId="478"/>
        <pc:sldMkLst>
          <pc:docMk/>
          <pc:sldMk cId="1530135866" sldId="261"/>
        </pc:sldMkLst>
        <pc:picChg chg="del">
          <ac:chgData name="Jeonghyun" userId="bf1e533c-b78b-40ae-84cf-827b0ab29cc9" providerId="ADAL" clId="{24DDA8D4-FF1D-420D-8129-CED90D7F08F5}" dt="2021-11-09T04:55:32.845" v="7" actId="478"/>
          <ac:picMkLst>
            <pc:docMk/>
            <pc:sldMk cId="1530135866" sldId="261"/>
            <ac:picMk id="15" creationId="{C9CCE776-8FC9-4F63-A08E-058DDDCC3336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34.645" v="8" actId="478"/>
        <pc:sldMkLst>
          <pc:docMk/>
          <pc:sldMk cId="2596261729" sldId="262"/>
        </pc:sldMkLst>
        <pc:picChg chg="del">
          <ac:chgData name="Jeonghyun" userId="bf1e533c-b78b-40ae-84cf-827b0ab29cc9" providerId="ADAL" clId="{24DDA8D4-FF1D-420D-8129-CED90D7F08F5}" dt="2021-11-09T04:55:34.645" v="8" actId="478"/>
          <ac:picMkLst>
            <pc:docMk/>
            <pc:sldMk cId="2596261729" sldId="262"/>
            <ac:picMk id="8" creationId="{ABDBC6C4-DE92-4CA7-9FE3-4B7491738D76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38.789" v="10" actId="478"/>
        <pc:sldMkLst>
          <pc:docMk/>
          <pc:sldMk cId="3248963887" sldId="263"/>
        </pc:sldMkLst>
        <pc:picChg chg="del">
          <ac:chgData name="Jeonghyun" userId="bf1e533c-b78b-40ae-84cf-827b0ab29cc9" providerId="ADAL" clId="{24DDA8D4-FF1D-420D-8129-CED90D7F08F5}" dt="2021-11-09T04:55:38.789" v="10" actId="478"/>
          <ac:picMkLst>
            <pc:docMk/>
            <pc:sldMk cId="3248963887" sldId="263"/>
            <ac:picMk id="5" creationId="{2645F5C0-E392-4E6F-8DC8-EC9335B69658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42.676" v="12" actId="478"/>
        <pc:sldMkLst>
          <pc:docMk/>
          <pc:sldMk cId="930361341" sldId="264"/>
        </pc:sldMkLst>
        <pc:picChg chg="del">
          <ac:chgData name="Jeonghyun" userId="bf1e533c-b78b-40ae-84cf-827b0ab29cc9" providerId="ADAL" clId="{24DDA8D4-FF1D-420D-8129-CED90D7F08F5}" dt="2021-11-09T04:55:42.676" v="12" actId="478"/>
          <ac:picMkLst>
            <pc:docMk/>
            <pc:sldMk cId="930361341" sldId="264"/>
            <ac:picMk id="10" creationId="{A05593B0-55B6-4A08-B8EB-BF6659AF349C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48.723" v="15" actId="478"/>
        <pc:sldMkLst>
          <pc:docMk/>
          <pc:sldMk cId="3513163655" sldId="265"/>
        </pc:sldMkLst>
        <pc:picChg chg="del">
          <ac:chgData name="Jeonghyun" userId="bf1e533c-b78b-40ae-84cf-827b0ab29cc9" providerId="ADAL" clId="{24DDA8D4-FF1D-420D-8129-CED90D7F08F5}" dt="2021-11-09T04:55:48.723" v="15" actId="478"/>
          <ac:picMkLst>
            <pc:docMk/>
            <pc:sldMk cId="3513163655" sldId="265"/>
            <ac:picMk id="12" creationId="{AF811805-9D42-492D-82E1-389EAE4B1D84}"/>
          </ac:picMkLst>
        </pc:picChg>
      </pc:sldChg>
      <pc:sldChg chg="delSp mod delAnim">
        <pc:chgData name="Jeonghyun" userId="bf1e533c-b78b-40ae-84cf-827b0ab29cc9" providerId="ADAL" clId="{24DDA8D4-FF1D-420D-8129-CED90D7F08F5}" dt="2021-11-09T04:56:02.839" v="22" actId="478"/>
        <pc:sldMkLst>
          <pc:docMk/>
          <pc:sldMk cId="3776654072" sldId="266"/>
        </pc:sldMkLst>
        <pc:picChg chg="del">
          <ac:chgData name="Jeonghyun" userId="bf1e533c-b78b-40ae-84cf-827b0ab29cc9" providerId="ADAL" clId="{24DDA8D4-FF1D-420D-8129-CED90D7F08F5}" dt="2021-11-09T04:56:02.839" v="22" actId="478"/>
          <ac:picMkLst>
            <pc:docMk/>
            <pc:sldMk cId="3776654072" sldId="266"/>
            <ac:picMk id="12" creationId="{12E6640F-FC38-44BB-A979-C9CD240D8BAC}"/>
          </ac:picMkLst>
        </pc:picChg>
      </pc:sldChg>
      <pc:sldChg chg="delSp mod delAnim">
        <pc:chgData name="Jeonghyun" userId="bf1e533c-b78b-40ae-84cf-827b0ab29cc9" providerId="ADAL" clId="{24DDA8D4-FF1D-420D-8129-CED90D7F08F5}" dt="2021-11-09T04:56:10.149" v="25" actId="478"/>
        <pc:sldMkLst>
          <pc:docMk/>
          <pc:sldMk cId="1182297230" sldId="267"/>
        </pc:sldMkLst>
        <pc:picChg chg="del">
          <ac:chgData name="Jeonghyun" userId="bf1e533c-b78b-40ae-84cf-827b0ab29cc9" providerId="ADAL" clId="{24DDA8D4-FF1D-420D-8129-CED90D7F08F5}" dt="2021-11-09T04:56:10.149" v="25" actId="478"/>
          <ac:picMkLst>
            <pc:docMk/>
            <pc:sldMk cId="1182297230" sldId="267"/>
            <ac:picMk id="6" creationId="{D24D6EB5-F55B-4C28-9C64-ED2CF4A04264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53.957" v="18" actId="478"/>
        <pc:sldMkLst>
          <pc:docMk/>
          <pc:sldMk cId="366910944" sldId="268"/>
        </pc:sldMkLst>
        <pc:picChg chg="del">
          <ac:chgData name="Jeonghyun" userId="bf1e533c-b78b-40ae-84cf-827b0ab29cc9" providerId="ADAL" clId="{24DDA8D4-FF1D-420D-8129-CED90D7F08F5}" dt="2021-11-09T04:55:53.957" v="18" actId="478"/>
          <ac:picMkLst>
            <pc:docMk/>
            <pc:sldMk cId="366910944" sldId="268"/>
            <ac:picMk id="8" creationId="{24E9299C-0F34-4821-A388-0F50AB6B02FB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46.516" v="14" actId="478"/>
        <pc:sldMkLst>
          <pc:docMk/>
          <pc:sldMk cId="3094865155" sldId="270"/>
        </pc:sldMkLst>
        <pc:picChg chg="del">
          <ac:chgData name="Jeonghyun" userId="bf1e533c-b78b-40ae-84cf-827b0ab29cc9" providerId="ADAL" clId="{24DDA8D4-FF1D-420D-8129-CED90D7F08F5}" dt="2021-11-09T04:55:46.516" v="14" actId="478"/>
          <ac:picMkLst>
            <pc:docMk/>
            <pc:sldMk cId="3094865155" sldId="270"/>
            <ac:picMk id="13" creationId="{163F784B-C388-4778-A512-25FB55E95F95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57.364" v="19" actId="478"/>
        <pc:sldMkLst>
          <pc:docMk/>
          <pc:sldMk cId="2930745661" sldId="272"/>
        </pc:sldMkLst>
        <pc:picChg chg="del">
          <ac:chgData name="Jeonghyun" userId="bf1e533c-b78b-40ae-84cf-827b0ab29cc9" providerId="ADAL" clId="{24DDA8D4-FF1D-420D-8129-CED90D7F08F5}" dt="2021-11-09T04:55:57.364" v="19" actId="478"/>
          <ac:picMkLst>
            <pc:docMk/>
            <pc:sldMk cId="2930745661" sldId="272"/>
            <ac:picMk id="6" creationId="{D4D49EC0-2B50-4F82-8E46-F55D38CFF3DA}"/>
          </ac:picMkLst>
        </pc:picChg>
      </pc:sldChg>
      <pc:sldChg chg="delSp mod delAnim">
        <pc:chgData name="Jeonghyun" userId="bf1e533c-b78b-40ae-84cf-827b0ab29cc9" providerId="ADAL" clId="{24DDA8D4-FF1D-420D-8129-CED90D7F08F5}" dt="2021-11-09T04:56:01.261" v="21" actId="478"/>
        <pc:sldMkLst>
          <pc:docMk/>
          <pc:sldMk cId="1758922237" sldId="273"/>
        </pc:sldMkLst>
        <pc:picChg chg="del">
          <ac:chgData name="Jeonghyun" userId="bf1e533c-b78b-40ae-84cf-827b0ab29cc9" providerId="ADAL" clId="{24DDA8D4-FF1D-420D-8129-CED90D7F08F5}" dt="2021-11-09T04:56:01.261" v="21" actId="478"/>
          <ac:picMkLst>
            <pc:docMk/>
            <pc:sldMk cId="1758922237" sldId="273"/>
            <ac:picMk id="7" creationId="{8942C75D-7997-4831-9E17-036194C4F733}"/>
          </ac:picMkLst>
        </pc:picChg>
      </pc:sldChg>
      <pc:sldChg chg="delSp mod delAnim">
        <pc:chgData name="Jeonghyun" userId="bf1e533c-b78b-40ae-84cf-827b0ab29cc9" providerId="ADAL" clId="{24DDA8D4-FF1D-420D-8129-CED90D7F08F5}" dt="2021-11-09T04:56:06.006" v="23" actId="478"/>
        <pc:sldMkLst>
          <pc:docMk/>
          <pc:sldMk cId="2803633123" sldId="274"/>
        </pc:sldMkLst>
        <pc:picChg chg="del">
          <ac:chgData name="Jeonghyun" userId="bf1e533c-b78b-40ae-84cf-827b0ab29cc9" providerId="ADAL" clId="{24DDA8D4-FF1D-420D-8129-CED90D7F08F5}" dt="2021-11-09T04:56:06.006" v="23" actId="478"/>
          <ac:picMkLst>
            <pc:docMk/>
            <pc:sldMk cId="2803633123" sldId="274"/>
            <ac:picMk id="21" creationId="{CB3D26F7-1D17-4AC1-B3C2-CF30B8E43BD4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17.713" v="2" actId="478"/>
        <pc:sldMkLst>
          <pc:docMk/>
          <pc:sldMk cId="173307605" sldId="275"/>
        </pc:sldMkLst>
        <pc:picChg chg="del">
          <ac:chgData name="Jeonghyun" userId="bf1e533c-b78b-40ae-84cf-827b0ab29cc9" providerId="ADAL" clId="{24DDA8D4-FF1D-420D-8129-CED90D7F08F5}" dt="2021-11-09T04:55:17.713" v="2" actId="478"/>
          <ac:picMkLst>
            <pc:docMk/>
            <pc:sldMk cId="173307605" sldId="275"/>
            <ac:picMk id="4" creationId="{41797B64-CA5B-4457-B9B5-EBB34397097A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28.541" v="5" actId="478"/>
        <pc:sldMkLst>
          <pc:docMk/>
          <pc:sldMk cId="2739645848" sldId="276"/>
        </pc:sldMkLst>
        <pc:picChg chg="del">
          <ac:chgData name="Jeonghyun" userId="bf1e533c-b78b-40ae-84cf-827b0ab29cc9" providerId="ADAL" clId="{24DDA8D4-FF1D-420D-8129-CED90D7F08F5}" dt="2021-11-09T04:55:28.541" v="5" actId="478"/>
          <ac:picMkLst>
            <pc:docMk/>
            <pc:sldMk cId="2739645848" sldId="276"/>
            <ac:picMk id="3" creationId="{F27BA835-78F2-43C6-B630-A1BD035F4422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36.983" v="9" actId="478"/>
        <pc:sldMkLst>
          <pc:docMk/>
          <pc:sldMk cId="3235522223" sldId="277"/>
        </pc:sldMkLst>
        <pc:picChg chg="del">
          <ac:chgData name="Jeonghyun" userId="bf1e533c-b78b-40ae-84cf-827b0ab29cc9" providerId="ADAL" clId="{24DDA8D4-FF1D-420D-8129-CED90D7F08F5}" dt="2021-11-09T04:55:36.983" v="9" actId="478"/>
          <ac:picMkLst>
            <pc:docMk/>
            <pc:sldMk cId="3235522223" sldId="277"/>
            <ac:picMk id="3" creationId="{2D09E894-E5E8-4618-BF65-A3C1C2DF9FC6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41.021" v="11" actId="478"/>
        <pc:sldMkLst>
          <pc:docMk/>
          <pc:sldMk cId="4170426345" sldId="278"/>
        </pc:sldMkLst>
        <pc:picChg chg="del">
          <ac:chgData name="Jeonghyun" userId="bf1e533c-b78b-40ae-84cf-827b0ab29cc9" providerId="ADAL" clId="{24DDA8D4-FF1D-420D-8129-CED90D7F08F5}" dt="2021-11-09T04:55:41.021" v="11" actId="478"/>
          <ac:picMkLst>
            <pc:docMk/>
            <pc:sldMk cId="4170426345" sldId="278"/>
            <ac:picMk id="3" creationId="{CFDA25F8-85CB-49F2-B296-50546EEA595F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52.532" v="17" actId="478"/>
        <pc:sldMkLst>
          <pc:docMk/>
          <pc:sldMk cId="2046582578" sldId="279"/>
        </pc:sldMkLst>
        <pc:picChg chg="del">
          <ac:chgData name="Jeonghyun" userId="bf1e533c-b78b-40ae-84cf-827b0ab29cc9" providerId="ADAL" clId="{24DDA8D4-FF1D-420D-8129-CED90D7F08F5}" dt="2021-11-09T04:55:52.532" v="17" actId="478"/>
          <ac:picMkLst>
            <pc:docMk/>
            <pc:sldMk cId="2046582578" sldId="279"/>
            <ac:picMk id="4" creationId="{BEED3505-4CA9-48C5-94D3-1EB89D4D3EC1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59.208" v="20" actId="478"/>
        <pc:sldMkLst>
          <pc:docMk/>
          <pc:sldMk cId="3991047043" sldId="280"/>
        </pc:sldMkLst>
        <pc:picChg chg="del">
          <ac:chgData name="Jeonghyun" userId="bf1e533c-b78b-40ae-84cf-827b0ab29cc9" providerId="ADAL" clId="{24DDA8D4-FF1D-420D-8129-CED90D7F08F5}" dt="2021-11-09T04:55:59.208" v="20" actId="478"/>
          <ac:picMkLst>
            <pc:docMk/>
            <pc:sldMk cId="3991047043" sldId="280"/>
            <ac:picMk id="3" creationId="{3D7EBC22-A9F4-4271-B629-C5CC4A93C7E1}"/>
          </ac:picMkLst>
        </pc:picChg>
      </pc:sldChg>
      <pc:sldChg chg="delSp mod delAnim">
        <pc:chgData name="Jeonghyun" userId="bf1e533c-b78b-40ae-84cf-827b0ab29cc9" providerId="ADAL" clId="{24DDA8D4-FF1D-420D-8129-CED90D7F08F5}" dt="2021-11-09T04:56:07.943" v="24" actId="478"/>
        <pc:sldMkLst>
          <pc:docMk/>
          <pc:sldMk cId="2146884296" sldId="281"/>
        </pc:sldMkLst>
        <pc:picChg chg="del">
          <ac:chgData name="Jeonghyun" userId="bf1e533c-b78b-40ae-84cf-827b0ab29cc9" providerId="ADAL" clId="{24DDA8D4-FF1D-420D-8129-CED90D7F08F5}" dt="2021-11-09T04:56:07.943" v="24" actId="478"/>
          <ac:picMkLst>
            <pc:docMk/>
            <pc:sldMk cId="2146884296" sldId="281"/>
            <ac:picMk id="7" creationId="{94374B72-BA2D-4857-8123-1C5D14C959F2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15.092" v="1" actId="478"/>
        <pc:sldMkLst>
          <pc:docMk/>
          <pc:sldMk cId="3590275125" sldId="282"/>
        </pc:sldMkLst>
        <pc:picChg chg="del">
          <ac:chgData name="Jeonghyun" userId="bf1e533c-b78b-40ae-84cf-827b0ab29cc9" providerId="ADAL" clId="{24DDA8D4-FF1D-420D-8129-CED90D7F08F5}" dt="2021-11-09T04:55:15.092" v="1" actId="478"/>
          <ac:picMkLst>
            <pc:docMk/>
            <pc:sldMk cId="3590275125" sldId="282"/>
            <ac:picMk id="7" creationId="{66274D9C-BC42-461D-B48C-812CAC6749BE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23.084" v="4" actId="478"/>
        <pc:sldMkLst>
          <pc:docMk/>
          <pc:sldMk cId="1619817797" sldId="285"/>
        </pc:sldMkLst>
        <pc:picChg chg="del">
          <ac:chgData name="Jeonghyun" userId="bf1e533c-b78b-40ae-84cf-827b0ab29cc9" providerId="ADAL" clId="{24DDA8D4-FF1D-420D-8129-CED90D7F08F5}" dt="2021-11-09T04:55:23.084" v="4" actId="478"/>
          <ac:picMkLst>
            <pc:docMk/>
            <pc:sldMk cId="1619817797" sldId="285"/>
            <ac:picMk id="13" creationId="{8D967D0C-9211-467F-BBBC-74B0DD849373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44.821" v="13" actId="478"/>
        <pc:sldMkLst>
          <pc:docMk/>
          <pc:sldMk cId="1444854387" sldId="287"/>
        </pc:sldMkLst>
        <pc:picChg chg="del">
          <ac:chgData name="Jeonghyun" userId="bf1e533c-b78b-40ae-84cf-827b0ab29cc9" providerId="ADAL" clId="{24DDA8D4-FF1D-420D-8129-CED90D7F08F5}" dt="2021-11-09T04:55:44.821" v="13" actId="478"/>
          <ac:picMkLst>
            <pc:docMk/>
            <pc:sldMk cId="1444854387" sldId="287"/>
            <ac:picMk id="24" creationId="{86ACC939-064F-4C20-9B9B-BB037CDA8789}"/>
          </ac:picMkLst>
        </pc:picChg>
      </pc:sldChg>
      <pc:sldChg chg="delSp mod delAnim">
        <pc:chgData name="Jeonghyun" userId="bf1e533c-b78b-40ae-84cf-827b0ab29cc9" providerId="ADAL" clId="{24DDA8D4-FF1D-420D-8129-CED90D7F08F5}" dt="2021-11-09T04:55:50.524" v="16" actId="478"/>
        <pc:sldMkLst>
          <pc:docMk/>
          <pc:sldMk cId="3853477850" sldId="288"/>
        </pc:sldMkLst>
        <pc:picChg chg="del">
          <ac:chgData name="Jeonghyun" userId="bf1e533c-b78b-40ae-84cf-827b0ab29cc9" providerId="ADAL" clId="{24DDA8D4-FF1D-420D-8129-CED90D7F08F5}" dt="2021-11-09T04:55:50.524" v="16" actId="478"/>
          <ac:picMkLst>
            <pc:docMk/>
            <pc:sldMk cId="3853477850" sldId="288"/>
            <ac:picMk id="123" creationId="{5D66D8D5-3A42-4E31-B17B-46C34B0ACEE0}"/>
          </ac:picMkLst>
        </pc:picChg>
      </pc:sldChg>
    </pc:docChg>
  </pc:docChgLst>
  <pc:docChgLst>
    <pc:chgData name="광래" userId="05e57e23-19e1-4006-bea8-512a9c271820" providerId="ADAL" clId="{1DECD91B-15CC-46D7-9A77-AF4D3AC05390}"/>
    <pc:docChg chg="undo redo custSel addSld delSld modSld sldOrd modMainMaster modNotesMaster">
      <pc:chgData name="광래" userId="05e57e23-19e1-4006-bea8-512a9c271820" providerId="ADAL" clId="{1DECD91B-15CC-46D7-9A77-AF4D3AC05390}" dt="2021-10-15T11:39:30.628" v="17449"/>
      <pc:docMkLst>
        <pc:docMk/>
      </pc:docMkLst>
      <pc:sldChg chg="del">
        <pc:chgData name="광래" userId="05e57e23-19e1-4006-bea8-512a9c271820" providerId="ADAL" clId="{1DECD91B-15CC-46D7-9A77-AF4D3AC05390}" dt="2021-10-12T06:18:05.087" v="1" actId="2696"/>
        <pc:sldMkLst>
          <pc:docMk/>
          <pc:sldMk cId="2090875913" sldId="256"/>
        </pc:sldMkLst>
      </pc:sldChg>
      <pc:sldChg chg="modSp new add del mod">
        <pc:chgData name="광래" userId="05e57e23-19e1-4006-bea8-512a9c271820" providerId="ADAL" clId="{1DECD91B-15CC-46D7-9A77-AF4D3AC05390}" dt="2021-10-12T06:30:07.545" v="141" actId="2696"/>
        <pc:sldMkLst>
          <pc:docMk/>
          <pc:sldMk cId="2829670823" sldId="256"/>
        </pc:sldMkLst>
        <pc:spChg chg="mod">
          <ac:chgData name="광래" userId="05e57e23-19e1-4006-bea8-512a9c271820" providerId="ADAL" clId="{1DECD91B-15CC-46D7-9A77-AF4D3AC05390}" dt="2021-10-12T06:29:15.420" v="126" actId="27636"/>
          <ac:spMkLst>
            <pc:docMk/>
            <pc:sldMk cId="2829670823" sldId="256"/>
            <ac:spMk id="2" creationId="{916470C4-EB07-47C8-9237-9026C83E11EE}"/>
          </ac:spMkLst>
        </pc:spChg>
      </pc:sldChg>
      <pc:sldChg chg="new del">
        <pc:chgData name="광래" userId="05e57e23-19e1-4006-bea8-512a9c271820" providerId="ADAL" clId="{1DECD91B-15CC-46D7-9A77-AF4D3AC05390}" dt="2021-10-12T06:21:27.782" v="4" actId="2696"/>
        <pc:sldMkLst>
          <pc:docMk/>
          <pc:sldMk cId="3289795522" sldId="256"/>
        </pc:sldMkLst>
      </pc:sldChg>
      <pc:sldChg chg="addSp delSp modSp new mod modNotesTx">
        <pc:chgData name="광래" userId="05e57e23-19e1-4006-bea8-512a9c271820" providerId="ADAL" clId="{1DECD91B-15CC-46D7-9A77-AF4D3AC05390}" dt="2021-10-15T08:53:08.817" v="7936" actId="20577"/>
        <pc:sldMkLst>
          <pc:docMk/>
          <pc:sldMk cId="1064753327" sldId="257"/>
        </pc:sldMkLst>
        <pc:spChg chg="del mod">
          <ac:chgData name="광래" userId="05e57e23-19e1-4006-bea8-512a9c271820" providerId="ADAL" clId="{1DECD91B-15CC-46D7-9A77-AF4D3AC05390}" dt="2021-10-12T06:30:01.958" v="139" actId="21"/>
          <ac:spMkLst>
            <pc:docMk/>
            <pc:sldMk cId="1064753327" sldId="257"/>
            <ac:spMk id="2" creationId="{532D20DB-FF98-4D6D-896B-5028499B2E42}"/>
          </ac:spMkLst>
        </pc:spChg>
        <pc:spChg chg="add del mod">
          <ac:chgData name="광래" userId="05e57e23-19e1-4006-bea8-512a9c271820" providerId="ADAL" clId="{1DECD91B-15CC-46D7-9A77-AF4D3AC05390}" dt="2021-10-14T06:52:54.983" v="6437"/>
          <ac:spMkLst>
            <pc:docMk/>
            <pc:sldMk cId="1064753327" sldId="257"/>
            <ac:spMk id="3" creationId="{244E19C1-F430-4E0B-81C5-2F7C8817AEA0}"/>
          </ac:spMkLst>
        </pc:spChg>
        <pc:spChg chg="add del mod">
          <ac:chgData name="광래" userId="05e57e23-19e1-4006-bea8-512a9c271820" providerId="ADAL" clId="{1DECD91B-15CC-46D7-9A77-AF4D3AC05390}" dt="2021-10-12T06:29:59.440" v="137"/>
          <ac:spMkLst>
            <pc:docMk/>
            <pc:sldMk cId="1064753327" sldId="257"/>
            <ac:spMk id="3" creationId="{A357903B-4F88-43AC-9254-2D7AED21AC27}"/>
          </ac:spMkLst>
        </pc:spChg>
        <pc:spChg chg="add mod">
          <ac:chgData name="광래" userId="05e57e23-19e1-4006-bea8-512a9c271820" providerId="ADAL" clId="{1DECD91B-15CC-46D7-9A77-AF4D3AC05390}" dt="2021-10-14T06:53:58.897" v="6482" actId="1076"/>
          <ac:spMkLst>
            <pc:docMk/>
            <pc:sldMk cId="1064753327" sldId="257"/>
            <ac:spMk id="4" creationId="{FB5E4E5C-B9C9-4277-938F-B1A7F38DB9B8}"/>
          </ac:spMkLst>
        </pc:spChg>
        <pc:spChg chg="add del mod">
          <ac:chgData name="광래" userId="05e57e23-19e1-4006-bea8-512a9c271820" providerId="ADAL" clId="{1DECD91B-15CC-46D7-9A77-AF4D3AC05390}" dt="2021-10-14T06:52:54.983" v="6437"/>
          <ac:spMkLst>
            <pc:docMk/>
            <pc:sldMk cId="1064753327" sldId="257"/>
            <ac:spMk id="5" creationId="{640B6BD7-C958-4044-9D4D-7D58A3BD6C13}"/>
          </ac:spMkLst>
        </pc:spChg>
        <pc:spChg chg="add del mod">
          <ac:chgData name="광래" userId="05e57e23-19e1-4006-bea8-512a9c271820" providerId="ADAL" clId="{1DECD91B-15CC-46D7-9A77-AF4D3AC05390}" dt="2021-10-14T06:52:54.983" v="6437"/>
          <ac:spMkLst>
            <pc:docMk/>
            <pc:sldMk cId="1064753327" sldId="257"/>
            <ac:spMk id="6" creationId="{4D463D5F-0A0D-4E7A-8313-395D90435AA7}"/>
          </ac:spMkLst>
        </pc:spChg>
        <pc:spChg chg="add del mod">
          <ac:chgData name="광래" userId="05e57e23-19e1-4006-bea8-512a9c271820" providerId="ADAL" clId="{1DECD91B-15CC-46D7-9A77-AF4D3AC05390}" dt="2021-10-14T06:52:54.983" v="6437"/>
          <ac:spMkLst>
            <pc:docMk/>
            <pc:sldMk cId="1064753327" sldId="257"/>
            <ac:spMk id="7" creationId="{35E66376-0A22-46A9-AA15-234B99866F0A}"/>
          </ac:spMkLst>
        </pc:spChg>
        <pc:spChg chg="add del mod">
          <ac:chgData name="광래" userId="05e57e23-19e1-4006-bea8-512a9c271820" providerId="ADAL" clId="{1DECD91B-15CC-46D7-9A77-AF4D3AC05390}" dt="2021-10-14T06:53:13.682" v="6455"/>
          <ac:spMkLst>
            <pc:docMk/>
            <pc:sldMk cId="1064753327" sldId="257"/>
            <ac:spMk id="8" creationId="{66368822-3BE8-4FA1-A61E-E51635984D05}"/>
          </ac:spMkLst>
        </pc:spChg>
        <pc:spChg chg="add del mod">
          <ac:chgData name="광래" userId="05e57e23-19e1-4006-bea8-512a9c271820" providerId="ADAL" clId="{1DECD91B-15CC-46D7-9A77-AF4D3AC05390}" dt="2021-10-14T06:53:13.682" v="6455"/>
          <ac:spMkLst>
            <pc:docMk/>
            <pc:sldMk cId="1064753327" sldId="257"/>
            <ac:spMk id="9" creationId="{E8F71A8D-873F-4A6F-A42A-96A5F2CDAAC4}"/>
          </ac:spMkLst>
        </pc:spChg>
        <pc:spChg chg="add del mod">
          <ac:chgData name="광래" userId="05e57e23-19e1-4006-bea8-512a9c271820" providerId="ADAL" clId="{1DECD91B-15CC-46D7-9A77-AF4D3AC05390}" dt="2021-10-14T06:53:13.682" v="6455"/>
          <ac:spMkLst>
            <pc:docMk/>
            <pc:sldMk cId="1064753327" sldId="257"/>
            <ac:spMk id="10" creationId="{112D0B30-821F-4620-8E8B-CF1E4F8715A6}"/>
          </ac:spMkLst>
        </pc:spChg>
        <pc:spChg chg="add del mod">
          <ac:chgData name="광래" userId="05e57e23-19e1-4006-bea8-512a9c271820" providerId="ADAL" clId="{1DECD91B-15CC-46D7-9A77-AF4D3AC05390}" dt="2021-10-14T06:53:13.682" v="6455"/>
          <ac:spMkLst>
            <pc:docMk/>
            <pc:sldMk cId="1064753327" sldId="257"/>
            <ac:spMk id="11" creationId="{F761BB37-33B9-4E8F-AAB3-4A8DC878AFD6}"/>
          </ac:spMkLst>
        </pc:spChg>
        <pc:spChg chg="add mod">
          <ac:chgData name="광래" userId="05e57e23-19e1-4006-bea8-512a9c271820" providerId="ADAL" clId="{1DECD91B-15CC-46D7-9A77-AF4D3AC05390}" dt="2021-10-14T06:55:07.878" v="6519" actId="1038"/>
          <ac:spMkLst>
            <pc:docMk/>
            <pc:sldMk cId="1064753327" sldId="257"/>
            <ac:spMk id="12" creationId="{B3A597FC-F15C-4CB3-919A-11BE8ACE2D50}"/>
          </ac:spMkLst>
        </pc:spChg>
        <pc:spChg chg="add mod">
          <ac:chgData name="광래" userId="05e57e23-19e1-4006-bea8-512a9c271820" providerId="ADAL" clId="{1DECD91B-15CC-46D7-9A77-AF4D3AC05390}" dt="2021-10-14T06:56:06.914" v="6525" actId="1076"/>
          <ac:spMkLst>
            <pc:docMk/>
            <pc:sldMk cId="1064753327" sldId="257"/>
            <ac:spMk id="13" creationId="{65AB7AC2-0567-40DF-AC7C-A00501622914}"/>
          </ac:spMkLst>
        </pc:spChg>
        <pc:spChg chg="add mod">
          <ac:chgData name="광래" userId="05e57e23-19e1-4006-bea8-512a9c271820" providerId="ADAL" clId="{1DECD91B-15CC-46D7-9A77-AF4D3AC05390}" dt="2021-10-14T06:56:16.923" v="6527" actId="1076"/>
          <ac:spMkLst>
            <pc:docMk/>
            <pc:sldMk cId="1064753327" sldId="257"/>
            <ac:spMk id="14" creationId="{1490C597-24EB-410F-96CC-D6BC4F372818}"/>
          </ac:spMkLst>
        </pc:spChg>
        <pc:spChg chg="add mod">
          <ac:chgData name="광래" userId="05e57e23-19e1-4006-bea8-512a9c271820" providerId="ADAL" clId="{1DECD91B-15CC-46D7-9A77-AF4D3AC05390}" dt="2021-10-14T06:55:30.554" v="6522"/>
          <ac:spMkLst>
            <pc:docMk/>
            <pc:sldMk cId="1064753327" sldId="257"/>
            <ac:spMk id="15" creationId="{55B3D2BD-334C-4D51-8B5A-9EDA0FB69DDE}"/>
          </ac:spMkLst>
        </pc:spChg>
      </pc:sldChg>
      <pc:sldChg chg="new del">
        <pc:chgData name="광래" userId="05e57e23-19e1-4006-bea8-512a9c271820" providerId="ADAL" clId="{1DECD91B-15CC-46D7-9A77-AF4D3AC05390}" dt="2021-10-12T06:25:36.895" v="104" actId="680"/>
        <pc:sldMkLst>
          <pc:docMk/>
          <pc:sldMk cId="1758602602" sldId="257"/>
        </pc:sldMkLst>
      </pc:sldChg>
      <pc:sldChg chg="new del">
        <pc:chgData name="광래" userId="05e57e23-19e1-4006-bea8-512a9c271820" providerId="ADAL" clId="{1DECD91B-15CC-46D7-9A77-AF4D3AC05390}" dt="2021-10-12T06:26:20.566" v="112" actId="2696"/>
        <pc:sldMkLst>
          <pc:docMk/>
          <pc:sldMk cId="2051004760" sldId="257"/>
        </pc:sldMkLst>
      </pc:sldChg>
      <pc:sldChg chg="new add del">
        <pc:chgData name="광래" userId="05e57e23-19e1-4006-bea8-512a9c271820" providerId="ADAL" clId="{1DECD91B-15CC-46D7-9A77-AF4D3AC05390}" dt="2021-10-12T06:25:57.830" v="106" actId="2696"/>
        <pc:sldMkLst>
          <pc:docMk/>
          <pc:sldMk cId="2138348595" sldId="257"/>
        </pc:sldMkLst>
      </pc:sldChg>
      <pc:sldChg chg="new del">
        <pc:chgData name="광래" userId="05e57e23-19e1-4006-bea8-512a9c271820" providerId="ADAL" clId="{1DECD91B-15CC-46D7-9A77-AF4D3AC05390}" dt="2021-10-12T06:29:29.617" v="128" actId="2696"/>
        <pc:sldMkLst>
          <pc:docMk/>
          <pc:sldMk cId="3270526673" sldId="257"/>
        </pc:sldMkLst>
      </pc:sldChg>
      <pc:sldChg chg="new del">
        <pc:chgData name="광래" userId="05e57e23-19e1-4006-bea8-512a9c271820" providerId="ADAL" clId="{1DECD91B-15CC-46D7-9A77-AF4D3AC05390}" dt="2021-10-12T06:26:53.941" v="114" actId="2696"/>
        <pc:sldMkLst>
          <pc:docMk/>
          <pc:sldMk cId="3422484791" sldId="257"/>
        </pc:sldMkLst>
      </pc:sldChg>
      <pc:sldChg chg="new del">
        <pc:chgData name="광래" userId="05e57e23-19e1-4006-bea8-512a9c271820" providerId="ADAL" clId="{1DECD91B-15CC-46D7-9A77-AF4D3AC05390}" dt="2021-10-12T06:18:06.990" v="2" actId="2696"/>
        <pc:sldMkLst>
          <pc:docMk/>
          <pc:sldMk cId="3851484196" sldId="257"/>
        </pc:sldMkLst>
      </pc:sldChg>
      <pc:sldChg chg="new del">
        <pc:chgData name="광래" userId="05e57e23-19e1-4006-bea8-512a9c271820" providerId="ADAL" clId="{1DECD91B-15CC-46D7-9A77-AF4D3AC05390}" dt="2021-10-12T06:30:27.353" v="147" actId="2696"/>
        <pc:sldMkLst>
          <pc:docMk/>
          <pc:sldMk cId="544561815" sldId="258"/>
        </pc:sldMkLst>
      </pc:sldChg>
      <pc:sldChg chg="new del">
        <pc:chgData name="광래" userId="05e57e23-19e1-4006-bea8-512a9c271820" providerId="ADAL" clId="{1DECD91B-15CC-46D7-9A77-AF4D3AC05390}" dt="2021-10-12T06:32:31.619" v="173" actId="2696"/>
        <pc:sldMkLst>
          <pc:docMk/>
          <pc:sldMk cId="3802871121" sldId="258"/>
        </pc:sldMkLst>
      </pc:sldChg>
      <pc:sldChg chg="addSp modSp new mod modAnim modNotesTx">
        <pc:chgData name="광래" userId="05e57e23-19e1-4006-bea8-512a9c271820" providerId="ADAL" clId="{1DECD91B-15CC-46D7-9A77-AF4D3AC05390}" dt="2021-10-15T11:27:02.862" v="17370" actId="20577"/>
        <pc:sldMkLst>
          <pc:docMk/>
          <pc:sldMk cId="4089207001" sldId="258"/>
        </pc:sldMkLst>
        <pc:spChg chg="mod">
          <ac:chgData name="광래" userId="05e57e23-19e1-4006-bea8-512a9c271820" providerId="ADAL" clId="{1DECD91B-15CC-46D7-9A77-AF4D3AC05390}" dt="2021-10-14T06:47:36.654" v="6355" actId="20577"/>
          <ac:spMkLst>
            <pc:docMk/>
            <pc:sldMk cId="4089207001" sldId="258"/>
            <ac:spMk id="2" creationId="{6EF9ED1C-5840-4D17-ADA8-F04859FDCE97}"/>
          </ac:spMkLst>
        </pc:spChg>
        <pc:spChg chg="mod">
          <ac:chgData name="광래" userId="05e57e23-19e1-4006-bea8-512a9c271820" providerId="ADAL" clId="{1DECD91B-15CC-46D7-9A77-AF4D3AC05390}" dt="2021-10-15T11:27:02.862" v="17370" actId="20577"/>
          <ac:spMkLst>
            <pc:docMk/>
            <pc:sldMk cId="4089207001" sldId="258"/>
            <ac:spMk id="3" creationId="{78CDE16B-9BD8-4C9B-B848-CE254441FC65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" creationId="{C359369F-4BA0-49A8-8D46-463E94B95C6C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16" creationId="{99B2D383-BB26-434A-801E-0BFC5B385C70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17" creationId="{4C6CA148-F5DD-4CF9-BC86-A41AFD1F8344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18" creationId="{4AC88B6D-0FAF-4F1D-A094-BE18149B4B42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19" creationId="{C500F0ED-C360-4CF1-B9AD-C042D1732271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0" creationId="{11889D9C-00E8-4DB9-B867-DA56F9B50B5C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1" creationId="{0AB34993-20F9-4AE4-9B25-599695F35B42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2" creationId="{04D957B1-86B4-462A-89C2-9C0D6B0F8204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3" creationId="{6D2C0A56-9428-4684-B164-4BF0603B825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4" creationId="{F5782A40-B030-4B33-91BA-909229935139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5" creationId="{E00F6021-3DB2-4865-84A6-51A2886D30C2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6" creationId="{550A4506-6939-4876-86B0-F7F2376438E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7" creationId="{340467DB-3E07-4E64-A307-8DDB8D94F988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8" creationId="{6C0301F0-992A-4624-9E5C-D84FBC1C9DD3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29" creationId="{1906DE31-8A33-4968-8971-852FAF380202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0" creationId="{D4D56455-9DA9-4D27-B023-1759DFE7F120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1" creationId="{1C29203A-DB85-4CAD-9535-53F6BA99E8C5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2" creationId="{3C1535BF-3E92-40A6-8511-CD672A70E24B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3" creationId="{30E96DC5-CFA4-42E2-81CD-6519D869DD19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4" creationId="{64DB73BC-D187-4DC2-A59A-527FEBCF43E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5" creationId="{0F943F4C-E140-46FA-BC40-F28F46B3AF3B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6" creationId="{BE34A532-0CDD-4375-B6E8-E311C04D71D9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7" creationId="{92397ED6-7605-4424-95FC-87196FCD8E85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38" creationId="{AE712144-1266-4CA7-A1A8-A70C9BBE73FD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40" creationId="{18596855-1684-4969-AE2B-2CCDBC6C8A3C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48" creationId="{C317CE94-29D4-4C36-9058-86F2ABDDC5E8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49" creationId="{88354CB5-FDCD-40D1-B0E2-842CB81571FB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0" creationId="{A6721E75-0D69-4EBC-806B-9EEB6C92B83A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1" creationId="{338C6F71-F73F-45BA-8B07-003AD8A886E6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2" creationId="{2897DA87-6295-45A2-A61C-398EE9D6975B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4" creationId="{4CA011AD-FC49-4526-9D98-EA6E753E22E3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5" creationId="{8EC40B05-19F3-4B3B-8AA9-7804E7E76121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6" creationId="{AE6BDA4A-11E8-4F36-8B7C-D27B02F6FFA9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7" creationId="{536CF439-1460-4027-9108-E09244DBBDBD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58" creationId="{905CC26B-A056-48E7-B082-75244EDDA8B4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2" creationId="{90453B14-7DC9-4E02-9E39-BFA0FED6DBC6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3" creationId="{019AC474-9075-4C33-8CB3-CEBEA9AC6D4C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4" creationId="{4C14CCE4-8CB6-4575-9F79-90E21E31E4A2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5" creationId="{D5101ED1-5118-47E9-90B2-88781CB494AB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6" creationId="{DE1A5765-3119-4532-A5A7-5712D02FBF24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7" creationId="{2AD4E2F1-BE01-4EAF-81F9-C1359BE8DB71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8" creationId="{E4CF86D3-3CE0-4585-9D75-C4CB5F49711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69" creationId="{C0236D21-3C17-45AC-8AD4-B57BC177CE80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0" creationId="{F195A7A7-731D-477C-B6CB-8FF31B09D338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1" creationId="{B8CD4691-C773-42C7-A368-3BB7B03C9183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2" creationId="{A0771011-F430-4F2F-B8D3-72F268E5A987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3" creationId="{1CDD91A3-119C-46DF-8F0E-CC4746379687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4" creationId="{7F3C1AD4-C495-473A-B587-F21142B452B6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5" creationId="{B44B5F22-9A89-4A23-81AB-DF8CBD37B859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6" creationId="{40E094DE-7D19-4620-B93B-C75F4694BFC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7" creationId="{1F452B86-F8AC-4F55-A1EF-472F503780D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8" creationId="{24273258-383A-436D-9FB8-5ED25D101665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79" creationId="{008CD208-09CC-4E48-8538-0A23963CB7D4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80" creationId="{3AE91AD6-5939-4983-9390-4306CCA65537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81" creationId="{F96085F0-35F7-40BE-B7B8-46AA801FFB7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82" creationId="{7AAF5D9F-6BBD-4A9C-B6D9-0D6E84DDA70F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83" creationId="{757C9CD6-E526-40DF-BF20-BCD49A1D994A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84" creationId="{FA9A69D3-877C-4AE3-95E7-1C1F9F7FBF9D}"/>
          </ac:spMkLst>
        </pc:spChg>
        <pc:spChg chg="mod">
          <ac:chgData name="광래" userId="05e57e23-19e1-4006-bea8-512a9c271820" providerId="ADAL" clId="{1DECD91B-15CC-46D7-9A77-AF4D3AC05390}" dt="2021-10-13T08:55:54.639" v="3952" actId="2711"/>
          <ac:spMkLst>
            <pc:docMk/>
            <pc:sldMk cId="4089207001" sldId="258"/>
            <ac:spMk id="85" creationId="{DAF039AA-3AA2-4415-B9DB-AB807C39167E}"/>
          </ac:spMkLst>
        </pc:spChg>
        <pc:grpChg chg="add mod">
          <ac:chgData name="광래" userId="05e57e23-19e1-4006-bea8-512a9c271820" providerId="ADAL" clId="{1DECD91B-15CC-46D7-9A77-AF4D3AC05390}" dt="2021-10-12T09:05:29.772" v="645" actId="1076"/>
          <ac:grpSpMkLst>
            <pc:docMk/>
            <pc:sldMk cId="4089207001" sldId="258"/>
            <ac:grpSpMk id="4" creationId="{CF3CC1AE-E798-4427-B738-9B0B5DDC5E2D}"/>
          </ac:grpSpMkLst>
        </pc:grpChg>
        <pc:grpChg chg="mod">
          <ac:chgData name="광래" userId="05e57e23-19e1-4006-bea8-512a9c271820" providerId="ADAL" clId="{1DECD91B-15CC-46D7-9A77-AF4D3AC05390}" dt="2021-10-12T08:57:55.067" v="311"/>
          <ac:grpSpMkLst>
            <pc:docMk/>
            <pc:sldMk cId="4089207001" sldId="258"/>
            <ac:grpSpMk id="43" creationId="{EBC73C2D-7585-4FB3-B140-1CEB691624A8}"/>
          </ac:grpSpMkLst>
        </pc:grpChg>
        <pc:grpChg chg="mod">
          <ac:chgData name="광래" userId="05e57e23-19e1-4006-bea8-512a9c271820" providerId="ADAL" clId="{1DECD91B-15CC-46D7-9A77-AF4D3AC05390}" dt="2021-10-12T08:57:55.067" v="311"/>
          <ac:grpSpMkLst>
            <pc:docMk/>
            <pc:sldMk cId="4089207001" sldId="258"/>
            <ac:grpSpMk id="44" creationId="{B72B7A84-97A9-40DB-9A47-8B4251014B6E}"/>
          </ac:grpSpMkLst>
        </pc:grpChg>
        <pc:grpChg chg="mod">
          <ac:chgData name="광래" userId="05e57e23-19e1-4006-bea8-512a9c271820" providerId="ADAL" clId="{1DECD91B-15CC-46D7-9A77-AF4D3AC05390}" dt="2021-10-12T08:57:55.067" v="311"/>
          <ac:grpSpMkLst>
            <pc:docMk/>
            <pc:sldMk cId="4089207001" sldId="258"/>
            <ac:grpSpMk id="45" creationId="{00068130-467E-497D-9359-DFB2F4B3330E}"/>
          </ac:grpSpMkLst>
        </pc:grpChg>
        <pc:grpChg chg="mod">
          <ac:chgData name="광래" userId="05e57e23-19e1-4006-bea8-512a9c271820" providerId="ADAL" clId="{1DECD91B-15CC-46D7-9A77-AF4D3AC05390}" dt="2021-10-12T08:57:55.067" v="311"/>
          <ac:grpSpMkLst>
            <pc:docMk/>
            <pc:sldMk cId="4089207001" sldId="258"/>
            <ac:grpSpMk id="46" creationId="{1B11DD75-F3E9-4984-832F-F4DF57986984}"/>
          </ac:grpSpMkLst>
        </pc:grpChg>
        <pc:grpChg chg="mod">
          <ac:chgData name="광래" userId="05e57e23-19e1-4006-bea8-512a9c271820" providerId="ADAL" clId="{1DECD91B-15CC-46D7-9A77-AF4D3AC05390}" dt="2021-10-12T08:57:55.067" v="311"/>
          <ac:grpSpMkLst>
            <pc:docMk/>
            <pc:sldMk cId="4089207001" sldId="258"/>
            <ac:grpSpMk id="53" creationId="{62B92AB9-E89A-4537-A307-DFF0BA23C733}"/>
          </ac:grpSpMkLst>
        </pc:grp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6" creationId="{ED4A13F5-B0F7-4D41-A806-CA508E82EE88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7" creationId="{9F56C2A4-811A-40EC-BC6C-11AED5746BBC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8" creationId="{0C522C4B-95FE-46C1-93B8-4A9C52D25FB4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9" creationId="{75AB94DC-184C-4137-8C31-7C846B5FDD52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10" creationId="{7C2AE982-B6CB-42ED-B92B-279E27C081C7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11" creationId="{12739254-F0A5-48C1-A31B-EDBDDB380091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12" creationId="{DC91DC04-9243-4C46-85F7-21D6FE374487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13" creationId="{2E69EE04-2FE6-4891-87E0-8CD6261D3BF8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14" creationId="{D9277156-97A2-4775-912C-63A5FBE1E113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15" creationId="{24AF94F2-AB4C-4D2C-96F8-79FF8C50044D}"/>
          </ac:cxnSpMkLst>
        </pc:cxnChg>
        <pc:cxnChg chg="mod">
          <ac:chgData name="광래" userId="05e57e23-19e1-4006-bea8-512a9c271820" providerId="ADAL" clId="{1DECD91B-15CC-46D7-9A77-AF4D3AC05390}" dt="2021-10-12T09:05:34.891" v="647" actId="404"/>
          <ac:cxnSpMkLst>
            <pc:docMk/>
            <pc:sldMk cId="4089207001" sldId="258"/>
            <ac:cxnSpMk id="39" creationId="{76BE8A13-6201-44E6-A38B-090D10BEC685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41" creationId="{1106EF67-BA63-4D0B-AE6D-536C4C69C675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42" creationId="{C575FE14-A1D3-4F3F-8372-BDA667C4F357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47" creationId="{FDA06464-5F87-4660-932F-0144004831F1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59" creationId="{E90826D1-4759-4635-8939-10B72F706DAE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60" creationId="{65EB4D9A-EDDE-430A-B55F-DE26B2B0DEA0}"/>
          </ac:cxnSpMkLst>
        </pc:cxnChg>
        <pc:cxnChg chg="mod">
          <ac:chgData name="광래" userId="05e57e23-19e1-4006-bea8-512a9c271820" providerId="ADAL" clId="{1DECD91B-15CC-46D7-9A77-AF4D3AC05390}" dt="2021-10-12T08:57:55.067" v="311"/>
          <ac:cxnSpMkLst>
            <pc:docMk/>
            <pc:sldMk cId="4089207001" sldId="258"/>
            <ac:cxnSpMk id="61" creationId="{0631A8E5-152B-49EA-9ECC-7EC77D3515A8}"/>
          </ac:cxnSpMkLst>
        </pc:cxnChg>
      </pc:sldChg>
      <pc:sldChg chg="modSp new mod modAnim modNotesTx">
        <pc:chgData name="광래" userId="05e57e23-19e1-4006-bea8-512a9c271820" providerId="ADAL" clId="{1DECD91B-15CC-46D7-9A77-AF4D3AC05390}" dt="2021-10-15T09:10:18.873" v="9720" actId="20577"/>
        <pc:sldMkLst>
          <pc:docMk/>
          <pc:sldMk cId="2112337004" sldId="259"/>
        </pc:sldMkLst>
        <pc:spChg chg="mod">
          <ac:chgData name="광래" userId="05e57e23-19e1-4006-bea8-512a9c271820" providerId="ADAL" clId="{1DECD91B-15CC-46D7-9A77-AF4D3AC05390}" dt="2021-10-12T09:04:45.591" v="639" actId="20577"/>
          <ac:spMkLst>
            <pc:docMk/>
            <pc:sldMk cId="2112337004" sldId="259"/>
            <ac:spMk id="2" creationId="{49FA05E7-F67E-4008-A337-04CDBCF946F8}"/>
          </ac:spMkLst>
        </pc:spChg>
        <pc:spChg chg="mod">
          <ac:chgData name="광래" userId="05e57e23-19e1-4006-bea8-512a9c271820" providerId="ADAL" clId="{1DECD91B-15CC-46D7-9A77-AF4D3AC05390}" dt="2021-10-14T06:24:19.797" v="6101" actId="20577"/>
          <ac:spMkLst>
            <pc:docMk/>
            <pc:sldMk cId="2112337004" sldId="259"/>
            <ac:spMk id="3" creationId="{586BF552-847C-4010-994D-C315EE89316B}"/>
          </ac:spMkLst>
        </pc:spChg>
      </pc:sldChg>
      <pc:sldChg chg="addSp delSp modSp new mod modNotesTx">
        <pc:chgData name="광래" userId="05e57e23-19e1-4006-bea8-512a9c271820" providerId="ADAL" clId="{1DECD91B-15CC-46D7-9A77-AF4D3AC05390}" dt="2021-10-15T09:03:45.120" v="8890" actId="20577"/>
        <pc:sldMkLst>
          <pc:docMk/>
          <pc:sldMk cId="2412381817" sldId="260"/>
        </pc:sldMkLst>
        <pc:spChg chg="mod">
          <ac:chgData name="광래" userId="05e57e23-19e1-4006-bea8-512a9c271820" providerId="ADAL" clId="{1DECD91B-15CC-46D7-9A77-AF4D3AC05390}" dt="2021-10-14T06:47:44.635" v="6356" actId="20577"/>
          <ac:spMkLst>
            <pc:docMk/>
            <pc:sldMk cId="2412381817" sldId="260"/>
            <ac:spMk id="2" creationId="{091F158E-717F-4703-A0C4-AFE256C56ED3}"/>
          </ac:spMkLst>
        </pc:spChg>
        <pc:spChg chg="mod">
          <ac:chgData name="광래" userId="05e57e23-19e1-4006-bea8-512a9c271820" providerId="ADAL" clId="{1DECD91B-15CC-46D7-9A77-AF4D3AC05390}" dt="2021-10-15T09:03:04.326" v="8838" actId="20577"/>
          <ac:spMkLst>
            <pc:docMk/>
            <pc:sldMk cId="2412381817" sldId="260"/>
            <ac:spMk id="3" creationId="{F217DE47-FCDB-47AA-BBFA-38E2DCBF23F7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" creationId="{97297ED0-D155-40F0-B304-F4E5DFBD80D4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16" creationId="{28E0A3B5-95EE-4D52-A3B7-55A3D66EE3F7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17" creationId="{2B927E94-0C7D-46C6-8901-D966142A26F9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18" creationId="{43C32C6E-B968-4523-8912-1175848B1EE1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19" creationId="{9729BD1B-3BCE-4DD5-9589-62F5790AA0EC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0" creationId="{3B352A58-8D7A-4D6E-8225-827FF352AAD9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1" creationId="{8BD8A17E-58B6-483E-BEBD-31D191EEF988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2" creationId="{A8322899-17AF-4A91-A9A4-984DDB716845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3" creationId="{3F889249-A4C4-46B9-A20B-664A4B6F0D2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4" creationId="{1A7E9434-1FA2-4D6A-A652-74704D089757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5" creationId="{DEF636A3-DC6F-4A2A-8FA4-85F856EECE9C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6" creationId="{5D5D5FED-E91A-4A9B-80E4-8149B82701E7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7" creationId="{0DE654B9-154D-46D0-A885-905F7F906FF7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8" creationId="{6F17CAEA-07B4-4610-B00D-FFAD8B2CFF3C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29" creationId="{190509E9-37D0-4822-88BC-5164DBE42311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0" creationId="{037A5209-09F1-4F9B-897C-7F4C4882215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1" creationId="{CA8C5D6D-D51A-4608-8A92-59C6C9B5F168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2" creationId="{E1B4222E-B02E-408C-B59E-F1B4236B9C57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3" creationId="{0D58CDFF-42B5-4CC7-8F50-62F66EECE399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4" creationId="{719761C6-5CF8-484D-8B5E-9063306E390F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5" creationId="{85897EE2-8FFA-470D-B64D-C83F29BE77A6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6" creationId="{8F2EF09C-78E6-4758-9419-5CFE7F2C20D4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7" creationId="{9DA72EFB-B644-4054-88FE-267899B5EC58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38" creationId="{B759ACD8-4A90-4679-B25B-007A0E9A5694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40" creationId="{F359565D-91BF-4F6A-9640-B8843D7E4EEA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48" creationId="{C642F0D7-0A59-4C94-A99C-E34E9611CAEA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49" creationId="{C79EBEE0-D8D1-49C4-BA6B-5E4F64854077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0" creationId="{DC7E8000-6C84-4285-86F1-A4340656D0A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1" creationId="{F8688173-18B2-45CB-B245-8CFA5D2F35A6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2" creationId="{0E15BE59-EA59-4844-8FC3-FCE986625E9D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4" creationId="{91C7EDB8-5408-4B67-9C6F-42F139AB70D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5" creationId="{24346E38-C39B-44B6-8098-9F516492EDD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6" creationId="{45EE69A7-5066-4D9F-BA0C-ACA8A665D1BB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7" creationId="{FAB75870-4CFB-4646-9FED-D4A097C425C6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58" creationId="{7A0D5751-5566-447A-9D70-2931F52EA915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2" creationId="{D2116194-FB45-4D32-BDBA-FF2E53132E8D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3" creationId="{49B81855-E189-42E3-B1B4-090A0E35C7F3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4" creationId="{0985B22D-D16C-45B9-9260-988DB4DC10B5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5" creationId="{CE62B7E0-3AF6-418B-91D1-377F2841CEB3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6" creationId="{FB13C278-9CA8-4713-8CDA-FAD76B5BE5EA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7" creationId="{9226A417-5F5D-4D46-8A31-1AB70A5E2A2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8" creationId="{1EB43E8A-41B9-433C-BA58-5622113B4BBC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69" creationId="{FA84517B-8569-4300-97CD-167927FF8576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0" creationId="{D54AF0A6-AE1E-44FD-9785-99A518C0AFCE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1" creationId="{0FEB7498-9B4F-4BF6-BB67-7286F6648EBD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2" creationId="{65B9EE5C-9CD1-4F83-8D10-03FCEBF95CB1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3" creationId="{F061AA66-C008-48D6-8B16-F7014DF7B6F6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4" creationId="{BC66CDEA-28A2-409D-9F2C-E720A1D6988F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5" creationId="{1EF4EF87-5222-49D9-BDAC-34A4D99E2A54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6" creationId="{A9DB5D50-2F2A-4D02-996F-92F9D40CD4E2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7" creationId="{5F41DF12-13BE-4811-8D2A-9660D240DC5F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8" creationId="{DA10130A-E4EB-4E37-A32F-07D4C5149776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79" creationId="{18D21DC0-2643-4C5C-9B0C-192C30AEF115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80" creationId="{D195584B-B08E-49C1-B0FE-27ECC241437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81" creationId="{1407325C-E6DB-4A19-8D15-8AC4FD24522B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82" creationId="{2754FBCF-9497-45C2-8363-0BEDEACD6630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83" creationId="{816569DD-88C7-4EB0-B360-F2149B2F7FDD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84" creationId="{B17E74BC-18F9-43BE-A190-864A37640DDE}"/>
          </ac:spMkLst>
        </pc:spChg>
        <pc:spChg chg="mod">
          <ac:chgData name="광래" userId="05e57e23-19e1-4006-bea8-512a9c271820" providerId="ADAL" clId="{1DECD91B-15CC-46D7-9A77-AF4D3AC05390}" dt="2021-10-12T09:22:40.420" v="1119"/>
          <ac:spMkLst>
            <pc:docMk/>
            <pc:sldMk cId="2412381817" sldId="260"/>
            <ac:spMk id="85" creationId="{93F70A6B-01F8-49CA-BF24-1442732241A5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87" creationId="{BAC019E1-BAC8-47AB-A7A9-19EE5D4C16D5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98" creationId="{FB6A2945-7806-4546-9E36-F844979F9D15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99" creationId="{87963B47-A347-46C7-BA45-78D40FA64734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0" creationId="{3D74DF02-CE08-4617-A5B5-B7F70754B593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1" creationId="{78567763-2140-432C-8ACB-F5CC7DA20EA2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2" creationId="{4B54E34F-35E9-426B-A386-00402053DB2D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3" creationId="{78A31DAC-5627-41D3-9807-505390CF4A1E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4" creationId="{8EF3F66C-711A-45E5-B3A5-B1C1243BC5B3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5" creationId="{E42FB61D-EE19-4668-9065-C7BC79A90B64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6" creationId="{3C64DB8C-4F91-43E8-9470-92C2A3FB5267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7" creationId="{BC14A9D7-74C4-452F-88DF-3569FCD67BF4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8" creationId="{5CE83081-5D07-4E47-9F3A-ECD3EBECC111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09" creationId="{18B5F710-FE6E-4661-92DA-F01F3E3BF609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0" creationId="{2B214DA0-49CA-42C1-8BFF-19F2D0E103E7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1" creationId="{10EBB5D5-FB10-4605-9B18-6AD59A2AC1AA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2" creationId="{AD1DA672-A013-49EE-BB6B-90C315BB1130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3" creationId="{E9015F21-9F48-42AD-B4C9-83CE2443E334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4" creationId="{03316427-7DFA-4650-A3DB-8EF4E1D22EB0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5" creationId="{FCD52832-6B97-47D4-8C73-30FEBC229721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6" creationId="{DCDBD5AE-DA15-491F-A206-F4769177069A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7" creationId="{B6C7FA62-A8C4-4FFA-8408-FE4A1927DC19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8" creationId="{E64B086A-2D80-4E8E-859C-DE4675720F3A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19" creationId="{9C3DCB51-D2C5-466A-A0BE-6379CBD6C8D7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20" creationId="{2E5F311A-E5C7-4684-BE85-2F6FEA289DD1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22" creationId="{935CA3CC-5488-416C-B007-A9E8D11ABE4D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0" creationId="{AF7CD9B1-7713-4C4C-915F-F2A0D8E9C1CC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1" creationId="{E5FF6287-ABF8-457E-883D-B011DC4299DB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2" creationId="{C5E537A7-79E4-4A85-A352-E5A0715C2E56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3" creationId="{781A5C0B-B1A5-4AB7-A163-4195F29170DC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4" creationId="{5D911E1A-B5C4-47BA-BC3D-5A5E1587CC8D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6" creationId="{C0EE2756-0A93-4921-9AEA-4E2D9A4683D5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7" creationId="{9673E0AC-BCFA-463C-8CBB-60CF7F354F97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8" creationId="{4CEB33DA-2EDB-495A-B076-099A1180B0DA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39" creationId="{C4BFE072-0903-4151-ABE8-D6FEE2C87894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40" creationId="{45D7E0E0-AF45-4404-B2C8-0A2D1BC49DF0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44" creationId="{3606E537-EE9D-48FA-8B6D-19707710AAD2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45" creationId="{EBCEC4ED-F2FE-447E-A9A8-285736E0F563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46" creationId="{E12CABCC-D1F1-43ED-A510-DF67F955BC40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47" creationId="{9AB685C1-535B-4F3F-A131-5646D3625DEC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48" creationId="{FA689104-7B56-4140-9ACC-71F9F941A1D9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49" creationId="{54B0013D-B02D-4C82-A549-E61D7B758645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0" creationId="{F3134DF6-7091-427C-8607-8ADE58E408E4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1" creationId="{F2A85DF7-B1A3-4C89-98AD-8AC7B875DC41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2" creationId="{160963CA-D330-45EA-B58C-18CC995E0D69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3" creationId="{467BAFD0-A52D-4866-A301-7B99EE1C83EC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4" creationId="{95AA4AD9-D3F0-4316-B679-EE7C53A6B47B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5" creationId="{D8886A30-DCC0-4F78-BCC9-B0CB20CDD242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6" creationId="{0DD225F2-1CE3-442A-B82C-9C277FE2BB59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7" creationId="{D5D2C8D1-DC2E-46C3-B176-BC7295F346B1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8" creationId="{A6523AFB-7E74-45EA-A442-7DCE296F8886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59" creationId="{F706B7F3-6A75-44FC-BAC6-C1E792D1FEE3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0" creationId="{80BF8051-FF99-44B6-A8A5-C590FD970F88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1" creationId="{AF3B6C89-5630-411D-9D47-B1504687BD3D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2" creationId="{64CB45B0-356D-475D-BDBF-EDCB559B38A7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3" creationId="{DEB914E9-F572-4731-9EC8-958E1B277872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4" creationId="{F930197A-6413-41DF-9E7B-B71232F759AE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5" creationId="{947E1608-2EB4-4816-9EF6-A3956979D590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6" creationId="{B0CCAD9E-62E5-4392-8729-DB7272DEF2C4}"/>
          </ac:spMkLst>
        </pc:spChg>
        <pc:spChg chg="mod">
          <ac:chgData name="광래" userId="05e57e23-19e1-4006-bea8-512a9c271820" providerId="ADAL" clId="{1DECD91B-15CC-46D7-9A77-AF4D3AC05390}" dt="2021-10-12T09:22:41.508" v="1121"/>
          <ac:spMkLst>
            <pc:docMk/>
            <pc:sldMk cId="2412381817" sldId="260"/>
            <ac:spMk id="167" creationId="{1160D7A4-4563-479A-B2C2-C6D2AEDE7E3D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69" creationId="{D92A7217-33A3-41B4-97B9-49B161F349AA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0" creationId="{1CD1EDC2-B87E-4DC9-9BBC-F78EA96BA4EE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1" creationId="{6F0B9BBF-9F9F-4B5C-BB61-B61325FA28EC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2" creationId="{F3921D15-8A7E-4ABB-A904-97C2B679E563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3" creationId="{6CD6BCB4-B969-42C4-A553-0E42F8097644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4" creationId="{F99722A4-3FB2-4221-900F-7137A07813CD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5" creationId="{1B63D864-D0A3-43C0-AE9A-244E7FA42267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6" creationId="{09E5628D-F953-49B7-9A13-737CBB742875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7" creationId="{DB66BA50-A82A-490E-AD30-7177DDC5B946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8" creationId="{E7757645-8BF3-47E7-93AB-E7B78ED34D52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89" creationId="{35AB4378-7543-4289-96D3-B89719E9A9CD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0" creationId="{B832C8CB-4DFB-43B1-9BCC-03E4EA09216F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1" creationId="{648B1F60-BCBC-4DD7-A1A2-804BBC8B27B1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2" creationId="{9229A803-CF3A-407B-8DA8-052557019F10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3" creationId="{F839C054-7A15-431B-92FA-501B520E8D43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4" creationId="{D89AAAF3-3A24-464E-8D01-08CA15384489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5" creationId="{794FFBA8-1A7F-492E-9A39-C94C87E760B2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6" creationId="{E0B60D2F-6801-45CF-8832-FA0C66B8CF91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7" creationId="{1191CD51-E6CF-42D4-87DA-53D73A60E2CF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8" creationId="{954ABD83-A330-4301-98D7-DFEFEF162E2A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199" creationId="{21B2115F-7D6B-4366-A78F-3B25E88AB41D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00" creationId="{C5907D2A-2192-4AE2-B314-1B953B2CF047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01" creationId="{3D17F02D-3369-4234-BAB2-34CE06678363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02" creationId="{B25D6AD4-2362-4482-8F2C-9CBDBC26C0E3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04" creationId="{96DE1592-FCC7-4426-9E00-F6409EF6E629}"/>
          </ac:spMkLst>
        </pc:spChg>
        <pc:spChg chg="mod">
          <ac:chgData name="광래" userId="05e57e23-19e1-4006-bea8-512a9c271820" providerId="ADAL" clId="{1DECD91B-15CC-46D7-9A77-AF4D3AC05390}" dt="2021-10-14T06:33:23.435" v="6133" actId="207"/>
          <ac:spMkLst>
            <pc:docMk/>
            <pc:sldMk cId="2412381817" sldId="260"/>
            <ac:spMk id="212" creationId="{67C519AB-7510-43BF-906C-FF4E4F6AA01B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13" creationId="{F3C91EA1-819A-45B0-8A7B-04D718B91682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14" creationId="{732B52AC-87B3-4552-8BEA-FFD467736815}"/>
          </ac:spMkLst>
        </pc:spChg>
        <pc:spChg chg="mod">
          <ac:chgData name="광래" userId="05e57e23-19e1-4006-bea8-512a9c271820" providerId="ADAL" clId="{1DECD91B-15CC-46D7-9A77-AF4D3AC05390}" dt="2021-10-14T06:10:49.660" v="5916" actId="207"/>
          <ac:spMkLst>
            <pc:docMk/>
            <pc:sldMk cId="2412381817" sldId="260"/>
            <ac:spMk id="215" creationId="{28A1340D-5D77-47D3-89CB-E3F5442533A3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16" creationId="{0262B22B-9EAA-4B44-8718-D0435F6B6AD2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18" creationId="{4A670A45-72B4-44B6-9CD2-920590E0E5E5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19" creationId="{CE820F40-984C-495E-972F-031388DE71EF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20" creationId="{57A7539C-19D4-46C5-BE04-2E261066D292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21" creationId="{849CE57B-8DD2-49C8-AB47-029771E21A51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22" creationId="{841080B2-63DD-489B-9BC0-77B4B2303411}"/>
          </ac:spMkLst>
        </pc:spChg>
        <pc:spChg chg="mod">
          <ac:chgData name="광래" userId="05e57e23-19e1-4006-bea8-512a9c271820" providerId="ADAL" clId="{1DECD91B-15CC-46D7-9A77-AF4D3AC05390}" dt="2021-10-14T06:11:04.888" v="5924" actId="20577"/>
          <ac:spMkLst>
            <pc:docMk/>
            <pc:sldMk cId="2412381817" sldId="260"/>
            <ac:spMk id="226" creationId="{A9F1E23C-B5B0-474A-9EF4-D4756D017652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27" creationId="{995773FB-D933-4E63-989D-7C881E143080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28" creationId="{A6D8D11D-AE53-4D06-84A4-ECCD2D19B3A4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29" creationId="{9C2661F6-2ADD-43CB-AD56-4B90CCFCC9BF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0" creationId="{A7131FFA-429F-4C8D-B46B-AD63B716C5A5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1" creationId="{89C18919-F3F9-476D-803A-865FD1C397BB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2" creationId="{8DF83D2F-4583-4839-9EA4-C39919F89450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3" creationId="{40B9DDF8-BC48-4804-8250-653C8AF0588A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4" creationId="{C5049845-2CC6-4FE9-A78F-8214FD22386B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5" creationId="{7C692994-50DB-44ED-9061-C5646A2560A4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6" creationId="{79FF1A02-2F08-4D8F-9AE1-D8D35C68000B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7" creationId="{FD2E5074-AB16-4B1F-A3AB-06B09A2532B1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8" creationId="{91F7184E-1330-41BE-8CF6-D8F147E29AD6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39" creationId="{8440773E-BDD8-4745-90EA-699F3CF990A2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0" creationId="{8FADBA2C-0167-480B-887E-7CD1CAB818BC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1" creationId="{BAB8DBE6-826A-4A28-9083-7AC4BC0507E0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2" creationId="{AE054EA2-E79E-4E11-9137-55DAB048B205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3" creationId="{0CC285E5-871F-493E-AD7D-76F91A886B56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4" creationId="{41296B79-63C2-4D78-825E-23EB2330F498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5" creationId="{8DDEC38E-5991-4C95-BBBC-D3CFF31136C4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6" creationId="{4BA62A25-EA1A-4C7D-A58A-4284CD9D0C5F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7" creationId="{B2556A7B-E4BD-4EE0-8312-18D9208DB2F0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8" creationId="{7B9C25B0-72D7-40AD-89D7-D7A301D9C68F}"/>
          </ac:spMkLst>
        </pc:spChg>
        <pc:spChg chg="mod">
          <ac:chgData name="광래" userId="05e57e23-19e1-4006-bea8-512a9c271820" providerId="ADAL" clId="{1DECD91B-15CC-46D7-9A77-AF4D3AC05390}" dt="2021-10-13T10:43:11.815" v="4137" actId="2711"/>
          <ac:spMkLst>
            <pc:docMk/>
            <pc:sldMk cId="2412381817" sldId="260"/>
            <ac:spMk id="249" creationId="{C86C8195-4725-474C-837A-E37E940B5BF6}"/>
          </ac:spMkLst>
        </pc:spChg>
        <pc:grpChg chg="add del mod">
          <ac:chgData name="광래" userId="05e57e23-19e1-4006-bea8-512a9c271820" providerId="ADAL" clId="{1DECD91B-15CC-46D7-9A77-AF4D3AC05390}" dt="2021-10-12T09:22:41.110" v="1120"/>
          <ac:grpSpMkLst>
            <pc:docMk/>
            <pc:sldMk cId="2412381817" sldId="260"/>
            <ac:grpSpMk id="4" creationId="{103A3F66-DF1B-4D7A-8252-FAD96ACCDAE8}"/>
          </ac:grpSpMkLst>
        </pc:grpChg>
        <pc:grpChg chg="mod">
          <ac:chgData name="광래" userId="05e57e23-19e1-4006-bea8-512a9c271820" providerId="ADAL" clId="{1DECD91B-15CC-46D7-9A77-AF4D3AC05390}" dt="2021-10-12T09:22:40.420" v="1119"/>
          <ac:grpSpMkLst>
            <pc:docMk/>
            <pc:sldMk cId="2412381817" sldId="260"/>
            <ac:grpSpMk id="43" creationId="{FB9CDB34-BF5C-493F-ABB3-31BDA8A4C96A}"/>
          </ac:grpSpMkLst>
        </pc:grpChg>
        <pc:grpChg chg="mod">
          <ac:chgData name="광래" userId="05e57e23-19e1-4006-bea8-512a9c271820" providerId="ADAL" clId="{1DECD91B-15CC-46D7-9A77-AF4D3AC05390}" dt="2021-10-12T09:22:40.420" v="1119"/>
          <ac:grpSpMkLst>
            <pc:docMk/>
            <pc:sldMk cId="2412381817" sldId="260"/>
            <ac:grpSpMk id="44" creationId="{CE8877C9-028B-4FD6-9264-412C3BD85CDD}"/>
          </ac:grpSpMkLst>
        </pc:grpChg>
        <pc:grpChg chg="mod">
          <ac:chgData name="광래" userId="05e57e23-19e1-4006-bea8-512a9c271820" providerId="ADAL" clId="{1DECD91B-15CC-46D7-9A77-AF4D3AC05390}" dt="2021-10-12T09:22:40.420" v="1119"/>
          <ac:grpSpMkLst>
            <pc:docMk/>
            <pc:sldMk cId="2412381817" sldId="260"/>
            <ac:grpSpMk id="45" creationId="{196F6D0B-AF5B-42C6-930D-8F152768439A}"/>
          </ac:grpSpMkLst>
        </pc:grpChg>
        <pc:grpChg chg="mod">
          <ac:chgData name="광래" userId="05e57e23-19e1-4006-bea8-512a9c271820" providerId="ADAL" clId="{1DECD91B-15CC-46D7-9A77-AF4D3AC05390}" dt="2021-10-12T09:22:40.420" v="1119"/>
          <ac:grpSpMkLst>
            <pc:docMk/>
            <pc:sldMk cId="2412381817" sldId="260"/>
            <ac:grpSpMk id="46" creationId="{70E9AAA4-7268-4BE5-AD00-A9BF3D31C7D0}"/>
          </ac:grpSpMkLst>
        </pc:grpChg>
        <pc:grpChg chg="mod">
          <ac:chgData name="광래" userId="05e57e23-19e1-4006-bea8-512a9c271820" providerId="ADAL" clId="{1DECD91B-15CC-46D7-9A77-AF4D3AC05390}" dt="2021-10-12T09:22:40.420" v="1119"/>
          <ac:grpSpMkLst>
            <pc:docMk/>
            <pc:sldMk cId="2412381817" sldId="260"/>
            <ac:grpSpMk id="53" creationId="{8914B009-A5F4-4A45-A9BC-50D8749CCB60}"/>
          </ac:grpSpMkLst>
        </pc:grpChg>
        <pc:grpChg chg="add del mod">
          <ac:chgData name="광래" userId="05e57e23-19e1-4006-bea8-512a9c271820" providerId="ADAL" clId="{1DECD91B-15CC-46D7-9A77-AF4D3AC05390}" dt="2021-10-12T09:22:42.319" v="1122"/>
          <ac:grpSpMkLst>
            <pc:docMk/>
            <pc:sldMk cId="2412381817" sldId="260"/>
            <ac:grpSpMk id="86" creationId="{0F441DF8-C392-4199-868E-AE49B3844C13}"/>
          </ac:grpSpMkLst>
        </pc:grpChg>
        <pc:grpChg chg="mod">
          <ac:chgData name="광래" userId="05e57e23-19e1-4006-bea8-512a9c271820" providerId="ADAL" clId="{1DECD91B-15CC-46D7-9A77-AF4D3AC05390}" dt="2021-10-12T09:22:41.508" v="1121"/>
          <ac:grpSpMkLst>
            <pc:docMk/>
            <pc:sldMk cId="2412381817" sldId="260"/>
            <ac:grpSpMk id="125" creationId="{986512A9-1D6F-4235-BBCD-24896BD18738}"/>
          </ac:grpSpMkLst>
        </pc:grpChg>
        <pc:grpChg chg="mod">
          <ac:chgData name="광래" userId="05e57e23-19e1-4006-bea8-512a9c271820" providerId="ADAL" clId="{1DECD91B-15CC-46D7-9A77-AF4D3AC05390}" dt="2021-10-12T09:22:41.508" v="1121"/>
          <ac:grpSpMkLst>
            <pc:docMk/>
            <pc:sldMk cId="2412381817" sldId="260"/>
            <ac:grpSpMk id="126" creationId="{E85DFF05-6A5A-492C-A0B4-EBB256752FBD}"/>
          </ac:grpSpMkLst>
        </pc:grpChg>
        <pc:grpChg chg="mod">
          <ac:chgData name="광래" userId="05e57e23-19e1-4006-bea8-512a9c271820" providerId="ADAL" clId="{1DECD91B-15CC-46D7-9A77-AF4D3AC05390}" dt="2021-10-12T09:22:41.508" v="1121"/>
          <ac:grpSpMkLst>
            <pc:docMk/>
            <pc:sldMk cId="2412381817" sldId="260"/>
            <ac:grpSpMk id="127" creationId="{1BFFC403-2954-452E-A98C-070BB39C8B47}"/>
          </ac:grpSpMkLst>
        </pc:grpChg>
        <pc:grpChg chg="mod">
          <ac:chgData name="광래" userId="05e57e23-19e1-4006-bea8-512a9c271820" providerId="ADAL" clId="{1DECD91B-15CC-46D7-9A77-AF4D3AC05390}" dt="2021-10-12T09:22:41.508" v="1121"/>
          <ac:grpSpMkLst>
            <pc:docMk/>
            <pc:sldMk cId="2412381817" sldId="260"/>
            <ac:grpSpMk id="128" creationId="{C20F405D-C6AE-4497-9501-7723C5C98A92}"/>
          </ac:grpSpMkLst>
        </pc:grpChg>
        <pc:grpChg chg="mod">
          <ac:chgData name="광래" userId="05e57e23-19e1-4006-bea8-512a9c271820" providerId="ADAL" clId="{1DECD91B-15CC-46D7-9A77-AF4D3AC05390}" dt="2021-10-12T09:22:41.508" v="1121"/>
          <ac:grpSpMkLst>
            <pc:docMk/>
            <pc:sldMk cId="2412381817" sldId="260"/>
            <ac:grpSpMk id="135" creationId="{98044E2D-6CD6-412F-A673-C4DE9D110FC2}"/>
          </ac:grpSpMkLst>
        </pc:grpChg>
        <pc:grpChg chg="add mod">
          <ac:chgData name="광래" userId="05e57e23-19e1-4006-bea8-512a9c271820" providerId="ADAL" clId="{1DECD91B-15CC-46D7-9A77-AF4D3AC05390}" dt="2021-10-12T09:22:42.836" v="1123"/>
          <ac:grpSpMkLst>
            <pc:docMk/>
            <pc:sldMk cId="2412381817" sldId="260"/>
            <ac:grpSpMk id="168" creationId="{D9E47A34-D69E-409D-AFF7-83A59C3503CE}"/>
          </ac:grpSpMkLst>
        </pc:grpChg>
        <pc:grpChg chg="mod">
          <ac:chgData name="광래" userId="05e57e23-19e1-4006-bea8-512a9c271820" providerId="ADAL" clId="{1DECD91B-15CC-46D7-9A77-AF4D3AC05390}" dt="2021-10-12T09:22:42.836" v="1123"/>
          <ac:grpSpMkLst>
            <pc:docMk/>
            <pc:sldMk cId="2412381817" sldId="260"/>
            <ac:grpSpMk id="207" creationId="{5A261E50-2F1C-46C7-B879-529FD84A6959}"/>
          </ac:grpSpMkLst>
        </pc:grpChg>
        <pc:grpChg chg="mod">
          <ac:chgData name="광래" userId="05e57e23-19e1-4006-bea8-512a9c271820" providerId="ADAL" clId="{1DECD91B-15CC-46D7-9A77-AF4D3AC05390}" dt="2021-10-12T09:22:42.836" v="1123"/>
          <ac:grpSpMkLst>
            <pc:docMk/>
            <pc:sldMk cId="2412381817" sldId="260"/>
            <ac:grpSpMk id="208" creationId="{569DFBEC-138D-4257-B167-3C0E89EEED0B}"/>
          </ac:grpSpMkLst>
        </pc:grpChg>
        <pc:grpChg chg="mod">
          <ac:chgData name="광래" userId="05e57e23-19e1-4006-bea8-512a9c271820" providerId="ADAL" clId="{1DECD91B-15CC-46D7-9A77-AF4D3AC05390}" dt="2021-10-12T09:22:42.836" v="1123"/>
          <ac:grpSpMkLst>
            <pc:docMk/>
            <pc:sldMk cId="2412381817" sldId="260"/>
            <ac:grpSpMk id="209" creationId="{3B9323C6-97FB-49C1-9FB6-AEE98128C62E}"/>
          </ac:grpSpMkLst>
        </pc:grpChg>
        <pc:grpChg chg="mod">
          <ac:chgData name="광래" userId="05e57e23-19e1-4006-bea8-512a9c271820" providerId="ADAL" clId="{1DECD91B-15CC-46D7-9A77-AF4D3AC05390}" dt="2021-10-12T09:22:42.836" v="1123"/>
          <ac:grpSpMkLst>
            <pc:docMk/>
            <pc:sldMk cId="2412381817" sldId="260"/>
            <ac:grpSpMk id="210" creationId="{6B6D1E51-E9D6-43E6-B983-C3602FE54DE8}"/>
          </ac:grpSpMkLst>
        </pc:grpChg>
        <pc:grpChg chg="mod">
          <ac:chgData name="광래" userId="05e57e23-19e1-4006-bea8-512a9c271820" providerId="ADAL" clId="{1DECD91B-15CC-46D7-9A77-AF4D3AC05390}" dt="2021-10-12T09:22:42.836" v="1123"/>
          <ac:grpSpMkLst>
            <pc:docMk/>
            <pc:sldMk cId="2412381817" sldId="260"/>
            <ac:grpSpMk id="217" creationId="{9FAACFBF-5003-4640-8EAA-780801623733}"/>
          </ac:grpSpMkLst>
        </pc:grp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6" creationId="{AEB12B66-56A2-4887-BCCA-413B667111FA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7" creationId="{7AFFBD8B-04CF-44E5-B850-E52A377D9D97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8" creationId="{EB3645BF-C861-430F-ACE3-5EBA880B6BC5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9" creationId="{2C5B3B3E-EB8A-45D7-8215-73B7E2E40E71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10" creationId="{4F86BAEA-E5AE-411C-9950-8184416124AD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11" creationId="{E1A3434B-944F-4094-83E2-56E5BEEB95F1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12" creationId="{FCCEC8E1-717B-4555-8F47-84C83DF4E59B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13" creationId="{44C49D5C-D92F-4BFB-BB62-048A08421245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14" creationId="{892693E9-26D5-45E5-9B13-C6393928E7E8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15" creationId="{7D716924-7E12-4B4E-BD70-54BBC6904B5D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39" creationId="{2259364A-63AE-4DE7-99C5-4238F15568C1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41" creationId="{B339FF87-A8BE-4BC3-B8EC-7F4869D188CC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42" creationId="{DD9936EB-01A7-4EA4-B192-BA5EC0B3C80C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47" creationId="{B1501B63-A1C5-4F6B-9A4C-B3AC35565673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59" creationId="{B7C4A3CF-2CAD-4A67-B31D-DF36516D9366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60" creationId="{1E757AD8-1639-4CEE-BD42-2378C950C336}"/>
          </ac:cxnSpMkLst>
        </pc:cxnChg>
        <pc:cxnChg chg="mod">
          <ac:chgData name="광래" userId="05e57e23-19e1-4006-bea8-512a9c271820" providerId="ADAL" clId="{1DECD91B-15CC-46D7-9A77-AF4D3AC05390}" dt="2021-10-12T09:22:40.420" v="1119"/>
          <ac:cxnSpMkLst>
            <pc:docMk/>
            <pc:sldMk cId="2412381817" sldId="260"/>
            <ac:cxnSpMk id="61" creationId="{20B6D9E0-C62D-4B3E-BD9B-35366F61CCDE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88" creationId="{BA99042F-6B6A-45D7-AB6E-D15C86EE02B4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89" creationId="{CB3FD8C2-B0F4-4C2B-858C-028352932906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0" creationId="{C3303B02-C04B-4FFE-A8A8-76D0AE6CEA1B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1" creationId="{98E09EB7-8E3F-4F8B-A83B-5FF6FC1D88DA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2" creationId="{580D2083-BDD2-40FD-B7D9-CC6C0F69AD5B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3" creationId="{F4A006EC-FB03-4625-A3BF-FF2AE9D67267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4" creationId="{49733264-BB83-4278-889E-450004EEB08E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5" creationId="{C7D57978-3F12-414B-AE5B-6F7DE9399491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6" creationId="{304CCE9B-5C05-46BE-BAB5-449327173CE0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97" creationId="{B697A57E-97C5-4872-8829-7E598CED5270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121" creationId="{C743E59C-024D-4C11-8579-83358DDD4569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123" creationId="{49DC88E1-68C8-4F58-9E99-761708990DBB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124" creationId="{D91BC31B-84F6-4A21-9F83-24C9E06BBACA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129" creationId="{87071E1E-C14B-4CF2-B067-5FDB5220D1F7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141" creationId="{E604B494-969C-4C68-8640-40021677D199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142" creationId="{3F35C767-ACF5-4FCF-B213-0EB87B8E4BAB}"/>
          </ac:cxnSpMkLst>
        </pc:cxnChg>
        <pc:cxnChg chg="mod">
          <ac:chgData name="광래" userId="05e57e23-19e1-4006-bea8-512a9c271820" providerId="ADAL" clId="{1DECD91B-15CC-46D7-9A77-AF4D3AC05390}" dt="2021-10-12T09:22:41.508" v="1121"/>
          <ac:cxnSpMkLst>
            <pc:docMk/>
            <pc:sldMk cId="2412381817" sldId="260"/>
            <ac:cxnSpMk id="143" creationId="{731FA958-483B-4038-A23A-BFC0845744B4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0" creationId="{4845CD2F-CBA4-462D-A90F-5DE361EA5584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1" creationId="{D336B7CD-E7D8-4A78-A004-765AD48A4ED6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2" creationId="{BADD053E-36D7-4854-B048-538C2F991B42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3" creationId="{86A980AD-E87B-490F-9724-AB9DE39409DD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4" creationId="{A73CBB31-92C0-4FE7-A091-133A53833333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5" creationId="{89471B3C-B66B-4B00-9A6C-B1B1C8AC5444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6" creationId="{94222772-D551-4284-A6D2-6C38A707A0A2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7" creationId="{1F97ECDB-7695-415D-94BB-EE66D443F44F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8" creationId="{D12EA4B5-1F2B-4C43-A18B-4AE02E155F5D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179" creationId="{25524D83-DBC5-44DC-A3E2-ADF5FEFE11B7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203" creationId="{CD6A331A-4A7D-4F4D-8C5C-BB575BFA54BF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205" creationId="{E6D0BF3E-084C-4849-ADB1-0A447381FAF3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206" creationId="{134E1A0A-E269-46D5-83F8-D1347BCA7F9D}"/>
          </ac:cxnSpMkLst>
        </pc:cxnChg>
        <pc:cxnChg chg="mod">
          <ac:chgData name="광래" userId="05e57e23-19e1-4006-bea8-512a9c271820" providerId="ADAL" clId="{1DECD91B-15CC-46D7-9A77-AF4D3AC05390}" dt="2021-10-14T06:10:24.468" v="5914" actId="208"/>
          <ac:cxnSpMkLst>
            <pc:docMk/>
            <pc:sldMk cId="2412381817" sldId="260"/>
            <ac:cxnSpMk id="211" creationId="{F03FBDEB-4E47-4285-B327-DEC07B85C797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223" creationId="{7F976602-3DB0-4A42-A994-2F9AB44CBE42}"/>
          </ac:cxnSpMkLst>
        </pc:cxnChg>
        <pc:cxnChg chg="mod">
          <ac:chgData name="광래" userId="05e57e23-19e1-4006-bea8-512a9c271820" providerId="ADAL" clId="{1DECD91B-15CC-46D7-9A77-AF4D3AC05390}" dt="2021-10-12T09:22:42.836" v="1123"/>
          <ac:cxnSpMkLst>
            <pc:docMk/>
            <pc:sldMk cId="2412381817" sldId="260"/>
            <ac:cxnSpMk id="224" creationId="{91ED8983-E950-4646-BECA-F32C6FC53BD4}"/>
          </ac:cxnSpMkLst>
        </pc:cxnChg>
        <pc:cxnChg chg="mod">
          <ac:chgData name="광래" userId="05e57e23-19e1-4006-bea8-512a9c271820" providerId="ADAL" clId="{1DECD91B-15CC-46D7-9A77-AF4D3AC05390}" dt="2021-10-14T06:11:01.220" v="5918" actId="208"/>
          <ac:cxnSpMkLst>
            <pc:docMk/>
            <pc:sldMk cId="2412381817" sldId="260"/>
            <ac:cxnSpMk id="225" creationId="{A503C07A-1767-4B06-A268-6FE2E87E6554}"/>
          </ac:cxnSpMkLst>
        </pc:cxnChg>
      </pc:sldChg>
      <pc:sldChg chg="addSp delSp modSp new mod ord modNotesTx">
        <pc:chgData name="광래" userId="05e57e23-19e1-4006-bea8-512a9c271820" providerId="ADAL" clId="{1DECD91B-15CC-46D7-9A77-AF4D3AC05390}" dt="2021-10-15T11:31:11.480" v="17430" actId="20577"/>
        <pc:sldMkLst>
          <pc:docMk/>
          <pc:sldMk cId="1530135866" sldId="261"/>
        </pc:sldMkLst>
        <pc:spChg chg="mod">
          <ac:chgData name="광래" userId="05e57e23-19e1-4006-bea8-512a9c271820" providerId="ADAL" clId="{1DECD91B-15CC-46D7-9A77-AF4D3AC05390}" dt="2021-10-13T07:49:46.903" v="2745" actId="20577"/>
          <ac:spMkLst>
            <pc:docMk/>
            <pc:sldMk cId="1530135866" sldId="261"/>
            <ac:spMk id="2" creationId="{C30E55AB-C3B6-4D8F-B16E-C2C6531A77A1}"/>
          </ac:spMkLst>
        </pc:spChg>
        <pc:spChg chg="mod">
          <ac:chgData name="광래" userId="05e57e23-19e1-4006-bea8-512a9c271820" providerId="ADAL" clId="{1DECD91B-15CC-46D7-9A77-AF4D3AC05390}" dt="2021-10-15T08:02:10.050" v="7306" actId="207"/>
          <ac:spMkLst>
            <pc:docMk/>
            <pc:sldMk cId="1530135866" sldId="261"/>
            <ac:spMk id="3" creationId="{A4D3ECF6-C84E-45E2-AC43-ED070E7543D4}"/>
          </ac:spMkLst>
        </pc:spChg>
        <pc:spChg chg="add del mod">
          <ac:chgData name="광래" userId="05e57e23-19e1-4006-bea8-512a9c271820" providerId="ADAL" clId="{1DECD91B-15CC-46D7-9A77-AF4D3AC05390}" dt="2021-10-14T07:44:48.830" v="7122" actId="21"/>
          <ac:spMkLst>
            <pc:docMk/>
            <pc:sldMk cId="1530135866" sldId="261"/>
            <ac:spMk id="5" creationId="{AB6A7055-A796-4923-898C-A478C80060BD}"/>
          </ac:spMkLst>
        </pc:spChg>
        <pc:spChg chg="add mod">
          <ac:chgData name="광래" userId="05e57e23-19e1-4006-bea8-512a9c271820" providerId="ADAL" clId="{1DECD91B-15CC-46D7-9A77-AF4D3AC05390}" dt="2021-10-15T09:20:19.105" v="10548" actId="20577"/>
          <ac:spMkLst>
            <pc:docMk/>
            <pc:sldMk cId="1530135866" sldId="261"/>
            <ac:spMk id="6" creationId="{0A6DB629-C55D-48B7-BA22-2FB8ABEDDC23}"/>
          </ac:spMkLst>
        </pc:spChg>
        <pc:spChg chg="add mod">
          <ac:chgData name="광래" userId="05e57e23-19e1-4006-bea8-512a9c271820" providerId="ADAL" clId="{1DECD91B-15CC-46D7-9A77-AF4D3AC05390}" dt="2021-10-15T11:31:11.480" v="17430" actId="20577"/>
          <ac:spMkLst>
            <pc:docMk/>
            <pc:sldMk cId="1530135866" sldId="261"/>
            <ac:spMk id="12" creationId="{D1ECB3E2-6F0C-4F65-95DF-4EB2485A06A2}"/>
          </ac:spMkLst>
        </pc:spChg>
        <pc:graphicFrameChg chg="add mod">
          <ac:chgData name="광래" userId="05e57e23-19e1-4006-bea8-512a9c271820" providerId="ADAL" clId="{1DECD91B-15CC-46D7-9A77-AF4D3AC05390}" dt="2021-10-14T07:45:21.014" v="7127"/>
          <ac:graphicFrameMkLst>
            <pc:docMk/>
            <pc:sldMk cId="1530135866" sldId="261"/>
            <ac:graphicFrameMk id="4" creationId="{B2EBCF40-E3A3-41CE-9367-F0AB07E114E8}"/>
          </ac:graphicFrameMkLst>
        </pc:graphicFrameChg>
        <pc:cxnChg chg="add del mod">
          <ac:chgData name="광래" userId="05e57e23-19e1-4006-bea8-512a9c271820" providerId="ADAL" clId="{1DECD91B-15CC-46D7-9A77-AF4D3AC05390}" dt="2021-10-15T11:29:37.302" v="17374" actId="21"/>
          <ac:cxnSpMkLst>
            <pc:docMk/>
            <pc:sldMk cId="1530135866" sldId="261"/>
            <ac:cxnSpMk id="7" creationId="{38AC7027-79E0-4E8A-9780-3F4F7EFCE3D2}"/>
          </ac:cxnSpMkLst>
        </pc:cxnChg>
        <pc:cxnChg chg="add mod">
          <ac:chgData name="광래" userId="05e57e23-19e1-4006-bea8-512a9c271820" providerId="ADAL" clId="{1DECD91B-15CC-46D7-9A77-AF4D3AC05390}" dt="2021-10-14T07:54:03.368" v="7256" actId="693"/>
          <ac:cxnSpMkLst>
            <pc:docMk/>
            <pc:sldMk cId="1530135866" sldId="261"/>
            <ac:cxnSpMk id="8" creationId="{AA7B2A35-7A08-4129-8E4A-AC4AB423719B}"/>
          </ac:cxnSpMkLst>
        </pc:cxnChg>
        <pc:cxnChg chg="add mod">
          <ac:chgData name="광래" userId="05e57e23-19e1-4006-bea8-512a9c271820" providerId="ADAL" clId="{1DECD91B-15CC-46D7-9A77-AF4D3AC05390}" dt="2021-10-15T11:30:09.046" v="17378" actId="208"/>
          <ac:cxnSpMkLst>
            <pc:docMk/>
            <pc:sldMk cId="1530135866" sldId="261"/>
            <ac:cxnSpMk id="11" creationId="{083CFD55-5DA9-4D7E-AC8E-C53871EA902B}"/>
          </ac:cxnSpMkLst>
        </pc:cxnChg>
      </pc:sldChg>
      <pc:sldChg chg="addSp delSp modSp new mod ord modAnim modNotesTx">
        <pc:chgData name="광래" userId="05e57e23-19e1-4006-bea8-512a9c271820" providerId="ADAL" clId="{1DECD91B-15CC-46D7-9A77-AF4D3AC05390}" dt="2021-10-15T11:33:19.884" v="17447"/>
        <pc:sldMkLst>
          <pc:docMk/>
          <pc:sldMk cId="2596261729" sldId="262"/>
        </pc:sldMkLst>
        <pc:spChg chg="mod">
          <ac:chgData name="광래" userId="05e57e23-19e1-4006-bea8-512a9c271820" providerId="ADAL" clId="{1DECD91B-15CC-46D7-9A77-AF4D3AC05390}" dt="2021-10-13T07:49:51.323" v="2753" actId="20577"/>
          <ac:spMkLst>
            <pc:docMk/>
            <pc:sldMk cId="2596261729" sldId="262"/>
            <ac:spMk id="2" creationId="{CFC3DAD4-5AFA-4759-BFDA-98823EB983DE}"/>
          </ac:spMkLst>
        </pc:spChg>
        <pc:spChg chg="add mod">
          <ac:chgData name="광래" userId="05e57e23-19e1-4006-bea8-512a9c271820" providerId="ADAL" clId="{1DECD91B-15CC-46D7-9A77-AF4D3AC05390}" dt="2021-10-15T11:32:41.752" v="17438" actId="1076"/>
          <ac:spMkLst>
            <pc:docMk/>
            <pc:sldMk cId="2596261729" sldId="262"/>
            <ac:spMk id="3" creationId="{0A33AC97-D4E8-4471-9092-499FBBC7002E}"/>
          </ac:spMkLst>
        </pc:spChg>
        <pc:spChg chg="del">
          <ac:chgData name="광래" userId="05e57e23-19e1-4006-bea8-512a9c271820" providerId="ADAL" clId="{1DECD91B-15CC-46D7-9A77-AF4D3AC05390}" dt="2021-10-13T07:39:19.971" v="2545" actId="21"/>
          <ac:spMkLst>
            <pc:docMk/>
            <pc:sldMk cId="2596261729" sldId="262"/>
            <ac:spMk id="3" creationId="{50DE8A20-1867-4DCE-9E65-C6139C0067A3}"/>
          </ac:spMkLst>
        </pc:spChg>
        <pc:spChg chg="add del mod">
          <ac:chgData name="광래" userId="05e57e23-19e1-4006-bea8-512a9c271820" providerId="ADAL" clId="{1DECD91B-15CC-46D7-9A77-AF4D3AC05390}" dt="2021-10-13T07:43:47.849" v="2593"/>
          <ac:spMkLst>
            <pc:docMk/>
            <pc:sldMk cId="2596261729" sldId="262"/>
            <ac:spMk id="9" creationId="{62B617C8-3311-4017-8205-B699E58C8C2F}"/>
          </ac:spMkLst>
        </pc:spChg>
        <pc:spChg chg="add mod ord">
          <ac:chgData name="광래" userId="05e57e23-19e1-4006-bea8-512a9c271820" providerId="ADAL" clId="{1DECD91B-15CC-46D7-9A77-AF4D3AC05390}" dt="2021-10-15T11:31:29.947" v="17431" actId="404"/>
          <ac:spMkLst>
            <pc:docMk/>
            <pc:sldMk cId="2596261729" sldId="262"/>
            <ac:spMk id="10" creationId="{2F2AE479-382E-412C-BB0A-BC7AB24E2720}"/>
          </ac:spMkLst>
        </pc:spChg>
        <pc:spChg chg="add mod">
          <ac:chgData name="광래" userId="05e57e23-19e1-4006-bea8-512a9c271820" providerId="ADAL" clId="{1DECD91B-15CC-46D7-9A77-AF4D3AC05390}" dt="2021-10-15T11:32:57.566" v="17443" actId="208"/>
          <ac:spMkLst>
            <pc:docMk/>
            <pc:sldMk cId="2596261729" sldId="262"/>
            <ac:spMk id="11" creationId="{57425A9F-43BE-4F85-BD82-702A55F96F29}"/>
          </ac:spMkLst>
        </pc:spChg>
        <pc:spChg chg="add mod">
          <ac:chgData name="광래" userId="05e57e23-19e1-4006-bea8-512a9c271820" providerId="ADAL" clId="{1DECD91B-15CC-46D7-9A77-AF4D3AC05390}" dt="2021-10-15T11:33:01.010" v="17445" actId="1076"/>
          <ac:spMkLst>
            <pc:docMk/>
            <pc:sldMk cId="2596261729" sldId="262"/>
            <ac:spMk id="12" creationId="{71566221-CFDE-4629-9FA6-CBE8C0F30734}"/>
          </ac:spMkLst>
        </pc:spChg>
        <pc:spChg chg="add del">
          <ac:chgData name="광래" userId="05e57e23-19e1-4006-bea8-512a9c271820" providerId="ADAL" clId="{1DECD91B-15CC-46D7-9A77-AF4D3AC05390}" dt="2021-10-14T07:47:52.247" v="7130" actId="11529"/>
          <ac:spMkLst>
            <pc:docMk/>
            <pc:sldMk cId="2596261729" sldId="262"/>
            <ac:spMk id="12" creationId="{CA487FD1-3F25-467B-A1B4-739BCBC597B5}"/>
          </ac:spMkLst>
        </pc:spChg>
        <pc:spChg chg="add del">
          <ac:chgData name="광래" userId="05e57e23-19e1-4006-bea8-512a9c271820" providerId="ADAL" clId="{1DECD91B-15CC-46D7-9A77-AF4D3AC05390}" dt="2021-10-14T07:48:03.918" v="7132" actId="21"/>
          <ac:spMkLst>
            <pc:docMk/>
            <pc:sldMk cId="2596261729" sldId="262"/>
            <ac:spMk id="13" creationId="{0ABF2124-04F6-4CF1-954B-B25037FEE4BC}"/>
          </ac:spMkLst>
        </pc:spChg>
        <pc:spChg chg="add mod topLvl">
          <ac:chgData name="광래" userId="05e57e23-19e1-4006-bea8-512a9c271820" providerId="ADAL" clId="{1DECD91B-15CC-46D7-9A77-AF4D3AC05390}" dt="2021-10-15T09:13:56.404" v="9994" actId="165"/>
          <ac:spMkLst>
            <pc:docMk/>
            <pc:sldMk cId="2596261729" sldId="262"/>
            <ac:spMk id="24" creationId="{20CE5B8F-2EC6-442E-9F61-7E4671B7E873}"/>
          </ac:spMkLst>
        </pc:spChg>
        <pc:spChg chg="add mod topLvl">
          <ac:chgData name="광래" userId="05e57e23-19e1-4006-bea8-512a9c271820" providerId="ADAL" clId="{1DECD91B-15CC-46D7-9A77-AF4D3AC05390}" dt="2021-10-15T09:13:56.404" v="9994" actId="165"/>
          <ac:spMkLst>
            <pc:docMk/>
            <pc:sldMk cId="2596261729" sldId="262"/>
            <ac:spMk id="25" creationId="{3532D3B1-8BAD-45EB-89B9-DEFAE3445472}"/>
          </ac:spMkLst>
        </pc:spChg>
        <pc:grpChg chg="add del mod">
          <ac:chgData name="광래" userId="05e57e23-19e1-4006-bea8-512a9c271820" providerId="ADAL" clId="{1DECD91B-15CC-46D7-9A77-AF4D3AC05390}" dt="2021-10-15T09:13:56.404" v="9994" actId="165"/>
          <ac:grpSpMkLst>
            <pc:docMk/>
            <pc:sldMk cId="2596261729" sldId="262"/>
            <ac:grpSpMk id="27" creationId="{3FF2F581-62ED-4470-9991-2801498A6AC2}"/>
          </ac:grpSpMkLst>
        </pc:grpChg>
        <pc:graphicFrameChg chg="add del mod">
          <ac:chgData name="광래" userId="05e57e23-19e1-4006-bea8-512a9c271820" providerId="ADAL" clId="{1DECD91B-15CC-46D7-9A77-AF4D3AC05390}" dt="2021-10-13T07:36:12.573" v="2534" actId="21"/>
          <ac:graphicFrameMkLst>
            <pc:docMk/>
            <pc:sldMk cId="2596261729" sldId="262"/>
            <ac:graphicFrameMk id="4" creationId="{80CFF758-B58A-40B0-8B1F-7E00AF7C2483}"/>
          </ac:graphicFrameMkLst>
        </pc:graphicFrameChg>
        <pc:graphicFrameChg chg="add del mod">
          <ac:chgData name="광래" userId="05e57e23-19e1-4006-bea8-512a9c271820" providerId="ADAL" clId="{1DECD91B-15CC-46D7-9A77-AF4D3AC05390}" dt="2021-10-13T07:37:55.499" v="2537" actId="21"/>
          <ac:graphicFrameMkLst>
            <pc:docMk/>
            <pc:sldMk cId="2596261729" sldId="262"/>
            <ac:graphicFrameMk id="5" creationId="{7394EBC8-5D71-4CD2-937D-CA02D9D73CD3}"/>
          </ac:graphicFrameMkLst>
        </pc:graphicFrameChg>
        <pc:graphicFrameChg chg="add del mod">
          <ac:chgData name="광래" userId="05e57e23-19e1-4006-bea8-512a9c271820" providerId="ADAL" clId="{1DECD91B-15CC-46D7-9A77-AF4D3AC05390}" dt="2021-10-13T07:38:43.636" v="2540" actId="21"/>
          <ac:graphicFrameMkLst>
            <pc:docMk/>
            <pc:sldMk cId="2596261729" sldId="262"/>
            <ac:graphicFrameMk id="6" creationId="{83CAC400-B179-4AD8-9DED-7AD453F48AEC}"/>
          </ac:graphicFrameMkLst>
        </pc:graphicFrameChg>
        <pc:graphicFrameChg chg="add mod ord topLvl">
          <ac:chgData name="광래" userId="05e57e23-19e1-4006-bea8-512a9c271820" providerId="ADAL" clId="{1DECD91B-15CC-46D7-9A77-AF4D3AC05390}" dt="2021-10-15T11:32:46.128" v="17441" actId="1076"/>
          <ac:graphicFrameMkLst>
            <pc:docMk/>
            <pc:sldMk cId="2596261729" sldId="262"/>
            <ac:graphicFrameMk id="7" creationId="{8B0A2125-4FB7-4CA1-B14E-3C2AF34B9BC8}"/>
          </ac:graphicFrameMkLst>
        </pc:graphicFrameChg>
        <pc:graphicFrameChg chg="add del mod">
          <ac:chgData name="광래" userId="05e57e23-19e1-4006-bea8-512a9c271820" providerId="ADAL" clId="{1DECD91B-15CC-46D7-9A77-AF4D3AC05390}" dt="2021-10-13T07:44:11.780" v="2599" actId="21"/>
          <ac:graphicFrameMkLst>
            <pc:docMk/>
            <pc:sldMk cId="2596261729" sldId="262"/>
            <ac:graphicFrameMk id="8" creationId="{E9680BDD-0B80-45A5-8B14-6B5498DB03C3}"/>
          </ac:graphicFrameMkLst>
        </pc:graphicFrameChg>
        <pc:cxnChg chg="add del mod">
          <ac:chgData name="광래" userId="05e57e23-19e1-4006-bea8-512a9c271820" providerId="ADAL" clId="{1DECD91B-15CC-46D7-9A77-AF4D3AC05390}" dt="2021-10-14T07:32:31.488" v="6755" actId="21"/>
          <ac:cxnSpMkLst>
            <pc:docMk/>
            <pc:sldMk cId="2596261729" sldId="262"/>
            <ac:cxnSpMk id="4" creationId="{65D47E70-E971-4E62-AB9E-418966031C2E}"/>
          </ac:cxnSpMkLst>
        </pc:cxnChg>
        <pc:cxnChg chg="add del mod">
          <ac:chgData name="광래" userId="05e57e23-19e1-4006-bea8-512a9c271820" providerId="ADAL" clId="{1DECD91B-15CC-46D7-9A77-AF4D3AC05390}" dt="2021-10-14T07:32:32.811" v="6756" actId="21"/>
          <ac:cxnSpMkLst>
            <pc:docMk/>
            <pc:sldMk cId="2596261729" sldId="262"/>
            <ac:cxnSpMk id="8" creationId="{FD3D2D92-231B-454C-A15F-A683ED4D07E8}"/>
          </ac:cxnSpMkLst>
        </pc:cxnChg>
        <pc:cxnChg chg="add mod topLvl">
          <ac:chgData name="광래" userId="05e57e23-19e1-4006-bea8-512a9c271820" providerId="ADAL" clId="{1DECD91B-15CC-46D7-9A77-AF4D3AC05390}" dt="2021-10-15T09:13:56.404" v="9994" actId="165"/>
          <ac:cxnSpMkLst>
            <pc:docMk/>
            <pc:sldMk cId="2596261729" sldId="262"/>
            <ac:cxnSpMk id="15" creationId="{CBF777C5-8B44-46CC-AC6B-243911B73D85}"/>
          </ac:cxnSpMkLst>
        </pc:cxnChg>
        <pc:cxnChg chg="add mod topLvl">
          <ac:chgData name="광래" userId="05e57e23-19e1-4006-bea8-512a9c271820" providerId="ADAL" clId="{1DECD91B-15CC-46D7-9A77-AF4D3AC05390}" dt="2021-10-15T09:13:56.404" v="9994" actId="165"/>
          <ac:cxnSpMkLst>
            <pc:docMk/>
            <pc:sldMk cId="2596261729" sldId="262"/>
            <ac:cxnSpMk id="17" creationId="{715F8C7B-A554-458F-AC79-677E5BB7D6C1}"/>
          </ac:cxnSpMkLst>
        </pc:cxnChg>
      </pc:sldChg>
      <pc:sldChg chg="modSp new mod modAnim modNotesTx">
        <pc:chgData name="광래" userId="05e57e23-19e1-4006-bea8-512a9c271820" providerId="ADAL" clId="{1DECD91B-15CC-46D7-9A77-AF4D3AC05390}" dt="2021-10-15T09:38:44.946" v="11644" actId="20577"/>
        <pc:sldMkLst>
          <pc:docMk/>
          <pc:sldMk cId="3248963887" sldId="263"/>
        </pc:sldMkLst>
        <pc:spChg chg="mod">
          <ac:chgData name="광래" userId="05e57e23-19e1-4006-bea8-512a9c271820" providerId="ADAL" clId="{1DECD91B-15CC-46D7-9A77-AF4D3AC05390}" dt="2021-10-14T07:39:10.529" v="7019" actId="20577"/>
          <ac:spMkLst>
            <pc:docMk/>
            <pc:sldMk cId="3248963887" sldId="263"/>
            <ac:spMk id="2" creationId="{D971656F-8D5E-4B9A-9983-4959D88E8451}"/>
          </ac:spMkLst>
        </pc:spChg>
        <pc:spChg chg="mod">
          <ac:chgData name="광래" userId="05e57e23-19e1-4006-bea8-512a9c271820" providerId="ADAL" clId="{1DECD91B-15CC-46D7-9A77-AF4D3AC05390}" dt="2021-10-15T09:31:02.654" v="11051" actId="20577"/>
          <ac:spMkLst>
            <pc:docMk/>
            <pc:sldMk cId="3248963887" sldId="263"/>
            <ac:spMk id="3" creationId="{2037657D-5881-4F01-A9CC-1F0A0D4768D4}"/>
          </ac:spMkLst>
        </pc:spChg>
      </pc:sldChg>
      <pc:sldChg chg="modSp new mod ord">
        <pc:chgData name="광래" userId="05e57e23-19e1-4006-bea8-512a9c271820" providerId="ADAL" clId="{1DECD91B-15CC-46D7-9A77-AF4D3AC05390}" dt="2021-10-14T07:22:52.645" v="6692"/>
        <pc:sldMkLst>
          <pc:docMk/>
          <pc:sldMk cId="930361341" sldId="264"/>
        </pc:sldMkLst>
        <pc:spChg chg="mod">
          <ac:chgData name="광래" userId="05e57e23-19e1-4006-bea8-512a9c271820" providerId="ADAL" clId="{1DECD91B-15CC-46D7-9A77-AF4D3AC05390}" dt="2021-10-13T08:44:58.745" v="3759" actId="20577"/>
          <ac:spMkLst>
            <pc:docMk/>
            <pc:sldMk cId="930361341" sldId="264"/>
            <ac:spMk id="2" creationId="{0BDB0F8A-71BE-45F8-AE81-D4B17F036350}"/>
          </ac:spMkLst>
        </pc:spChg>
      </pc:sldChg>
      <pc:sldChg chg="addSp delSp modSp new mod delAnim modAnim addCm delCm modNotesTx">
        <pc:chgData name="광래" userId="05e57e23-19e1-4006-bea8-512a9c271820" providerId="ADAL" clId="{1DECD91B-15CC-46D7-9A77-AF4D3AC05390}" dt="2021-10-15T10:21:36.354" v="13120" actId="20577"/>
        <pc:sldMkLst>
          <pc:docMk/>
          <pc:sldMk cId="3513163655" sldId="265"/>
        </pc:sldMkLst>
        <pc:spChg chg="mod">
          <ac:chgData name="광래" userId="05e57e23-19e1-4006-bea8-512a9c271820" providerId="ADAL" clId="{1DECD91B-15CC-46D7-9A77-AF4D3AC05390}" dt="2021-10-13T08:48:52.300" v="3883" actId="20577"/>
          <ac:spMkLst>
            <pc:docMk/>
            <pc:sldMk cId="3513163655" sldId="265"/>
            <ac:spMk id="2" creationId="{6C907CC9-C74D-45A6-A96C-6D99C9F72178}"/>
          </ac:spMkLst>
        </pc:spChg>
        <pc:spChg chg="mod">
          <ac:chgData name="광래" userId="05e57e23-19e1-4006-bea8-512a9c271820" providerId="ADAL" clId="{1DECD91B-15CC-46D7-9A77-AF4D3AC05390}" dt="2021-10-15T10:18:40.852" v="12767" actId="20577"/>
          <ac:spMkLst>
            <pc:docMk/>
            <pc:sldMk cId="3513163655" sldId="265"/>
            <ac:spMk id="3" creationId="{831981CE-EADC-4564-B17F-FBE132ED4884}"/>
          </ac:spMkLst>
        </pc:spChg>
        <pc:spChg chg="add mod">
          <ac:chgData name="광래" userId="05e57e23-19e1-4006-bea8-512a9c271820" providerId="ADAL" clId="{1DECD91B-15CC-46D7-9A77-AF4D3AC05390}" dt="2021-10-15T08:36:07.753" v="7452" actId="164"/>
          <ac:spMkLst>
            <pc:docMk/>
            <pc:sldMk cId="3513163655" sldId="265"/>
            <ac:spMk id="48" creationId="{F327C567-38DE-4FAB-A549-15C892FD1D1B}"/>
          </ac:spMkLst>
        </pc:spChg>
        <pc:spChg chg="add mod">
          <ac:chgData name="광래" userId="05e57e23-19e1-4006-bea8-512a9c271820" providerId="ADAL" clId="{1DECD91B-15CC-46D7-9A77-AF4D3AC05390}" dt="2021-10-15T08:37:32.211" v="7480" actId="164"/>
          <ac:spMkLst>
            <pc:docMk/>
            <pc:sldMk cId="3513163655" sldId="265"/>
            <ac:spMk id="49" creationId="{A784F84B-ED22-42DE-83D1-A3F84115690B}"/>
          </ac:spMkLst>
        </pc:spChg>
        <pc:spChg chg="add mod">
          <ac:chgData name="광래" userId="05e57e23-19e1-4006-bea8-512a9c271820" providerId="ADAL" clId="{1DECD91B-15CC-46D7-9A77-AF4D3AC05390}" dt="2021-10-15T08:36:20.465" v="7454" actId="164"/>
          <ac:spMkLst>
            <pc:docMk/>
            <pc:sldMk cId="3513163655" sldId="265"/>
            <ac:spMk id="50" creationId="{91FE942B-DA20-4F5B-9086-F285211EE5CE}"/>
          </ac:spMkLst>
        </pc:spChg>
        <pc:spChg chg="add mod">
          <ac:chgData name="광래" userId="05e57e23-19e1-4006-bea8-512a9c271820" providerId="ADAL" clId="{1DECD91B-15CC-46D7-9A77-AF4D3AC05390}" dt="2021-10-15T08:40:49.340" v="7515" actId="208"/>
          <ac:spMkLst>
            <pc:docMk/>
            <pc:sldMk cId="3513163655" sldId="265"/>
            <ac:spMk id="63" creationId="{8816AE70-9F6E-4E61-897C-557026FED9F5}"/>
          </ac:spMkLst>
        </pc:spChg>
        <pc:spChg chg="add mod">
          <ac:chgData name="광래" userId="05e57e23-19e1-4006-bea8-512a9c271820" providerId="ADAL" clId="{1DECD91B-15CC-46D7-9A77-AF4D3AC05390}" dt="2021-10-15T09:54:01.304" v="12125" actId="1035"/>
          <ac:spMkLst>
            <pc:docMk/>
            <pc:sldMk cId="3513163655" sldId="265"/>
            <ac:spMk id="64" creationId="{CA21653C-9C6C-48A6-8B98-C442A1EC9879}"/>
          </ac:spMkLst>
        </pc:spChg>
        <pc:spChg chg="add mod">
          <ac:chgData name="광래" userId="05e57e23-19e1-4006-bea8-512a9c271820" providerId="ADAL" clId="{1DECD91B-15CC-46D7-9A77-AF4D3AC05390}" dt="2021-10-15T08:51:10.075" v="7642" actId="1035"/>
          <ac:spMkLst>
            <pc:docMk/>
            <pc:sldMk cId="3513163655" sldId="265"/>
            <ac:spMk id="65" creationId="{FD87BCFA-0536-4266-AE7F-60F76423F914}"/>
          </ac:spMkLst>
        </pc:spChg>
        <pc:spChg chg="add del">
          <ac:chgData name="광래" userId="05e57e23-19e1-4006-bea8-512a9c271820" providerId="ADAL" clId="{1DECD91B-15CC-46D7-9A77-AF4D3AC05390}" dt="2021-10-15T10:10:11.445" v="12334" actId="22"/>
          <ac:spMkLst>
            <pc:docMk/>
            <pc:sldMk cId="3513163655" sldId="265"/>
            <ac:spMk id="67" creationId="{69A36278-AFB3-4CE8-ACD5-3E35F16AF3F3}"/>
          </ac:spMkLst>
        </pc:spChg>
        <pc:grpChg chg="add mod">
          <ac:chgData name="광래" userId="05e57e23-19e1-4006-bea8-512a9c271820" providerId="ADAL" clId="{1DECD91B-15CC-46D7-9A77-AF4D3AC05390}" dt="2021-10-15T08:42:47.903" v="7551" actId="1038"/>
          <ac:grpSpMkLst>
            <pc:docMk/>
            <pc:sldMk cId="3513163655" sldId="265"/>
            <ac:grpSpMk id="56" creationId="{96DB387A-6DE7-46A9-895A-1CBF8428D961}"/>
          </ac:grpSpMkLst>
        </pc:grpChg>
        <pc:grpChg chg="add mod">
          <ac:chgData name="광래" userId="05e57e23-19e1-4006-bea8-512a9c271820" providerId="ADAL" clId="{1DECD91B-15CC-46D7-9A77-AF4D3AC05390}" dt="2021-10-15T08:38:05.152" v="7488" actId="1076"/>
          <ac:grpSpMkLst>
            <pc:docMk/>
            <pc:sldMk cId="3513163655" sldId="265"/>
            <ac:grpSpMk id="57" creationId="{4B021AC9-4A93-41FA-89E1-05EB9C0758AE}"/>
          </ac:grpSpMkLst>
        </pc:grpChg>
        <pc:grpChg chg="add mod">
          <ac:chgData name="광래" userId="05e57e23-19e1-4006-bea8-512a9c271820" providerId="ADAL" clId="{1DECD91B-15CC-46D7-9A77-AF4D3AC05390}" dt="2021-10-15T08:37:32.211" v="7480" actId="164"/>
          <ac:grpSpMkLst>
            <pc:docMk/>
            <pc:sldMk cId="3513163655" sldId="265"/>
            <ac:grpSpMk id="62" creationId="{57F6B77E-D1FD-41CC-A5D7-A0593E3EA507}"/>
          </ac:grpSpMkLst>
        </pc:grpChg>
        <pc:grpChg chg="add mod">
          <ac:chgData name="광래" userId="05e57e23-19e1-4006-bea8-512a9c271820" providerId="ADAL" clId="{1DECD91B-15CC-46D7-9A77-AF4D3AC05390}" dt="2021-10-15T10:15:42.182" v="12378" actId="164"/>
          <ac:grpSpMkLst>
            <pc:docMk/>
            <pc:sldMk cId="3513163655" sldId="265"/>
            <ac:grpSpMk id="75" creationId="{D5994B95-3BB1-4C58-B609-24BEA3A9DD75}"/>
          </ac:grpSpMkLst>
        </pc:grpChg>
        <pc:graphicFrameChg chg="add mod ord">
          <ac:chgData name="광래" userId="05e57e23-19e1-4006-bea8-512a9c271820" providerId="ADAL" clId="{1DECD91B-15CC-46D7-9A77-AF4D3AC05390}" dt="2021-10-15T08:40:30.226" v="7512" actId="1076"/>
          <ac:graphicFrameMkLst>
            <pc:docMk/>
            <pc:sldMk cId="3513163655" sldId="265"/>
            <ac:graphicFrameMk id="9" creationId="{700A6D14-7B73-405B-AFA0-18609C57446A}"/>
          </ac:graphicFrameMkLst>
        </pc:graphicFrameChg>
        <pc:graphicFrameChg chg="add mod">
          <ac:chgData name="광래" userId="05e57e23-19e1-4006-bea8-512a9c271820" providerId="ADAL" clId="{1DECD91B-15CC-46D7-9A77-AF4D3AC05390}" dt="2021-10-15T08:34:13.553" v="7422" actId="571"/>
          <ac:graphicFrameMkLst>
            <pc:docMk/>
            <pc:sldMk cId="3513163655" sldId="265"/>
            <ac:graphicFrameMk id="51" creationId="{01705FDE-2F10-4543-9E58-9B31AB52B4A2}"/>
          </ac:graphicFrameMkLst>
        </pc:graphicFrameChg>
        <pc:picChg chg="add del mod">
          <ac:chgData name="광래" userId="05e57e23-19e1-4006-bea8-512a9c271820" providerId="ADAL" clId="{1DECD91B-15CC-46D7-9A77-AF4D3AC05390}" dt="2021-10-13T08:46:44.877" v="3873"/>
          <ac:picMkLst>
            <pc:docMk/>
            <pc:sldMk cId="3513163655" sldId="265"/>
            <ac:picMk id="4" creationId="{43A4AC89-5C6C-4E5B-A304-13D76F2882E6}"/>
          </ac:picMkLst>
        </pc:picChg>
        <pc:picChg chg="add del mod">
          <ac:chgData name="광래" userId="05e57e23-19e1-4006-bea8-512a9c271820" providerId="ADAL" clId="{1DECD91B-15CC-46D7-9A77-AF4D3AC05390}" dt="2021-10-13T08:49:14.522" v="3893" actId="21"/>
          <ac:picMkLst>
            <pc:docMk/>
            <pc:sldMk cId="3513163655" sldId="265"/>
            <ac:picMk id="5" creationId="{3D5C106C-8608-4962-A085-C6CED11F88C5}"/>
          </ac:picMkLst>
        </pc:picChg>
        <pc:picChg chg="add del mod">
          <ac:chgData name="광래" userId="05e57e23-19e1-4006-bea8-512a9c271820" providerId="ADAL" clId="{1DECD91B-15CC-46D7-9A77-AF4D3AC05390}" dt="2021-10-13T08:49:01.371" v="3887"/>
          <ac:picMkLst>
            <pc:docMk/>
            <pc:sldMk cId="3513163655" sldId="265"/>
            <ac:picMk id="6" creationId="{43BDD819-A1B6-4368-A3A9-C4163FD6FE34}"/>
          </ac:picMkLst>
        </pc:picChg>
        <pc:picChg chg="add del mod">
          <ac:chgData name="광래" userId="05e57e23-19e1-4006-bea8-512a9c271820" providerId="ADAL" clId="{1DECD91B-15CC-46D7-9A77-AF4D3AC05390}" dt="2021-10-13T08:49:15.716" v="3895"/>
          <ac:picMkLst>
            <pc:docMk/>
            <pc:sldMk cId="3513163655" sldId="265"/>
            <ac:picMk id="7" creationId="{1090E015-47E6-484B-B617-63214D9F9D8F}"/>
          </ac:picMkLst>
        </pc:picChg>
        <pc:picChg chg="add del mod">
          <ac:chgData name="광래" userId="05e57e23-19e1-4006-bea8-512a9c271820" providerId="ADAL" clId="{1DECD91B-15CC-46D7-9A77-AF4D3AC05390}" dt="2021-10-13T08:49:29.593" v="3900"/>
          <ac:picMkLst>
            <pc:docMk/>
            <pc:sldMk cId="3513163655" sldId="265"/>
            <ac:picMk id="8" creationId="{72E87FEC-5C21-4F05-BCB4-BD7907ED58BE}"/>
          </ac:picMkLst>
        </pc:picChg>
        <pc:picChg chg="add del mod">
          <ac:chgData name="광래" userId="05e57e23-19e1-4006-bea8-512a9c271820" providerId="ADAL" clId="{1DECD91B-15CC-46D7-9A77-AF4D3AC05390}" dt="2021-10-13T08:51:40.817" v="3912" actId="21"/>
          <ac:picMkLst>
            <pc:docMk/>
            <pc:sldMk cId="3513163655" sldId="265"/>
            <ac:picMk id="11" creationId="{81B67F59-3329-45CB-9FCD-39BAB979A10D}"/>
          </ac:picMkLst>
        </pc:picChg>
        <pc:picChg chg="add del mod">
          <ac:chgData name="광래" userId="05e57e23-19e1-4006-bea8-512a9c271820" providerId="ADAL" clId="{1DECD91B-15CC-46D7-9A77-AF4D3AC05390}" dt="2021-10-13T08:52:19.532" v="3919" actId="21"/>
          <ac:picMkLst>
            <pc:docMk/>
            <pc:sldMk cId="3513163655" sldId="265"/>
            <ac:picMk id="12" creationId="{7E06EC50-C6BF-4FB8-BC67-F9A795DB1967}"/>
          </ac:picMkLst>
        </pc:picChg>
        <pc:picChg chg="add del mod">
          <ac:chgData name="광래" userId="05e57e23-19e1-4006-bea8-512a9c271820" providerId="ADAL" clId="{1DECD91B-15CC-46D7-9A77-AF4D3AC05390}" dt="2021-10-13T08:52:23.426" v="3921"/>
          <ac:picMkLst>
            <pc:docMk/>
            <pc:sldMk cId="3513163655" sldId="265"/>
            <ac:picMk id="13" creationId="{024DC315-97B2-47E3-894C-A8FBA4237AC8}"/>
          </ac:picMkLst>
        </pc:picChg>
        <pc:picChg chg="add del mod">
          <ac:chgData name="광래" userId="05e57e23-19e1-4006-bea8-512a9c271820" providerId="ADAL" clId="{1DECD91B-15CC-46D7-9A77-AF4D3AC05390}" dt="2021-10-13T08:52:27.293" v="3925"/>
          <ac:picMkLst>
            <pc:docMk/>
            <pc:sldMk cId="3513163655" sldId="265"/>
            <ac:picMk id="14" creationId="{E84CA33C-94B4-4D2D-B831-00A912BE2F9F}"/>
          </ac:picMkLst>
        </pc:picChg>
        <pc:picChg chg="add del mod">
          <ac:chgData name="광래" userId="05e57e23-19e1-4006-bea8-512a9c271820" providerId="ADAL" clId="{1DECD91B-15CC-46D7-9A77-AF4D3AC05390}" dt="2021-10-13T08:52:41.981" v="3935" actId="21"/>
          <ac:picMkLst>
            <pc:docMk/>
            <pc:sldMk cId="3513163655" sldId="265"/>
            <ac:picMk id="15" creationId="{DB4BAF22-E5F9-47C9-8BD2-919816AB7A1C}"/>
          </ac:picMkLst>
        </pc:picChg>
        <pc:picChg chg="add mod">
          <ac:chgData name="광래" userId="05e57e23-19e1-4006-bea8-512a9c271820" providerId="ADAL" clId="{1DECD91B-15CC-46D7-9A77-AF4D3AC05390}" dt="2021-10-15T10:15:42.182" v="12378" actId="164"/>
          <ac:picMkLst>
            <pc:docMk/>
            <pc:sldMk cId="3513163655" sldId="265"/>
            <ac:picMk id="69" creationId="{B75C4365-B318-432E-8015-323156A20736}"/>
          </ac:picMkLst>
        </pc:picChg>
        <pc:cxnChg chg="add mod">
          <ac:chgData name="광래" userId="05e57e23-19e1-4006-bea8-512a9c271820" providerId="ADAL" clId="{1DECD91B-15CC-46D7-9A77-AF4D3AC05390}" dt="2021-10-15T08:36:07.753" v="7452" actId="164"/>
          <ac:cxnSpMkLst>
            <pc:docMk/>
            <pc:sldMk cId="3513163655" sldId="265"/>
            <ac:cxnSpMk id="6" creationId="{C2C32DDC-925F-4CBA-82FC-6BED83F564EB}"/>
          </ac:cxnSpMkLst>
        </pc:cxnChg>
        <pc:cxnChg chg="add mod">
          <ac:chgData name="광래" userId="05e57e23-19e1-4006-bea8-512a9c271820" providerId="ADAL" clId="{1DECD91B-15CC-46D7-9A77-AF4D3AC05390}" dt="2021-10-15T08:36:20.465" v="7454" actId="164"/>
          <ac:cxnSpMkLst>
            <pc:docMk/>
            <pc:sldMk cId="3513163655" sldId="265"/>
            <ac:cxnSpMk id="14" creationId="{A9A5BECB-B373-4FE0-B2F7-097A965F8ECB}"/>
          </ac:cxnSpMkLst>
        </pc:cxnChg>
        <pc:cxnChg chg="add del mod">
          <ac:chgData name="광래" userId="05e57e23-19e1-4006-bea8-512a9c271820" providerId="ADAL" clId="{1DECD91B-15CC-46D7-9A77-AF4D3AC05390}" dt="2021-10-15T08:30:05.055" v="7369" actId="21"/>
          <ac:cxnSpMkLst>
            <pc:docMk/>
            <pc:sldMk cId="3513163655" sldId="265"/>
            <ac:cxnSpMk id="32" creationId="{E6C80453-A95C-4B33-8F66-0BF0E371FED6}"/>
          </ac:cxnSpMkLst>
        </pc:cxnChg>
        <pc:cxnChg chg="add del mod">
          <ac:chgData name="광래" userId="05e57e23-19e1-4006-bea8-512a9c271820" providerId="ADAL" clId="{1DECD91B-15CC-46D7-9A77-AF4D3AC05390}" dt="2021-10-15T08:30:17.072" v="7372" actId="21"/>
          <ac:cxnSpMkLst>
            <pc:docMk/>
            <pc:sldMk cId="3513163655" sldId="265"/>
            <ac:cxnSpMk id="35" creationId="{74B15FA9-661B-4283-AAA6-2239EA5859E7}"/>
          </ac:cxnSpMkLst>
        </pc:cxnChg>
        <pc:cxnChg chg="add del mod">
          <ac:chgData name="광래" userId="05e57e23-19e1-4006-bea8-512a9c271820" providerId="ADAL" clId="{1DECD91B-15CC-46D7-9A77-AF4D3AC05390}" dt="2021-10-15T08:30:42.877" v="7379" actId="21"/>
          <ac:cxnSpMkLst>
            <pc:docMk/>
            <pc:sldMk cId="3513163655" sldId="265"/>
            <ac:cxnSpMk id="37" creationId="{6ED2F755-9194-4517-97F9-267006D05E6E}"/>
          </ac:cxnSpMkLst>
        </pc:cxnChg>
        <pc:cxnChg chg="add del mod">
          <ac:chgData name="광래" userId="05e57e23-19e1-4006-bea8-512a9c271820" providerId="ADAL" clId="{1DECD91B-15CC-46D7-9A77-AF4D3AC05390}" dt="2021-10-15T08:36:35.714" v="7455" actId="21"/>
          <ac:cxnSpMkLst>
            <pc:docMk/>
            <pc:sldMk cId="3513163655" sldId="265"/>
            <ac:cxnSpMk id="44" creationId="{F36F7BE1-CA67-4CFE-A2C1-967DBF9CD0C7}"/>
          </ac:cxnSpMkLst>
        </pc:cxnChg>
        <pc:cxnChg chg="add mod">
          <ac:chgData name="광래" userId="05e57e23-19e1-4006-bea8-512a9c271820" providerId="ADAL" clId="{1DECD91B-15CC-46D7-9A77-AF4D3AC05390}" dt="2021-10-15T08:36:20.465" v="7454" actId="164"/>
          <ac:cxnSpMkLst>
            <pc:docMk/>
            <pc:sldMk cId="3513163655" sldId="265"/>
            <ac:cxnSpMk id="53" creationId="{C363E30E-7188-471D-B248-EE826DAE3949}"/>
          </ac:cxnSpMkLst>
        </pc:cxnChg>
        <pc:cxnChg chg="add mod">
          <ac:chgData name="광래" userId="05e57e23-19e1-4006-bea8-512a9c271820" providerId="ADAL" clId="{1DECD91B-15CC-46D7-9A77-AF4D3AC05390}" dt="2021-10-15T08:37:32.211" v="7480" actId="164"/>
          <ac:cxnSpMkLst>
            <pc:docMk/>
            <pc:sldMk cId="3513163655" sldId="265"/>
            <ac:cxnSpMk id="59" creationId="{B6C53388-4456-48EF-91F8-910B16398502}"/>
          </ac:cxnSpMkLst>
        </pc:cxnChg>
        <pc:cxnChg chg="add mod">
          <ac:chgData name="광래" userId="05e57e23-19e1-4006-bea8-512a9c271820" providerId="ADAL" clId="{1DECD91B-15CC-46D7-9A77-AF4D3AC05390}" dt="2021-10-15T08:37:32.211" v="7480" actId="164"/>
          <ac:cxnSpMkLst>
            <pc:docMk/>
            <pc:sldMk cId="3513163655" sldId="265"/>
            <ac:cxnSpMk id="61" creationId="{6EF35AAE-45F5-432E-A05B-9F7A5B7A4C3D}"/>
          </ac:cxnSpMkLst>
        </pc:cxnChg>
        <pc:cxnChg chg="add mod">
          <ac:chgData name="광래" userId="05e57e23-19e1-4006-bea8-512a9c271820" providerId="ADAL" clId="{1DECD91B-15CC-46D7-9A77-AF4D3AC05390}" dt="2021-10-15T10:15:42.182" v="12378" actId="164"/>
          <ac:cxnSpMkLst>
            <pc:docMk/>
            <pc:sldMk cId="3513163655" sldId="265"/>
            <ac:cxnSpMk id="71" creationId="{B9E7379E-B1BF-43A3-9946-46A4A7DD44F3}"/>
          </ac:cxnSpMkLst>
        </pc:cxnChg>
        <pc:cxnChg chg="add mod">
          <ac:chgData name="광래" userId="05e57e23-19e1-4006-bea8-512a9c271820" providerId="ADAL" clId="{1DECD91B-15CC-46D7-9A77-AF4D3AC05390}" dt="2021-10-15T10:15:42.182" v="12378" actId="164"/>
          <ac:cxnSpMkLst>
            <pc:docMk/>
            <pc:sldMk cId="3513163655" sldId="265"/>
            <ac:cxnSpMk id="72" creationId="{289AE318-14F9-4948-B256-31070EA620DC}"/>
          </ac:cxnSpMkLst>
        </pc:cxnChg>
      </pc:sldChg>
      <pc:sldChg chg="addSp delSp modSp new mod">
        <pc:chgData name="광래" userId="05e57e23-19e1-4006-bea8-512a9c271820" providerId="ADAL" clId="{1DECD91B-15CC-46D7-9A77-AF4D3AC05390}" dt="2021-10-14T07:26:30.380" v="6702" actId="207"/>
        <pc:sldMkLst>
          <pc:docMk/>
          <pc:sldMk cId="3776654072" sldId="266"/>
        </pc:sldMkLst>
        <pc:spChg chg="mod">
          <ac:chgData name="광래" userId="05e57e23-19e1-4006-bea8-512a9c271820" providerId="ADAL" clId="{1DECD91B-15CC-46D7-9A77-AF4D3AC05390}" dt="2021-10-14T07:17:52.792" v="6605" actId="20577"/>
          <ac:spMkLst>
            <pc:docMk/>
            <pc:sldMk cId="3776654072" sldId="266"/>
            <ac:spMk id="2" creationId="{70416AC9-1771-4D1D-AE01-5FE9A5BDDFF9}"/>
          </ac:spMkLst>
        </pc:spChg>
        <pc:spChg chg="mod">
          <ac:chgData name="광래" userId="05e57e23-19e1-4006-bea8-512a9c271820" providerId="ADAL" clId="{1DECD91B-15CC-46D7-9A77-AF4D3AC05390}" dt="2021-10-14T07:26:12.964" v="6699" actId="207"/>
          <ac:spMkLst>
            <pc:docMk/>
            <pc:sldMk cId="3776654072" sldId="266"/>
            <ac:spMk id="3" creationId="{8C7CA890-49CA-4DFB-8CEA-245C79334EDB}"/>
          </ac:spMkLst>
        </pc:spChg>
        <pc:spChg chg="add mod">
          <ac:chgData name="광래" userId="05e57e23-19e1-4006-bea8-512a9c271820" providerId="ADAL" clId="{1DECD91B-15CC-46D7-9A77-AF4D3AC05390}" dt="2021-10-14T07:26:22.080" v="6700" actId="208"/>
          <ac:spMkLst>
            <pc:docMk/>
            <pc:sldMk cId="3776654072" sldId="266"/>
            <ac:spMk id="5" creationId="{D9CF3049-45DD-4C70-A82C-6B69F5EEECEB}"/>
          </ac:spMkLst>
        </pc:spChg>
        <pc:spChg chg="add del mod">
          <ac:chgData name="광래" userId="05e57e23-19e1-4006-bea8-512a9c271820" providerId="ADAL" clId="{1DECD91B-15CC-46D7-9A77-AF4D3AC05390}" dt="2021-10-14T07:15:10.876" v="6561" actId="21"/>
          <ac:spMkLst>
            <pc:docMk/>
            <pc:sldMk cId="3776654072" sldId="266"/>
            <ac:spMk id="6" creationId="{B063DA78-3870-4A53-8C8B-239B71E65AE2}"/>
          </ac:spMkLst>
        </pc:spChg>
        <pc:spChg chg="add mod">
          <ac:chgData name="광래" userId="05e57e23-19e1-4006-bea8-512a9c271820" providerId="ADAL" clId="{1DECD91B-15CC-46D7-9A77-AF4D3AC05390}" dt="2021-10-14T07:26:30.380" v="6702" actId="207"/>
          <ac:spMkLst>
            <pc:docMk/>
            <pc:sldMk cId="3776654072" sldId="266"/>
            <ac:spMk id="10" creationId="{59FA14E1-9352-46C8-9453-E91B9B701F64}"/>
          </ac:spMkLst>
        </pc:spChg>
        <pc:graphicFrameChg chg="add mod">
          <ac:chgData name="광래" userId="05e57e23-19e1-4006-bea8-512a9c271820" providerId="ADAL" clId="{1DECD91B-15CC-46D7-9A77-AF4D3AC05390}" dt="2021-10-13T11:18:11.659" v="4683" actId="1076"/>
          <ac:graphicFrameMkLst>
            <pc:docMk/>
            <pc:sldMk cId="3776654072" sldId="266"/>
            <ac:graphicFrameMk id="4" creationId="{962AA2FC-E231-4D23-BD16-99129BA08FCB}"/>
          </ac:graphicFrameMkLst>
        </pc:graphicFrameChg>
        <pc:cxnChg chg="add mod">
          <ac:chgData name="광래" userId="05e57e23-19e1-4006-bea8-512a9c271820" providerId="ADAL" clId="{1DECD91B-15CC-46D7-9A77-AF4D3AC05390}" dt="2021-10-14T07:26:26.456" v="6701" actId="208"/>
          <ac:cxnSpMkLst>
            <pc:docMk/>
            <pc:sldMk cId="3776654072" sldId="266"/>
            <ac:cxnSpMk id="8" creationId="{76B3BA0A-E58C-48F3-BA50-3F4A7193DC72}"/>
          </ac:cxnSpMkLst>
        </pc:cxnChg>
      </pc:sldChg>
      <pc:sldChg chg="addSp delSp modSp new mod modNotesTx">
        <pc:chgData name="광래" userId="05e57e23-19e1-4006-bea8-512a9c271820" providerId="ADAL" clId="{1DECD91B-15CC-46D7-9A77-AF4D3AC05390}" dt="2021-10-14T08:04:26.145" v="7303" actId="113"/>
        <pc:sldMkLst>
          <pc:docMk/>
          <pc:sldMk cId="1182297230" sldId="267"/>
        </pc:sldMkLst>
        <pc:spChg chg="mod">
          <ac:chgData name="광래" userId="05e57e23-19e1-4006-bea8-512a9c271820" providerId="ADAL" clId="{1DECD91B-15CC-46D7-9A77-AF4D3AC05390}" dt="2021-10-13T08:45:33.847" v="3811" actId="20577"/>
          <ac:spMkLst>
            <pc:docMk/>
            <pc:sldMk cId="1182297230" sldId="267"/>
            <ac:spMk id="2" creationId="{63498952-2F7D-43D8-8513-7C28285FBE71}"/>
          </ac:spMkLst>
        </pc:spChg>
        <pc:spChg chg="mod">
          <ac:chgData name="광래" userId="05e57e23-19e1-4006-bea8-512a9c271820" providerId="ADAL" clId="{1DECD91B-15CC-46D7-9A77-AF4D3AC05390}" dt="2021-10-14T08:04:26.145" v="7303" actId="113"/>
          <ac:spMkLst>
            <pc:docMk/>
            <pc:sldMk cId="1182297230" sldId="267"/>
            <ac:spMk id="3" creationId="{8D9660E7-65D8-4E17-8C6C-AA1349F8332E}"/>
          </ac:spMkLst>
        </pc:spChg>
        <pc:graphicFrameChg chg="add del mod">
          <ac:chgData name="광래" userId="05e57e23-19e1-4006-bea8-512a9c271820" providerId="ADAL" clId="{1DECD91B-15CC-46D7-9A77-AF4D3AC05390}" dt="2021-10-13T08:50:40.741" v="3905" actId="21"/>
          <ac:graphicFrameMkLst>
            <pc:docMk/>
            <pc:sldMk cId="1182297230" sldId="267"/>
            <ac:graphicFrameMk id="4" creationId="{3A240548-8DA2-4640-A1F0-5E9EC7FAE253}"/>
          </ac:graphicFrameMkLst>
        </pc:graphicFrameChg>
      </pc:sldChg>
      <pc:sldChg chg="addSp delSp modSp new mod ord modNotesTx">
        <pc:chgData name="광래" userId="05e57e23-19e1-4006-bea8-512a9c271820" providerId="ADAL" clId="{1DECD91B-15CC-46D7-9A77-AF4D3AC05390}" dt="2021-10-15T11:25:40.437" v="17363" actId="20577"/>
        <pc:sldMkLst>
          <pc:docMk/>
          <pc:sldMk cId="366910944" sldId="268"/>
        </pc:sldMkLst>
        <pc:spChg chg="mod">
          <ac:chgData name="광래" userId="05e57e23-19e1-4006-bea8-512a9c271820" providerId="ADAL" clId="{1DECD91B-15CC-46D7-9A77-AF4D3AC05390}" dt="2021-10-14T04:27:24.588" v="4847"/>
          <ac:spMkLst>
            <pc:docMk/>
            <pc:sldMk cId="366910944" sldId="268"/>
            <ac:spMk id="2" creationId="{B8883C6A-4540-4BC8-9901-CE40227685B9}"/>
          </ac:spMkLst>
        </pc:spChg>
        <pc:spChg chg="mod">
          <ac:chgData name="광래" userId="05e57e23-19e1-4006-bea8-512a9c271820" providerId="ADAL" clId="{1DECD91B-15CC-46D7-9A77-AF4D3AC05390}" dt="2021-10-15T11:25:40.437" v="17363" actId="20577"/>
          <ac:spMkLst>
            <pc:docMk/>
            <pc:sldMk cId="366910944" sldId="268"/>
            <ac:spMk id="3" creationId="{FAA92792-62BB-446F-8D40-F6D8D576FC11}"/>
          </ac:spMkLst>
        </pc:spChg>
        <pc:picChg chg="add del mod">
          <ac:chgData name="광래" userId="05e57e23-19e1-4006-bea8-512a9c271820" providerId="ADAL" clId="{1DECD91B-15CC-46D7-9A77-AF4D3AC05390}" dt="2021-10-13T11:16:23.675" v="4671"/>
          <ac:picMkLst>
            <pc:docMk/>
            <pc:sldMk cId="366910944" sldId="268"/>
            <ac:picMk id="4" creationId="{A1D3E1EC-4CD5-4D7D-943E-B8345EDF39C4}"/>
          </ac:picMkLst>
        </pc:picChg>
      </pc:sldChg>
      <pc:sldChg chg="addSp modSp new mod modAnim modNotesTx">
        <pc:chgData name="광래" userId="05e57e23-19e1-4006-bea8-512a9c271820" providerId="ADAL" clId="{1DECD91B-15CC-46D7-9A77-AF4D3AC05390}" dt="2021-10-15T10:37:30.077" v="14096" actId="20577"/>
        <pc:sldMkLst>
          <pc:docMk/>
          <pc:sldMk cId="1254234189" sldId="269"/>
        </pc:sldMkLst>
        <pc:spChg chg="mod">
          <ac:chgData name="광래" userId="05e57e23-19e1-4006-bea8-512a9c271820" providerId="ADAL" clId="{1DECD91B-15CC-46D7-9A77-AF4D3AC05390}" dt="2021-10-13T11:28:10.583" v="4718" actId="20577"/>
          <ac:spMkLst>
            <pc:docMk/>
            <pc:sldMk cId="1254234189" sldId="269"/>
            <ac:spMk id="2" creationId="{6496880D-4CF5-43B3-9BC4-254A5D1D6454}"/>
          </ac:spMkLst>
        </pc:spChg>
        <pc:spChg chg="mod">
          <ac:chgData name="광래" userId="05e57e23-19e1-4006-bea8-512a9c271820" providerId="ADAL" clId="{1DECD91B-15CC-46D7-9A77-AF4D3AC05390}" dt="2021-10-15T10:31:02.827" v="13728" actId="20577"/>
          <ac:spMkLst>
            <pc:docMk/>
            <pc:sldMk cId="1254234189" sldId="269"/>
            <ac:spMk id="3" creationId="{86BA226F-C3B3-4097-9455-5003360D700F}"/>
          </ac:spMkLst>
        </pc:spChg>
        <pc:spChg chg="add mod">
          <ac:chgData name="광래" userId="05e57e23-19e1-4006-bea8-512a9c271820" providerId="ADAL" clId="{1DECD91B-15CC-46D7-9A77-AF4D3AC05390}" dt="2021-10-15T10:32:08.649" v="13782" actId="1035"/>
          <ac:spMkLst>
            <pc:docMk/>
            <pc:sldMk cId="1254234189" sldId="269"/>
            <ac:spMk id="6" creationId="{AFAC0083-7EB2-45F4-9300-F2848A075EED}"/>
          </ac:spMkLst>
        </pc:spChg>
        <pc:spChg chg="add mod">
          <ac:chgData name="광래" userId="05e57e23-19e1-4006-bea8-512a9c271820" providerId="ADAL" clId="{1DECD91B-15CC-46D7-9A77-AF4D3AC05390}" dt="2021-10-15T10:36:51.663" v="14079" actId="164"/>
          <ac:spMkLst>
            <pc:docMk/>
            <pc:sldMk cId="1254234189" sldId="269"/>
            <ac:spMk id="11" creationId="{2D630D41-33E5-4955-BA36-2E9191ACDE5C}"/>
          </ac:spMkLst>
        </pc:spChg>
        <pc:spChg chg="add mod">
          <ac:chgData name="광래" userId="05e57e23-19e1-4006-bea8-512a9c271820" providerId="ADAL" clId="{1DECD91B-15CC-46D7-9A77-AF4D3AC05390}" dt="2021-10-15T10:36:51.663" v="14079" actId="164"/>
          <ac:spMkLst>
            <pc:docMk/>
            <pc:sldMk cId="1254234189" sldId="269"/>
            <ac:spMk id="12" creationId="{4327ACB7-2D02-4355-8C9B-41E999E069E5}"/>
          </ac:spMkLst>
        </pc:spChg>
        <pc:spChg chg="add mod">
          <ac:chgData name="광래" userId="05e57e23-19e1-4006-bea8-512a9c271820" providerId="ADAL" clId="{1DECD91B-15CC-46D7-9A77-AF4D3AC05390}" dt="2021-10-15T10:36:51.663" v="14079" actId="164"/>
          <ac:spMkLst>
            <pc:docMk/>
            <pc:sldMk cId="1254234189" sldId="269"/>
            <ac:spMk id="13" creationId="{27E50EC7-8D32-45E1-979E-F3500E8B632B}"/>
          </ac:spMkLst>
        </pc:spChg>
        <pc:grpChg chg="add mod">
          <ac:chgData name="광래" userId="05e57e23-19e1-4006-bea8-512a9c271820" providerId="ADAL" clId="{1DECD91B-15CC-46D7-9A77-AF4D3AC05390}" dt="2021-10-15T10:36:51.663" v="14079" actId="164"/>
          <ac:grpSpMkLst>
            <pc:docMk/>
            <pc:sldMk cId="1254234189" sldId="269"/>
            <ac:grpSpMk id="14" creationId="{C1BD48BD-4F23-4867-94DC-9A57D195FD84}"/>
          </ac:grpSpMkLst>
        </pc:grpChg>
        <pc:graphicFrameChg chg="add mod">
          <ac:chgData name="광래" userId="05e57e23-19e1-4006-bea8-512a9c271820" providerId="ADAL" clId="{1DECD91B-15CC-46D7-9A77-AF4D3AC05390}" dt="2021-10-15T10:22:09.692" v="13144" actId="1035"/>
          <ac:graphicFrameMkLst>
            <pc:docMk/>
            <pc:sldMk cId="1254234189" sldId="269"/>
            <ac:graphicFrameMk id="4" creationId="{597C802A-515A-4A6A-BFF9-1286BF9455F2}"/>
          </ac:graphicFrameMkLst>
        </pc:graphicFrameChg>
        <pc:graphicFrameChg chg="add mod ord">
          <ac:chgData name="광래" userId="05e57e23-19e1-4006-bea8-512a9c271820" providerId="ADAL" clId="{1DECD91B-15CC-46D7-9A77-AF4D3AC05390}" dt="2021-10-15T10:36:12.522" v="14043" actId="167"/>
          <ac:graphicFrameMkLst>
            <pc:docMk/>
            <pc:sldMk cId="1254234189" sldId="269"/>
            <ac:graphicFrameMk id="5" creationId="{DB7E3D58-2A73-44E8-A980-3801BAEEB321}"/>
          </ac:graphicFrameMkLst>
        </pc:graphicFrameChg>
        <pc:cxnChg chg="add mod">
          <ac:chgData name="광래" userId="05e57e23-19e1-4006-bea8-512a9c271820" providerId="ADAL" clId="{1DECD91B-15CC-46D7-9A77-AF4D3AC05390}" dt="2021-10-15T10:36:51.663" v="14079" actId="164"/>
          <ac:cxnSpMkLst>
            <pc:docMk/>
            <pc:sldMk cId="1254234189" sldId="269"/>
            <ac:cxnSpMk id="8" creationId="{7CED01B5-5C54-4412-943E-678828FC5910}"/>
          </ac:cxnSpMkLst>
        </pc:cxnChg>
        <pc:cxnChg chg="add mod">
          <ac:chgData name="광래" userId="05e57e23-19e1-4006-bea8-512a9c271820" providerId="ADAL" clId="{1DECD91B-15CC-46D7-9A77-AF4D3AC05390}" dt="2021-10-15T10:36:51.663" v="14079" actId="164"/>
          <ac:cxnSpMkLst>
            <pc:docMk/>
            <pc:sldMk cId="1254234189" sldId="269"/>
            <ac:cxnSpMk id="9" creationId="{8C06553F-7A7F-4581-9792-DA4ABA18077B}"/>
          </ac:cxnSpMkLst>
        </pc:cxnChg>
        <pc:cxnChg chg="add mod">
          <ac:chgData name="광래" userId="05e57e23-19e1-4006-bea8-512a9c271820" providerId="ADAL" clId="{1DECD91B-15CC-46D7-9A77-AF4D3AC05390}" dt="2021-10-15T10:36:51.663" v="14079" actId="164"/>
          <ac:cxnSpMkLst>
            <pc:docMk/>
            <pc:sldMk cId="1254234189" sldId="269"/>
            <ac:cxnSpMk id="10" creationId="{479525AD-BDE5-4424-97D9-97A8DA01C7E9}"/>
          </ac:cxnSpMkLst>
        </pc:cxnChg>
      </pc:sldChg>
      <pc:sldChg chg="addSp modSp new del mod">
        <pc:chgData name="광래" userId="05e57e23-19e1-4006-bea8-512a9c271820" providerId="ADAL" clId="{1DECD91B-15CC-46D7-9A77-AF4D3AC05390}" dt="2021-10-13T08:49:33.443" v="3901" actId="2696"/>
        <pc:sldMkLst>
          <pc:docMk/>
          <pc:sldMk cId="3750159111" sldId="269"/>
        </pc:sldMkLst>
        <pc:picChg chg="add mod">
          <ac:chgData name="광래" userId="05e57e23-19e1-4006-bea8-512a9c271820" providerId="ADAL" clId="{1DECD91B-15CC-46D7-9A77-AF4D3AC05390}" dt="2021-10-13T08:49:24.618" v="3898" actId="14100"/>
          <ac:picMkLst>
            <pc:docMk/>
            <pc:sldMk cId="3750159111" sldId="269"/>
            <ac:picMk id="4" creationId="{ED1DA6B7-3617-4E7C-ADA3-58C346EC35EA}"/>
          </ac:picMkLst>
        </pc:picChg>
      </pc:sldChg>
      <pc:sldChg chg="addSp delSp modSp new mod delAnim modAnim modNotesTx">
        <pc:chgData name="광래" userId="05e57e23-19e1-4006-bea8-512a9c271820" providerId="ADAL" clId="{1DECD91B-15CC-46D7-9A77-AF4D3AC05390}" dt="2021-10-15T11:15:31.314" v="16384" actId="20577"/>
        <pc:sldMkLst>
          <pc:docMk/>
          <pc:sldMk cId="3094865155" sldId="270"/>
        </pc:sldMkLst>
        <pc:spChg chg="mod">
          <ac:chgData name="광래" userId="05e57e23-19e1-4006-bea8-512a9c271820" providerId="ADAL" clId="{1DECD91B-15CC-46D7-9A77-AF4D3AC05390}" dt="2021-10-13T10:40:18.771" v="4124" actId="20577"/>
          <ac:spMkLst>
            <pc:docMk/>
            <pc:sldMk cId="3094865155" sldId="270"/>
            <ac:spMk id="2" creationId="{8CEA0EC4-23BA-4F3C-A97A-3C181BB9BF3F}"/>
          </ac:spMkLst>
        </pc:spChg>
        <pc:spChg chg="mod">
          <ac:chgData name="광래" userId="05e57e23-19e1-4006-bea8-512a9c271820" providerId="ADAL" clId="{1DECD91B-15CC-46D7-9A77-AF4D3AC05390}" dt="2021-10-15T10:46:44.187" v="14343" actId="27636"/>
          <ac:spMkLst>
            <pc:docMk/>
            <pc:sldMk cId="3094865155" sldId="270"/>
            <ac:spMk id="3" creationId="{AF64CE61-E3E1-46F0-B8B1-D171A16E494A}"/>
          </ac:spMkLst>
        </pc:spChg>
        <pc:spChg chg="add del">
          <ac:chgData name="광래" userId="05e57e23-19e1-4006-bea8-512a9c271820" providerId="ADAL" clId="{1DECD91B-15CC-46D7-9A77-AF4D3AC05390}" dt="2021-10-13T10:37:15.591" v="4080" actId="22"/>
          <ac:spMkLst>
            <pc:docMk/>
            <pc:sldMk cId="3094865155" sldId="270"/>
            <ac:spMk id="5" creationId="{5680D323-A8F0-4694-A2D4-AC8774ADD441}"/>
          </ac:spMkLst>
        </pc:spChg>
        <pc:spChg chg="mod">
          <ac:chgData name="광래" userId="05e57e23-19e1-4006-bea8-512a9c271820" providerId="ADAL" clId="{1DECD91B-15CC-46D7-9A77-AF4D3AC05390}" dt="2021-10-15T10:41:38.687" v="14097"/>
          <ac:spMkLst>
            <pc:docMk/>
            <pc:sldMk cId="3094865155" sldId="270"/>
            <ac:spMk id="10" creationId="{B9609A82-D234-4EE1-B34E-C1A2F9A81884}"/>
          </ac:spMkLst>
        </pc:spChg>
        <pc:spChg chg="mod">
          <ac:chgData name="광래" userId="05e57e23-19e1-4006-bea8-512a9c271820" providerId="ADAL" clId="{1DECD91B-15CC-46D7-9A77-AF4D3AC05390}" dt="2021-10-15T10:41:38.687" v="14097"/>
          <ac:spMkLst>
            <pc:docMk/>
            <pc:sldMk cId="3094865155" sldId="270"/>
            <ac:spMk id="11" creationId="{998FABAB-7B1F-496C-A24A-1E7A6C5D588E}"/>
          </ac:spMkLst>
        </pc:spChg>
        <pc:spChg chg="mod">
          <ac:chgData name="광래" userId="05e57e23-19e1-4006-bea8-512a9c271820" providerId="ADAL" clId="{1DECD91B-15CC-46D7-9A77-AF4D3AC05390}" dt="2021-10-15T10:41:38.687" v="14097"/>
          <ac:spMkLst>
            <pc:docMk/>
            <pc:sldMk cId="3094865155" sldId="270"/>
            <ac:spMk id="12" creationId="{3E50A5F0-F378-4FE6-AFF4-F9E608162880}"/>
          </ac:spMkLst>
        </pc:spChg>
        <pc:spChg chg="del mod topLvl">
          <ac:chgData name="광래" userId="05e57e23-19e1-4006-bea8-512a9c271820" providerId="ADAL" clId="{1DECD91B-15CC-46D7-9A77-AF4D3AC05390}" dt="2021-10-15T10:42:10.824" v="14111" actId="21"/>
          <ac:spMkLst>
            <pc:docMk/>
            <pc:sldMk cId="3094865155" sldId="270"/>
            <ac:spMk id="17" creationId="{FCC14EDB-5BA6-4092-96F9-E504B22F4C49}"/>
          </ac:spMkLst>
        </pc:spChg>
        <pc:spChg chg="del mod topLvl">
          <ac:chgData name="광래" userId="05e57e23-19e1-4006-bea8-512a9c271820" providerId="ADAL" clId="{1DECD91B-15CC-46D7-9A77-AF4D3AC05390}" dt="2021-10-15T10:42:10.824" v="14111" actId="21"/>
          <ac:spMkLst>
            <pc:docMk/>
            <pc:sldMk cId="3094865155" sldId="270"/>
            <ac:spMk id="18" creationId="{DFDBC468-1155-44D9-8F6C-123141516238}"/>
          </ac:spMkLst>
        </pc:spChg>
        <pc:spChg chg="mod topLvl">
          <ac:chgData name="광래" userId="05e57e23-19e1-4006-bea8-512a9c271820" providerId="ADAL" clId="{1DECD91B-15CC-46D7-9A77-AF4D3AC05390}" dt="2021-10-15T10:44:23.006" v="14174" actId="164"/>
          <ac:spMkLst>
            <pc:docMk/>
            <pc:sldMk cId="3094865155" sldId="270"/>
            <ac:spMk id="19" creationId="{FE9DC59E-F1BF-4502-86E3-E01BF456DF10}"/>
          </ac:spMkLst>
        </pc:spChg>
        <pc:spChg chg="add mod">
          <ac:chgData name="광래" userId="05e57e23-19e1-4006-bea8-512a9c271820" providerId="ADAL" clId="{1DECD91B-15CC-46D7-9A77-AF4D3AC05390}" dt="2021-10-15T10:44:23.006" v="14174" actId="164"/>
          <ac:spMkLst>
            <pc:docMk/>
            <pc:sldMk cId="3094865155" sldId="270"/>
            <ac:spMk id="21" creationId="{278D2173-272A-4AE1-A235-D7EF70120A22}"/>
          </ac:spMkLst>
        </pc:spChg>
        <pc:spChg chg="add mod">
          <ac:chgData name="광래" userId="05e57e23-19e1-4006-bea8-512a9c271820" providerId="ADAL" clId="{1DECD91B-15CC-46D7-9A77-AF4D3AC05390}" dt="2021-10-15T10:44:23.006" v="14174" actId="164"/>
          <ac:spMkLst>
            <pc:docMk/>
            <pc:sldMk cId="3094865155" sldId="270"/>
            <ac:spMk id="22" creationId="{5700D2A8-ED6B-4494-82BE-3D3FC1961EB0}"/>
          </ac:spMkLst>
        </pc:spChg>
        <pc:spChg chg="add mod">
          <ac:chgData name="광래" userId="05e57e23-19e1-4006-bea8-512a9c271820" providerId="ADAL" clId="{1DECD91B-15CC-46D7-9A77-AF4D3AC05390}" dt="2021-10-15T10:47:28.466" v="14409" actId="1038"/>
          <ac:spMkLst>
            <pc:docMk/>
            <pc:sldMk cId="3094865155" sldId="270"/>
            <ac:spMk id="27" creationId="{B017680B-B7CF-4A44-AC8D-8A31AB08DA03}"/>
          </ac:spMkLst>
        </pc:spChg>
        <pc:grpChg chg="add del mod">
          <ac:chgData name="광래" userId="05e57e23-19e1-4006-bea8-512a9c271820" providerId="ADAL" clId="{1DECD91B-15CC-46D7-9A77-AF4D3AC05390}" dt="2021-10-15T10:41:54.334" v="14105" actId="21"/>
          <ac:grpSpMkLst>
            <pc:docMk/>
            <pc:sldMk cId="3094865155" sldId="270"/>
            <ac:grpSpMk id="5" creationId="{EC8C9F5A-6506-4038-9F4D-48BE780C407D}"/>
          </ac:grpSpMkLst>
        </pc:grpChg>
        <pc:grpChg chg="add del mod">
          <ac:chgData name="광래" userId="05e57e23-19e1-4006-bea8-512a9c271820" providerId="ADAL" clId="{1DECD91B-15CC-46D7-9A77-AF4D3AC05390}" dt="2021-10-15T10:42:05.726" v="14110" actId="165"/>
          <ac:grpSpMkLst>
            <pc:docMk/>
            <pc:sldMk cId="3094865155" sldId="270"/>
            <ac:grpSpMk id="13" creationId="{16578559-1E84-45BC-8E7A-BF107E30ACDF}"/>
          </ac:grpSpMkLst>
        </pc:grpChg>
        <pc:grpChg chg="add mod">
          <ac:chgData name="광래" userId="05e57e23-19e1-4006-bea8-512a9c271820" providerId="ADAL" clId="{1DECD91B-15CC-46D7-9A77-AF4D3AC05390}" dt="2021-10-15T10:44:23.006" v="14174" actId="164"/>
          <ac:grpSpMkLst>
            <pc:docMk/>
            <pc:sldMk cId="3094865155" sldId="270"/>
            <ac:grpSpMk id="26" creationId="{02141A1B-8429-4BDE-BF9D-8ED6FB934CAB}"/>
          </ac:grpSpMkLst>
        </pc:grpChg>
        <pc:graphicFrameChg chg="add mod ord">
          <ac:chgData name="광래" userId="05e57e23-19e1-4006-bea8-512a9c271820" providerId="ADAL" clId="{1DECD91B-15CC-46D7-9A77-AF4D3AC05390}" dt="2021-10-15T10:43:47.170" v="14162" actId="1076"/>
          <ac:graphicFrameMkLst>
            <pc:docMk/>
            <pc:sldMk cId="3094865155" sldId="270"/>
            <ac:graphicFrameMk id="7" creationId="{6936C055-5994-4CD9-90EF-32D8ACD5766A}"/>
          </ac:graphicFrameMkLst>
        </pc:graphicFrameChg>
        <pc:picChg chg="add del mod">
          <ac:chgData name="광래" userId="05e57e23-19e1-4006-bea8-512a9c271820" providerId="ADAL" clId="{1DECD91B-15CC-46D7-9A77-AF4D3AC05390}" dt="2021-10-13T10:37:36.688" v="4087"/>
          <ac:picMkLst>
            <pc:docMk/>
            <pc:sldMk cId="3094865155" sldId="270"/>
            <ac:picMk id="6" creationId="{37E561F6-A85A-4649-A601-1126BEADD262}"/>
          </ac:picMkLst>
        </pc:picChg>
        <pc:cxnChg chg="mod">
          <ac:chgData name="광래" userId="05e57e23-19e1-4006-bea8-512a9c271820" providerId="ADAL" clId="{1DECD91B-15CC-46D7-9A77-AF4D3AC05390}" dt="2021-10-15T10:41:38.687" v="14097"/>
          <ac:cxnSpMkLst>
            <pc:docMk/>
            <pc:sldMk cId="3094865155" sldId="270"/>
            <ac:cxnSpMk id="6" creationId="{5092E221-5214-4EB3-8DBF-2B62CFC62466}"/>
          </ac:cxnSpMkLst>
        </pc:cxnChg>
        <pc:cxnChg chg="mod">
          <ac:chgData name="광래" userId="05e57e23-19e1-4006-bea8-512a9c271820" providerId="ADAL" clId="{1DECD91B-15CC-46D7-9A77-AF4D3AC05390}" dt="2021-10-15T10:41:38.687" v="14097"/>
          <ac:cxnSpMkLst>
            <pc:docMk/>
            <pc:sldMk cId="3094865155" sldId="270"/>
            <ac:cxnSpMk id="8" creationId="{8B22A5AB-5CA0-493E-B101-BEB82C34F5F1}"/>
          </ac:cxnSpMkLst>
        </pc:cxnChg>
        <pc:cxnChg chg="mod">
          <ac:chgData name="광래" userId="05e57e23-19e1-4006-bea8-512a9c271820" providerId="ADAL" clId="{1DECD91B-15CC-46D7-9A77-AF4D3AC05390}" dt="2021-10-15T10:41:38.687" v="14097"/>
          <ac:cxnSpMkLst>
            <pc:docMk/>
            <pc:sldMk cId="3094865155" sldId="270"/>
            <ac:cxnSpMk id="9" creationId="{E9D64165-725F-40C8-B83C-6FE7DBDABA94}"/>
          </ac:cxnSpMkLst>
        </pc:cxnChg>
        <pc:cxnChg chg="del mod topLvl">
          <ac:chgData name="광래" userId="05e57e23-19e1-4006-bea8-512a9c271820" providerId="ADAL" clId="{1DECD91B-15CC-46D7-9A77-AF4D3AC05390}" dt="2021-10-15T10:42:10.824" v="14111" actId="21"/>
          <ac:cxnSpMkLst>
            <pc:docMk/>
            <pc:sldMk cId="3094865155" sldId="270"/>
            <ac:cxnSpMk id="14" creationId="{D8461F80-6984-49BC-B095-B17F570857B7}"/>
          </ac:cxnSpMkLst>
        </pc:cxnChg>
        <pc:cxnChg chg="del mod topLvl">
          <ac:chgData name="광래" userId="05e57e23-19e1-4006-bea8-512a9c271820" providerId="ADAL" clId="{1DECD91B-15CC-46D7-9A77-AF4D3AC05390}" dt="2021-10-15T10:42:10.824" v="14111" actId="21"/>
          <ac:cxnSpMkLst>
            <pc:docMk/>
            <pc:sldMk cId="3094865155" sldId="270"/>
            <ac:cxnSpMk id="15" creationId="{C0A4EA87-0BAE-4291-9A8E-1118BCAF95D3}"/>
          </ac:cxnSpMkLst>
        </pc:cxnChg>
        <pc:cxnChg chg="mod topLvl">
          <ac:chgData name="광래" userId="05e57e23-19e1-4006-bea8-512a9c271820" providerId="ADAL" clId="{1DECD91B-15CC-46D7-9A77-AF4D3AC05390}" dt="2021-10-15T10:44:23.006" v="14174" actId="164"/>
          <ac:cxnSpMkLst>
            <pc:docMk/>
            <pc:sldMk cId="3094865155" sldId="270"/>
            <ac:cxnSpMk id="16" creationId="{0199FF75-A992-4663-9028-80776C490A98}"/>
          </ac:cxnSpMkLst>
        </pc:cxnChg>
        <pc:cxnChg chg="add mod">
          <ac:chgData name="광래" userId="05e57e23-19e1-4006-bea8-512a9c271820" providerId="ADAL" clId="{1DECD91B-15CC-46D7-9A77-AF4D3AC05390}" dt="2021-10-15T10:44:23.006" v="14174" actId="164"/>
          <ac:cxnSpMkLst>
            <pc:docMk/>
            <pc:sldMk cId="3094865155" sldId="270"/>
            <ac:cxnSpMk id="23" creationId="{66ACBACA-ED03-4453-8EB8-9F3C9E8FFA64}"/>
          </ac:cxnSpMkLst>
        </pc:cxnChg>
        <pc:cxnChg chg="add mod">
          <ac:chgData name="광래" userId="05e57e23-19e1-4006-bea8-512a9c271820" providerId="ADAL" clId="{1DECD91B-15CC-46D7-9A77-AF4D3AC05390}" dt="2021-10-15T10:44:42.874" v="14177" actId="1035"/>
          <ac:cxnSpMkLst>
            <pc:docMk/>
            <pc:sldMk cId="3094865155" sldId="270"/>
            <ac:cxnSpMk id="25" creationId="{F8AF4807-EB66-4158-8C2B-8D5ADB2E90F5}"/>
          </ac:cxnSpMkLst>
        </pc:cxnChg>
      </pc:sldChg>
      <pc:sldChg chg="addSp delSp modSp new mod modAnim modNotesTx">
        <pc:chgData name="광래" userId="05e57e23-19e1-4006-bea8-512a9c271820" providerId="ADAL" clId="{1DECD91B-15CC-46D7-9A77-AF4D3AC05390}" dt="2021-10-15T11:39:30.628" v="17449"/>
        <pc:sldMkLst>
          <pc:docMk/>
          <pc:sldMk cId="1532681967" sldId="271"/>
        </pc:sldMkLst>
        <pc:spChg chg="mod">
          <ac:chgData name="광래" userId="05e57e23-19e1-4006-bea8-512a9c271820" providerId="ADAL" clId="{1DECD91B-15CC-46D7-9A77-AF4D3AC05390}" dt="2021-10-15T10:50:34.015" v="14511" actId="20577"/>
          <ac:spMkLst>
            <pc:docMk/>
            <pc:sldMk cId="1532681967" sldId="271"/>
            <ac:spMk id="2" creationId="{AD8C25BF-A3C6-4361-8AE1-0E40F0643D46}"/>
          </ac:spMkLst>
        </pc:spChg>
        <pc:spChg chg="mod">
          <ac:chgData name="광래" userId="05e57e23-19e1-4006-bea8-512a9c271820" providerId="ADAL" clId="{1DECD91B-15CC-46D7-9A77-AF4D3AC05390}" dt="2021-10-15T10:59:59.468" v="15263" actId="207"/>
          <ac:spMkLst>
            <pc:docMk/>
            <pc:sldMk cId="1532681967" sldId="271"/>
            <ac:spMk id="3" creationId="{915F3E51-BAA1-4EAA-8815-1E28899885A2}"/>
          </ac:spMkLst>
        </pc:spChg>
        <pc:spChg chg="add mod">
          <ac:chgData name="광래" userId="05e57e23-19e1-4006-bea8-512a9c271820" providerId="ADAL" clId="{1DECD91B-15CC-46D7-9A77-AF4D3AC05390}" dt="2021-10-15T10:58:58.536" v="15258" actId="1037"/>
          <ac:spMkLst>
            <pc:docMk/>
            <pc:sldMk cId="1532681967" sldId="271"/>
            <ac:spMk id="4" creationId="{C983C000-D36B-420D-85DE-E1A124817987}"/>
          </ac:spMkLst>
        </pc:spChg>
        <pc:spChg chg="add mod">
          <ac:chgData name="광래" userId="05e57e23-19e1-4006-bea8-512a9c271820" providerId="ADAL" clId="{1DECD91B-15CC-46D7-9A77-AF4D3AC05390}" dt="2021-10-15T11:00:19.442" v="15272" actId="1035"/>
          <ac:spMkLst>
            <pc:docMk/>
            <pc:sldMk cId="1532681967" sldId="271"/>
            <ac:spMk id="7" creationId="{8DC56F1D-84BC-4A91-B491-921D3D9450EA}"/>
          </ac:spMkLst>
        </pc:spChg>
        <pc:spChg chg="add mod">
          <ac:chgData name="광래" userId="05e57e23-19e1-4006-bea8-512a9c271820" providerId="ADAL" clId="{1DECD91B-15CC-46D7-9A77-AF4D3AC05390}" dt="2021-10-15T10:58:58.536" v="15258" actId="1037"/>
          <ac:spMkLst>
            <pc:docMk/>
            <pc:sldMk cId="1532681967" sldId="271"/>
            <ac:spMk id="8" creationId="{38AE0036-B89D-4B93-ADB2-3670D7E19F42}"/>
          </ac:spMkLst>
        </pc:spChg>
        <pc:spChg chg="add mod">
          <ac:chgData name="광래" userId="05e57e23-19e1-4006-bea8-512a9c271820" providerId="ADAL" clId="{1DECD91B-15CC-46D7-9A77-AF4D3AC05390}" dt="2021-10-15T11:01:47.263" v="15415" actId="14100"/>
          <ac:spMkLst>
            <pc:docMk/>
            <pc:sldMk cId="1532681967" sldId="271"/>
            <ac:spMk id="9" creationId="{53969851-C89B-4534-B4CD-42594EA411E6}"/>
          </ac:spMkLst>
        </pc:spChg>
        <pc:graphicFrameChg chg="add del mod">
          <ac:chgData name="광래" userId="05e57e23-19e1-4006-bea8-512a9c271820" providerId="ADAL" clId="{1DECD91B-15CC-46D7-9A77-AF4D3AC05390}" dt="2021-10-13T11:27:04.510" v="4709" actId="21"/>
          <ac:graphicFrameMkLst>
            <pc:docMk/>
            <pc:sldMk cId="1532681967" sldId="271"/>
            <ac:graphicFrameMk id="4" creationId="{4E0D39C6-3237-4B9A-B308-78EE749BD4AC}"/>
          </ac:graphicFrameMkLst>
        </pc:graphicFrameChg>
        <pc:picChg chg="add mod">
          <ac:chgData name="광래" userId="05e57e23-19e1-4006-bea8-512a9c271820" providerId="ADAL" clId="{1DECD91B-15CC-46D7-9A77-AF4D3AC05390}" dt="2021-10-15T10:58:58.536" v="15258" actId="1037"/>
          <ac:picMkLst>
            <pc:docMk/>
            <pc:sldMk cId="1532681967" sldId="271"/>
            <ac:picMk id="6" creationId="{6A39A990-004F-423E-ABCC-6180EF298FE3}"/>
          </ac:picMkLst>
        </pc:picChg>
      </pc:sldChg>
      <pc:sldChg chg="addSp delSp modSp new mod ord modNotesTx">
        <pc:chgData name="광래" userId="05e57e23-19e1-4006-bea8-512a9c271820" providerId="ADAL" clId="{1DECD91B-15CC-46D7-9A77-AF4D3AC05390}" dt="2021-10-15T11:20:13.160" v="16889" actId="20577"/>
        <pc:sldMkLst>
          <pc:docMk/>
          <pc:sldMk cId="2930745661" sldId="272"/>
        </pc:sldMkLst>
        <pc:spChg chg="mod">
          <ac:chgData name="광래" userId="05e57e23-19e1-4006-bea8-512a9c271820" providerId="ADAL" clId="{1DECD91B-15CC-46D7-9A77-AF4D3AC05390}" dt="2021-10-14T04:27:20.977" v="4846" actId="20577"/>
          <ac:spMkLst>
            <pc:docMk/>
            <pc:sldMk cId="2930745661" sldId="272"/>
            <ac:spMk id="2" creationId="{C134A632-01EE-475C-93A6-C29EB83646BC}"/>
          </ac:spMkLst>
        </pc:spChg>
        <pc:spChg chg="add del mod">
          <ac:chgData name="광래" userId="05e57e23-19e1-4006-bea8-512a9c271820" providerId="ADAL" clId="{1DECD91B-15CC-46D7-9A77-AF4D3AC05390}" dt="2021-10-15T11:13:12.061" v="16236" actId="207"/>
          <ac:spMkLst>
            <pc:docMk/>
            <pc:sldMk cId="2930745661" sldId="272"/>
            <ac:spMk id="3" creationId="{AE0856FC-EFA1-4057-B83C-F27A68E1C2AC}"/>
          </ac:spMkLst>
        </pc:spChg>
        <pc:picChg chg="add del mod">
          <ac:chgData name="광래" userId="05e57e23-19e1-4006-bea8-512a9c271820" providerId="ADAL" clId="{1DECD91B-15CC-46D7-9A77-AF4D3AC05390}" dt="2021-10-15T11:10:35.126" v="16111" actId="1076"/>
          <ac:picMkLst>
            <pc:docMk/>
            <pc:sldMk cId="2930745661" sldId="272"/>
            <ac:picMk id="5" creationId="{E29E1470-D9A9-455F-8BC4-BD54650C3070}"/>
          </ac:picMkLst>
        </pc:picChg>
      </pc:sldChg>
      <pc:sldChg chg="addSp delSp modSp new mod ord modNotesTx">
        <pc:chgData name="광래" userId="05e57e23-19e1-4006-bea8-512a9c271820" providerId="ADAL" clId="{1DECD91B-15CC-46D7-9A77-AF4D3AC05390}" dt="2021-10-15T11:24:09.257" v="17362" actId="20577"/>
        <pc:sldMkLst>
          <pc:docMk/>
          <pc:sldMk cId="1758922237" sldId="273"/>
        </pc:sldMkLst>
        <pc:spChg chg="mod">
          <ac:chgData name="광래" userId="05e57e23-19e1-4006-bea8-512a9c271820" providerId="ADAL" clId="{1DECD91B-15CC-46D7-9A77-AF4D3AC05390}" dt="2021-10-14T07:17:56.105" v="6609" actId="20577"/>
          <ac:spMkLst>
            <pc:docMk/>
            <pc:sldMk cId="1758922237" sldId="273"/>
            <ac:spMk id="2" creationId="{90FFA8ED-4E04-4694-ABB7-C0BA06D1D95A}"/>
          </ac:spMkLst>
        </pc:spChg>
        <pc:spChg chg="mod">
          <ac:chgData name="광래" userId="05e57e23-19e1-4006-bea8-512a9c271820" providerId="ADAL" clId="{1DECD91B-15CC-46D7-9A77-AF4D3AC05390}" dt="2021-10-15T11:13:53.392" v="16237" actId="14100"/>
          <ac:spMkLst>
            <pc:docMk/>
            <pc:sldMk cId="1758922237" sldId="273"/>
            <ac:spMk id="3" creationId="{49D34E68-F957-4DED-82DA-CEEEB9D48CC4}"/>
          </ac:spMkLst>
        </pc:spChg>
        <pc:spChg chg="add mod">
          <ac:chgData name="광래" userId="05e57e23-19e1-4006-bea8-512a9c271820" providerId="ADAL" clId="{1DECD91B-15CC-46D7-9A77-AF4D3AC05390}" dt="2021-10-14T07:11:44.059" v="6549" actId="1037"/>
          <ac:spMkLst>
            <pc:docMk/>
            <pc:sldMk cId="1758922237" sldId="273"/>
            <ac:spMk id="5" creationId="{16863A65-94E1-486F-96F1-029A6CE0096D}"/>
          </ac:spMkLst>
        </pc:spChg>
        <pc:spChg chg="add mod">
          <ac:chgData name="광래" userId="05e57e23-19e1-4006-bea8-512a9c271820" providerId="ADAL" clId="{1DECD91B-15CC-46D7-9A77-AF4D3AC05390}" dt="2021-10-14T07:17:09.075" v="6601" actId="1076"/>
          <ac:spMkLst>
            <pc:docMk/>
            <pc:sldMk cId="1758922237" sldId="273"/>
            <ac:spMk id="8" creationId="{13005C42-4754-4930-B7E8-3A8DF9535F8B}"/>
          </ac:spMkLst>
        </pc:spChg>
        <pc:graphicFrameChg chg="add mod">
          <ac:chgData name="광래" userId="05e57e23-19e1-4006-bea8-512a9c271820" providerId="ADAL" clId="{1DECD91B-15CC-46D7-9A77-AF4D3AC05390}" dt="2021-10-14T06:52:18.518" v="6435" actId="1038"/>
          <ac:graphicFrameMkLst>
            <pc:docMk/>
            <pc:sldMk cId="1758922237" sldId="273"/>
            <ac:graphicFrameMk id="4" creationId="{8CFB3E65-0DDE-40CD-AC81-1972C4AC1993}"/>
          </ac:graphicFrameMkLst>
        </pc:graphicFrameChg>
        <pc:graphicFrameChg chg="add del mod">
          <ac:chgData name="광래" userId="05e57e23-19e1-4006-bea8-512a9c271820" providerId="ADAL" clId="{1DECD91B-15CC-46D7-9A77-AF4D3AC05390}" dt="2021-10-13T11:30:23.058" v="4764" actId="21"/>
          <ac:graphicFrameMkLst>
            <pc:docMk/>
            <pc:sldMk cId="1758922237" sldId="273"/>
            <ac:graphicFrameMk id="5" creationId="{DBB102CA-00CE-4D94-962C-D61260F40156}"/>
          </ac:graphicFrameMkLst>
        </pc:graphicFrameChg>
        <pc:picChg chg="add del mod">
          <ac:chgData name="광래" userId="05e57e23-19e1-4006-bea8-512a9c271820" providerId="ADAL" clId="{1DECD91B-15CC-46D7-9A77-AF4D3AC05390}" dt="2021-10-14T04:28:29.031" v="4850" actId="21"/>
          <ac:picMkLst>
            <pc:docMk/>
            <pc:sldMk cId="1758922237" sldId="273"/>
            <ac:picMk id="7" creationId="{5C237505-80C9-4E48-9068-2C040A3875C8}"/>
          </ac:picMkLst>
        </pc:picChg>
      </pc:sldChg>
      <pc:sldChg chg="addSp modSp new mod">
        <pc:chgData name="광래" userId="05e57e23-19e1-4006-bea8-512a9c271820" providerId="ADAL" clId="{1DECD91B-15CC-46D7-9A77-AF4D3AC05390}" dt="2021-10-14T07:29:06.588" v="6732" actId="1076"/>
        <pc:sldMkLst>
          <pc:docMk/>
          <pc:sldMk cId="2803633123" sldId="274"/>
        </pc:sldMkLst>
        <pc:spChg chg="mod">
          <ac:chgData name="광래" userId="05e57e23-19e1-4006-bea8-512a9c271820" providerId="ADAL" clId="{1DECD91B-15CC-46D7-9A77-AF4D3AC05390}" dt="2021-10-14T05:58:43.491" v="5807" actId="20577"/>
          <ac:spMkLst>
            <pc:docMk/>
            <pc:sldMk cId="2803633123" sldId="274"/>
            <ac:spMk id="2" creationId="{1BAFE14A-9633-4342-9618-52C2900520BC}"/>
          </ac:spMkLst>
        </pc:spChg>
        <pc:spChg chg="mod">
          <ac:chgData name="광래" userId="05e57e23-19e1-4006-bea8-512a9c271820" providerId="ADAL" clId="{1DECD91B-15CC-46D7-9A77-AF4D3AC05390}" dt="2021-10-14T07:28:47.443" v="6727" actId="1076"/>
          <ac:spMkLst>
            <pc:docMk/>
            <pc:sldMk cId="2803633123" sldId="274"/>
            <ac:spMk id="3" creationId="{663F8E17-51F1-409B-AC38-589A91778CAB}"/>
          </ac:spMkLst>
        </pc:spChg>
        <pc:spChg chg="add mod">
          <ac:chgData name="광래" userId="05e57e23-19e1-4006-bea8-512a9c271820" providerId="ADAL" clId="{1DECD91B-15CC-46D7-9A77-AF4D3AC05390}" dt="2021-10-14T07:22:18.312" v="6689" actId="113"/>
          <ac:spMkLst>
            <pc:docMk/>
            <pc:sldMk cId="2803633123" sldId="274"/>
            <ac:spMk id="10" creationId="{7FE953BD-3551-4834-8D86-03ED170683FD}"/>
          </ac:spMkLst>
        </pc:spChg>
        <pc:spChg chg="add mod">
          <ac:chgData name="광래" userId="05e57e23-19e1-4006-bea8-512a9c271820" providerId="ADAL" clId="{1DECD91B-15CC-46D7-9A77-AF4D3AC05390}" dt="2021-10-14T07:22:22.884" v="6690" actId="113"/>
          <ac:spMkLst>
            <pc:docMk/>
            <pc:sldMk cId="2803633123" sldId="274"/>
            <ac:spMk id="17" creationId="{AECC6958-6177-4078-BDBE-4E347B1EDF95}"/>
          </ac:spMkLst>
        </pc:spChg>
        <pc:spChg chg="add mod">
          <ac:chgData name="광래" userId="05e57e23-19e1-4006-bea8-512a9c271820" providerId="ADAL" clId="{1DECD91B-15CC-46D7-9A77-AF4D3AC05390}" dt="2021-10-14T07:29:06.588" v="6732" actId="1076"/>
          <ac:spMkLst>
            <pc:docMk/>
            <pc:sldMk cId="2803633123" sldId="274"/>
            <ac:spMk id="19" creationId="{B099FD89-8FE2-46D7-8B74-58691245927B}"/>
          </ac:spMkLst>
        </pc:spChg>
        <pc:picChg chg="add mod">
          <ac:chgData name="광래" userId="05e57e23-19e1-4006-bea8-512a9c271820" providerId="ADAL" clId="{1DECD91B-15CC-46D7-9A77-AF4D3AC05390}" dt="2021-10-14T07:21:19.193" v="6683" actId="1076"/>
          <ac:picMkLst>
            <pc:docMk/>
            <pc:sldMk cId="2803633123" sldId="274"/>
            <ac:picMk id="4" creationId="{F7E399EC-3857-44EC-99A0-2A0E7E692126}"/>
          </ac:picMkLst>
        </pc:picChg>
        <pc:cxnChg chg="add mod">
          <ac:chgData name="광래" userId="05e57e23-19e1-4006-bea8-512a9c271820" providerId="ADAL" clId="{1DECD91B-15CC-46D7-9A77-AF4D3AC05390}" dt="2021-10-14T07:19:54.180" v="6655" actId="1037"/>
          <ac:cxnSpMkLst>
            <pc:docMk/>
            <pc:sldMk cId="2803633123" sldId="274"/>
            <ac:cxnSpMk id="6" creationId="{22D3CAEA-06AE-44CB-B9B6-42DBB35D7B97}"/>
          </ac:cxnSpMkLst>
        </pc:cxnChg>
        <pc:cxnChg chg="add mod">
          <ac:chgData name="광래" userId="05e57e23-19e1-4006-bea8-512a9c271820" providerId="ADAL" clId="{1DECD91B-15CC-46D7-9A77-AF4D3AC05390}" dt="2021-10-14T07:20:01.667" v="6657" actId="14100"/>
          <ac:cxnSpMkLst>
            <pc:docMk/>
            <pc:sldMk cId="2803633123" sldId="274"/>
            <ac:cxnSpMk id="7" creationId="{F5E44953-1C06-41F7-A294-805D7B85F0DA}"/>
          </ac:cxnSpMkLst>
        </pc:cxnChg>
        <pc:cxnChg chg="add mod">
          <ac:chgData name="광래" userId="05e57e23-19e1-4006-bea8-512a9c271820" providerId="ADAL" clId="{1DECD91B-15CC-46D7-9A77-AF4D3AC05390}" dt="2021-10-14T07:20:58.044" v="6672" actId="14100"/>
          <ac:cxnSpMkLst>
            <pc:docMk/>
            <pc:sldMk cId="2803633123" sldId="274"/>
            <ac:cxnSpMk id="14" creationId="{48B3CA4F-347D-42F3-8ABC-01AA4C206E49}"/>
          </ac:cxnSpMkLst>
        </pc:cxnChg>
      </pc:sldChg>
      <pc:sldChg chg="addSp delSp modSp new del mod">
        <pc:chgData name="광래" userId="05e57e23-19e1-4006-bea8-512a9c271820" providerId="ADAL" clId="{1DECD91B-15CC-46D7-9A77-AF4D3AC05390}" dt="2021-10-13T11:30:55.024" v="4768" actId="2696"/>
        <pc:sldMkLst>
          <pc:docMk/>
          <pc:sldMk cId="3672080829" sldId="274"/>
        </pc:sldMkLst>
        <pc:spChg chg="mod">
          <ac:chgData name="광래" userId="05e57e23-19e1-4006-bea8-512a9c271820" providerId="ADAL" clId="{1DECD91B-15CC-46D7-9A77-AF4D3AC05390}" dt="2021-10-13T11:18:49.898" v="4688"/>
          <ac:spMkLst>
            <pc:docMk/>
            <pc:sldMk cId="3672080829" sldId="274"/>
            <ac:spMk id="2" creationId="{9E4E1A9C-993E-488C-829E-B4D268576592}"/>
          </ac:spMkLst>
        </pc:spChg>
        <pc:graphicFrameChg chg="add del mod">
          <ac:chgData name="광래" userId="05e57e23-19e1-4006-bea8-512a9c271820" providerId="ADAL" clId="{1DECD91B-15CC-46D7-9A77-AF4D3AC05390}" dt="2021-10-13T11:29:08.257" v="4747" actId="21"/>
          <ac:graphicFrameMkLst>
            <pc:docMk/>
            <pc:sldMk cId="3672080829" sldId="274"/>
            <ac:graphicFrameMk id="4" creationId="{B5DA7FF0-879C-4446-B23D-64AB7137BDCE}"/>
          </ac:graphicFrameMkLst>
        </pc:graphicFrameChg>
      </pc:sldChg>
      <pc:sldChg chg="modSp new mod modNotesTx">
        <pc:chgData name="광래" userId="05e57e23-19e1-4006-bea8-512a9c271820" providerId="ADAL" clId="{1DECD91B-15CC-46D7-9A77-AF4D3AC05390}" dt="2021-10-15T08:54:58.736" v="8051" actId="20577"/>
        <pc:sldMkLst>
          <pc:docMk/>
          <pc:sldMk cId="173307605" sldId="275"/>
        </pc:sldMkLst>
        <pc:spChg chg="mod">
          <ac:chgData name="광래" userId="05e57e23-19e1-4006-bea8-512a9c271820" providerId="ADAL" clId="{1DECD91B-15CC-46D7-9A77-AF4D3AC05390}" dt="2021-10-14T07:38:14.050" v="7010" actId="207"/>
          <ac:spMkLst>
            <pc:docMk/>
            <pc:sldMk cId="173307605" sldId="275"/>
            <ac:spMk id="2" creationId="{3B96BAFD-E4A4-428B-9C1B-0EAE02453B00}"/>
          </ac:spMkLst>
        </pc:spChg>
      </pc:sldChg>
      <pc:sldChg chg="modSp add mod modNotesTx">
        <pc:chgData name="광래" userId="05e57e23-19e1-4006-bea8-512a9c271820" providerId="ADAL" clId="{1DECD91B-15CC-46D7-9A77-AF4D3AC05390}" dt="2021-10-15T09:06:25.207" v="9129" actId="20577"/>
        <pc:sldMkLst>
          <pc:docMk/>
          <pc:sldMk cId="2739645848" sldId="276"/>
        </pc:sldMkLst>
        <pc:spChg chg="mod">
          <ac:chgData name="광래" userId="05e57e23-19e1-4006-bea8-512a9c271820" providerId="ADAL" clId="{1DECD91B-15CC-46D7-9A77-AF4D3AC05390}" dt="2021-10-14T07:38:42.636" v="7014" actId="207"/>
          <ac:spMkLst>
            <pc:docMk/>
            <pc:sldMk cId="2739645848" sldId="276"/>
            <ac:spMk id="2" creationId="{3B96BAFD-E4A4-428B-9C1B-0EAE02453B00}"/>
          </ac:spMkLst>
        </pc:spChg>
      </pc:sldChg>
      <pc:sldChg chg="modSp add mod modNotesTx">
        <pc:chgData name="광래" userId="05e57e23-19e1-4006-bea8-512a9c271820" providerId="ADAL" clId="{1DECD91B-15CC-46D7-9A77-AF4D3AC05390}" dt="2021-10-15T09:27:00.250" v="10786" actId="20577"/>
        <pc:sldMkLst>
          <pc:docMk/>
          <pc:sldMk cId="3235522223" sldId="277"/>
        </pc:sldMkLst>
        <pc:spChg chg="mod">
          <ac:chgData name="광래" userId="05e57e23-19e1-4006-bea8-512a9c271820" providerId="ADAL" clId="{1DECD91B-15CC-46D7-9A77-AF4D3AC05390}" dt="2021-10-14T07:39:33.044" v="7025" actId="207"/>
          <ac:spMkLst>
            <pc:docMk/>
            <pc:sldMk cId="3235522223" sldId="277"/>
            <ac:spMk id="2" creationId="{3B96BAFD-E4A4-428B-9C1B-0EAE02453B00}"/>
          </ac:spMkLst>
        </pc:spChg>
      </pc:sldChg>
      <pc:sldChg chg="modSp add mod modNotesTx">
        <pc:chgData name="광래" userId="05e57e23-19e1-4006-bea8-512a9c271820" providerId="ADAL" clId="{1DECD91B-15CC-46D7-9A77-AF4D3AC05390}" dt="2021-10-15T09:40:30.170" v="11816" actId="20577"/>
        <pc:sldMkLst>
          <pc:docMk/>
          <pc:sldMk cId="4170426345" sldId="278"/>
        </pc:sldMkLst>
        <pc:spChg chg="mod">
          <ac:chgData name="광래" userId="05e57e23-19e1-4006-bea8-512a9c271820" providerId="ADAL" clId="{1DECD91B-15CC-46D7-9A77-AF4D3AC05390}" dt="2021-10-14T07:39:48.558" v="7029" actId="207"/>
          <ac:spMkLst>
            <pc:docMk/>
            <pc:sldMk cId="4170426345" sldId="278"/>
            <ac:spMk id="2" creationId="{3B96BAFD-E4A4-428B-9C1B-0EAE02453B00}"/>
          </ac:spMkLst>
        </pc:spChg>
      </pc:sldChg>
      <pc:sldChg chg="modSp add mod modNotesTx">
        <pc:chgData name="광래" userId="05e57e23-19e1-4006-bea8-512a9c271820" providerId="ADAL" clId="{1DECD91B-15CC-46D7-9A77-AF4D3AC05390}" dt="2021-10-15T11:02:38.078" v="15488"/>
        <pc:sldMkLst>
          <pc:docMk/>
          <pc:sldMk cId="2046582578" sldId="279"/>
        </pc:sldMkLst>
        <pc:spChg chg="mod">
          <ac:chgData name="광래" userId="05e57e23-19e1-4006-bea8-512a9c271820" providerId="ADAL" clId="{1DECD91B-15CC-46D7-9A77-AF4D3AC05390}" dt="2021-10-14T07:40:10.397" v="7033" actId="207"/>
          <ac:spMkLst>
            <pc:docMk/>
            <pc:sldMk cId="2046582578" sldId="279"/>
            <ac:spMk id="2" creationId="{3B96BAFD-E4A4-428B-9C1B-0EAE02453B00}"/>
          </ac:spMkLst>
        </pc:spChg>
      </pc:sldChg>
      <pc:sldChg chg="modSp add mod modNotesTx">
        <pc:chgData name="광래" userId="05e57e23-19e1-4006-bea8-512a9c271820" providerId="ADAL" clId="{1DECD91B-15CC-46D7-9A77-AF4D3AC05390}" dt="2021-10-15T11:21:35.201" v="16934" actId="20577"/>
        <pc:sldMkLst>
          <pc:docMk/>
          <pc:sldMk cId="3991047043" sldId="280"/>
        </pc:sldMkLst>
        <pc:spChg chg="mod">
          <ac:chgData name="광래" userId="05e57e23-19e1-4006-bea8-512a9c271820" providerId="ADAL" clId="{1DECD91B-15CC-46D7-9A77-AF4D3AC05390}" dt="2021-10-14T07:40:29.918" v="7037" actId="207"/>
          <ac:spMkLst>
            <pc:docMk/>
            <pc:sldMk cId="3991047043" sldId="280"/>
            <ac:spMk id="2" creationId="{3B96BAFD-E4A4-428B-9C1B-0EAE02453B00}"/>
          </ac:spMkLst>
        </pc:spChg>
      </pc:sldChg>
      <pc:sldChg chg="modSp add mod">
        <pc:chgData name="광래" userId="05e57e23-19e1-4006-bea8-512a9c271820" providerId="ADAL" clId="{1DECD91B-15CC-46D7-9A77-AF4D3AC05390}" dt="2021-10-14T07:40:46.598" v="7041" actId="207"/>
        <pc:sldMkLst>
          <pc:docMk/>
          <pc:sldMk cId="2146884296" sldId="281"/>
        </pc:sldMkLst>
        <pc:spChg chg="mod">
          <ac:chgData name="광래" userId="05e57e23-19e1-4006-bea8-512a9c271820" providerId="ADAL" clId="{1DECD91B-15CC-46D7-9A77-AF4D3AC05390}" dt="2021-10-14T07:40:46.598" v="7041" actId="207"/>
          <ac:spMkLst>
            <pc:docMk/>
            <pc:sldMk cId="2146884296" sldId="281"/>
            <ac:spMk id="2" creationId="{3B96BAFD-E4A4-428B-9C1B-0EAE02453B00}"/>
          </ac:spMkLst>
        </pc:spChg>
      </pc:sldChg>
      <pc:sldChg chg="modSp add mod modNotesTx">
        <pc:chgData name="광래" userId="05e57e23-19e1-4006-bea8-512a9c271820" providerId="ADAL" clId="{1DECD91B-15CC-46D7-9A77-AF4D3AC05390}" dt="2021-10-15T08:54:37.669" v="7974" actId="20577"/>
        <pc:sldMkLst>
          <pc:docMk/>
          <pc:sldMk cId="3590275125" sldId="282"/>
        </pc:sldMkLst>
        <pc:spChg chg="mod">
          <ac:chgData name="광래" userId="05e57e23-19e1-4006-bea8-512a9c271820" providerId="ADAL" clId="{1DECD91B-15CC-46D7-9A77-AF4D3AC05390}" dt="2021-10-15T08:54:26.400" v="7938" actId="207"/>
          <ac:spMkLst>
            <pc:docMk/>
            <pc:sldMk cId="3590275125" sldId="282"/>
            <ac:spMk id="2" creationId="{3B96BAFD-E4A4-428B-9C1B-0EAE02453B00}"/>
          </ac:spMkLst>
        </pc:spChg>
      </pc:sldChg>
      <pc:sldMasterChg chg="modSp modSldLayout">
        <pc:chgData name="광래" userId="05e57e23-19e1-4006-bea8-512a9c271820" providerId="ADAL" clId="{1DECD91B-15CC-46D7-9A77-AF4D3AC05390}" dt="2021-10-12T06:29:15.381" v="125"/>
        <pc:sldMasterMkLst>
          <pc:docMk/>
          <pc:sldMasterMk cId="2320518694" sldId="2147483648"/>
        </pc:sldMasterMkLst>
        <pc:spChg chg="mod">
          <ac:chgData name="광래" userId="05e57e23-19e1-4006-bea8-512a9c271820" providerId="ADAL" clId="{1DECD91B-15CC-46D7-9A77-AF4D3AC05390}" dt="2021-10-12T06:29:15.381" v="125"/>
          <ac:spMkLst>
            <pc:docMk/>
            <pc:sldMasterMk cId="2320518694" sldId="2147483648"/>
            <ac:spMk id="2" creationId="{C8852B97-B2E1-4DE8-89FE-DBEE7858E5F6}"/>
          </ac:spMkLst>
        </pc:sp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426550237" sldId="2147483649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6550237" sldId="2147483649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6550237" sldId="2147483649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6550237" sldId="2147483649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6550237" sldId="2147483649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6550237" sldId="2147483649"/>
              <ac:spMk id="2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6550237" sldId="2147483649"/>
              <ac:spMk id="24" creationId="{00000000-0000-0000-0000-000000000000}"/>
            </ac:spMkLst>
          </pc:spChg>
          <pc:picChg chg="mod">
            <ac:chgData name="광래" userId="05e57e23-19e1-4006-bea8-512a9c271820" providerId="ADAL" clId="{1DECD91B-15CC-46D7-9A77-AF4D3AC05390}" dt="2021-10-12T06:29:15.381" v="125"/>
            <ac:picMkLst>
              <pc:docMk/>
              <pc:sldMasterMk cId="352884639" sldId="2147483685"/>
              <pc:sldLayoutMk cId="3426550237" sldId="2147483649"/>
              <ac:picMk id="19" creationId="{00000000-0000-0000-0000-000000000000}"/>
            </ac:picMkLst>
          </pc:pic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1211650848" sldId="2147483660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3" creationId="{EF4CACF6-B922-472E-9E88-D79DCAA5FF0D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1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1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19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211650848" sldId="2147483660"/>
              <ac:spMk id="22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751327700" sldId="2147483661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751327700" sldId="2147483661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751327700" sldId="2147483661"/>
              <ac:spMk id="1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751327700" sldId="2147483661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751327700" sldId="2147483661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751327700" sldId="2147483661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751327700" sldId="2147483661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751327700" sldId="2147483661"/>
              <ac:spMk id="23" creationId="{00000000-0000-0000-0000-000000000000}"/>
            </ac:spMkLst>
          </pc:spChg>
          <pc:picChg chg="mod">
            <ac:chgData name="광래" userId="05e57e23-19e1-4006-bea8-512a9c271820" providerId="ADAL" clId="{1DECD91B-15CC-46D7-9A77-AF4D3AC05390}" dt="2021-10-12T06:29:15.381" v="125"/>
            <ac:picMkLst>
              <pc:docMk/>
              <pc:sldMasterMk cId="352884639" sldId="2147483685"/>
              <pc:sldLayoutMk cId="751327700" sldId="2147483661"/>
              <ac:picMk id="10" creationId="{00000000-0000-0000-0000-000000000000}"/>
            </ac:picMkLst>
          </pc:pic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043483935" sldId="2147483662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10" creationId="{6996511F-20C7-4EA5-B0C1-D887E507DBBD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1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043483935" sldId="2147483662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1982541204" sldId="2147483663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2541204" sldId="2147483663"/>
              <ac:spMk id="9" creationId="{E58E4089-B260-485F-A9AB-B4D88281CDC4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2541204" sldId="2147483663"/>
              <ac:spMk id="1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2541204" sldId="2147483663"/>
              <ac:spMk id="1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2541204" sldId="2147483663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2541204" sldId="2147483663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2541204" sldId="2147483663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2541204" sldId="2147483663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93918760" sldId="2147483665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3" creationId="{CE9817AF-0504-4C96-A8C5-14AEE68782D8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9" creationId="{796CF6C8-0B5C-4FCC-BEAA-DCD93240D83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93918760" sldId="2147483665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556333366" sldId="2147483666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9" creationId="{3FB6F9A6-0EC5-48EF-A210-BFBEF2BE9B5C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10" creationId="{F592C056-1BB8-4D1D-AA54-3FAF319E2FA6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556333366" sldId="2147483666"/>
              <ac:spMk id="18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2320518694" sldId="2147483648"/>
            <pc:sldLayoutMk cId="587503194" sldId="2147483667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2320518694" sldId="2147483648"/>
              <pc:sldLayoutMk cId="587503194" sldId="2147483667"/>
              <ac:spMk id="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2320518694" sldId="2147483648"/>
              <pc:sldLayoutMk cId="587503194" sldId="2147483667"/>
              <ac:spMk id="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2320518694" sldId="2147483648"/>
              <pc:sldLayoutMk cId="587503194" sldId="2147483667"/>
              <ac:spMk id="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2320518694" sldId="2147483648"/>
              <pc:sldLayoutMk cId="587503194" sldId="2147483667"/>
              <ac:spMk id="13" creationId="{00000000-0000-0000-0000-000000000000}"/>
            </ac:spMkLst>
          </pc:spChg>
          <pc:picChg chg="mod">
            <ac:chgData name="광래" userId="05e57e23-19e1-4006-bea8-512a9c271820" providerId="ADAL" clId="{1DECD91B-15CC-46D7-9A77-AF4D3AC05390}" dt="2021-10-12T06:29:15.381" v="125"/>
            <ac:picMkLst>
              <pc:docMk/>
              <pc:sldMasterMk cId="2320518694" sldId="2147483648"/>
              <pc:sldLayoutMk cId="587503194" sldId="2147483667"/>
              <ac:picMk id="19" creationId="{00000000-0000-0000-0000-000000000000}"/>
            </ac:picMkLst>
          </pc:pic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2066678536" sldId="2147483668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9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1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29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3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066678536" sldId="2147483668"/>
              <ac:spMk id="31" creationId="{00000000-0000-0000-0000-000000000000}"/>
            </ac:spMkLst>
          </pc:spChg>
          <pc:picChg chg="mod">
            <ac:chgData name="광래" userId="05e57e23-19e1-4006-bea8-512a9c271820" providerId="ADAL" clId="{1DECD91B-15CC-46D7-9A77-AF4D3AC05390}" dt="2021-10-12T06:29:15.381" v="125"/>
            <ac:picMkLst>
              <pc:docMk/>
              <pc:sldMasterMk cId="352884639" sldId="2147483685"/>
              <pc:sldLayoutMk cId="2066678536" sldId="2147483668"/>
              <ac:picMk id="19" creationId="{00000000-0000-0000-0000-000000000000}"/>
            </ac:picMkLst>
          </pc:pic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984632330" sldId="2147483669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9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1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2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2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2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2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2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2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29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3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3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3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984632330" sldId="2147483669"/>
              <ac:spMk id="34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2223090444" sldId="2147483670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223090444" sldId="2147483670"/>
              <ac:spMk id="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223090444" sldId="2147483670"/>
              <ac:spMk id="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223090444" sldId="2147483670"/>
              <ac:spMk id="11" creationId="{EDA10F21-4BEB-4B4C-A890-41D848CB8D87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223090444" sldId="2147483670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223090444" sldId="2147483670"/>
              <ac:spMk id="17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1983521037" sldId="2147483671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3521037" sldId="2147483671"/>
              <ac:spMk id="6" creationId="{DB4AAD15-2244-4286-BAA0-ECCD69740C85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3521037" sldId="2147483671"/>
              <ac:spMk id="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3521037" sldId="2147483671"/>
              <ac:spMk id="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3521037" sldId="2147483671"/>
              <ac:spMk id="9" creationId="{6BB45041-B291-4668-BF5F-D0D100F35F5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3521037" sldId="2147483671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983521037" sldId="2147483671"/>
              <ac:spMk id="17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2989338241" sldId="2147483672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8" creationId="{FB93D3BD-C604-4499-9DCD-61155B2692C5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9" creationId="{15EC0AA6-23A7-4B47-BBD7-03E5485C69C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89338241" sldId="2147483672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2976225076" sldId="2147483673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76225076" sldId="2147483673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76225076" sldId="2147483673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76225076" sldId="2147483673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76225076" sldId="2147483673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76225076" sldId="2147483673"/>
              <ac:spMk id="2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976225076" sldId="2147483673"/>
              <ac:spMk id="24" creationId="{00000000-0000-0000-0000-000000000000}"/>
            </ac:spMkLst>
          </pc:spChg>
          <pc:picChg chg="mod">
            <ac:chgData name="광래" userId="05e57e23-19e1-4006-bea8-512a9c271820" providerId="ADAL" clId="{1DECD91B-15CC-46D7-9A77-AF4D3AC05390}" dt="2021-10-12T06:29:15.381" v="125"/>
            <ac:picMkLst>
              <pc:docMk/>
              <pc:sldMasterMk cId="352884639" sldId="2147483685"/>
              <pc:sldLayoutMk cId="2976225076" sldId="2147483673"/>
              <ac:picMk id="19" creationId="{00000000-0000-0000-0000-000000000000}"/>
            </ac:picMkLst>
          </pc:pic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428233535" sldId="2147483674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8233535" sldId="2147483674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8233535" sldId="2147483674"/>
              <ac:spMk id="1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8233535" sldId="2147483674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8233535" sldId="2147483674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8233535" sldId="2147483674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8233535" sldId="2147483674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8233535" sldId="2147483674"/>
              <ac:spMk id="23" creationId="{00000000-0000-0000-0000-000000000000}"/>
            </ac:spMkLst>
          </pc:spChg>
          <pc:picChg chg="mod">
            <ac:chgData name="광래" userId="05e57e23-19e1-4006-bea8-512a9c271820" providerId="ADAL" clId="{1DECD91B-15CC-46D7-9A77-AF4D3AC05390}" dt="2021-10-12T06:29:15.381" v="125"/>
            <ac:picMkLst>
              <pc:docMk/>
              <pc:sldMasterMk cId="352884639" sldId="2147483685"/>
              <pc:sldLayoutMk cId="3428233535" sldId="2147483674"/>
              <ac:picMk id="10" creationId="{00000000-0000-0000-0000-000000000000}"/>
            </ac:picMkLst>
          </pc:pic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1772140311" sldId="2147483675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772140311" sldId="2147483675"/>
              <ac:spMk id="10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772140311" sldId="2147483675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772140311" sldId="2147483675"/>
              <ac:spMk id="13" creationId="{FBA3725E-EF91-4B3B-B419-C9772F1441CE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772140311" sldId="2147483675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772140311" sldId="2147483675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772140311" sldId="2147483675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772140311" sldId="2147483675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881194081" sldId="2147483676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1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1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881194081" sldId="2147483676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263471323" sldId="2147483677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263471323" sldId="2147483677"/>
              <ac:spMk id="6" creationId="{F5F53E1C-A426-4795-8D08-43F251697091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263471323" sldId="2147483677"/>
              <ac:spMk id="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263471323" sldId="2147483677"/>
              <ac:spMk id="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263471323" sldId="2147483677"/>
              <ac:spMk id="9" creationId="{B65F906A-FC4A-4E3B-B088-11AE93EFD613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263471323" sldId="2147483677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263471323" sldId="2147483677"/>
              <ac:spMk id="17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1441760866" sldId="2147483678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441760866" sldId="2147483678"/>
              <ac:spMk id="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441760866" sldId="2147483678"/>
              <ac:spMk id="8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441760866" sldId="2147483678"/>
              <ac:spMk id="11" creationId="{46A43295-2167-4D4B-879F-998612596DB1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441760866" sldId="2147483678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1441760866" sldId="2147483678"/>
              <ac:spMk id="17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2430485295" sldId="2147483679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430485295" sldId="2147483679"/>
              <ac:spMk id="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430485295" sldId="2147483679"/>
              <ac:spMk id="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430485295" sldId="2147483679"/>
              <ac:spMk id="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430485295" sldId="2147483679"/>
              <ac:spMk id="1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2873926401" sldId="2147483680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8" creationId="{D1871E66-547A-4E40-988B-EAE804393954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9" creationId="{17A19021-FFA3-49E5-B453-38C3B212205C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873926401" sldId="2147483680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362134651" sldId="2147483681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8" creationId="{7BEC26A2-B8D1-4A79-A9F7-C5D87D533D57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9" creationId="{464BCB1E-5BC2-4854-B3FB-0520E94E161B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11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16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1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2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62134651" sldId="2147483681"/>
              <ac:spMk id="2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310954527" sldId="2147483682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10954527" sldId="2147483682"/>
              <ac:spMk id="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10954527" sldId="2147483682"/>
              <ac:spMk id="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10954527" sldId="2147483682"/>
              <ac:spMk id="4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310954527" sldId="2147483682"/>
              <ac:spMk id="13" creationId="{00000000-0000-0000-0000-000000000000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2639856" sldId="2147483683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639856" sldId="2147483683"/>
              <ac:spMk id="3" creationId="{790E6E2D-745D-4746-A6E7-9BB3A623177A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639856" sldId="2147483683"/>
              <ac:spMk id="4" creationId="{E25DC7F7-5C19-4542-B919-E31B20C33ED2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2639856" sldId="2147483683"/>
              <ac:spMk id="5" creationId="{9C6C1BF7-DDB0-4703-96D8-FBAFC93721C3}"/>
            </ac:spMkLst>
          </pc:spChg>
        </pc:sldLayoutChg>
        <pc:sldLayoutChg chg="modSp">
          <pc:chgData name="광래" userId="05e57e23-19e1-4006-bea8-512a9c271820" providerId="ADAL" clId="{1DECD91B-15CC-46D7-9A77-AF4D3AC05390}" dt="2021-10-12T06:29:15.381" v="125"/>
          <pc:sldLayoutMkLst>
            <pc:docMk/>
            <pc:sldMasterMk cId="352884639" sldId="2147483685"/>
            <pc:sldLayoutMk cId="342081839" sldId="2147483684"/>
          </pc:sldLayoutMkLst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081839" sldId="2147483684"/>
              <ac:spMk id="5" creationId="{E11CCE9C-379F-4D7E-8192-F04DEED10CC3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081839" sldId="2147483684"/>
              <ac:spMk id="7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081839" sldId="2147483684"/>
              <ac:spMk id="15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29:15.381" v="125"/>
            <ac:spMkLst>
              <pc:docMk/>
              <pc:sldMasterMk cId="352884639" sldId="2147483685"/>
              <pc:sldLayoutMk cId="342081839" sldId="2147483684"/>
              <ac:spMk id="17" creationId="{00000000-0000-0000-0000-000000000000}"/>
            </ac:spMkLst>
          </pc:spChg>
        </pc:sldLayoutChg>
      </pc:sldMasterChg>
      <pc:sldMasterChg chg="addSldLayout delSldLayout modSldLayout">
        <pc:chgData name="광래" userId="05e57e23-19e1-4006-bea8-512a9c271820" providerId="ADAL" clId="{1DECD91B-15CC-46D7-9A77-AF4D3AC05390}" dt="2021-10-14T07:34:56.558" v="6770" actId="255"/>
        <pc:sldMasterMkLst>
          <pc:docMk/>
          <pc:sldMasterMk cId="352884639" sldId="2147483685"/>
        </pc:sldMasterMkLst>
        <pc:sldLayoutChg chg="add del">
          <pc:chgData name="광래" userId="05e57e23-19e1-4006-bea8-512a9c271820" providerId="ADAL" clId="{1DECD91B-15CC-46D7-9A77-AF4D3AC05390}" dt="2021-10-12T06:32:13.508" v="171" actId="2696"/>
          <pc:sldLayoutMkLst>
            <pc:docMk/>
            <pc:sldMasterMk cId="352884639" sldId="2147483685"/>
            <pc:sldLayoutMk cId="1211650848" sldId="2147483660"/>
          </pc:sldLayoutMkLst>
        </pc:sldLayoutChg>
        <pc:sldLayoutChg chg="del">
          <pc:chgData name="광래" userId="05e57e23-19e1-4006-bea8-512a9c271820" providerId="ADAL" clId="{1DECD91B-15CC-46D7-9A77-AF4D3AC05390}" dt="2021-10-12T06:31:48.956" v="158" actId="2696"/>
          <pc:sldLayoutMkLst>
            <pc:docMk/>
            <pc:sldMasterMk cId="352884639" sldId="2147483685"/>
            <pc:sldLayoutMk cId="393918760" sldId="2147483665"/>
          </pc:sldLayoutMkLst>
        </pc:sldLayoutChg>
        <pc:sldLayoutChg chg="modSp mod">
          <pc:chgData name="광래" userId="05e57e23-19e1-4006-bea8-512a9c271820" providerId="ADAL" clId="{1DECD91B-15CC-46D7-9A77-AF4D3AC05390}" dt="2021-10-13T08:55:12.042" v="3949" actId="20577"/>
          <pc:sldLayoutMkLst>
            <pc:docMk/>
            <pc:sldMasterMk cId="352884639" sldId="2147483685"/>
            <pc:sldLayoutMk cId="556333366" sldId="2147483666"/>
          </pc:sldLayoutMkLst>
          <pc:spChg chg="mod">
            <ac:chgData name="광래" userId="05e57e23-19e1-4006-bea8-512a9c271820" providerId="ADAL" clId="{1DECD91B-15CC-46D7-9A77-AF4D3AC05390}" dt="2021-10-13T08:54:55.441" v="3947" actId="2711"/>
            <ac:spMkLst>
              <pc:docMk/>
              <pc:sldMasterMk cId="352884639" sldId="2147483685"/>
              <pc:sldLayoutMk cId="556333366" sldId="2147483666"/>
              <ac:spMk id="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3T08:55:12.042" v="3949" actId="20577"/>
            <ac:spMkLst>
              <pc:docMk/>
              <pc:sldMasterMk cId="352884639" sldId="2147483685"/>
              <pc:sldLayoutMk cId="556333366" sldId="2147483666"/>
              <ac:spMk id="9" creationId="{3FB6F9A6-0EC5-48EF-A210-BFBEF2BE9B5C}"/>
            </ac:spMkLst>
          </pc:spChg>
        </pc:sldLayoutChg>
        <pc:sldLayoutChg chg="del">
          <pc:chgData name="광래" userId="05e57e23-19e1-4006-bea8-512a9c271820" providerId="ADAL" clId="{1DECD91B-15CC-46D7-9A77-AF4D3AC05390}" dt="2021-10-12T06:31:50.332" v="159" actId="2696"/>
          <pc:sldLayoutMkLst>
            <pc:docMk/>
            <pc:sldMasterMk cId="352884639" sldId="2147483685"/>
            <pc:sldLayoutMk cId="984632330" sldId="2147483669"/>
          </pc:sldLayoutMkLst>
        </pc:sldLayoutChg>
        <pc:sldLayoutChg chg="add del">
          <pc:chgData name="광래" userId="05e57e23-19e1-4006-bea8-512a9c271820" providerId="ADAL" clId="{1DECD91B-15CC-46D7-9A77-AF4D3AC05390}" dt="2021-10-12T06:32:12.820" v="170" actId="2696"/>
          <pc:sldLayoutMkLst>
            <pc:docMk/>
            <pc:sldMasterMk cId="352884639" sldId="2147483685"/>
            <pc:sldLayoutMk cId="2223090444" sldId="2147483670"/>
          </pc:sldLayoutMkLst>
        </pc:sldLayoutChg>
        <pc:sldLayoutChg chg="del">
          <pc:chgData name="광래" userId="05e57e23-19e1-4006-bea8-512a9c271820" providerId="ADAL" clId="{1DECD91B-15CC-46D7-9A77-AF4D3AC05390}" dt="2021-10-12T06:31:40.808" v="154" actId="2696"/>
          <pc:sldLayoutMkLst>
            <pc:docMk/>
            <pc:sldMasterMk cId="352884639" sldId="2147483685"/>
            <pc:sldLayoutMk cId="1983521037" sldId="2147483671"/>
          </pc:sldLayoutMkLst>
        </pc:sldLayoutChg>
        <pc:sldLayoutChg chg="del">
          <pc:chgData name="광래" userId="05e57e23-19e1-4006-bea8-512a9c271820" providerId="ADAL" clId="{1DECD91B-15CC-46D7-9A77-AF4D3AC05390}" dt="2021-10-12T06:31:47.271" v="157" actId="2696"/>
          <pc:sldLayoutMkLst>
            <pc:docMk/>
            <pc:sldMasterMk cId="352884639" sldId="2147483685"/>
            <pc:sldLayoutMk cId="2989338241" sldId="2147483672"/>
          </pc:sldLayoutMkLst>
        </pc:sldLayoutChg>
        <pc:sldLayoutChg chg="modSp mod">
          <pc:chgData name="광래" userId="05e57e23-19e1-4006-bea8-512a9c271820" providerId="ADAL" clId="{1DECD91B-15CC-46D7-9A77-AF4D3AC05390}" dt="2021-10-14T07:34:56.558" v="6770" actId="255"/>
          <pc:sldLayoutMkLst>
            <pc:docMk/>
            <pc:sldMasterMk cId="352884639" sldId="2147483685"/>
            <pc:sldLayoutMk cId="3881194081" sldId="2147483676"/>
          </pc:sldLayoutMkLst>
          <pc:spChg chg="mod">
            <ac:chgData name="광래" userId="05e57e23-19e1-4006-bea8-512a9c271820" providerId="ADAL" clId="{1DECD91B-15CC-46D7-9A77-AF4D3AC05390}" dt="2021-10-14T07:34:56.558" v="6770" actId="255"/>
            <ac:spMkLst>
              <pc:docMk/>
              <pc:sldMasterMk cId="352884639" sldId="2147483685"/>
              <pc:sldLayoutMk cId="3881194081" sldId="2147483676"/>
              <ac:spMk id="1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4T07:34:44.581" v="6766" actId="1076"/>
            <ac:spMkLst>
              <pc:docMk/>
              <pc:sldMasterMk cId="352884639" sldId="2147483685"/>
              <pc:sldLayoutMk cId="3881194081" sldId="2147483676"/>
              <ac:spMk id="15" creationId="{00000000-0000-0000-0000-000000000000}"/>
            </ac:spMkLst>
          </pc:spChg>
        </pc:sldLayoutChg>
        <pc:sldLayoutChg chg="del">
          <pc:chgData name="광래" userId="05e57e23-19e1-4006-bea8-512a9c271820" providerId="ADAL" clId="{1DECD91B-15CC-46D7-9A77-AF4D3AC05390}" dt="2021-10-12T06:31:33.812" v="153" actId="2696"/>
          <pc:sldLayoutMkLst>
            <pc:docMk/>
            <pc:sldMasterMk cId="352884639" sldId="2147483685"/>
            <pc:sldLayoutMk cId="3263471323" sldId="2147483677"/>
          </pc:sldLayoutMkLst>
        </pc:sldLayoutChg>
        <pc:sldLayoutChg chg="add del">
          <pc:chgData name="광래" userId="05e57e23-19e1-4006-bea8-512a9c271820" providerId="ADAL" clId="{1DECD91B-15CC-46D7-9A77-AF4D3AC05390}" dt="2021-10-12T06:32:12.036" v="169" actId="2696"/>
          <pc:sldLayoutMkLst>
            <pc:docMk/>
            <pc:sldMasterMk cId="352884639" sldId="2147483685"/>
            <pc:sldLayoutMk cId="1441760866" sldId="2147483678"/>
          </pc:sldLayoutMkLst>
        </pc:sldLayoutChg>
        <pc:sldLayoutChg chg="modSp mod">
          <pc:chgData name="광래" userId="05e57e23-19e1-4006-bea8-512a9c271820" providerId="ADAL" clId="{1DECD91B-15CC-46D7-9A77-AF4D3AC05390}" dt="2021-10-12T06:47:15.107" v="278" actId="2085"/>
          <pc:sldLayoutMkLst>
            <pc:docMk/>
            <pc:sldMasterMk cId="352884639" sldId="2147483685"/>
            <pc:sldLayoutMk cId="2430485295" sldId="2147483679"/>
          </pc:sldLayoutMkLst>
          <pc:spChg chg="mod">
            <ac:chgData name="광래" userId="05e57e23-19e1-4006-bea8-512a9c271820" providerId="ADAL" clId="{1DECD91B-15CC-46D7-9A77-AF4D3AC05390}" dt="2021-10-12T06:46:11.190" v="249" actId="207"/>
            <ac:spMkLst>
              <pc:docMk/>
              <pc:sldMasterMk cId="352884639" sldId="2147483685"/>
              <pc:sldLayoutMk cId="2430485295" sldId="2147483679"/>
              <ac:spMk id="2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47:15.107" v="278" actId="2085"/>
            <ac:spMkLst>
              <pc:docMk/>
              <pc:sldMasterMk cId="352884639" sldId="2147483685"/>
              <pc:sldLayoutMk cId="2430485295" sldId="2147483679"/>
              <ac:spMk id="3" creationId="{00000000-0000-0000-0000-000000000000}"/>
            </ac:spMkLst>
          </pc:spChg>
          <pc:spChg chg="mod">
            <ac:chgData name="광래" userId="05e57e23-19e1-4006-bea8-512a9c271820" providerId="ADAL" clId="{1DECD91B-15CC-46D7-9A77-AF4D3AC05390}" dt="2021-10-12T06:47:12.977" v="276" actId="207"/>
            <ac:spMkLst>
              <pc:docMk/>
              <pc:sldMasterMk cId="352884639" sldId="2147483685"/>
              <pc:sldLayoutMk cId="2430485295" sldId="2147483679"/>
              <ac:spMk id="13" creationId="{00000000-0000-0000-0000-000000000000}"/>
            </ac:spMkLst>
          </pc:spChg>
        </pc:sldLayoutChg>
        <pc:sldLayoutChg chg="del">
          <pc:chgData name="광래" userId="05e57e23-19e1-4006-bea8-512a9c271820" providerId="ADAL" clId="{1DECD91B-15CC-46D7-9A77-AF4D3AC05390}" dt="2021-10-12T06:31:43.975" v="155" actId="2696"/>
          <pc:sldLayoutMkLst>
            <pc:docMk/>
            <pc:sldMasterMk cId="352884639" sldId="2147483685"/>
            <pc:sldLayoutMk cId="2873926401" sldId="2147483680"/>
          </pc:sldLayoutMkLst>
        </pc:sldLayoutChg>
        <pc:sldLayoutChg chg="modSp del mod">
          <pc:chgData name="광래" userId="05e57e23-19e1-4006-bea8-512a9c271820" providerId="ADAL" clId="{1DECD91B-15CC-46D7-9A77-AF4D3AC05390}" dt="2021-10-12T06:31:45.156" v="156" actId="2696"/>
          <pc:sldLayoutMkLst>
            <pc:docMk/>
            <pc:sldMasterMk cId="352884639" sldId="2147483685"/>
            <pc:sldLayoutMk cId="3362134651" sldId="2147483681"/>
          </pc:sldLayoutMkLst>
          <pc:spChg chg="mod">
            <ac:chgData name="광래" userId="05e57e23-19e1-4006-bea8-512a9c271820" providerId="ADAL" clId="{1DECD91B-15CC-46D7-9A77-AF4D3AC05390}" dt="2021-10-12T06:31:20.008" v="151" actId="14100"/>
            <ac:spMkLst>
              <pc:docMk/>
              <pc:sldMasterMk cId="352884639" sldId="2147483685"/>
              <pc:sldLayoutMk cId="3362134651" sldId="2147483681"/>
              <ac:spMk id="8" creationId="{7BEC26A2-B8D1-4A79-A9F7-C5D87D533D57}"/>
            </ac:spMkLst>
          </pc:spChg>
          <pc:spChg chg="mod">
            <ac:chgData name="광래" userId="05e57e23-19e1-4006-bea8-512a9c271820" providerId="ADAL" clId="{1DECD91B-15CC-46D7-9A77-AF4D3AC05390}" dt="2021-10-12T06:31:02.728" v="148" actId="14100"/>
            <ac:spMkLst>
              <pc:docMk/>
              <pc:sldMasterMk cId="352884639" sldId="2147483685"/>
              <pc:sldLayoutMk cId="3362134651" sldId="2147483681"/>
              <ac:spMk id="16" creationId="{00000000-0000-0000-0000-000000000000}"/>
            </ac:spMkLst>
          </pc:spChg>
        </pc:sldLayoutChg>
        <pc:sldLayoutChg chg="del">
          <pc:chgData name="광래" userId="05e57e23-19e1-4006-bea8-512a9c271820" providerId="ADAL" clId="{1DECD91B-15CC-46D7-9A77-AF4D3AC05390}" dt="2021-10-12T06:31:29.842" v="152" actId="2696"/>
          <pc:sldLayoutMkLst>
            <pc:docMk/>
            <pc:sldMasterMk cId="352884639" sldId="2147483685"/>
            <pc:sldLayoutMk cId="2639856" sldId="2147483683"/>
          </pc:sldLayoutMkLst>
        </pc:sldLayoutChg>
        <pc:sldLayoutChg chg="add del">
          <pc:chgData name="광래" userId="05e57e23-19e1-4006-bea8-512a9c271820" providerId="ADAL" clId="{1DECD91B-15CC-46D7-9A77-AF4D3AC05390}" dt="2021-10-12T06:32:11.167" v="168" actId="2696"/>
          <pc:sldLayoutMkLst>
            <pc:docMk/>
            <pc:sldMasterMk cId="352884639" sldId="2147483685"/>
            <pc:sldLayoutMk cId="342081839" sldId="2147483684"/>
          </pc:sldLayoutMkLst>
        </pc:sldLayoutChg>
        <pc:sldLayoutChg chg="add del">
          <pc:chgData name="광래" userId="05e57e23-19e1-4006-bea8-512a9c271820" providerId="ADAL" clId="{1DECD91B-15CC-46D7-9A77-AF4D3AC05390}" dt="2021-10-12T06:30:07.545" v="141" actId="2696"/>
          <pc:sldLayoutMkLst>
            <pc:docMk/>
            <pc:sldMasterMk cId="352884639" sldId="2147483685"/>
            <pc:sldLayoutMk cId="3585570391" sldId="2147483697"/>
          </pc:sldLayoutMkLst>
        </pc:sldLayoutChg>
      </pc:sldMasterChg>
      <pc:sldMasterChg chg="modSldLayout">
        <pc:chgData name="광래" userId="05e57e23-19e1-4006-bea8-512a9c271820" providerId="ADAL" clId="{1DECD91B-15CC-46D7-9A77-AF4D3AC05390}" dt="2021-10-12T06:28:51.664" v="118" actId="14100"/>
        <pc:sldMasterMkLst>
          <pc:docMk/>
          <pc:sldMasterMk cId="4114758933" sldId="2147483685"/>
        </pc:sldMasterMkLst>
        <pc:sldLayoutChg chg="modSp mod">
          <pc:chgData name="광래" userId="05e57e23-19e1-4006-bea8-512a9c271820" providerId="ADAL" clId="{1DECD91B-15CC-46D7-9A77-AF4D3AC05390}" dt="2021-10-12T06:28:51.664" v="118" actId="14100"/>
          <pc:sldLayoutMkLst>
            <pc:docMk/>
            <pc:sldMasterMk cId="4114758933" sldId="2147483685"/>
            <pc:sldLayoutMk cId="1099640049" sldId="2147483697"/>
          </pc:sldLayoutMkLst>
          <pc:picChg chg="mod">
            <ac:chgData name="광래" userId="05e57e23-19e1-4006-bea8-512a9c271820" providerId="ADAL" clId="{1DECD91B-15CC-46D7-9A77-AF4D3AC05390}" dt="2021-10-12T06:28:51.664" v="118" actId="14100"/>
            <ac:picMkLst>
              <pc:docMk/>
              <pc:sldMasterMk cId="4114758933" sldId="2147483685"/>
              <pc:sldLayoutMk cId="1099640049" sldId="2147483697"/>
              <ac:picMk id="19" creationId="{00000000-0000-0000-0000-000000000000}"/>
            </ac:picMkLst>
          </pc:picChg>
        </pc:sldLayoutChg>
      </pc:sldMasterChg>
    </pc:docChg>
  </pc:docChgLst>
  <pc:docChgLst>
    <pc:chgData name="김 광래" userId="5b799d31bf9c3033" providerId="LiveId" clId="{D9487288-A543-4894-98A6-860532A97DDC}"/>
    <pc:docChg chg="undo custSel addSld delSld modSld sldOrd modMainMaster">
      <pc:chgData name="김 광래" userId="5b799d31bf9c3033" providerId="LiveId" clId="{D9487288-A543-4894-98A6-860532A97DDC}" dt="2021-10-19T06:51:05.433" v="22618" actId="2696"/>
      <pc:docMkLst>
        <pc:docMk/>
      </pc:docMkLst>
      <pc:sldChg chg="addSp delSp modSp mod delAnim modNotesTx">
        <pc:chgData name="김 광래" userId="5b799d31bf9c3033" providerId="LiveId" clId="{D9487288-A543-4894-98A6-860532A97DDC}" dt="2021-10-18T15:19:39.030" v="22325"/>
        <pc:sldMkLst>
          <pc:docMk/>
          <pc:sldMk cId="1064753327" sldId="257"/>
        </pc:sldMkLst>
        <pc:spChg chg="mod">
          <ac:chgData name="김 광래" userId="5b799d31bf9c3033" providerId="LiveId" clId="{D9487288-A543-4894-98A6-860532A97DDC}" dt="2021-10-18T15:18:00.240" v="22311" actId="20577"/>
          <ac:spMkLst>
            <pc:docMk/>
            <pc:sldMk cId="1064753327" sldId="257"/>
            <ac:spMk id="4" creationId="{FB5E4E5C-B9C9-4277-938F-B1A7F38DB9B8}"/>
          </ac:spMkLst>
        </pc:spChg>
        <pc:spChg chg="mod">
          <ac:chgData name="김 광래" userId="5b799d31bf9c3033" providerId="LiveId" clId="{D9487288-A543-4894-98A6-860532A97DDC}" dt="2021-10-18T10:28:42.477" v="12202" actId="113"/>
          <ac:spMkLst>
            <pc:docMk/>
            <pc:sldMk cId="1064753327" sldId="257"/>
            <ac:spMk id="12" creationId="{B3A597FC-F15C-4CB3-919A-11BE8ACE2D50}"/>
          </ac:spMkLst>
        </pc:spChg>
        <pc:spChg chg="mod">
          <ac:chgData name="김 광래" userId="5b799d31bf9c3033" providerId="LiveId" clId="{D9487288-A543-4894-98A6-860532A97DDC}" dt="2021-10-17T11:17:38.996" v="3859" actId="20577"/>
          <ac:spMkLst>
            <pc:docMk/>
            <pc:sldMk cId="1064753327" sldId="257"/>
            <ac:spMk id="13" creationId="{65AB7AC2-0567-40DF-AC7C-A00501622914}"/>
          </ac:spMkLst>
        </pc:spChg>
        <pc:spChg chg="mod">
          <ac:chgData name="김 광래" userId="5b799d31bf9c3033" providerId="LiveId" clId="{D9487288-A543-4894-98A6-860532A97DDC}" dt="2021-10-17T11:18:08.701" v="3861" actId="20577"/>
          <ac:spMkLst>
            <pc:docMk/>
            <pc:sldMk cId="1064753327" sldId="257"/>
            <ac:spMk id="14" creationId="{1490C597-24EB-410F-96CC-D6BC4F372818}"/>
          </ac:spMkLst>
        </pc:spChg>
        <pc:spChg chg="mod">
          <ac:chgData name="김 광래" userId="5b799d31bf9c3033" providerId="LiveId" clId="{D9487288-A543-4894-98A6-860532A97DDC}" dt="2021-10-18T10:28:34.664" v="12195" actId="20577"/>
          <ac:spMkLst>
            <pc:docMk/>
            <pc:sldMk cId="1064753327" sldId="257"/>
            <ac:spMk id="15" creationId="{55B3D2BD-334C-4D51-8B5A-9EDA0FB69DDE}"/>
          </ac:spMkLst>
        </pc:spChg>
        <pc:picChg chg="add del mod">
          <ac:chgData name="김 광래" userId="5b799d31bf9c3033" providerId="LiveId" clId="{D9487288-A543-4894-98A6-860532A97DDC}" dt="2021-10-18T13:47:17.154" v="19787" actId="21"/>
          <ac:picMkLst>
            <pc:docMk/>
            <pc:sldMk cId="1064753327" sldId="257"/>
            <ac:picMk id="2" creationId="{62375895-6406-4FCB-9E37-C0B6C88CCD8B}"/>
          </ac:picMkLst>
        </pc:picChg>
        <pc:picChg chg="add del mod">
          <ac:chgData name="김 광래" userId="5b799d31bf9c3033" providerId="LiveId" clId="{D9487288-A543-4894-98A6-860532A97DDC}" dt="2021-10-18T13:48:15.767" v="19790" actId="21"/>
          <ac:picMkLst>
            <pc:docMk/>
            <pc:sldMk cId="1064753327" sldId="257"/>
            <ac:picMk id="3" creationId="{BCA4441C-315B-44C8-9D5D-EB6D5510F3F5}"/>
          </ac:picMkLst>
        </pc:picChg>
        <pc:picChg chg="add del mod">
          <ac:chgData name="김 광래" userId="5b799d31bf9c3033" providerId="LiveId" clId="{D9487288-A543-4894-98A6-860532A97DDC}" dt="2021-10-18T15:13:14.806" v="22232" actId="21"/>
          <ac:picMkLst>
            <pc:docMk/>
            <pc:sldMk cId="1064753327" sldId="257"/>
            <ac:picMk id="5" creationId="{018F5029-2825-4FEF-BB76-87773D263E88}"/>
          </ac:picMkLst>
        </pc:picChg>
        <pc:picChg chg="add del mod">
          <ac:chgData name="김 광래" userId="5b799d31bf9c3033" providerId="LiveId" clId="{D9487288-A543-4894-98A6-860532A97DDC}" dt="2021-10-18T15:19:39.030" v="22325"/>
          <ac:picMkLst>
            <pc:docMk/>
            <pc:sldMk cId="1064753327" sldId="257"/>
            <ac:picMk id="6" creationId="{093C9639-0CBD-4FC0-8516-3796D7C22B69}"/>
          </ac:picMkLst>
        </pc:picChg>
        <pc:picChg chg="add mod">
          <ac:chgData name="김 광래" userId="5b799d31bf9c3033" providerId="LiveId" clId="{D9487288-A543-4894-98A6-860532A97DDC}" dt="2021-10-18T15:19:39.030" v="22325"/>
          <ac:picMkLst>
            <pc:docMk/>
            <pc:sldMk cId="1064753327" sldId="257"/>
            <ac:picMk id="7" creationId="{C2F860D8-2C9B-4481-85B8-1F84D8C4251D}"/>
          </ac:picMkLst>
        </pc:picChg>
      </pc:sldChg>
      <pc:sldChg chg="addSp delSp modSp modNotesTx">
        <pc:chgData name="김 광래" userId="5b799d31bf9c3033" providerId="LiveId" clId="{D9487288-A543-4894-98A6-860532A97DDC}" dt="2021-10-18T15:23:20.490" v="22328"/>
        <pc:sldMkLst>
          <pc:docMk/>
          <pc:sldMk cId="4089207001" sldId="258"/>
        </pc:sldMkLst>
        <pc:spChg chg="mod">
          <ac:chgData name="김 광래" userId="5b799d31bf9c3033" providerId="LiveId" clId="{D9487288-A543-4894-98A6-860532A97DDC}" dt="2021-10-18T10:29:37.045" v="12212" actId="20577"/>
          <ac:spMkLst>
            <pc:docMk/>
            <pc:sldMk cId="4089207001" sldId="258"/>
            <ac:spMk id="3" creationId="{78CDE16B-9BD8-4C9B-B848-CE254441FC65}"/>
          </ac:spMkLst>
        </pc:spChg>
        <pc:picChg chg="add del mod">
          <ac:chgData name="김 광래" userId="5b799d31bf9c3033" providerId="LiveId" clId="{D9487288-A543-4894-98A6-860532A97DDC}" dt="2021-10-18T15:22:55.896" v="22327"/>
          <ac:picMkLst>
            <pc:docMk/>
            <pc:sldMk cId="4089207001" sldId="258"/>
            <ac:picMk id="87" creationId="{32A32FEB-BAF8-4E64-90B1-BB998D823823}"/>
          </ac:picMkLst>
        </pc:picChg>
        <pc:picChg chg="add del mod">
          <ac:chgData name="김 광래" userId="5b799d31bf9c3033" providerId="LiveId" clId="{D9487288-A543-4894-98A6-860532A97DDC}" dt="2021-10-18T15:23:20.490" v="22328"/>
          <ac:picMkLst>
            <pc:docMk/>
            <pc:sldMk cId="4089207001" sldId="258"/>
            <ac:picMk id="88" creationId="{68267286-F17F-4292-8284-1C10F744CEDD}"/>
          </ac:picMkLst>
        </pc:picChg>
        <pc:picChg chg="add mod">
          <ac:chgData name="김 광래" userId="5b799d31bf9c3033" providerId="LiveId" clId="{D9487288-A543-4894-98A6-860532A97DDC}" dt="2021-10-18T15:23:20.490" v="22328"/>
          <ac:picMkLst>
            <pc:docMk/>
            <pc:sldMk cId="4089207001" sldId="258"/>
            <ac:picMk id="89" creationId="{8181C3CE-7508-44B2-8F0B-6D24CC7F4698}"/>
          </ac:picMkLst>
        </pc:picChg>
      </pc:sldChg>
      <pc:sldChg chg="addSp delSp modSp mod modAnim modNotesTx">
        <pc:chgData name="김 광래" userId="5b799d31bf9c3033" providerId="LiveId" clId="{D9487288-A543-4894-98A6-860532A97DDC}" dt="2021-10-18T15:35:36.206" v="22336"/>
        <pc:sldMkLst>
          <pc:docMk/>
          <pc:sldMk cId="2112337004" sldId="259"/>
        </pc:sldMkLst>
        <pc:spChg chg="mod">
          <ac:chgData name="김 광래" userId="5b799d31bf9c3033" providerId="LiveId" clId="{D9487288-A543-4894-98A6-860532A97DDC}" dt="2021-10-18T10:49:45.083" v="12882" actId="20577"/>
          <ac:spMkLst>
            <pc:docMk/>
            <pc:sldMk cId="2112337004" sldId="259"/>
            <ac:spMk id="2" creationId="{49FA05E7-F67E-4008-A337-04CDBCF946F8}"/>
          </ac:spMkLst>
        </pc:spChg>
        <pc:spChg chg="mod">
          <ac:chgData name="김 광래" userId="5b799d31bf9c3033" providerId="LiveId" clId="{D9487288-A543-4894-98A6-860532A97DDC}" dt="2021-10-18T10:51:48.029" v="12934" actId="20577"/>
          <ac:spMkLst>
            <pc:docMk/>
            <pc:sldMk cId="2112337004" sldId="259"/>
            <ac:spMk id="3" creationId="{586BF552-847C-4010-994D-C315EE89316B}"/>
          </ac:spMkLst>
        </pc:spChg>
        <pc:picChg chg="add del mod">
          <ac:chgData name="김 광래" userId="5b799d31bf9c3033" providerId="LiveId" clId="{D9487288-A543-4894-98A6-860532A97DDC}" dt="2021-10-18T15:31:47.999" v="22335"/>
          <ac:picMkLst>
            <pc:docMk/>
            <pc:sldMk cId="2112337004" sldId="259"/>
            <ac:picMk id="5" creationId="{99084B9B-3E22-460A-BEAC-FE8AA6F1465E}"/>
          </ac:picMkLst>
        </pc:picChg>
        <pc:picChg chg="add del mod">
          <ac:chgData name="김 광래" userId="5b799d31bf9c3033" providerId="LiveId" clId="{D9487288-A543-4894-98A6-860532A97DDC}" dt="2021-10-18T15:35:36.206" v="22336"/>
          <ac:picMkLst>
            <pc:docMk/>
            <pc:sldMk cId="2112337004" sldId="259"/>
            <ac:picMk id="6" creationId="{33F333A2-3E95-44A0-98A9-70488F50B3A4}"/>
          </ac:picMkLst>
        </pc:picChg>
        <pc:picChg chg="add mod">
          <ac:chgData name="김 광래" userId="5b799d31bf9c3033" providerId="LiveId" clId="{D9487288-A543-4894-98A6-860532A97DDC}" dt="2021-10-18T15:35:36.206" v="22336"/>
          <ac:picMkLst>
            <pc:docMk/>
            <pc:sldMk cId="2112337004" sldId="259"/>
            <ac:picMk id="7" creationId="{15304BA8-6677-450B-91E3-3E770E114A4B}"/>
          </ac:picMkLst>
        </pc:picChg>
      </pc:sldChg>
      <pc:sldChg chg="add del">
        <pc:chgData name="김 광래" userId="5b799d31bf9c3033" providerId="LiveId" clId="{D9487288-A543-4894-98A6-860532A97DDC}" dt="2021-10-19T06:51:05.433" v="22618" actId="2696"/>
        <pc:sldMkLst>
          <pc:docMk/>
          <pc:sldMk cId="279219903" sldId="260"/>
        </pc:sldMkLst>
      </pc:sldChg>
      <pc:sldChg chg="del modNotesTx">
        <pc:chgData name="김 광래" userId="5b799d31bf9c3033" providerId="LiveId" clId="{D9487288-A543-4894-98A6-860532A97DDC}" dt="2021-10-17T11:38:28.363" v="3906" actId="2696"/>
        <pc:sldMkLst>
          <pc:docMk/>
          <pc:sldMk cId="2412381817" sldId="260"/>
        </pc:sldMkLst>
      </pc:sldChg>
      <pc:sldChg chg="addSp delSp modSp mod modAnim modNotesTx">
        <pc:chgData name="김 광래" userId="5b799d31bf9c3033" providerId="LiveId" clId="{D9487288-A543-4894-98A6-860532A97DDC}" dt="2021-10-18T15:37:02.134" v="22338"/>
        <pc:sldMkLst>
          <pc:docMk/>
          <pc:sldMk cId="1530135866" sldId="261"/>
        </pc:sldMkLst>
        <pc:spChg chg="mod">
          <ac:chgData name="김 광래" userId="5b799d31bf9c3033" providerId="LiveId" clId="{D9487288-A543-4894-98A6-860532A97DDC}" dt="2021-10-18T10:59:56.888" v="13263" actId="20577"/>
          <ac:spMkLst>
            <pc:docMk/>
            <pc:sldMk cId="1530135866" sldId="261"/>
            <ac:spMk id="3" creationId="{A4D3ECF6-C84E-45E2-AC43-ED070E7543D4}"/>
          </ac:spMkLst>
        </pc:spChg>
        <pc:spChg chg="mod topLvl">
          <ac:chgData name="김 광래" userId="5b799d31bf9c3033" providerId="LiveId" clId="{D9487288-A543-4894-98A6-860532A97DDC}" dt="2021-10-18T11:17:59.209" v="13823"/>
          <ac:spMkLst>
            <pc:docMk/>
            <pc:sldMk cId="1530135866" sldId="261"/>
            <ac:spMk id="6" creationId="{0A6DB629-C55D-48B7-BA22-2FB8ABEDDC23}"/>
          </ac:spMkLst>
        </pc:spChg>
        <pc:spChg chg="mod topLvl">
          <ac:chgData name="김 광래" userId="5b799d31bf9c3033" providerId="LiveId" clId="{D9487288-A543-4894-98A6-860532A97DDC}" dt="2021-10-18T11:04:14.568" v="13358" actId="165"/>
          <ac:spMkLst>
            <pc:docMk/>
            <pc:sldMk cId="1530135866" sldId="261"/>
            <ac:spMk id="12" creationId="{D1ECB3E2-6F0C-4F65-95DF-4EB2485A06A2}"/>
          </ac:spMkLst>
        </pc:spChg>
        <pc:grpChg chg="add del mod">
          <ac:chgData name="김 광래" userId="5b799d31bf9c3033" providerId="LiveId" clId="{D9487288-A543-4894-98A6-860532A97DDC}" dt="2021-10-18T11:04:14.568" v="13358" actId="165"/>
          <ac:grpSpMkLst>
            <pc:docMk/>
            <pc:sldMk cId="1530135866" sldId="261"/>
            <ac:grpSpMk id="9" creationId="{BB75F506-2873-467B-BE2A-AAFF800AB013}"/>
          </ac:grpSpMkLst>
        </pc:grpChg>
        <pc:graphicFrameChg chg="mod topLvl">
          <ac:chgData name="김 광래" userId="5b799d31bf9c3033" providerId="LiveId" clId="{D9487288-A543-4894-98A6-860532A97DDC}" dt="2021-10-18T11:04:14.568" v="13358" actId="165"/>
          <ac:graphicFrameMkLst>
            <pc:docMk/>
            <pc:sldMk cId="1530135866" sldId="261"/>
            <ac:graphicFrameMk id="4" creationId="{B2EBCF40-E3A3-41CE-9367-F0AB07E114E8}"/>
          </ac:graphicFrameMkLst>
        </pc:graphicFrameChg>
        <pc:picChg chg="add del mod">
          <ac:chgData name="김 광래" userId="5b799d31bf9c3033" providerId="LiveId" clId="{D9487288-A543-4894-98A6-860532A97DDC}" dt="2021-10-18T15:35:36.206" v="22336"/>
          <ac:picMkLst>
            <pc:docMk/>
            <pc:sldMk cId="1530135866" sldId="261"/>
            <ac:picMk id="10" creationId="{94D3452F-AC6A-4B04-B18E-203E3DEA50F2}"/>
          </ac:picMkLst>
        </pc:picChg>
        <pc:picChg chg="add del mod">
          <ac:chgData name="김 광래" userId="5b799d31bf9c3033" providerId="LiveId" clId="{D9487288-A543-4894-98A6-860532A97DDC}" dt="2021-10-18T15:36:03.162" v="22337"/>
          <ac:picMkLst>
            <pc:docMk/>
            <pc:sldMk cId="1530135866" sldId="261"/>
            <ac:picMk id="13" creationId="{F01D4C69-5FCB-4BE8-ADA6-B750BFF7BB11}"/>
          </ac:picMkLst>
        </pc:picChg>
        <pc:picChg chg="add del mod">
          <ac:chgData name="김 광래" userId="5b799d31bf9c3033" providerId="LiveId" clId="{D9487288-A543-4894-98A6-860532A97DDC}" dt="2021-10-18T15:37:02.134" v="22338"/>
          <ac:picMkLst>
            <pc:docMk/>
            <pc:sldMk cId="1530135866" sldId="261"/>
            <ac:picMk id="14" creationId="{57067789-3BFC-4B3D-ACE4-19F91ED1036A}"/>
          </ac:picMkLst>
        </pc:picChg>
        <pc:picChg chg="add mod">
          <ac:chgData name="김 광래" userId="5b799d31bf9c3033" providerId="LiveId" clId="{D9487288-A543-4894-98A6-860532A97DDC}" dt="2021-10-18T15:37:02.134" v="22338"/>
          <ac:picMkLst>
            <pc:docMk/>
            <pc:sldMk cId="1530135866" sldId="261"/>
            <ac:picMk id="15" creationId="{C9CCE776-8FC9-4F63-A08E-058DDDCC3336}"/>
          </ac:picMkLst>
        </pc:picChg>
        <pc:cxnChg chg="mod topLvl">
          <ac:chgData name="김 광래" userId="5b799d31bf9c3033" providerId="LiveId" clId="{D9487288-A543-4894-98A6-860532A97DDC}" dt="2021-10-18T11:04:14.568" v="13358" actId="165"/>
          <ac:cxnSpMkLst>
            <pc:docMk/>
            <pc:sldMk cId="1530135866" sldId="261"/>
            <ac:cxnSpMk id="8" creationId="{AA7B2A35-7A08-4129-8E4A-AC4AB423719B}"/>
          </ac:cxnSpMkLst>
        </pc:cxnChg>
        <pc:cxnChg chg="mod topLvl">
          <ac:chgData name="김 광래" userId="5b799d31bf9c3033" providerId="LiveId" clId="{D9487288-A543-4894-98A6-860532A97DDC}" dt="2021-10-18T11:04:14.568" v="13358" actId="165"/>
          <ac:cxnSpMkLst>
            <pc:docMk/>
            <pc:sldMk cId="1530135866" sldId="261"/>
            <ac:cxnSpMk id="11" creationId="{083CFD55-5DA9-4D7E-AC8E-C53871EA902B}"/>
          </ac:cxnSpMkLst>
        </pc:cxnChg>
      </pc:sldChg>
      <pc:sldChg chg="addSp delSp modSp mod modAnim modNotesTx">
        <pc:chgData name="김 광래" userId="5b799d31bf9c3033" providerId="LiveId" clId="{D9487288-A543-4894-98A6-860532A97DDC}" dt="2021-10-18T15:37:40.950" v="22339"/>
        <pc:sldMkLst>
          <pc:docMk/>
          <pc:sldMk cId="2596261729" sldId="262"/>
        </pc:sldMkLst>
        <pc:spChg chg="mod">
          <ac:chgData name="김 광래" userId="5b799d31bf9c3033" providerId="LiveId" clId="{D9487288-A543-4894-98A6-860532A97DDC}" dt="2021-10-18T11:01:03.235" v="13270" actId="20577"/>
          <ac:spMkLst>
            <pc:docMk/>
            <pc:sldMk cId="2596261729" sldId="262"/>
            <ac:spMk id="2" creationId="{CFC3DAD4-5AFA-4759-BFDA-98823EB983DE}"/>
          </ac:spMkLst>
        </pc:spChg>
        <pc:spChg chg="mod topLvl">
          <ac:chgData name="김 광래" userId="5b799d31bf9c3033" providerId="LiveId" clId="{D9487288-A543-4894-98A6-860532A97DDC}" dt="2021-10-18T11:04:40.618" v="13362" actId="165"/>
          <ac:spMkLst>
            <pc:docMk/>
            <pc:sldMk cId="2596261729" sldId="262"/>
            <ac:spMk id="3" creationId="{0A33AC97-D4E8-4471-9092-499FBBC7002E}"/>
          </ac:spMkLst>
        </pc:spChg>
        <pc:spChg chg="mod">
          <ac:chgData name="김 광래" userId="5b799d31bf9c3033" providerId="LiveId" clId="{D9487288-A543-4894-98A6-860532A97DDC}" dt="2021-10-18T11:06:30.782" v="13382" actId="20577"/>
          <ac:spMkLst>
            <pc:docMk/>
            <pc:sldMk cId="2596261729" sldId="262"/>
            <ac:spMk id="10" creationId="{2F2AE479-382E-412C-BB0A-BC7AB24E2720}"/>
          </ac:spMkLst>
        </pc:spChg>
        <pc:spChg chg="mod topLvl">
          <ac:chgData name="김 광래" userId="5b799d31bf9c3033" providerId="LiveId" clId="{D9487288-A543-4894-98A6-860532A97DDC}" dt="2021-10-18T11:04:40.618" v="13362" actId="165"/>
          <ac:spMkLst>
            <pc:docMk/>
            <pc:sldMk cId="2596261729" sldId="262"/>
            <ac:spMk id="11" creationId="{57425A9F-43BE-4F85-BD82-702A55F96F29}"/>
          </ac:spMkLst>
        </pc:spChg>
        <pc:spChg chg="mod topLvl">
          <ac:chgData name="김 광래" userId="5b799d31bf9c3033" providerId="LiveId" clId="{D9487288-A543-4894-98A6-860532A97DDC}" dt="2021-10-18T11:04:40.618" v="13362" actId="165"/>
          <ac:spMkLst>
            <pc:docMk/>
            <pc:sldMk cId="2596261729" sldId="262"/>
            <ac:spMk id="12" creationId="{71566221-CFDE-4629-9FA6-CBE8C0F30734}"/>
          </ac:spMkLst>
        </pc:spChg>
        <pc:spChg chg="mod topLvl">
          <ac:chgData name="김 광래" userId="5b799d31bf9c3033" providerId="LiveId" clId="{D9487288-A543-4894-98A6-860532A97DDC}" dt="2021-10-18T11:04:40.618" v="13362" actId="165"/>
          <ac:spMkLst>
            <pc:docMk/>
            <pc:sldMk cId="2596261729" sldId="262"/>
            <ac:spMk id="24" creationId="{20CE5B8F-2EC6-442E-9F61-7E4671B7E873}"/>
          </ac:spMkLst>
        </pc:spChg>
        <pc:spChg chg="mod topLvl">
          <ac:chgData name="김 광래" userId="5b799d31bf9c3033" providerId="LiveId" clId="{D9487288-A543-4894-98A6-860532A97DDC}" dt="2021-10-18T11:04:40.618" v="13362" actId="165"/>
          <ac:spMkLst>
            <pc:docMk/>
            <pc:sldMk cId="2596261729" sldId="262"/>
            <ac:spMk id="25" creationId="{3532D3B1-8BAD-45EB-89B9-DEFAE3445472}"/>
          </ac:spMkLst>
        </pc:spChg>
        <pc:grpChg chg="add del mod">
          <ac:chgData name="김 광래" userId="5b799d31bf9c3033" providerId="LiveId" clId="{D9487288-A543-4894-98A6-860532A97DDC}" dt="2021-10-18T11:04:40.618" v="13362" actId="165"/>
          <ac:grpSpMkLst>
            <pc:docMk/>
            <pc:sldMk cId="2596261729" sldId="262"/>
            <ac:grpSpMk id="5" creationId="{3BB6A66E-7AF5-4003-98CC-B2C8310BCB37}"/>
          </ac:grpSpMkLst>
        </pc:grpChg>
        <pc:graphicFrameChg chg="mod topLvl">
          <ac:chgData name="김 광래" userId="5b799d31bf9c3033" providerId="LiveId" clId="{D9487288-A543-4894-98A6-860532A97DDC}" dt="2021-10-18T11:04:40.618" v="13362" actId="165"/>
          <ac:graphicFrameMkLst>
            <pc:docMk/>
            <pc:sldMk cId="2596261729" sldId="262"/>
            <ac:graphicFrameMk id="7" creationId="{8B0A2125-4FB7-4CA1-B14E-3C2AF34B9BC8}"/>
          </ac:graphicFrameMkLst>
        </pc:graphicFrameChg>
        <pc:picChg chg="add del mod">
          <ac:chgData name="김 광래" userId="5b799d31bf9c3033" providerId="LiveId" clId="{D9487288-A543-4894-98A6-860532A97DDC}" dt="2021-10-18T15:37:40.950" v="22339"/>
          <ac:picMkLst>
            <pc:docMk/>
            <pc:sldMk cId="2596261729" sldId="262"/>
            <ac:picMk id="6" creationId="{996E9554-312A-481C-B987-159FA15867B8}"/>
          </ac:picMkLst>
        </pc:picChg>
        <pc:picChg chg="add mod">
          <ac:chgData name="김 광래" userId="5b799d31bf9c3033" providerId="LiveId" clId="{D9487288-A543-4894-98A6-860532A97DDC}" dt="2021-10-18T15:37:40.950" v="22339"/>
          <ac:picMkLst>
            <pc:docMk/>
            <pc:sldMk cId="2596261729" sldId="262"/>
            <ac:picMk id="8" creationId="{ABDBC6C4-DE92-4CA7-9FE3-4B7491738D76}"/>
          </ac:picMkLst>
        </pc:picChg>
        <pc:cxnChg chg="mod topLvl">
          <ac:chgData name="김 광래" userId="5b799d31bf9c3033" providerId="LiveId" clId="{D9487288-A543-4894-98A6-860532A97DDC}" dt="2021-10-18T11:04:40.618" v="13362" actId="165"/>
          <ac:cxnSpMkLst>
            <pc:docMk/>
            <pc:sldMk cId="2596261729" sldId="262"/>
            <ac:cxnSpMk id="15" creationId="{CBF777C5-8B44-46CC-AC6B-243911B73D85}"/>
          </ac:cxnSpMkLst>
        </pc:cxnChg>
        <pc:cxnChg chg="mod topLvl">
          <ac:chgData name="김 광래" userId="5b799d31bf9c3033" providerId="LiveId" clId="{D9487288-A543-4894-98A6-860532A97DDC}" dt="2021-10-18T11:04:40.618" v="13362" actId="165"/>
          <ac:cxnSpMkLst>
            <pc:docMk/>
            <pc:sldMk cId="2596261729" sldId="262"/>
            <ac:cxnSpMk id="17" creationId="{715F8C7B-A554-458F-AC79-677E5BB7D6C1}"/>
          </ac:cxnSpMkLst>
        </pc:cxnChg>
      </pc:sldChg>
      <pc:sldChg chg="addSp modSp modAnim modNotesTx">
        <pc:chgData name="김 광래" userId="5b799d31bf9c3033" providerId="LiveId" clId="{D9487288-A543-4894-98A6-860532A97DDC}" dt="2021-10-18T15:42:11.326" v="22340"/>
        <pc:sldMkLst>
          <pc:docMk/>
          <pc:sldMk cId="3248963887" sldId="263"/>
        </pc:sldMkLst>
        <pc:spChg chg="mod">
          <ac:chgData name="김 광래" userId="5b799d31bf9c3033" providerId="LiveId" clId="{D9487288-A543-4894-98A6-860532A97DDC}" dt="2021-10-18T11:18:42.301" v="13866" actId="20577"/>
          <ac:spMkLst>
            <pc:docMk/>
            <pc:sldMk cId="3248963887" sldId="263"/>
            <ac:spMk id="3" creationId="{2037657D-5881-4F01-A9CC-1F0A0D4768D4}"/>
          </ac:spMkLst>
        </pc:spChg>
        <pc:picChg chg="add mod">
          <ac:chgData name="김 광래" userId="5b799d31bf9c3033" providerId="LiveId" clId="{D9487288-A543-4894-98A6-860532A97DDC}" dt="2021-10-18T15:42:11.326" v="22340"/>
          <ac:picMkLst>
            <pc:docMk/>
            <pc:sldMk cId="3248963887" sldId="263"/>
            <ac:picMk id="5" creationId="{2645F5C0-E392-4E6F-8DC8-EC9335B69658}"/>
          </ac:picMkLst>
        </pc:picChg>
      </pc:sldChg>
      <pc:sldChg chg="addSp delSp modSp mod ord modAnim modNotesTx">
        <pc:chgData name="김 광래" userId="5b799d31bf9c3033" providerId="LiveId" clId="{D9487288-A543-4894-98A6-860532A97DDC}" dt="2021-10-18T15:48:14.087" v="22346"/>
        <pc:sldMkLst>
          <pc:docMk/>
          <pc:sldMk cId="930361341" sldId="264"/>
        </pc:sldMkLst>
        <pc:spChg chg="mod">
          <ac:chgData name="김 광래" userId="5b799d31bf9c3033" providerId="LiveId" clId="{D9487288-A543-4894-98A6-860532A97DDC}" dt="2021-10-18T12:01:35.117" v="15913" actId="20577"/>
          <ac:spMkLst>
            <pc:docMk/>
            <pc:sldMk cId="930361341" sldId="264"/>
            <ac:spMk id="2" creationId="{0BDB0F8A-71BE-45F8-AE81-D4B17F036350}"/>
          </ac:spMkLst>
        </pc:spChg>
        <pc:spChg chg="mod">
          <ac:chgData name="김 광래" userId="5b799d31bf9c3033" providerId="LiveId" clId="{D9487288-A543-4894-98A6-860532A97DDC}" dt="2021-10-18T12:14:42.050" v="16520" actId="20577"/>
          <ac:spMkLst>
            <pc:docMk/>
            <pc:sldMk cId="930361341" sldId="264"/>
            <ac:spMk id="3" creationId="{295203F0-9681-4A16-A09F-F7463F36A530}"/>
          </ac:spMkLst>
        </pc:spChg>
        <pc:picChg chg="add del mod">
          <ac:chgData name="김 광래" userId="5b799d31bf9c3033" providerId="LiveId" clId="{D9487288-A543-4894-98A6-860532A97DDC}" dt="2021-10-18T15:43:52.764" v="22342"/>
          <ac:picMkLst>
            <pc:docMk/>
            <pc:sldMk cId="930361341" sldId="264"/>
            <ac:picMk id="5" creationId="{B00090B1-0817-44E3-986F-E0A2E39EE1EF}"/>
          </ac:picMkLst>
        </pc:picChg>
        <pc:picChg chg="add del mod">
          <ac:chgData name="김 광래" userId="5b799d31bf9c3033" providerId="LiveId" clId="{D9487288-A543-4894-98A6-860532A97DDC}" dt="2021-10-18T15:44:40.047" v="22343"/>
          <ac:picMkLst>
            <pc:docMk/>
            <pc:sldMk cId="930361341" sldId="264"/>
            <ac:picMk id="6" creationId="{14B64181-EEBB-4320-8911-D9A60F554D5E}"/>
          </ac:picMkLst>
        </pc:picChg>
        <pc:picChg chg="add del mod">
          <ac:chgData name="김 광래" userId="5b799d31bf9c3033" providerId="LiveId" clId="{D9487288-A543-4894-98A6-860532A97DDC}" dt="2021-10-18T15:45:13.570" v="22344"/>
          <ac:picMkLst>
            <pc:docMk/>
            <pc:sldMk cId="930361341" sldId="264"/>
            <ac:picMk id="7" creationId="{058C76B9-B36A-4703-99C4-70D2C2932690}"/>
          </ac:picMkLst>
        </pc:picChg>
        <pc:picChg chg="add del mod">
          <ac:chgData name="김 광래" userId="5b799d31bf9c3033" providerId="LiveId" clId="{D9487288-A543-4894-98A6-860532A97DDC}" dt="2021-10-18T15:46:33.209" v="22345"/>
          <ac:picMkLst>
            <pc:docMk/>
            <pc:sldMk cId="930361341" sldId="264"/>
            <ac:picMk id="8" creationId="{5A02A0EA-430E-4DBD-A5D1-F4CD79499596}"/>
          </ac:picMkLst>
        </pc:picChg>
        <pc:picChg chg="add del mod">
          <ac:chgData name="김 광래" userId="5b799d31bf9c3033" providerId="LiveId" clId="{D9487288-A543-4894-98A6-860532A97DDC}" dt="2021-10-18T15:48:14.087" v="22346"/>
          <ac:picMkLst>
            <pc:docMk/>
            <pc:sldMk cId="930361341" sldId="264"/>
            <ac:picMk id="9" creationId="{0F772B35-1B26-4D2F-882B-FE21C30D1ACF}"/>
          </ac:picMkLst>
        </pc:picChg>
        <pc:picChg chg="add mod">
          <ac:chgData name="김 광래" userId="5b799d31bf9c3033" providerId="LiveId" clId="{D9487288-A543-4894-98A6-860532A97DDC}" dt="2021-10-18T15:48:14.087" v="22346"/>
          <ac:picMkLst>
            <pc:docMk/>
            <pc:sldMk cId="930361341" sldId="264"/>
            <ac:picMk id="10" creationId="{A05593B0-55B6-4A08-B8EB-BF6659AF349C}"/>
          </ac:picMkLst>
        </pc:picChg>
      </pc:sldChg>
      <pc:sldChg chg="addSp delSp modSp mod modAnim">
        <pc:chgData name="김 광래" userId="5b799d31bf9c3033" providerId="LiveId" clId="{D9487288-A543-4894-98A6-860532A97DDC}" dt="2021-10-18T16:02:59.005" v="22359"/>
        <pc:sldMkLst>
          <pc:docMk/>
          <pc:sldMk cId="3513163655" sldId="265"/>
        </pc:sldMkLst>
        <pc:spChg chg="mod">
          <ac:chgData name="김 광래" userId="5b799d31bf9c3033" providerId="LiveId" clId="{D9487288-A543-4894-98A6-860532A97DDC}" dt="2021-10-18T12:23:35.077" v="17060" actId="20577"/>
          <ac:spMkLst>
            <pc:docMk/>
            <pc:sldMk cId="3513163655" sldId="265"/>
            <ac:spMk id="2" creationId="{6C907CC9-C74D-45A6-A96C-6D99C9F72178}"/>
          </ac:spMkLst>
        </pc:spChg>
        <pc:spChg chg="mod">
          <ac:chgData name="김 광래" userId="5b799d31bf9c3033" providerId="LiveId" clId="{D9487288-A543-4894-98A6-860532A97DDC}" dt="2021-10-18T16:01:27.296" v="22358" actId="20577"/>
          <ac:spMkLst>
            <pc:docMk/>
            <pc:sldMk cId="3513163655" sldId="265"/>
            <ac:spMk id="3" creationId="{831981CE-EADC-4564-B17F-FBE132ED4884}"/>
          </ac:spMkLst>
        </pc:spChg>
        <pc:picChg chg="add del mod">
          <ac:chgData name="김 광래" userId="5b799d31bf9c3033" providerId="LiveId" clId="{D9487288-A543-4894-98A6-860532A97DDC}" dt="2021-10-18T15:58:54.011" v="22353"/>
          <ac:picMkLst>
            <pc:docMk/>
            <pc:sldMk cId="3513163655" sldId="265"/>
            <ac:picMk id="7" creationId="{D7FF0910-06C4-4790-9824-A582BC148448}"/>
          </ac:picMkLst>
        </pc:picChg>
        <pc:picChg chg="add del mod">
          <ac:chgData name="김 광래" userId="5b799d31bf9c3033" providerId="LiveId" clId="{D9487288-A543-4894-98A6-860532A97DDC}" dt="2021-10-18T15:59:40.591" v="22354"/>
          <ac:picMkLst>
            <pc:docMk/>
            <pc:sldMk cId="3513163655" sldId="265"/>
            <ac:picMk id="8" creationId="{D19E8086-5579-457D-B8C5-F7FF1D931E0C}"/>
          </ac:picMkLst>
        </pc:picChg>
        <pc:picChg chg="add del mod">
          <ac:chgData name="김 광래" userId="5b799d31bf9c3033" providerId="LiveId" clId="{D9487288-A543-4894-98A6-860532A97DDC}" dt="2021-10-18T16:00:45.315" v="22355"/>
          <ac:picMkLst>
            <pc:docMk/>
            <pc:sldMk cId="3513163655" sldId="265"/>
            <ac:picMk id="10" creationId="{43E9EF36-6376-4F5E-A148-BD9BAAADFF9F}"/>
          </ac:picMkLst>
        </pc:picChg>
        <pc:picChg chg="add del mod">
          <ac:chgData name="김 광래" userId="5b799d31bf9c3033" providerId="LiveId" clId="{D9487288-A543-4894-98A6-860532A97DDC}" dt="2021-10-18T16:02:59.005" v="22359"/>
          <ac:picMkLst>
            <pc:docMk/>
            <pc:sldMk cId="3513163655" sldId="265"/>
            <ac:picMk id="11" creationId="{3D07DFDD-B35F-477B-B687-0D1B6EEF535C}"/>
          </ac:picMkLst>
        </pc:picChg>
        <pc:picChg chg="add mod">
          <ac:chgData name="김 광래" userId="5b799d31bf9c3033" providerId="LiveId" clId="{D9487288-A543-4894-98A6-860532A97DDC}" dt="2021-10-18T16:02:59.005" v="22359"/>
          <ac:picMkLst>
            <pc:docMk/>
            <pc:sldMk cId="3513163655" sldId="265"/>
            <ac:picMk id="12" creationId="{AF811805-9D42-492D-82E1-389EAE4B1D84}"/>
          </ac:picMkLst>
        </pc:picChg>
      </pc:sldChg>
      <pc:sldChg chg="addSp modSp mod modNotesTx">
        <pc:chgData name="김 광래" userId="5b799d31bf9c3033" providerId="LiveId" clId="{D9487288-A543-4894-98A6-860532A97DDC}" dt="2021-10-18T17:00:02.581" v="22371"/>
        <pc:sldMkLst>
          <pc:docMk/>
          <pc:sldMk cId="3776654072" sldId="266"/>
        </pc:sldMkLst>
        <pc:spChg chg="mod">
          <ac:chgData name="김 광래" userId="5b799d31bf9c3033" providerId="LiveId" clId="{D9487288-A543-4894-98A6-860532A97DDC}" dt="2021-10-18T12:46:04.692" v="17883" actId="14100"/>
          <ac:spMkLst>
            <pc:docMk/>
            <pc:sldMk cId="3776654072" sldId="266"/>
            <ac:spMk id="10" creationId="{59FA14E1-9352-46C8-9453-E91B9B701F64}"/>
          </ac:spMkLst>
        </pc:spChg>
        <pc:picChg chg="add mod">
          <ac:chgData name="김 광래" userId="5b799d31bf9c3033" providerId="LiveId" clId="{D9487288-A543-4894-98A6-860532A97DDC}" dt="2021-10-18T17:00:02.581" v="22371"/>
          <ac:picMkLst>
            <pc:docMk/>
            <pc:sldMk cId="3776654072" sldId="266"/>
            <ac:picMk id="12" creationId="{12E6640F-FC38-44BB-A979-C9CD240D8BAC}"/>
          </ac:picMkLst>
        </pc:picChg>
        <pc:cxnChg chg="mod">
          <ac:chgData name="김 광래" userId="5b799d31bf9c3033" providerId="LiveId" clId="{D9487288-A543-4894-98A6-860532A97DDC}" dt="2021-10-18T12:46:04.692" v="17883" actId="14100"/>
          <ac:cxnSpMkLst>
            <pc:docMk/>
            <pc:sldMk cId="3776654072" sldId="266"/>
            <ac:cxnSpMk id="8" creationId="{76B3BA0A-E58C-48F3-BA50-3F4A7193DC72}"/>
          </ac:cxnSpMkLst>
        </pc:cxnChg>
      </pc:sldChg>
      <pc:sldChg chg="addSp delSp modSp mod modNotesTx">
        <pc:chgData name="김 광래" userId="5b799d31bf9c3033" providerId="LiveId" clId="{D9487288-A543-4894-98A6-860532A97DDC}" dt="2021-10-18T17:04:22.185" v="22503" actId="20577"/>
        <pc:sldMkLst>
          <pc:docMk/>
          <pc:sldMk cId="1182297230" sldId="267"/>
        </pc:sldMkLst>
        <pc:spChg chg="mod">
          <ac:chgData name="김 광래" userId="5b799d31bf9c3033" providerId="LiveId" clId="{D9487288-A543-4894-98A6-860532A97DDC}" dt="2021-10-18T17:04:22.185" v="22503" actId="20577"/>
          <ac:spMkLst>
            <pc:docMk/>
            <pc:sldMk cId="1182297230" sldId="267"/>
            <ac:spMk id="3" creationId="{8D9660E7-65D8-4E17-8C6C-AA1349F8332E}"/>
          </ac:spMkLst>
        </pc:spChg>
        <pc:picChg chg="add del mod">
          <ac:chgData name="김 광래" userId="5b799d31bf9c3033" providerId="LiveId" clId="{D9487288-A543-4894-98A6-860532A97DDC}" dt="2021-10-18T17:04:15.103" v="22502"/>
          <ac:picMkLst>
            <pc:docMk/>
            <pc:sldMk cId="1182297230" sldId="267"/>
            <ac:picMk id="5" creationId="{EDD9F86A-E451-4833-801F-E9031AA15D27}"/>
          </ac:picMkLst>
        </pc:picChg>
        <pc:picChg chg="add mod">
          <ac:chgData name="김 광래" userId="5b799d31bf9c3033" providerId="LiveId" clId="{D9487288-A543-4894-98A6-860532A97DDC}" dt="2021-10-18T17:04:15.103" v="22502"/>
          <ac:picMkLst>
            <pc:docMk/>
            <pc:sldMk cId="1182297230" sldId="267"/>
            <ac:picMk id="6" creationId="{D24D6EB5-F55B-4C28-9C64-ED2CF4A04264}"/>
          </ac:picMkLst>
        </pc:picChg>
      </pc:sldChg>
      <pc:sldChg chg="addSp delSp modSp mod modNotesTx">
        <pc:chgData name="김 광래" userId="5b799d31bf9c3033" providerId="LiveId" clId="{D9487288-A543-4894-98A6-860532A97DDC}" dt="2021-10-18T17:30:30.063" v="22610"/>
        <pc:sldMkLst>
          <pc:docMk/>
          <pc:sldMk cId="366910944" sldId="268"/>
        </pc:sldMkLst>
        <pc:spChg chg="mod">
          <ac:chgData name="김 광래" userId="5b799d31bf9c3033" providerId="LiveId" clId="{D9487288-A543-4894-98A6-860532A97DDC}" dt="2021-10-17T10:55:20.939" v="3034" actId="207"/>
          <ac:spMkLst>
            <pc:docMk/>
            <pc:sldMk cId="366910944" sldId="268"/>
            <ac:spMk id="3" creationId="{FAA92792-62BB-446F-8D40-F6D8D576FC11}"/>
          </ac:spMkLst>
        </pc:spChg>
        <pc:picChg chg="add del mod">
          <ac:chgData name="김 광래" userId="5b799d31bf9c3033" providerId="LiveId" clId="{D9487288-A543-4894-98A6-860532A97DDC}" dt="2021-10-18T17:29:27.097" v="22608"/>
          <ac:picMkLst>
            <pc:docMk/>
            <pc:sldMk cId="366910944" sldId="268"/>
            <ac:picMk id="5" creationId="{4A0AD69D-D45F-4AE4-946E-A6656E2A2134}"/>
          </ac:picMkLst>
        </pc:picChg>
        <pc:picChg chg="add del mod">
          <ac:chgData name="김 광래" userId="5b799d31bf9c3033" providerId="LiveId" clId="{D9487288-A543-4894-98A6-860532A97DDC}" dt="2021-10-18T17:29:50.443" v="22609"/>
          <ac:picMkLst>
            <pc:docMk/>
            <pc:sldMk cId="366910944" sldId="268"/>
            <ac:picMk id="6" creationId="{16A544A1-D860-4817-B95D-241065856DFB}"/>
          </ac:picMkLst>
        </pc:picChg>
        <pc:picChg chg="add del mod">
          <ac:chgData name="김 광래" userId="5b799d31bf9c3033" providerId="LiveId" clId="{D9487288-A543-4894-98A6-860532A97DDC}" dt="2021-10-18T17:30:30.063" v="22610"/>
          <ac:picMkLst>
            <pc:docMk/>
            <pc:sldMk cId="366910944" sldId="268"/>
            <ac:picMk id="7" creationId="{512A89C5-BE64-4B8C-B826-3A70D542B038}"/>
          </ac:picMkLst>
        </pc:picChg>
        <pc:picChg chg="add mod">
          <ac:chgData name="김 광래" userId="5b799d31bf9c3033" providerId="LiveId" clId="{D9487288-A543-4894-98A6-860532A97DDC}" dt="2021-10-18T17:30:30.063" v="22610"/>
          <ac:picMkLst>
            <pc:docMk/>
            <pc:sldMk cId="366910944" sldId="268"/>
            <ac:picMk id="8" creationId="{24E9299C-0F34-4821-A388-0F50AB6B02FB}"/>
          </ac:picMkLst>
        </pc:picChg>
      </pc:sldChg>
      <pc:sldChg chg="add del modAnim modNotesTx">
        <pc:chgData name="김 광래" userId="5b799d31bf9c3033" providerId="LiveId" clId="{D9487288-A543-4894-98A6-860532A97DDC}" dt="2021-10-18T12:29:34.553" v="17134" actId="2696"/>
        <pc:sldMkLst>
          <pc:docMk/>
          <pc:sldMk cId="1254234189" sldId="269"/>
        </pc:sldMkLst>
      </pc:sldChg>
      <pc:sldChg chg="add del">
        <pc:chgData name="김 광래" userId="5b799d31bf9c3033" providerId="LiveId" clId="{D9487288-A543-4894-98A6-860532A97DDC}" dt="2021-10-19T06:51:05.433" v="22618" actId="2696"/>
        <pc:sldMkLst>
          <pc:docMk/>
          <pc:sldMk cId="2087232825" sldId="269"/>
        </pc:sldMkLst>
      </pc:sldChg>
      <pc:sldChg chg="addSp delSp modSp mod ord addAnim delAnim modAnim modNotesTx">
        <pc:chgData name="김 광래" userId="5b799d31bf9c3033" providerId="LiveId" clId="{D9487288-A543-4894-98A6-860532A97DDC}" dt="2021-10-18T15:57:08.148" v="22352"/>
        <pc:sldMkLst>
          <pc:docMk/>
          <pc:sldMk cId="3094865155" sldId="270"/>
        </pc:sldMkLst>
        <pc:spChg chg="mod">
          <ac:chgData name="김 광래" userId="5b799d31bf9c3033" providerId="LiveId" clId="{D9487288-A543-4894-98A6-860532A97DDC}" dt="2021-10-18T13:26:45.195" v="19579"/>
          <ac:spMkLst>
            <pc:docMk/>
            <pc:sldMk cId="3094865155" sldId="270"/>
            <ac:spMk id="2" creationId="{8CEA0EC4-23BA-4F3C-A97A-3C181BB9BF3F}"/>
          </ac:spMkLst>
        </pc:spChg>
        <pc:spChg chg="mod">
          <ac:chgData name="김 광래" userId="5b799d31bf9c3033" providerId="LiveId" clId="{D9487288-A543-4894-98A6-860532A97DDC}" dt="2021-10-18T13:33:38.491" v="19651" actId="207"/>
          <ac:spMkLst>
            <pc:docMk/>
            <pc:sldMk cId="3094865155" sldId="270"/>
            <ac:spMk id="3" creationId="{AF64CE61-E3E1-46F0-B8B1-D171A16E494A}"/>
          </ac:spMkLst>
        </pc:spChg>
        <pc:spChg chg="del">
          <ac:chgData name="김 광래" userId="5b799d31bf9c3033" providerId="LiveId" clId="{D9487288-A543-4894-98A6-860532A97DDC}" dt="2021-10-18T15:55:29.927" v="22350" actId="21"/>
          <ac:spMkLst>
            <pc:docMk/>
            <pc:sldMk cId="3094865155" sldId="270"/>
            <ac:spMk id="4" creationId="{CC44A705-4817-44E2-BF7B-782BD3B3E564}"/>
          </ac:spMkLst>
        </pc:spChg>
        <pc:spChg chg="add del mod">
          <ac:chgData name="김 광래" userId="5b799d31bf9c3033" providerId="LiveId" clId="{D9487288-A543-4894-98A6-860532A97DDC}" dt="2021-10-18T13:26:50.381" v="19580" actId="21"/>
          <ac:spMkLst>
            <pc:docMk/>
            <pc:sldMk cId="3094865155" sldId="270"/>
            <ac:spMk id="10" creationId="{228A036E-8CC4-4B6A-BA54-018AC7C2B0E1}"/>
          </ac:spMkLst>
        </pc:spChg>
        <pc:spChg chg="del mod topLvl">
          <ac:chgData name="김 광래" userId="5b799d31bf9c3033" providerId="LiveId" clId="{D9487288-A543-4894-98A6-860532A97DDC}" dt="2021-10-18T15:55:29.927" v="22350" actId="21"/>
          <ac:spMkLst>
            <pc:docMk/>
            <pc:sldMk cId="3094865155" sldId="270"/>
            <ac:spMk id="19" creationId="{FE9DC59E-F1BF-4502-86E3-E01BF456DF10}"/>
          </ac:spMkLst>
        </pc:spChg>
        <pc:spChg chg="del mod topLvl">
          <ac:chgData name="김 광래" userId="5b799d31bf9c3033" providerId="LiveId" clId="{D9487288-A543-4894-98A6-860532A97DDC}" dt="2021-10-18T15:55:29.927" v="22350" actId="21"/>
          <ac:spMkLst>
            <pc:docMk/>
            <pc:sldMk cId="3094865155" sldId="270"/>
            <ac:spMk id="21" creationId="{278D2173-272A-4AE1-A235-D7EF70120A22}"/>
          </ac:spMkLst>
        </pc:spChg>
        <pc:spChg chg="del mod topLvl">
          <ac:chgData name="김 광래" userId="5b799d31bf9c3033" providerId="LiveId" clId="{D9487288-A543-4894-98A6-860532A97DDC}" dt="2021-10-18T15:55:36.555" v="22351" actId="21"/>
          <ac:spMkLst>
            <pc:docMk/>
            <pc:sldMk cId="3094865155" sldId="270"/>
            <ac:spMk id="22" creationId="{5700D2A8-ED6B-4494-82BE-3D3FC1961EB0}"/>
          </ac:spMkLst>
        </pc:spChg>
        <pc:spChg chg="add mod">
          <ac:chgData name="김 광래" userId="5b799d31bf9c3033" providerId="LiveId" clId="{D9487288-A543-4894-98A6-860532A97DDC}" dt="2021-10-18T13:41:43.975" v="19767" actId="1076"/>
          <ac:spMkLst>
            <pc:docMk/>
            <pc:sldMk cId="3094865155" sldId="270"/>
            <ac:spMk id="24" creationId="{937013FC-D62E-4D5B-A01D-9A896B6FC4D2}"/>
          </ac:spMkLst>
        </pc:spChg>
        <pc:spChg chg="del mod">
          <ac:chgData name="김 광래" userId="5b799d31bf9c3033" providerId="LiveId" clId="{D9487288-A543-4894-98A6-860532A97DDC}" dt="2021-10-18T13:03:48.390" v="19103" actId="21"/>
          <ac:spMkLst>
            <pc:docMk/>
            <pc:sldMk cId="3094865155" sldId="270"/>
            <ac:spMk id="27" creationId="{B017680B-B7CF-4A44-AC8D-8A31AB08DA03}"/>
          </ac:spMkLst>
        </pc:spChg>
        <pc:spChg chg="add mod">
          <ac:chgData name="김 광래" userId="5b799d31bf9c3033" providerId="LiveId" clId="{D9487288-A543-4894-98A6-860532A97DDC}" dt="2021-10-18T13:29:45.498" v="19615" actId="1036"/>
          <ac:spMkLst>
            <pc:docMk/>
            <pc:sldMk cId="3094865155" sldId="270"/>
            <ac:spMk id="29" creationId="{F4A4A8E4-A2BB-44A2-AD81-5566D1B184C7}"/>
          </ac:spMkLst>
        </pc:spChg>
        <pc:spChg chg="add mod">
          <ac:chgData name="김 광래" userId="5b799d31bf9c3033" providerId="LiveId" clId="{D9487288-A543-4894-98A6-860532A97DDC}" dt="2021-10-18T13:29:54.691" v="19623" actId="1038"/>
          <ac:spMkLst>
            <pc:docMk/>
            <pc:sldMk cId="3094865155" sldId="270"/>
            <ac:spMk id="31" creationId="{D3FA36B3-2601-40AC-A46F-C75F87F2D801}"/>
          </ac:spMkLst>
        </pc:spChg>
        <pc:spChg chg="add mod">
          <ac:chgData name="김 광래" userId="5b799d31bf9c3033" providerId="LiveId" clId="{D9487288-A543-4894-98A6-860532A97DDC}" dt="2021-10-18T13:30:16.764" v="19633" actId="1038"/>
          <ac:spMkLst>
            <pc:docMk/>
            <pc:sldMk cId="3094865155" sldId="270"/>
            <ac:spMk id="33" creationId="{BE1800A9-14E9-4248-9438-4C8F63A34805}"/>
          </ac:spMkLst>
        </pc:spChg>
        <pc:spChg chg="add mod">
          <ac:chgData name="김 광래" userId="5b799d31bf9c3033" providerId="LiveId" clId="{D9487288-A543-4894-98A6-860532A97DDC}" dt="2021-10-18T13:31:27.869" v="19642" actId="14100"/>
          <ac:spMkLst>
            <pc:docMk/>
            <pc:sldMk cId="3094865155" sldId="270"/>
            <ac:spMk id="35" creationId="{7F6C46EB-F794-4D19-BE53-CEA061481F49}"/>
          </ac:spMkLst>
        </pc:spChg>
        <pc:spChg chg="add del mod">
          <ac:chgData name="김 광래" userId="5b799d31bf9c3033" providerId="LiveId" clId="{D9487288-A543-4894-98A6-860532A97DDC}" dt="2021-10-18T13:40:08.768" v="19702" actId="21"/>
          <ac:spMkLst>
            <pc:docMk/>
            <pc:sldMk cId="3094865155" sldId="270"/>
            <ac:spMk id="36" creationId="{917EE5AE-8F26-4419-95D9-CB87BC0B5029}"/>
          </ac:spMkLst>
        </pc:spChg>
        <pc:spChg chg="add mod">
          <ac:chgData name="김 광래" userId="5b799d31bf9c3033" providerId="LiveId" clId="{D9487288-A543-4894-98A6-860532A97DDC}" dt="2021-10-18T13:44:39.048" v="19785" actId="1076"/>
          <ac:spMkLst>
            <pc:docMk/>
            <pc:sldMk cId="3094865155" sldId="270"/>
            <ac:spMk id="37" creationId="{0FF43537-F277-4293-8480-60BC1C1A912E}"/>
          </ac:spMkLst>
        </pc:spChg>
        <pc:spChg chg="add mod">
          <ac:chgData name="김 광래" userId="5b799d31bf9c3033" providerId="LiveId" clId="{D9487288-A543-4894-98A6-860532A97DDC}" dt="2021-10-18T13:43:58.566" v="19784" actId="1076"/>
          <ac:spMkLst>
            <pc:docMk/>
            <pc:sldMk cId="3094865155" sldId="270"/>
            <ac:spMk id="38" creationId="{801D1D3B-1434-44F6-8F4D-6EED6AA0CDC5}"/>
          </ac:spMkLst>
        </pc:spChg>
        <pc:spChg chg="add mod">
          <ac:chgData name="김 광래" userId="5b799d31bf9c3033" providerId="LiveId" clId="{D9487288-A543-4894-98A6-860532A97DDC}" dt="2021-10-18T13:43:58.566" v="19784" actId="1076"/>
          <ac:spMkLst>
            <pc:docMk/>
            <pc:sldMk cId="3094865155" sldId="270"/>
            <ac:spMk id="39" creationId="{C0F431EB-73CA-4D1A-9751-307B51391E87}"/>
          </ac:spMkLst>
        </pc:spChg>
        <pc:spChg chg="add mod">
          <ac:chgData name="김 광래" userId="5b799d31bf9c3033" providerId="LiveId" clId="{D9487288-A543-4894-98A6-860532A97DDC}" dt="2021-10-18T13:44:39.048" v="19785" actId="1076"/>
          <ac:spMkLst>
            <pc:docMk/>
            <pc:sldMk cId="3094865155" sldId="270"/>
            <ac:spMk id="40" creationId="{07DA0F54-7871-4AB4-ACEE-5176F9483D81}"/>
          </ac:spMkLst>
        </pc:spChg>
        <pc:grpChg chg="add del mod">
          <ac:chgData name="김 광래" userId="5b799d31bf9c3033" providerId="LiveId" clId="{D9487288-A543-4894-98A6-860532A97DDC}" dt="2021-10-18T13:00:47.216" v="19071" actId="165"/>
          <ac:grpSpMkLst>
            <pc:docMk/>
            <pc:sldMk cId="3094865155" sldId="270"/>
            <ac:grpSpMk id="26" creationId="{02141A1B-8429-4BDE-BF9D-8ED6FB934CAB}"/>
          </ac:grpSpMkLst>
        </pc:grpChg>
        <pc:graphicFrameChg chg="del mod">
          <ac:chgData name="김 광래" userId="5b799d31bf9c3033" providerId="LiveId" clId="{D9487288-A543-4894-98A6-860532A97DDC}" dt="2021-10-18T12:57:52.792" v="19029" actId="21"/>
          <ac:graphicFrameMkLst>
            <pc:docMk/>
            <pc:sldMk cId="3094865155" sldId="270"/>
            <ac:graphicFrameMk id="7" creationId="{6936C055-5994-4CD9-90EF-32D8ACD5766A}"/>
          </ac:graphicFrameMkLst>
        </pc:graphicFrameChg>
        <pc:picChg chg="add del mod ord">
          <ac:chgData name="김 광래" userId="5b799d31bf9c3033" providerId="LiveId" clId="{D9487288-A543-4894-98A6-860532A97DDC}" dt="2021-10-18T13:26:50.381" v="19580" actId="21"/>
          <ac:picMkLst>
            <pc:docMk/>
            <pc:sldMk cId="3094865155" sldId="270"/>
            <ac:picMk id="6" creationId="{34C057D4-D855-48B5-A50A-94BA60156E32}"/>
          </ac:picMkLst>
        </pc:picChg>
        <pc:picChg chg="add del mod ord">
          <ac:chgData name="김 광래" userId="5b799d31bf9c3033" providerId="LiveId" clId="{D9487288-A543-4894-98A6-860532A97DDC}" dt="2021-10-18T13:27:29.462" v="19589" actId="21"/>
          <ac:picMkLst>
            <pc:docMk/>
            <pc:sldMk cId="3094865155" sldId="270"/>
            <ac:picMk id="9" creationId="{2B097FAF-40F9-4D06-AF53-EC8195CE60FA}"/>
          </ac:picMkLst>
        </pc:picChg>
        <pc:picChg chg="add del mod">
          <ac:chgData name="김 광래" userId="5b799d31bf9c3033" providerId="LiveId" clId="{D9487288-A543-4894-98A6-860532A97DDC}" dt="2021-10-18T15:57:08.148" v="22352"/>
          <ac:picMkLst>
            <pc:docMk/>
            <pc:sldMk cId="3094865155" sldId="270"/>
            <ac:picMk id="12" creationId="{DA640D82-D4A7-437C-BD17-7EE0A212FE25}"/>
          </ac:picMkLst>
        </pc:picChg>
        <pc:picChg chg="add mod">
          <ac:chgData name="김 광래" userId="5b799d31bf9c3033" providerId="LiveId" clId="{D9487288-A543-4894-98A6-860532A97DDC}" dt="2021-10-18T15:57:08.148" v="22352"/>
          <ac:picMkLst>
            <pc:docMk/>
            <pc:sldMk cId="3094865155" sldId="270"/>
            <ac:picMk id="13" creationId="{163F784B-C388-4778-A512-25FB55E95F95}"/>
          </ac:picMkLst>
        </pc:picChg>
        <pc:picChg chg="add mod">
          <ac:chgData name="김 광래" userId="5b799d31bf9c3033" providerId="LiveId" clId="{D9487288-A543-4894-98A6-860532A97DDC}" dt="2021-10-18T13:28:12.078" v="19599" actId="14100"/>
          <ac:picMkLst>
            <pc:docMk/>
            <pc:sldMk cId="3094865155" sldId="270"/>
            <ac:picMk id="28" creationId="{224A20AB-08B0-4C68-B921-5D80FF9DC035}"/>
          </ac:picMkLst>
        </pc:picChg>
        <pc:cxnChg chg="del">
          <ac:chgData name="김 광래" userId="5b799d31bf9c3033" providerId="LiveId" clId="{D9487288-A543-4894-98A6-860532A97DDC}" dt="2021-10-18T13:00:37.768" v="19068" actId="21"/>
          <ac:cxnSpMkLst>
            <pc:docMk/>
            <pc:sldMk cId="3094865155" sldId="270"/>
            <ac:cxnSpMk id="16" creationId="{0199FF75-A992-4663-9028-80776C490A98}"/>
          </ac:cxnSpMkLst>
        </pc:cxnChg>
        <pc:cxnChg chg="add del mod">
          <ac:chgData name="김 광래" userId="5b799d31bf9c3033" providerId="LiveId" clId="{D9487288-A543-4894-98A6-860532A97DDC}" dt="2021-10-18T13:01:29.712" v="19087" actId="21"/>
          <ac:cxnSpMkLst>
            <pc:docMk/>
            <pc:sldMk cId="3094865155" sldId="270"/>
            <ac:cxnSpMk id="18" creationId="{B97A77E7-215B-4623-9753-188B42371D59}"/>
          </ac:cxnSpMkLst>
        </pc:cxnChg>
        <pc:cxnChg chg="add del mod">
          <ac:chgData name="김 광래" userId="5b799d31bf9c3033" providerId="LiveId" clId="{D9487288-A543-4894-98A6-860532A97DDC}" dt="2021-10-18T13:01:29.712" v="19087" actId="21"/>
          <ac:cxnSpMkLst>
            <pc:docMk/>
            <pc:sldMk cId="3094865155" sldId="270"/>
            <ac:cxnSpMk id="20" creationId="{079EFD92-7386-4F1A-941E-F6164C5084AA}"/>
          </ac:cxnSpMkLst>
        </pc:cxnChg>
        <pc:cxnChg chg="del mod topLvl">
          <ac:chgData name="김 광래" userId="5b799d31bf9c3033" providerId="LiveId" clId="{D9487288-A543-4894-98A6-860532A97DDC}" dt="2021-10-18T13:01:29.712" v="19087" actId="21"/>
          <ac:cxnSpMkLst>
            <pc:docMk/>
            <pc:sldMk cId="3094865155" sldId="270"/>
            <ac:cxnSpMk id="23" creationId="{66ACBACA-ED03-4453-8EB8-9F3C9E8FFA64}"/>
          </ac:cxnSpMkLst>
        </pc:cxnChg>
        <pc:cxnChg chg="del mod topLvl">
          <ac:chgData name="김 광래" userId="5b799d31bf9c3033" providerId="LiveId" clId="{D9487288-A543-4894-98A6-860532A97DDC}" dt="2021-10-18T13:02:15.822" v="19101" actId="21"/>
          <ac:cxnSpMkLst>
            <pc:docMk/>
            <pc:sldMk cId="3094865155" sldId="270"/>
            <ac:cxnSpMk id="25" creationId="{F8AF4807-EB66-4158-8C2B-8D5ADB2E90F5}"/>
          </ac:cxnSpMkLst>
        </pc:cxnChg>
        <pc:cxnChg chg="add mod">
          <ac:chgData name="김 광래" userId="5b799d31bf9c3033" providerId="LiveId" clId="{D9487288-A543-4894-98A6-860532A97DDC}" dt="2021-10-18T13:29:33.374" v="19607" actId="14100"/>
          <ac:cxnSpMkLst>
            <pc:docMk/>
            <pc:sldMk cId="3094865155" sldId="270"/>
            <ac:cxnSpMk id="30" creationId="{29BAB524-E483-4BDF-B30A-02143A7FB6D4}"/>
          </ac:cxnSpMkLst>
        </pc:cxnChg>
        <pc:cxnChg chg="add mod">
          <ac:chgData name="김 광래" userId="5b799d31bf9c3033" providerId="LiveId" clId="{D9487288-A543-4894-98A6-860532A97DDC}" dt="2021-10-18T13:29:54.691" v="19623" actId="1038"/>
          <ac:cxnSpMkLst>
            <pc:docMk/>
            <pc:sldMk cId="3094865155" sldId="270"/>
            <ac:cxnSpMk id="32" creationId="{BF3E6B59-1579-4AE7-BECC-87CC0B51A6CD}"/>
          </ac:cxnSpMkLst>
        </pc:cxnChg>
        <pc:cxnChg chg="add mod">
          <ac:chgData name="김 광래" userId="5b799d31bf9c3033" providerId="LiveId" clId="{D9487288-A543-4894-98A6-860532A97DDC}" dt="2021-10-18T13:30:16.764" v="19633" actId="1038"/>
          <ac:cxnSpMkLst>
            <pc:docMk/>
            <pc:sldMk cId="3094865155" sldId="270"/>
            <ac:cxnSpMk id="34" creationId="{6198D0D0-5EF0-4868-ACA4-A4DBBED9A7FA}"/>
          </ac:cxnSpMkLst>
        </pc:cxnChg>
      </pc:sldChg>
      <pc:sldChg chg="add del">
        <pc:chgData name="김 광래" userId="5b799d31bf9c3033" providerId="LiveId" clId="{D9487288-A543-4894-98A6-860532A97DDC}" dt="2021-10-19T06:51:05.433" v="22618" actId="2696"/>
        <pc:sldMkLst>
          <pc:docMk/>
          <pc:sldMk cId="978131841" sldId="271"/>
        </pc:sldMkLst>
      </pc:sldChg>
      <pc:sldChg chg="modSp del mod">
        <pc:chgData name="김 광래" userId="5b799d31bf9c3033" providerId="LiveId" clId="{D9487288-A543-4894-98A6-860532A97DDC}" dt="2021-10-18T14:45:06.744" v="21251" actId="2696"/>
        <pc:sldMkLst>
          <pc:docMk/>
          <pc:sldMk cId="1532681967" sldId="271"/>
        </pc:sldMkLst>
        <pc:spChg chg="mod">
          <ac:chgData name="김 광래" userId="5b799d31bf9c3033" providerId="LiveId" clId="{D9487288-A543-4894-98A6-860532A97DDC}" dt="2021-10-18T12:31:39.865" v="17176" actId="20577"/>
          <ac:spMkLst>
            <pc:docMk/>
            <pc:sldMk cId="1532681967" sldId="271"/>
            <ac:spMk id="2" creationId="{AD8C25BF-A3C6-4361-8AE1-0E40F0643D46}"/>
          </ac:spMkLst>
        </pc:spChg>
        <pc:spChg chg="mod">
          <ac:chgData name="김 광래" userId="5b799d31bf9c3033" providerId="LiveId" clId="{D9487288-A543-4894-98A6-860532A97DDC}" dt="2021-10-18T14:20:18.992" v="21072" actId="14100"/>
          <ac:spMkLst>
            <pc:docMk/>
            <pc:sldMk cId="1532681967" sldId="271"/>
            <ac:spMk id="4" creationId="{C983C000-D36B-420D-85DE-E1A124817987}"/>
          </ac:spMkLst>
        </pc:spChg>
        <pc:spChg chg="mod">
          <ac:chgData name="김 광래" userId="5b799d31bf9c3033" providerId="LiveId" clId="{D9487288-A543-4894-98A6-860532A97DDC}" dt="2021-10-18T14:20:08.528" v="21071" actId="14100"/>
          <ac:spMkLst>
            <pc:docMk/>
            <pc:sldMk cId="1532681967" sldId="271"/>
            <ac:spMk id="7" creationId="{8DC56F1D-84BC-4A91-B491-921D3D9450EA}"/>
          </ac:spMkLst>
        </pc:spChg>
      </pc:sldChg>
      <pc:sldChg chg="addSp delSp modSp mod modNotesTx">
        <pc:chgData name="김 광래" userId="5b799d31bf9c3033" providerId="LiveId" clId="{D9487288-A543-4894-98A6-860532A97DDC}" dt="2021-10-18T17:00:02.581" v="22371"/>
        <pc:sldMkLst>
          <pc:docMk/>
          <pc:sldMk cId="2930745661" sldId="272"/>
        </pc:sldMkLst>
        <pc:spChg chg="mod">
          <ac:chgData name="김 광래" userId="5b799d31bf9c3033" providerId="LiveId" clId="{D9487288-A543-4894-98A6-860532A97DDC}" dt="2021-10-17T10:54:59.613" v="3031" actId="14100"/>
          <ac:spMkLst>
            <pc:docMk/>
            <pc:sldMk cId="2930745661" sldId="272"/>
            <ac:spMk id="3" creationId="{AE0856FC-EFA1-4057-B83C-F27A68E1C2AC}"/>
          </ac:spMkLst>
        </pc:spChg>
        <pc:spChg chg="add del mod">
          <ac:chgData name="김 광래" userId="5b799d31bf9c3033" providerId="LiveId" clId="{D9487288-A543-4894-98A6-860532A97DDC}" dt="2021-10-17T09:57:04.346" v="1411" actId="21"/>
          <ac:spMkLst>
            <pc:docMk/>
            <pc:sldMk cId="2930745661" sldId="272"/>
            <ac:spMk id="6" creationId="{E111702B-4057-4A87-AD11-2651645C4EEE}"/>
          </ac:spMkLst>
        </pc:spChg>
        <pc:spChg chg="add del mod">
          <ac:chgData name="김 광래" userId="5b799d31bf9c3033" providerId="LiveId" clId="{D9487288-A543-4894-98A6-860532A97DDC}" dt="2021-10-17T09:57:04.346" v="1411" actId="21"/>
          <ac:spMkLst>
            <pc:docMk/>
            <pc:sldMk cId="2930745661" sldId="272"/>
            <ac:spMk id="7" creationId="{1B02455A-1F0D-47C3-A393-FE74EFCA021D}"/>
          </ac:spMkLst>
        </pc:spChg>
        <pc:spChg chg="add del mod">
          <ac:chgData name="김 광래" userId="5b799d31bf9c3033" providerId="LiveId" clId="{D9487288-A543-4894-98A6-860532A97DDC}" dt="2021-10-17T09:57:04.346" v="1411" actId="21"/>
          <ac:spMkLst>
            <pc:docMk/>
            <pc:sldMk cId="2930745661" sldId="272"/>
            <ac:spMk id="8" creationId="{8BDD13DF-94F5-4FDD-8DBF-11FB53A74B19}"/>
          </ac:spMkLst>
        </pc:spChg>
        <pc:spChg chg="add del mod">
          <ac:chgData name="김 광래" userId="5b799d31bf9c3033" providerId="LiveId" clId="{D9487288-A543-4894-98A6-860532A97DDC}" dt="2021-10-17T09:57:04.346" v="1411" actId="21"/>
          <ac:spMkLst>
            <pc:docMk/>
            <pc:sldMk cId="2930745661" sldId="272"/>
            <ac:spMk id="9" creationId="{40818076-BD74-4BF9-B902-92E13E08E63D}"/>
          </ac:spMkLst>
        </pc:spChg>
        <pc:spChg chg="add del mod">
          <ac:chgData name="김 광래" userId="5b799d31bf9c3033" providerId="LiveId" clId="{D9487288-A543-4894-98A6-860532A97DDC}" dt="2021-10-17T09:57:06.219" v="1412" actId="21"/>
          <ac:spMkLst>
            <pc:docMk/>
            <pc:sldMk cId="2930745661" sldId="272"/>
            <ac:spMk id="10" creationId="{3CEE5C73-21AA-4FC2-BDB8-F7F4394630E1}"/>
          </ac:spMkLst>
        </pc:spChg>
        <pc:spChg chg="add del mod">
          <ac:chgData name="김 광래" userId="5b799d31bf9c3033" providerId="LiveId" clId="{D9487288-A543-4894-98A6-860532A97DDC}" dt="2021-10-17T09:57:04.346" v="1411" actId="21"/>
          <ac:spMkLst>
            <pc:docMk/>
            <pc:sldMk cId="2930745661" sldId="272"/>
            <ac:spMk id="11" creationId="{E8E532E7-B65B-4E12-9703-64B3C096755A}"/>
          </ac:spMkLst>
        </pc:spChg>
        <pc:spChg chg="add del mod">
          <ac:chgData name="김 광래" userId="5b799d31bf9c3033" providerId="LiveId" clId="{D9487288-A543-4894-98A6-860532A97DDC}" dt="2021-10-17T09:57:04.346" v="1411" actId="21"/>
          <ac:spMkLst>
            <pc:docMk/>
            <pc:sldMk cId="2930745661" sldId="272"/>
            <ac:spMk id="12" creationId="{0689207F-6908-435B-A870-0218703AAB01}"/>
          </ac:spMkLst>
        </pc:spChg>
        <pc:graphicFrameChg chg="add del">
          <ac:chgData name="김 광래" userId="5b799d31bf9c3033" providerId="LiveId" clId="{D9487288-A543-4894-98A6-860532A97DDC}" dt="2021-10-17T09:57:11.778" v="1414" actId="3680"/>
          <ac:graphicFrameMkLst>
            <pc:docMk/>
            <pc:sldMk cId="2930745661" sldId="272"/>
            <ac:graphicFrameMk id="13" creationId="{AA18656D-C9C7-4D1B-9B99-5F4DBF2E8076}"/>
          </ac:graphicFrameMkLst>
        </pc:graphicFrameChg>
        <pc:graphicFrameChg chg="add del mod modGraphic">
          <ac:chgData name="김 광래" userId="5b799d31bf9c3033" providerId="LiveId" clId="{D9487288-A543-4894-98A6-860532A97DDC}" dt="2021-10-17T10:01:46.602" v="1589" actId="21"/>
          <ac:graphicFrameMkLst>
            <pc:docMk/>
            <pc:sldMk cId="2930745661" sldId="272"/>
            <ac:graphicFrameMk id="14" creationId="{0F837AAD-E098-4FA3-A050-59645874A368}"/>
          </ac:graphicFrameMkLst>
        </pc:graphicFrameChg>
        <pc:graphicFrameChg chg="add del mod modGraphic">
          <ac:chgData name="김 광래" userId="5b799d31bf9c3033" providerId="LiveId" clId="{D9487288-A543-4894-98A6-860532A97DDC}" dt="2021-10-17T10:01:46.602" v="1589" actId="21"/>
          <ac:graphicFrameMkLst>
            <pc:docMk/>
            <pc:sldMk cId="2930745661" sldId="272"/>
            <ac:graphicFrameMk id="15" creationId="{E50E8E86-5F02-4D43-93D3-6D1B9934D62B}"/>
          </ac:graphicFrameMkLst>
        </pc:graphicFrameChg>
        <pc:picChg chg="mod">
          <ac:chgData name="김 광래" userId="5b799d31bf9c3033" providerId="LiveId" clId="{D9487288-A543-4894-98A6-860532A97DDC}" dt="2021-10-17T10:21:43.685" v="2101" actId="1076"/>
          <ac:picMkLst>
            <pc:docMk/>
            <pc:sldMk cId="2930745661" sldId="272"/>
            <ac:picMk id="5" creationId="{E29E1470-D9A9-455F-8BC4-BD54650C3070}"/>
          </ac:picMkLst>
        </pc:picChg>
        <pc:picChg chg="add mod">
          <ac:chgData name="김 광래" userId="5b799d31bf9c3033" providerId="LiveId" clId="{D9487288-A543-4894-98A6-860532A97DDC}" dt="2021-10-18T17:00:02.581" v="22371"/>
          <ac:picMkLst>
            <pc:docMk/>
            <pc:sldMk cId="2930745661" sldId="272"/>
            <ac:picMk id="6" creationId="{D4D49EC0-2B50-4F82-8E46-F55D38CFF3DA}"/>
          </ac:picMkLst>
        </pc:picChg>
      </pc:sldChg>
      <pc:sldChg chg="addSp modSp modNotesTx">
        <pc:chgData name="김 광래" userId="5b799d31bf9c3033" providerId="LiveId" clId="{D9487288-A543-4894-98A6-860532A97DDC}" dt="2021-10-18T17:00:02.581" v="22371"/>
        <pc:sldMkLst>
          <pc:docMk/>
          <pc:sldMk cId="1758922237" sldId="273"/>
        </pc:sldMkLst>
        <pc:picChg chg="add mod">
          <ac:chgData name="김 광래" userId="5b799d31bf9c3033" providerId="LiveId" clId="{D9487288-A543-4894-98A6-860532A97DDC}" dt="2021-10-18T17:00:02.581" v="22371"/>
          <ac:picMkLst>
            <pc:docMk/>
            <pc:sldMk cId="1758922237" sldId="273"/>
            <ac:picMk id="7" creationId="{8942C75D-7997-4831-9E17-036194C4F733}"/>
          </ac:picMkLst>
        </pc:picChg>
      </pc:sldChg>
      <pc:sldChg chg="addSp delSp modSp mod modNotesTx">
        <pc:chgData name="김 광래" userId="5b799d31bf9c3033" providerId="LiveId" clId="{D9487288-A543-4894-98A6-860532A97DDC}" dt="2021-10-18T17:27:28.140" v="22607"/>
        <pc:sldMkLst>
          <pc:docMk/>
          <pc:sldMk cId="2803633123" sldId="274"/>
        </pc:sldMkLst>
        <pc:spChg chg="mod">
          <ac:chgData name="김 광래" userId="5b799d31bf9c3033" providerId="LiveId" clId="{D9487288-A543-4894-98A6-860532A97DDC}" dt="2021-10-17T10:55:52.432" v="3039" actId="1076"/>
          <ac:spMkLst>
            <pc:docMk/>
            <pc:sldMk cId="2803633123" sldId="274"/>
            <ac:spMk id="2" creationId="{1BAFE14A-9633-4342-9618-52C2900520BC}"/>
          </ac:spMkLst>
        </pc:spChg>
        <pc:spChg chg="mod">
          <ac:chgData name="김 광래" userId="5b799d31bf9c3033" providerId="LiveId" clId="{D9487288-A543-4894-98A6-860532A97DDC}" dt="2021-10-18T17:24:19.110" v="22603" actId="6549"/>
          <ac:spMkLst>
            <pc:docMk/>
            <pc:sldMk cId="2803633123" sldId="274"/>
            <ac:spMk id="3" creationId="{663F8E17-51F1-409B-AC38-589A91778CAB}"/>
          </ac:spMkLst>
        </pc:spChg>
        <pc:spChg chg="mod">
          <ac:chgData name="김 광래" userId="5b799d31bf9c3033" providerId="LiveId" clId="{D9487288-A543-4894-98A6-860532A97DDC}" dt="2021-10-17T10:55:57.943" v="3040" actId="164"/>
          <ac:spMkLst>
            <pc:docMk/>
            <pc:sldMk cId="2803633123" sldId="274"/>
            <ac:spMk id="10" creationId="{7FE953BD-3551-4834-8D86-03ED170683FD}"/>
          </ac:spMkLst>
        </pc:spChg>
        <pc:spChg chg="mod">
          <ac:chgData name="김 광래" userId="5b799d31bf9c3033" providerId="LiveId" clId="{D9487288-A543-4894-98A6-860532A97DDC}" dt="2021-10-17T10:55:57.943" v="3040" actId="164"/>
          <ac:spMkLst>
            <pc:docMk/>
            <pc:sldMk cId="2803633123" sldId="274"/>
            <ac:spMk id="17" creationId="{AECC6958-6177-4078-BDBE-4E347B1EDF95}"/>
          </ac:spMkLst>
        </pc:spChg>
        <pc:spChg chg="del mod">
          <ac:chgData name="김 광래" userId="5b799d31bf9c3033" providerId="LiveId" clId="{D9487288-A543-4894-98A6-860532A97DDC}" dt="2021-10-17T10:47:09.505" v="2954"/>
          <ac:spMkLst>
            <pc:docMk/>
            <pc:sldMk cId="2803633123" sldId="274"/>
            <ac:spMk id="19" creationId="{B099FD89-8FE2-46D7-8B74-58691245927B}"/>
          </ac:spMkLst>
        </pc:spChg>
        <pc:grpChg chg="add mod">
          <ac:chgData name="김 광래" userId="5b799d31bf9c3033" providerId="LiveId" clId="{D9487288-A543-4894-98A6-860532A97DDC}" dt="2021-10-17T10:56:03.687" v="3041" actId="1076"/>
          <ac:grpSpMkLst>
            <pc:docMk/>
            <pc:sldMk cId="2803633123" sldId="274"/>
            <ac:grpSpMk id="8" creationId="{4431E0EB-7823-45D5-B0B2-BC413C2CF5BC}"/>
          </ac:grpSpMkLst>
        </pc:grpChg>
        <pc:picChg chg="mod">
          <ac:chgData name="김 광래" userId="5b799d31bf9c3033" providerId="LiveId" clId="{D9487288-A543-4894-98A6-860532A97DDC}" dt="2021-10-17T10:55:57.943" v="3040" actId="164"/>
          <ac:picMkLst>
            <pc:docMk/>
            <pc:sldMk cId="2803633123" sldId="274"/>
            <ac:picMk id="4" creationId="{F7E399EC-3857-44EC-99A0-2A0E7E692126}"/>
          </ac:picMkLst>
        </pc:picChg>
        <pc:picChg chg="add del mod">
          <ac:chgData name="김 광래" userId="5b799d31bf9c3033" providerId="LiveId" clId="{D9487288-A543-4894-98A6-860532A97DDC}" dt="2021-10-18T17:00:19.294" v="22372"/>
          <ac:picMkLst>
            <pc:docMk/>
            <pc:sldMk cId="2803633123" sldId="274"/>
            <ac:picMk id="9" creationId="{B9553810-BAB9-4C19-AC7F-37F3C0BCD7A1}"/>
          </ac:picMkLst>
        </pc:picChg>
        <pc:picChg chg="add del mod">
          <ac:chgData name="김 광래" userId="5b799d31bf9c3033" providerId="LiveId" clId="{D9487288-A543-4894-98A6-860532A97DDC}" dt="2021-10-18T17:00:41.637" v="22373"/>
          <ac:picMkLst>
            <pc:docMk/>
            <pc:sldMk cId="2803633123" sldId="274"/>
            <ac:picMk id="11" creationId="{0D22791F-B46B-40A2-8D1B-DB46B51C4131}"/>
          </ac:picMkLst>
        </pc:picChg>
        <pc:picChg chg="add del mod">
          <ac:chgData name="김 광래" userId="5b799d31bf9c3033" providerId="LiveId" clId="{D9487288-A543-4894-98A6-860532A97DDC}" dt="2021-10-18T17:02:12.365" v="22499"/>
          <ac:picMkLst>
            <pc:docMk/>
            <pc:sldMk cId="2803633123" sldId="274"/>
            <ac:picMk id="12" creationId="{7704305D-3E4E-4DEC-B9AE-A9F108760825}"/>
          </ac:picMkLst>
        </pc:picChg>
        <pc:picChg chg="add del mod">
          <ac:chgData name="김 광래" userId="5b799d31bf9c3033" providerId="LiveId" clId="{D9487288-A543-4894-98A6-860532A97DDC}" dt="2021-10-18T17:02:37.459" v="22500"/>
          <ac:picMkLst>
            <pc:docMk/>
            <pc:sldMk cId="2803633123" sldId="274"/>
            <ac:picMk id="13" creationId="{8F037054-EDD2-49A1-8937-E76E6A7FA1D5}"/>
          </ac:picMkLst>
        </pc:picChg>
        <pc:picChg chg="add del mod">
          <ac:chgData name="김 광래" userId="5b799d31bf9c3033" providerId="LiveId" clId="{D9487288-A543-4894-98A6-860532A97DDC}" dt="2021-10-18T17:03:18.692" v="22501"/>
          <ac:picMkLst>
            <pc:docMk/>
            <pc:sldMk cId="2803633123" sldId="274"/>
            <ac:picMk id="15" creationId="{90D004B3-2D81-45C1-B406-CF13270A68D3}"/>
          </ac:picMkLst>
        </pc:picChg>
        <pc:picChg chg="add del mod">
          <ac:chgData name="김 광래" userId="5b799d31bf9c3033" providerId="LiveId" clId="{D9487288-A543-4894-98A6-860532A97DDC}" dt="2021-10-18T17:25:55.742" v="22604"/>
          <ac:picMkLst>
            <pc:docMk/>
            <pc:sldMk cId="2803633123" sldId="274"/>
            <ac:picMk id="16" creationId="{3FC88A37-A7E4-4634-99B7-7FA5216E02FA}"/>
          </ac:picMkLst>
        </pc:picChg>
        <pc:picChg chg="add del mod">
          <ac:chgData name="김 광래" userId="5b799d31bf9c3033" providerId="LiveId" clId="{D9487288-A543-4894-98A6-860532A97DDC}" dt="2021-10-18T17:26:30.626" v="22605"/>
          <ac:picMkLst>
            <pc:docMk/>
            <pc:sldMk cId="2803633123" sldId="274"/>
            <ac:picMk id="18" creationId="{1F0412D7-D1D2-45C9-9A1D-2281CCF6D886}"/>
          </ac:picMkLst>
        </pc:picChg>
        <pc:picChg chg="add del mod">
          <ac:chgData name="김 광래" userId="5b799d31bf9c3033" providerId="LiveId" clId="{D9487288-A543-4894-98A6-860532A97DDC}" dt="2021-10-18T17:27:00.910" v="22606"/>
          <ac:picMkLst>
            <pc:docMk/>
            <pc:sldMk cId="2803633123" sldId="274"/>
            <ac:picMk id="19" creationId="{E43ABE76-D91F-4071-A3CD-6BEF7CB69B24}"/>
          </ac:picMkLst>
        </pc:picChg>
        <pc:picChg chg="add del mod">
          <ac:chgData name="김 광래" userId="5b799d31bf9c3033" providerId="LiveId" clId="{D9487288-A543-4894-98A6-860532A97DDC}" dt="2021-10-18T17:27:28.140" v="22607"/>
          <ac:picMkLst>
            <pc:docMk/>
            <pc:sldMk cId="2803633123" sldId="274"/>
            <ac:picMk id="20" creationId="{6C888A86-FE21-4E91-9390-489A38ABDB15}"/>
          </ac:picMkLst>
        </pc:picChg>
        <pc:picChg chg="add mod">
          <ac:chgData name="김 광래" userId="5b799d31bf9c3033" providerId="LiveId" clId="{D9487288-A543-4894-98A6-860532A97DDC}" dt="2021-10-18T17:27:28.140" v="22607"/>
          <ac:picMkLst>
            <pc:docMk/>
            <pc:sldMk cId="2803633123" sldId="274"/>
            <ac:picMk id="21" creationId="{CB3D26F7-1D17-4AC1-B3C2-CF30B8E43BD4}"/>
          </ac:picMkLst>
        </pc:picChg>
        <pc:cxnChg chg="mod">
          <ac:chgData name="김 광래" userId="5b799d31bf9c3033" providerId="LiveId" clId="{D9487288-A543-4894-98A6-860532A97DDC}" dt="2021-10-17T10:55:57.943" v="3040" actId="164"/>
          <ac:cxnSpMkLst>
            <pc:docMk/>
            <pc:sldMk cId="2803633123" sldId="274"/>
            <ac:cxnSpMk id="6" creationId="{22D3CAEA-06AE-44CB-B9B6-42DBB35D7B97}"/>
          </ac:cxnSpMkLst>
        </pc:cxnChg>
        <pc:cxnChg chg="mod">
          <ac:chgData name="김 광래" userId="5b799d31bf9c3033" providerId="LiveId" clId="{D9487288-A543-4894-98A6-860532A97DDC}" dt="2021-10-17T10:55:57.943" v="3040" actId="164"/>
          <ac:cxnSpMkLst>
            <pc:docMk/>
            <pc:sldMk cId="2803633123" sldId="274"/>
            <ac:cxnSpMk id="7" creationId="{F5E44953-1C06-41F7-A294-805D7B85F0DA}"/>
          </ac:cxnSpMkLst>
        </pc:cxnChg>
        <pc:cxnChg chg="mod">
          <ac:chgData name="김 광래" userId="5b799d31bf9c3033" providerId="LiveId" clId="{D9487288-A543-4894-98A6-860532A97DDC}" dt="2021-10-17T10:55:57.943" v="3040" actId="164"/>
          <ac:cxnSpMkLst>
            <pc:docMk/>
            <pc:sldMk cId="2803633123" sldId="274"/>
            <ac:cxnSpMk id="14" creationId="{48B3CA4F-347D-42F3-8ABC-01AA4C206E49}"/>
          </ac:cxnSpMkLst>
        </pc:cxnChg>
      </pc:sldChg>
      <pc:sldChg chg="addSp delSp modSp mod delAnim">
        <pc:chgData name="김 광래" userId="5b799d31bf9c3033" providerId="LiveId" clId="{D9487288-A543-4894-98A6-860532A97DDC}" dt="2021-10-18T15:20:22.352" v="22326"/>
        <pc:sldMkLst>
          <pc:docMk/>
          <pc:sldMk cId="173307605" sldId="275"/>
        </pc:sldMkLst>
        <pc:picChg chg="add del mod">
          <ac:chgData name="김 광래" userId="5b799d31bf9c3033" providerId="LiveId" clId="{D9487288-A543-4894-98A6-860532A97DDC}" dt="2021-10-18T15:13:26.477" v="22236" actId="21"/>
          <ac:picMkLst>
            <pc:docMk/>
            <pc:sldMk cId="173307605" sldId="275"/>
            <ac:picMk id="3" creationId="{E3E0B66A-D52C-4799-B2E9-7BE6BFFE26BE}"/>
          </ac:picMkLst>
        </pc:picChg>
        <pc:picChg chg="add mod">
          <ac:chgData name="김 광래" userId="5b799d31bf9c3033" providerId="LiveId" clId="{D9487288-A543-4894-98A6-860532A97DDC}" dt="2021-10-18T15:20:22.352" v="22326"/>
          <ac:picMkLst>
            <pc:docMk/>
            <pc:sldMk cId="173307605" sldId="275"/>
            <ac:picMk id="4" creationId="{41797B64-CA5B-4457-B9B5-EBB34397097A}"/>
          </ac:picMkLst>
        </pc:picChg>
      </pc:sldChg>
      <pc:sldChg chg="addSp modSp">
        <pc:chgData name="김 광래" userId="5b799d31bf9c3033" providerId="LiveId" clId="{D9487288-A543-4894-98A6-860532A97DDC}" dt="2021-10-18T15:30:58.152" v="22334"/>
        <pc:sldMkLst>
          <pc:docMk/>
          <pc:sldMk cId="2739645848" sldId="276"/>
        </pc:sldMkLst>
        <pc:picChg chg="add mod">
          <ac:chgData name="김 광래" userId="5b799d31bf9c3033" providerId="LiveId" clId="{D9487288-A543-4894-98A6-860532A97DDC}" dt="2021-10-18T15:30:58.152" v="22334"/>
          <ac:picMkLst>
            <pc:docMk/>
            <pc:sldMk cId="2739645848" sldId="276"/>
            <ac:picMk id="3" creationId="{F27BA835-78F2-43C6-B630-A1BD035F4422}"/>
          </ac:picMkLst>
        </pc:picChg>
      </pc:sldChg>
      <pc:sldChg chg="addSp modSp">
        <pc:chgData name="김 광래" userId="5b799d31bf9c3033" providerId="LiveId" clId="{D9487288-A543-4894-98A6-860532A97DDC}" dt="2021-10-18T15:37:40.950" v="22339"/>
        <pc:sldMkLst>
          <pc:docMk/>
          <pc:sldMk cId="3235522223" sldId="277"/>
        </pc:sldMkLst>
        <pc:picChg chg="add mod">
          <ac:chgData name="김 광래" userId="5b799d31bf9c3033" providerId="LiveId" clId="{D9487288-A543-4894-98A6-860532A97DDC}" dt="2021-10-18T15:37:40.950" v="22339"/>
          <ac:picMkLst>
            <pc:docMk/>
            <pc:sldMk cId="3235522223" sldId="277"/>
            <ac:picMk id="3" creationId="{2D09E894-E5E8-4618-BF65-A3C1C2DF9FC6}"/>
          </ac:picMkLst>
        </pc:picChg>
      </pc:sldChg>
      <pc:sldChg chg="addSp modSp">
        <pc:chgData name="김 광래" userId="5b799d31bf9c3033" providerId="LiveId" clId="{D9487288-A543-4894-98A6-860532A97DDC}" dt="2021-10-18T15:43:20.043" v="22341"/>
        <pc:sldMkLst>
          <pc:docMk/>
          <pc:sldMk cId="4170426345" sldId="278"/>
        </pc:sldMkLst>
        <pc:picChg chg="add mod">
          <ac:chgData name="김 광래" userId="5b799d31bf9c3033" providerId="LiveId" clId="{D9487288-A543-4894-98A6-860532A97DDC}" dt="2021-10-18T15:43:20.043" v="22341"/>
          <ac:picMkLst>
            <pc:docMk/>
            <pc:sldMk cId="4170426345" sldId="278"/>
            <ac:picMk id="3" creationId="{CFDA25F8-85CB-49F2-B296-50546EEA595F}"/>
          </ac:picMkLst>
        </pc:picChg>
      </pc:sldChg>
      <pc:sldChg chg="addSp delSp modSp">
        <pc:chgData name="김 광래" userId="5b799d31bf9c3033" providerId="LiveId" clId="{D9487288-A543-4894-98A6-860532A97DDC}" dt="2021-10-18T17:00:02.581" v="22371"/>
        <pc:sldMkLst>
          <pc:docMk/>
          <pc:sldMk cId="2046582578" sldId="279"/>
        </pc:sldMkLst>
        <pc:picChg chg="add del mod">
          <ac:chgData name="김 광래" userId="5b799d31bf9c3033" providerId="LiveId" clId="{D9487288-A543-4894-98A6-860532A97DDC}" dt="2021-10-18T17:00:02.581" v="22371"/>
          <ac:picMkLst>
            <pc:docMk/>
            <pc:sldMk cId="2046582578" sldId="279"/>
            <ac:picMk id="3" creationId="{87FD08FF-6E19-45AC-B7AA-8BF47EABA45B}"/>
          </ac:picMkLst>
        </pc:picChg>
        <pc:picChg chg="add mod">
          <ac:chgData name="김 광래" userId="5b799d31bf9c3033" providerId="LiveId" clId="{D9487288-A543-4894-98A6-860532A97DDC}" dt="2021-10-18T17:00:02.581" v="22371"/>
          <ac:picMkLst>
            <pc:docMk/>
            <pc:sldMk cId="2046582578" sldId="279"/>
            <ac:picMk id="4" creationId="{BEED3505-4CA9-48C5-94D3-1EB89D4D3EC1}"/>
          </ac:picMkLst>
        </pc:picChg>
      </pc:sldChg>
      <pc:sldChg chg="addSp modSp">
        <pc:chgData name="김 광래" userId="5b799d31bf9c3033" providerId="LiveId" clId="{D9487288-A543-4894-98A6-860532A97DDC}" dt="2021-10-18T17:00:02.581" v="22371"/>
        <pc:sldMkLst>
          <pc:docMk/>
          <pc:sldMk cId="3991047043" sldId="280"/>
        </pc:sldMkLst>
        <pc:picChg chg="add mod">
          <ac:chgData name="김 광래" userId="5b799d31bf9c3033" providerId="LiveId" clId="{D9487288-A543-4894-98A6-860532A97DDC}" dt="2021-10-18T17:00:02.581" v="22371"/>
          <ac:picMkLst>
            <pc:docMk/>
            <pc:sldMk cId="3991047043" sldId="280"/>
            <ac:picMk id="3" creationId="{3D7EBC22-A9F4-4271-B629-C5CC4A93C7E1}"/>
          </ac:picMkLst>
        </pc:picChg>
      </pc:sldChg>
      <pc:sldChg chg="addSp delSp modSp modNotesTx">
        <pc:chgData name="김 광래" userId="5b799d31bf9c3033" providerId="LiveId" clId="{D9487288-A543-4894-98A6-860532A97DDC}" dt="2021-10-18T17:22:52.298" v="22588"/>
        <pc:sldMkLst>
          <pc:docMk/>
          <pc:sldMk cId="2146884296" sldId="281"/>
        </pc:sldMkLst>
        <pc:picChg chg="add del mod">
          <ac:chgData name="김 광래" userId="5b799d31bf9c3033" providerId="LiveId" clId="{D9487288-A543-4894-98A6-860532A97DDC}" dt="2021-10-18T17:04:15.103" v="22502"/>
          <ac:picMkLst>
            <pc:docMk/>
            <pc:sldMk cId="2146884296" sldId="281"/>
            <ac:picMk id="3" creationId="{D9A113AD-A4BF-4F4E-8D90-BB2D2F2B2BDE}"/>
          </ac:picMkLst>
        </pc:picChg>
        <pc:picChg chg="add del mod">
          <ac:chgData name="김 광래" userId="5b799d31bf9c3033" providerId="LiveId" clId="{D9487288-A543-4894-98A6-860532A97DDC}" dt="2021-10-18T17:22:06.754" v="22586"/>
          <ac:picMkLst>
            <pc:docMk/>
            <pc:sldMk cId="2146884296" sldId="281"/>
            <ac:picMk id="4" creationId="{71865B64-B133-414F-9A37-F4C180EA8059}"/>
          </ac:picMkLst>
        </pc:picChg>
        <pc:picChg chg="add del mod">
          <ac:chgData name="김 광래" userId="5b799d31bf9c3033" providerId="LiveId" clId="{D9487288-A543-4894-98A6-860532A97DDC}" dt="2021-10-18T17:22:36.072" v="22587"/>
          <ac:picMkLst>
            <pc:docMk/>
            <pc:sldMk cId="2146884296" sldId="281"/>
            <ac:picMk id="5" creationId="{F675D663-CC57-4971-8449-5C5C21D0BEAB}"/>
          </ac:picMkLst>
        </pc:picChg>
        <pc:picChg chg="add del mod">
          <ac:chgData name="김 광래" userId="5b799d31bf9c3033" providerId="LiveId" clId="{D9487288-A543-4894-98A6-860532A97DDC}" dt="2021-10-18T17:22:52.298" v="22588"/>
          <ac:picMkLst>
            <pc:docMk/>
            <pc:sldMk cId="2146884296" sldId="281"/>
            <ac:picMk id="6" creationId="{A58E89CE-AD9A-4FA5-879C-009AE7E913A5}"/>
          </ac:picMkLst>
        </pc:picChg>
        <pc:picChg chg="add mod">
          <ac:chgData name="김 광래" userId="5b799d31bf9c3033" providerId="LiveId" clId="{D9487288-A543-4894-98A6-860532A97DDC}" dt="2021-10-18T17:22:52.298" v="22588"/>
          <ac:picMkLst>
            <pc:docMk/>
            <pc:sldMk cId="2146884296" sldId="281"/>
            <ac:picMk id="7" creationId="{94374B72-BA2D-4857-8123-1C5D14C959F2}"/>
          </ac:picMkLst>
        </pc:picChg>
      </pc:sldChg>
      <pc:sldChg chg="addSp delSp modSp mod delAnim modAnim">
        <pc:chgData name="김 광래" userId="5b799d31bf9c3033" providerId="LiveId" clId="{D9487288-A543-4894-98A6-860532A97DDC}" dt="2021-10-18T15:20:22.352" v="22326"/>
        <pc:sldMkLst>
          <pc:docMk/>
          <pc:sldMk cId="3590275125" sldId="282"/>
        </pc:sldMkLst>
        <pc:picChg chg="add del mod">
          <ac:chgData name="김 광래" userId="5b799d31bf9c3033" providerId="LiveId" clId="{D9487288-A543-4894-98A6-860532A97DDC}" dt="2021-10-18T13:48:02.505" v="19789" actId="21"/>
          <ac:picMkLst>
            <pc:docMk/>
            <pc:sldMk cId="3590275125" sldId="282"/>
            <ac:picMk id="3" creationId="{F7B9B8D7-DC28-4DE1-BF31-89D1AEADB20D}"/>
          </ac:picMkLst>
        </pc:picChg>
        <pc:picChg chg="add del mod">
          <ac:chgData name="김 광래" userId="5b799d31bf9c3033" providerId="LiveId" clId="{D9487288-A543-4894-98A6-860532A97DDC}" dt="2021-10-18T13:49:36.058" v="19792" actId="21"/>
          <ac:picMkLst>
            <pc:docMk/>
            <pc:sldMk cId="3590275125" sldId="282"/>
            <ac:picMk id="4" creationId="{D2C131FA-8D3E-45A8-8F94-6F42A070DB5D}"/>
          </ac:picMkLst>
        </pc:picChg>
        <pc:picChg chg="add del mod">
          <ac:chgData name="김 광래" userId="5b799d31bf9c3033" providerId="LiveId" clId="{D9487288-A543-4894-98A6-860532A97DDC}" dt="2021-10-18T15:13:22.839" v="22235" actId="21"/>
          <ac:picMkLst>
            <pc:docMk/>
            <pc:sldMk cId="3590275125" sldId="282"/>
            <ac:picMk id="5" creationId="{B8A6923B-377F-4F0B-BBAD-752466392548}"/>
          </ac:picMkLst>
        </pc:picChg>
        <pc:picChg chg="add del mod">
          <ac:chgData name="김 광래" userId="5b799d31bf9c3033" providerId="LiveId" clId="{D9487288-A543-4894-98A6-860532A97DDC}" dt="2021-10-18T15:13:20.545" v="22234" actId="21"/>
          <ac:picMkLst>
            <pc:docMk/>
            <pc:sldMk cId="3590275125" sldId="282"/>
            <ac:picMk id="6" creationId="{1C6EAF20-A667-4304-894B-54B15D85885D}"/>
          </ac:picMkLst>
        </pc:picChg>
        <pc:picChg chg="add mod">
          <ac:chgData name="김 광래" userId="5b799d31bf9c3033" providerId="LiveId" clId="{D9487288-A543-4894-98A6-860532A97DDC}" dt="2021-10-18T15:20:22.352" v="22326"/>
          <ac:picMkLst>
            <pc:docMk/>
            <pc:sldMk cId="3590275125" sldId="282"/>
            <ac:picMk id="7" creationId="{66274D9C-BC42-461D-B48C-812CAC6749BE}"/>
          </ac:picMkLst>
        </pc:picChg>
      </pc:sldChg>
      <pc:sldChg chg="modSp new del mod ord">
        <pc:chgData name="김 광래" userId="5b799d31bf9c3033" providerId="LiveId" clId="{D9487288-A543-4894-98A6-860532A97DDC}" dt="2021-10-17T01:57:51.004" v="22" actId="2696"/>
        <pc:sldMkLst>
          <pc:docMk/>
          <pc:sldMk cId="108356542" sldId="283"/>
        </pc:sldMkLst>
        <pc:spChg chg="mod">
          <ac:chgData name="김 광래" userId="5b799d31bf9c3033" providerId="LiveId" clId="{D9487288-A543-4894-98A6-860532A97DDC}" dt="2021-10-17T01:57:41.158" v="19" actId="20577"/>
          <ac:spMkLst>
            <pc:docMk/>
            <pc:sldMk cId="108356542" sldId="283"/>
            <ac:spMk id="2" creationId="{95B59F15-EA0C-4D8B-870D-D54F47B484AF}"/>
          </ac:spMkLst>
        </pc:spChg>
      </pc:sldChg>
      <pc:sldChg chg="new del">
        <pc:chgData name="김 광래" userId="5b799d31bf9c3033" providerId="LiveId" clId="{D9487288-A543-4894-98A6-860532A97DDC}" dt="2021-10-17T01:57:21.773" v="3" actId="680"/>
        <pc:sldMkLst>
          <pc:docMk/>
          <pc:sldMk cId="222607287" sldId="283"/>
        </pc:sldMkLst>
      </pc:sldChg>
      <pc:sldChg chg="addSp delSp modSp new mod modAnim modNotesTx">
        <pc:chgData name="김 광래" userId="5b799d31bf9c3033" providerId="LiveId" clId="{D9487288-A543-4894-98A6-860532A97DDC}" dt="2021-10-18T15:28:05.361" v="22333"/>
        <pc:sldMkLst>
          <pc:docMk/>
          <pc:sldMk cId="4043344683" sldId="283"/>
        </pc:sldMkLst>
        <pc:spChg chg="mod">
          <ac:chgData name="김 광래" userId="5b799d31bf9c3033" providerId="LiveId" clId="{D9487288-A543-4894-98A6-860532A97DDC}" dt="2021-10-17T10:07:19.542" v="1872" actId="20577"/>
          <ac:spMkLst>
            <pc:docMk/>
            <pc:sldMk cId="4043344683" sldId="283"/>
            <ac:spMk id="2" creationId="{F700CC18-AB49-4BED-AEA2-51ECA7980BCA}"/>
          </ac:spMkLst>
        </pc:spChg>
        <pc:spChg chg="mod">
          <ac:chgData name="김 광래" userId="5b799d31bf9c3033" providerId="LiveId" clId="{D9487288-A543-4894-98A6-860532A97DDC}" dt="2021-10-18T10:47:28.644" v="12867" actId="20577"/>
          <ac:spMkLst>
            <pc:docMk/>
            <pc:sldMk cId="4043344683" sldId="283"/>
            <ac:spMk id="3" creationId="{7D6E2A83-07AA-47C9-A6AF-6370D220041A}"/>
          </ac:spMkLst>
        </pc:spChg>
        <pc:spChg chg="add del mod">
          <ac:chgData name="김 광래" userId="5b799d31bf9c3033" providerId="LiveId" clId="{D9487288-A543-4894-98A6-860532A97DDC}" dt="2021-10-17T10:08:30.258" v="1947" actId="21"/>
          <ac:spMkLst>
            <pc:docMk/>
            <pc:sldMk cId="4043344683" sldId="283"/>
            <ac:spMk id="7" creationId="{51A0F2DF-B39A-4DAE-B32C-6A79A9FA1493}"/>
          </ac:spMkLst>
        </pc:spChg>
        <pc:spChg chg="add del mod">
          <ac:chgData name="김 광래" userId="5b799d31bf9c3033" providerId="LiveId" clId="{D9487288-A543-4894-98A6-860532A97DDC}" dt="2021-10-17T10:15:59.032" v="1977" actId="21"/>
          <ac:spMkLst>
            <pc:docMk/>
            <pc:sldMk cId="4043344683" sldId="283"/>
            <ac:spMk id="8" creationId="{DB4C193E-A84E-4E9C-B5FE-6E67AD03892B}"/>
          </ac:spMkLst>
        </pc:spChg>
        <pc:spChg chg="add del mod">
          <ac:chgData name="김 광래" userId="5b799d31bf9c3033" providerId="LiveId" clId="{D9487288-A543-4894-98A6-860532A97DDC}" dt="2021-10-17T13:07:11.979" v="8263" actId="21"/>
          <ac:spMkLst>
            <pc:docMk/>
            <pc:sldMk cId="4043344683" sldId="283"/>
            <ac:spMk id="9" creationId="{626158D7-FF38-4A3C-8D67-CDDFFC7F4B48}"/>
          </ac:spMkLst>
        </pc:spChg>
        <pc:spChg chg="add del mod">
          <ac:chgData name="김 광래" userId="5b799d31bf9c3033" providerId="LiveId" clId="{D9487288-A543-4894-98A6-860532A97DDC}" dt="2021-10-17T13:08:16.648" v="8279" actId="21"/>
          <ac:spMkLst>
            <pc:docMk/>
            <pc:sldMk cId="4043344683" sldId="283"/>
            <ac:spMk id="10" creationId="{32894B33-F1BD-48C7-BECA-F611CE9B86CE}"/>
          </ac:spMkLst>
        </pc:spChg>
        <pc:spChg chg="add del mod">
          <ac:chgData name="김 광래" userId="5b799d31bf9c3033" providerId="LiveId" clId="{D9487288-A543-4894-98A6-860532A97DDC}" dt="2021-10-17T13:08:16.030" v="8278" actId="21"/>
          <ac:spMkLst>
            <pc:docMk/>
            <pc:sldMk cId="4043344683" sldId="283"/>
            <ac:spMk id="11" creationId="{BD51417E-811A-4277-9CF8-4EE206EDBAD4}"/>
          </ac:spMkLst>
        </pc:spChg>
        <pc:spChg chg="add del mod">
          <ac:chgData name="김 광래" userId="5b799d31bf9c3033" providerId="LiveId" clId="{D9487288-A543-4894-98A6-860532A97DDC}" dt="2021-10-17T10:36:33.055" v="2607" actId="21"/>
          <ac:spMkLst>
            <pc:docMk/>
            <pc:sldMk cId="4043344683" sldId="283"/>
            <ac:spMk id="12" creationId="{9E42E7DF-5E33-43E5-AAB7-759EBED78D5E}"/>
          </ac:spMkLst>
        </pc:spChg>
        <pc:spChg chg="add del mod">
          <ac:chgData name="김 광래" userId="5b799d31bf9c3033" providerId="LiveId" clId="{D9487288-A543-4894-98A6-860532A97DDC}" dt="2021-10-17T13:13:48.320" v="8522" actId="21"/>
          <ac:spMkLst>
            <pc:docMk/>
            <pc:sldMk cId="4043344683" sldId="283"/>
            <ac:spMk id="20" creationId="{18D5FC9A-F418-4E03-9487-31EC318BEF02}"/>
          </ac:spMkLst>
        </pc:spChg>
        <pc:spChg chg="add del mod">
          <ac:chgData name="김 광래" userId="5b799d31bf9c3033" providerId="LiveId" clId="{D9487288-A543-4894-98A6-860532A97DDC}" dt="2021-10-17T13:13:48.876" v="8523" actId="21"/>
          <ac:spMkLst>
            <pc:docMk/>
            <pc:sldMk cId="4043344683" sldId="283"/>
            <ac:spMk id="21" creationId="{87A6B0FC-B180-40DC-9339-282338D62AEA}"/>
          </ac:spMkLst>
        </pc:spChg>
        <pc:spChg chg="add mod">
          <ac:chgData name="김 광래" userId="5b799d31bf9c3033" providerId="LiveId" clId="{D9487288-A543-4894-98A6-860532A97DDC}" dt="2021-10-17T13:09:39.154" v="8308" actId="1036"/>
          <ac:spMkLst>
            <pc:docMk/>
            <pc:sldMk cId="4043344683" sldId="283"/>
            <ac:spMk id="22" creationId="{40804EF4-BD83-4C5E-A945-77162C7CCF04}"/>
          </ac:spMkLst>
        </pc:spChg>
        <pc:spChg chg="add mod">
          <ac:chgData name="김 광래" userId="5b799d31bf9c3033" providerId="LiveId" clId="{D9487288-A543-4894-98A6-860532A97DDC}" dt="2021-10-17T13:08:22.981" v="8281" actId="1076"/>
          <ac:spMkLst>
            <pc:docMk/>
            <pc:sldMk cId="4043344683" sldId="283"/>
            <ac:spMk id="23" creationId="{2E95D7D2-9618-403B-8784-629E7D2831E3}"/>
          </ac:spMkLst>
        </pc:spChg>
        <pc:spChg chg="add mod">
          <ac:chgData name="김 광래" userId="5b799d31bf9c3033" providerId="LiveId" clId="{D9487288-A543-4894-98A6-860532A97DDC}" dt="2021-10-17T13:08:32.565" v="8285" actId="1076"/>
          <ac:spMkLst>
            <pc:docMk/>
            <pc:sldMk cId="4043344683" sldId="283"/>
            <ac:spMk id="24" creationId="{930E0C51-39CE-437F-A2EA-E9A5EEBD81FA}"/>
          </ac:spMkLst>
        </pc:spChg>
        <pc:spChg chg="add mod">
          <ac:chgData name="김 광래" userId="5b799d31bf9c3033" providerId="LiveId" clId="{D9487288-A543-4894-98A6-860532A97DDC}" dt="2021-10-17T13:09:39.154" v="8308" actId="1036"/>
          <ac:spMkLst>
            <pc:docMk/>
            <pc:sldMk cId="4043344683" sldId="283"/>
            <ac:spMk id="25" creationId="{D0636A52-99B2-426E-9E48-7A27C14986BF}"/>
          </ac:spMkLst>
        </pc:spChg>
        <pc:spChg chg="add mod">
          <ac:chgData name="김 광래" userId="5b799d31bf9c3033" providerId="LiveId" clId="{D9487288-A543-4894-98A6-860532A97DDC}" dt="2021-10-17T13:09:08.885" v="8297" actId="14100"/>
          <ac:spMkLst>
            <pc:docMk/>
            <pc:sldMk cId="4043344683" sldId="283"/>
            <ac:spMk id="26" creationId="{CB04F710-A419-43BA-A341-13C4C82998F5}"/>
          </ac:spMkLst>
        </pc:spChg>
        <pc:spChg chg="add del mod">
          <ac:chgData name="김 광래" userId="5b799d31bf9c3033" providerId="LiveId" clId="{D9487288-A543-4894-98A6-860532A97DDC}" dt="2021-10-17T13:13:49.464" v="8524" actId="21"/>
          <ac:spMkLst>
            <pc:docMk/>
            <pc:sldMk cId="4043344683" sldId="283"/>
            <ac:spMk id="27" creationId="{4F73CE7E-A1DD-49DC-BDDE-2F6AA5A84906}"/>
          </ac:spMkLst>
        </pc:spChg>
        <pc:spChg chg="add mod">
          <ac:chgData name="김 광래" userId="5b799d31bf9c3033" providerId="LiveId" clId="{D9487288-A543-4894-98A6-860532A97DDC}" dt="2021-10-17T13:14:05.006" v="8526" actId="1076"/>
          <ac:spMkLst>
            <pc:docMk/>
            <pc:sldMk cId="4043344683" sldId="283"/>
            <ac:spMk id="28" creationId="{60BE0729-20FC-4716-A2FE-2D02A3C3CE25}"/>
          </ac:spMkLst>
        </pc:spChg>
        <pc:spChg chg="add mod">
          <ac:chgData name="김 광래" userId="5b799d31bf9c3033" providerId="LiveId" clId="{D9487288-A543-4894-98A6-860532A97DDC}" dt="2021-10-17T13:14:05.006" v="8526" actId="1076"/>
          <ac:spMkLst>
            <pc:docMk/>
            <pc:sldMk cId="4043344683" sldId="283"/>
            <ac:spMk id="29" creationId="{24CFCFC7-9091-4720-8B3D-8AF8366FB62C}"/>
          </ac:spMkLst>
        </pc:spChg>
        <pc:spChg chg="add mod">
          <ac:chgData name="김 광래" userId="5b799d31bf9c3033" providerId="LiveId" clId="{D9487288-A543-4894-98A6-860532A97DDC}" dt="2021-10-17T13:14:05.006" v="8526" actId="1076"/>
          <ac:spMkLst>
            <pc:docMk/>
            <pc:sldMk cId="4043344683" sldId="283"/>
            <ac:spMk id="30" creationId="{FCCD3DD6-313F-4CC6-914F-ED6D5EC019F7}"/>
          </ac:spMkLst>
        </pc:spChg>
        <pc:spChg chg="add mod">
          <ac:chgData name="김 광래" userId="5b799d31bf9c3033" providerId="LiveId" clId="{D9487288-A543-4894-98A6-860532A97DDC}" dt="2021-10-17T13:14:14.142" v="8528" actId="1076"/>
          <ac:spMkLst>
            <pc:docMk/>
            <pc:sldMk cId="4043344683" sldId="283"/>
            <ac:spMk id="31" creationId="{7596B7A3-EA43-4583-998B-32E62D804B99}"/>
          </ac:spMkLst>
        </pc:spChg>
        <pc:spChg chg="add mod">
          <ac:chgData name="김 광래" userId="5b799d31bf9c3033" providerId="LiveId" clId="{D9487288-A543-4894-98A6-860532A97DDC}" dt="2021-10-17T13:14:21.094" v="8530" actId="1076"/>
          <ac:spMkLst>
            <pc:docMk/>
            <pc:sldMk cId="4043344683" sldId="283"/>
            <ac:spMk id="32" creationId="{3CE88C27-10AF-423B-86CE-4348F48B6400}"/>
          </ac:spMkLst>
        </pc:spChg>
        <pc:graphicFrameChg chg="add del mod modGraphic">
          <ac:chgData name="김 광래" userId="5b799d31bf9c3033" providerId="LiveId" clId="{D9487288-A543-4894-98A6-860532A97DDC}" dt="2021-10-17T13:07:11.979" v="8263" actId="21"/>
          <ac:graphicFrameMkLst>
            <pc:docMk/>
            <pc:sldMk cId="4043344683" sldId="283"/>
            <ac:graphicFrameMk id="5" creationId="{D2257CE1-8B8D-444C-B407-97A7A9D3DBA9}"/>
          </ac:graphicFrameMkLst>
        </pc:graphicFrameChg>
        <pc:graphicFrameChg chg="add mod modGraphic">
          <ac:chgData name="김 광래" userId="5b799d31bf9c3033" providerId="LiveId" clId="{D9487288-A543-4894-98A6-860532A97DDC}" dt="2021-10-17T13:08:26.372" v="8284" actId="1076"/>
          <ac:graphicFrameMkLst>
            <pc:docMk/>
            <pc:sldMk cId="4043344683" sldId="283"/>
            <ac:graphicFrameMk id="6" creationId="{27119787-30D9-44C3-9B75-CCF507AB66AD}"/>
          </ac:graphicFrameMkLst>
        </pc:graphicFrameChg>
        <pc:graphicFrameChg chg="add mod modGraphic">
          <ac:chgData name="김 광래" userId="5b799d31bf9c3033" providerId="LiveId" clId="{D9487288-A543-4894-98A6-860532A97DDC}" dt="2021-10-18T10:23:40.651" v="12106" actId="1036"/>
          <ac:graphicFrameMkLst>
            <pc:docMk/>
            <pc:sldMk cId="4043344683" sldId="283"/>
            <ac:graphicFrameMk id="19" creationId="{DE8B6E94-8635-4FB1-A660-EFEC7D89DE32}"/>
          </ac:graphicFrameMkLst>
        </pc:graphicFrameChg>
        <pc:picChg chg="add del mod">
          <ac:chgData name="김 광래" userId="5b799d31bf9c3033" providerId="LiveId" clId="{D9487288-A543-4894-98A6-860532A97DDC}" dt="2021-10-18T15:27:38.622" v="22332"/>
          <ac:picMkLst>
            <pc:docMk/>
            <pc:sldMk cId="4043344683" sldId="283"/>
            <ac:picMk id="5" creationId="{1E3A2459-EAAB-469F-95D0-D98B04A2C207}"/>
          </ac:picMkLst>
        </pc:picChg>
        <pc:picChg chg="add del mod">
          <ac:chgData name="김 광래" userId="5b799d31bf9c3033" providerId="LiveId" clId="{D9487288-A543-4894-98A6-860532A97DDC}" dt="2021-10-18T15:28:05.361" v="22333"/>
          <ac:picMkLst>
            <pc:docMk/>
            <pc:sldMk cId="4043344683" sldId="283"/>
            <ac:picMk id="7" creationId="{5F1685E4-ABAE-4793-AD2D-3051A1EE47C4}"/>
          </ac:picMkLst>
        </pc:picChg>
        <pc:picChg chg="add mod">
          <ac:chgData name="김 광래" userId="5b799d31bf9c3033" providerId="LiveId" clId="{D9487288-A543-4894-98A6-860532A97DDC}" dt="2021-10-18T15:28:05.361" v="22333"/>
          <ac:picMkLst>
            <pc:docMk/>
            <pc:sldMk cId="4043344683" sldId="283"/>
            <ac:picMk id="8" creationId="{426049C0-C8BA-4175-ADBC-51A516DB11B3}"/>
          </ac:picMkLst>
        </pc:picChg>
        <pc:cxnChg chg="add del mod">
          <ac:chgData name="김 광래" userId="5b799d31bf9c3033" providerId="LiveId" clId="{D9487288-A543-4894-98A6-860532A97DDC}" dt="2021-10-17T10:36:33.055" v="2607" actId="21"/>
          <ac:cxnSpMkLst>
            <pc:docMk/>
            <pc:sldMk cId="4043344683" sldId="283"/>
            <ac:cxnSpMk id="14" creationId="{52EF634D-06E4-4FBB-92EC-0B4CB04AC05C}"/>
          </ac:cxnSpMkLst>
        </pc:cxnChg>
      </pc:sldChg>
      <pc:sldChg chg="modSp new del mod">
        <pc:chgData name="김 광래" userId="5b799d31bf9c3033" providerId="LiveId" clId="{D9487288-A543-4894-98A6-860532A97DDC}" dt="2021-10-19T06:51:05.433" v="22618" actId="2696"/>
        <pc:sldMkLst>
          <pc:docMk/>
          <pc:sldMk cId="3481734365" sldId="284"/>
        </pc:sldMkLst>
        <pc:spChg chg="mod">
          <ac:chgData name="김 광래" userId="5b799d31bf9c3033" providerId="LiveId" clId="{D9487288-A543-4894-98A6-860532A97DDC}" dt="2021-10-18T15:18:19.756" v="22323" actId="20577"/>
          <ac:spMkLst>
            <pc:docMk/>
            <pc:sldMk cId="3481734365" sldId="284"/>
            <ac:spMk id="2" creationId="{A913FEE6-C414-4FF9-AE1D-0F56B2D552B5}"/>
          </ac:spMkLst>
        </pc:spChg>
      </pc:sldChg>
      <pc:sldChg chg="addSp delSp modSp new mod modAnim modNotesTx">
        <pc:chgData name="김 광래" userId="5b799d31bf9c3033" providerId="LiveId" clId="{D9487288-A543-4894-98A6-860532A97DDC}" dt="2021-10-18T17:40:41.219" v="22617"/>
        <pc:sldMkLst>
          <pc:docMk/>
          <pc:sldMk cId="1619817797" sldId="285"/>
        </pc:sldMkLst>
        <pc:spChg chg="mod">
          <ac:chgData name="김 광래" userId="5b799d31bf9c3033" providerId="LiveId" clId="{D9487288-A543-4894-98A6-860532A97DDC}" dt="2021-10-18T10:30:53.145" v="12257" actId="20577"/>
          <ac:spMkLst>
            <pc:docMk/>
            <pc:sldMk cId="1619817797" sldId="285"/>
            <ac:spMk id="2" creationId="{09C5C40C-9CB9-44FC-9648-EE2312318BEC}"/>
          </ac:spMkLst>
        </pc:spChg>
        <pc:spChg chg="mod">
          <ac:chgData name="김 광래" userId="5b799d31bf9c3033" providerId="LiveId" clId="{D9487288-A543-4894-98A6-860532A97DDC}" dt="2021-10-18T10:31:58.203" v="12287" actId="20577"/>
          <ac:spMkLst>
            <pc:docMk/>
            <pc:sldMk cId="1619817797" sldId="285"/>
            <ac:spMk id="3" creationId="{53B7FA1C-2F9F-40A1-9BEF-721A6BA1E4D2}"/>
          </ac:spMkLst>
        </pc:spChg>
        <pc:picChg chg="add del mod">
          <ac:chgData name="김 광래" userId="5b799d31bf9c3033" providerId="LiveId" clId="{D9487288-A543-4894-98A6-860532A97DDC}" dt="2021-10-18T15:26:15.870" v="22331"/>
          <ac:picMkLst>
            <pc:docMk/>
            <pc:sldMk cId="1619817797" sldId="285"/>
            <ac:picMk id="5" creationId="{1A6CB030-561D-4F2D-B734-3FBC53AD7AB9}"/>
          </ac:picMkLst>
        </pc:picChg>
        <pc:picChg chg="add del mod">
          <ac:chgData name="김 광래" userId="5b799d31bf9c3033" providerId="LiveId" clId="{D9487288-A543-4894-98A6-860532A97DDC}" dt="2021-10-18T17:32:41.100" v="22611"/>
          <ac:picMkLst>
            <pc:docMk/>
            <pc:sldMk cId="1619817797" sldId="285"/>
            <ac:picMk id="6" creationId="{B5C2EA60-9A9A-429F-B0DF-6F3E2B812DA3}"/>
          </ac:picMkLst>
        </pc:picChg>
        <pc:picChg chg="add del mod">
          <ac:chgData name="김 광래" userId="5b799d31bf9c3033" providerId="LiveId" clId="{D9487288-A543-4894-98A6-860532A97DDC}" dt="2021-10-18T17:33:03.906" v="22612"/>
          <ac:picMkLst>
            <pc:docMk/>
            <pc:sldMk cId="1619817797" sldId="285"/>
            <ac:picMk id="7" creationId="{1D9E55A4-A60D-4616-B609-478F4037A8B7}"/>
          </ac:picMkLst>
        </pc:picChg>
        <pc:picChg chg="add del mod">
          <ac:chgData name="김 광래" userId="5b799d31bf9c3033" providerId="LiveId" clId="{D9487288-A543-4894-98A6-860532A97DDC}" dt="2021-10-18T17:36:30.921" v="22613"/>
          <ac:picMkLst>
            <pc:docMk/>
            <pc:sldMk cId="1619817797" sldId="285"/>
            <ac:picMk id="8" creationId="{5D78BF94-9C3A-4471-99E8-3F27BE2AA163}"/>
          </ac:picMkLst>
        </pc:picChg>
        <pc:picChg chg="add del mod">
          <ac:chgData name="김 광래" userId="5b799d31bf9c3033" providerId="LiveId" clId="{D9487288-A543-4894-98A6-860532A97DDC}" dt="2021-10-18T17:37:01.916" v="22614"/>
          <ac:picMkLst>
            <pc:docMk/>
            <pc:sldMk cId="1619817797" sldId="285"/>
            <ac:picMk id="9" creationId="{E706F809-C7D3-44A9-BB43-A2623E567950}"/>
          </ac:picMkLst>
        </pc:picChg>
        <pc:picChg chg="add del mod">
          <ac:chgData name="김 광래" userId="5b799d31bf9c3033" providerId="LiveId" clId="{D9487288-A543-4894-98A6-860532A97DDC}" dt="2021-10-18T17:37:06.859" v="22615"/>
          <ac:picMkLst>
            <pc:docMk/>
            <pc:sldMk cId="1619817797" sldId="285"/>
            <ac:picMk id="10" creationId="{BBF6E701-FEF9-4EA7-B264-510A3D72217B}"/>
          </ac:picMkLst>
        </pc:picChg>
        <pc:picChg chg="add del mod">
          <ac:chgData name="김 광래" userId="5b799d31bf9c3033" providerId="LiveId" clId="{D9487288-A543-4894-98A6-860532A97DDC}" dt="2021-10-18T17:38:05.198" v="22616"/>
          <ac:picMkLst>
            <pc:docMk/>
            <pc:sldMk cId="1619817797" sldId="285"/>
            <ac:picMk id="11" creationId="{54B401A2-09EE-4451-B409-A740F70E2A46}"/>
          </ac:picMkLst>
        </pc:picChg>
        <pc:picChg chg="add del mod">
          <ac:chgData name="김 광래" userId="5b799d31bf9c3033" providerId="LiveId" clId="{D9487288-A543-4894-98A6-860532A97DDC}" dt="2021-10-18T17:40:41.219" v="22617"/>
          <ac:picMkLst>
            <pc:docMk/>
            <pc:sldMk cId="1619817797" sldId="285"/>
            <ac:picMk id="12" creationId="{C572E265-EE9D-4CC9-AD30-666DAA442195}"/>
          </ac:picMkLst>
        </pc:picChg>
        <pc:picChg chg="add mod">
          <ac:chgData name="김 광래" userId="5b799d31bf9c3033" providerId="LiveId" clId="{D9487288-A543-4894-98A6-860532A97DDC}" dt="2021-10-18T17:40:41.219" v="22617"/>
          <ac:picMkLst>
            <pc:docMk/>
            <pc:sldMk cId="1619817797" sldId="285"/>
            <ac:picMk id="13" creationId="{8D967D0C-9211-467F-BBBC-74B0DD849373}"/>
          </ac:picMkLst>
        </pc:picChg>
      </pc:sldChg>
      <pc:sldChg chg="add del">
        <pc:chgData name="김 광래" userId="5b799d31bf9c3033" providerId="LiveId" clId="{D9487288-A543-4894-98A6-860532A97DDC}" dt="2021-10-19T06:51:05.433" v="22618" actId="2696"/>
        <pc:sldMkLst>
          <pc:docMk/>
          <pc:sldMk cId="1529721247" sldId="286"/>
        </pc:sldMkLst>
      </pc:sldChg>
      <pc:sldChg chg="addSp delSp modSp new mod modAnim modNotesTx">
        <pc:chgData name="김 광래" userId="5b799d31bf9c3033" providerId="LiveId" clId="{D9487288-A543-4894-98A6-860532A97DDC}" dt="2021-10-18T15:55:16.866" v="22349"/>
        <pc:sldMkLst>
          <pc:docMk/>
          <pc:sldMk cId="1444854387" sldId="287"/>
        </pc:sldMkLst>
        <pc:spChg chg="mod">
          <ac:chgData name="김 광래" userId="5b799d31bf9c3033" providerId="LiveId" clId="{D9487288-A543-4894-98A6-860532A97DDC}" dt="2021-10-18T13:15:23.222" v="19266" actId="20577"/>
          <ac:spMkLst>
            <pc:docMk/>
            <pc:sldMk cId="1444854387" sldId="287"/>
            <ac:spMk id="2" creationId="{E0A0AC48-AFAD-406D-9E07-83395272AB82}"/>
          </ac:spMkLst>
        </pc:spChg>
        <pc:spChg chg="mod">
          <ac:chgData name="김 광래" userId="5b799d31bf9c3033" providerId="LiveId" clId="{D9487288-A543-4894-98A6-860532A97DDC}" dt="2021-10-18T13:26:27.042" v="19578" actId="20577"/>
          <ac:spMkLst>
            <pc:docMk/>
            <pc:sldMk cId="1444854387" sldId="287"/>
            <ac:spMk id="3" creationId="{7EDE27BB-6D29-43CE-B250-E82A262051B1}"/>
          </ac:spMkLst>
        </pc:spChg>
        <pc:spChg chg="add mod">
          <ac:chgData name="김 광래" userId="5b799d31bf9c3033" providerId="LiveId" clId="{D9487288-A543-4894-98A6-860532A97DDC}" dt="2021-10-18T13:42:06.937" v="19771" actId="1036"/>
          <ac:spMkLst>
            <pc:docMk/>
            <pc:sldMk cId="1444854387" sldId="287"/>
            <ac:spMk id="6" creationId="{13330622-3EF1-4D1C-9175-8993BB01F4CE}"/>
          </ac:spMkLst>
        </pc:spChg>
        <pc:spChg chg="add mod">
          <ac:chgData name="김 광래" userId="5b799d31bf9c3033" providerId="LiveId" clId="{D9487288-A543-4894-98A6-860532A97DDC}" dt="2021-10-18T13:18:11.744" v="19332" actId="1038"/>
          <ac:spMkLst>
            <pc:docMk/>
            <pc:sldMk cId="1444854387" sldId="287"/>
            <ac:spMk id="7" creationId="{ACDDD911-D2DE-4BA1-B4F2-BC014D1309BB}"/>
          </ac:spMkLst>
        </pc:spChg>
        <pc:spChg chg="add mod">
          <ac:chgData name="김 광래" userId="5b799d31bf9c3033" providerId="LiveId" clId="{D9487288-A543-4894-98A6-860532A97DDC}" dt="2021-10-18T13:19:00.869" v="19348" actId="1038"/>
          <ac:spMkLst>
            <pc:docMk/>
            <pc:sldMk cId="1444854387" sldId="287"/>
            <ac:spMk id="8" creationId="{AF6B778C-ED50-4835-82B8-DE5AE3C94025}"/>
          </ac:spMkLst>
        </pc:spChg>
        <pc:spChg chg="add mod">
          <ac:chgData name="김 광래" userId="5b799d31bf9c3033" providerId="LiveId" clId="{D9487288-A543-4894-98A6-860532A97DDC}" dt="2021-10-18T13:19:00.869" v="19348" actId="1038"/>
          <ac:spMkLst>
            <pc:docMk/>
            <pc:sldMk cId="1444854387" sldId="287"/>
            <ac:spMk id="9" creationId="{B1D3BB55-87CA-4065-999C-007935B38580}"/>
          </ac:spMkLst>
        </pc:spChg>
        <pc:spChg chg="add mod">
          <ac:chgData name="김 광래" userId="5b799d31bf9c3033" providerId="LiveId" clId="{D9487288-A543-4894-98A6-860532A97DDC}" dt="2021-10-18T13:19:08.955" v="19351" actId="1038"/>
          <ac:spMkLst>
            <pc:docMk/>
            <pc:sldMk cId="1444854387" sldId="287"/>
            <ac:spMk id="10" creationId="{0D74348A-BE0F-44BC-B9FA-FC15C669689C}"/>
          </ac:spMkLst>
        </pc:spChg>
        <pc:spChg chg="add del">
          <ac:chgData name="김 광래" userId="5b799d31bf9c3033" providerId="LiveId" clId="{D9487288-A543-4894-98A6-860532A97DDC}" dt="2021-10-18T13:22:22.316" v="19370" actId="11529"/>
          <ac:spMkLst>
            <pc:docMk/>
            <pc:sldMk cId="1444854387" sldId="287"/>
            <ac:spMk id="15" creationId="{C1A66136-9C0C-478A-A640-EC0ECF8890BD}"/>
          </ac:spMkLst>
        </pc:spChg>
        <pc:spChg chg="add mod">
          <ac:chgData name="김 광래" userId="5b799d31bf9c3033" providerId="LiveId" clId="{D9487288-A543-4894-98A6-860532A97DDC}" dt="2021-10-18T13:22:39.378" v="19375" actId="208"/>
          <ac:spMkLst>
            <pc:docMk/>
            <pc:sldMk cId="1444854387" sldId="287"/>
            <ac:spMk id="16" creationId="{EA091124-C6CF-4FC2-AFF7-A1EA8DB8AAF5}"/>
          </ac:spMkLst>
        </pc:spChg>
        <pc:spChg chg="add mod">
          <ac:chgData name="김 광래" userId="5b799d31bf9c3033" providerId="LiveId" clId="{D9487288-A543-4894-98A6-860532A97DDC}" dt="2021-10-18T13:22:54.998" v="19378" actId="14100"/>
          <ac:spMkLst>
            <pc:docMk/>
            <pc:sldMk cId="1444854387" sldId="287"/>
            <ac:spMk id="17" creationId="{57EC26E6-01AE-4E76-B669-E68D6419B5E1}"/>
          </ac:spMkLst>
        </pc:spChg>
        <pc:spChg chg="add del mod">
          <ac:chgData name="김 광래" userId="5b799d31bf9c3033" providerId="LiveId" clId="{D9487288-A543-4894-98A6-860532A97DDC}" dt="2021-10-18T13:40:03.783" v="19699" actId="21"/>
          <ac:spMkLst>
            <pc:docMk/>
            <pc:sldMk cId="1444854387" sldId="287"/>
            <ac:spMk id="19" creationId="{43C59FA6-4310-4CB0-AE1B-7F68430DC83C}"/>
          </ac:spMkLst>
        </pc:spChg>
        <pc:spChg chg="add del mod">
          <ac:chgData name="김 광래" userId="5b799d31bf9c3033" providerId="LiveId" clId="{D9487288-A543-4894-98A6-860532A97DDC}" dt="2021-10-18T13:41:10.846" v="19759" actId="21"/>
          <ac:spMkLst>
            <pc:docMk/>
            <pc:sldMk cId="1444854387" sldId="287"/>
            <ac:spMk id="20" creationId="{A095F859-8C19-489C-921F-C64C12011965}"/>
          </ac:spMkLst>
        </pc:spChg>
        <pc:picChg chg="add mod">
          <ac:chgData name="김 광래" userId="5b799d31bf9c3033" providerId="LiveId" clId="{D9487288-A543-4894-98A6-860532A97DDC}" dt="2021-10-18T13:15:59.893" v="19276" actId="1076"/>
          <ac:picMkLst>
            <pc:docMk/>
            <pc:sldMk cId="1444854387" sldId="287"/>
            <ac:picMk id="5" creationId="{0AD2AF8E-8D21-45EB-A7BF-03F8DC111EAB}"/>
          </ac:picMkLst>
        </pc:picChg>
        <pc:picChg chg="add del mod">
          <ac:chgData name="김 광래" userId="5b799d31bf9c3033" providerId="LiveId" clId="{D9487288-A543-4894-98A6-860532A97DDC}" dt="2021-10-18T13:27:33.752" v="19591" actId="21"/>
          <ac:picMkLst>
            <pc:docMk/>
            <pc:sldMk cId="1444854387" sldId="287"/>
            <ac:picMk id="18" creationId="{6D528AAA-4893-4E0C-BC05-9AF4FB7F478A}"/>
          </ac:picMkLst>
        </pc:picChg>
        <pc:picChg chg="add del mod">
          <ac:chgData name="김 광래" userId="5b799d31bf9c3033" providerId="LiveId" clId="{D9487288-A543-4894-98A6-860532A97DDC}" dt="2021-10-18T15:49:25.619" v="22347"/>
          <ac:picMkLst>
            <pc:docMk/>
            <pc:sldMk cId="1444854387" sldId="287"/>
            <ac:picMk id="21" creationId="{84A8A9CE-AD8A-461C-8ED9-E72133895BD0}"/>
          </ac:picMkLst>
        </pc:picChg>
        <pc:picChg chg="add del mod">
          <ac:chgData name="김 광래" userId="5b799d31bf9c3033" providerId="LiveId" clId="{D9487288-A543-4894-98A6-860532A97DDC}" dt="2021-10-18T15:54:16.387" v="22348"/>
          <ac:picMkLst>
            <pc:docMk/>
            <pc:sldMk cId="1444854387" sldId="287"/>
            <ac:picMk id="22" creationId="{D3B70D9F-80C2-4E06-A406-0267A20B3CAF}"/>
          </ac:picMkLst>
        </pc:picChg>
        <pc:picChg chg="add del mod">
          <ac:chgData name="김 광래" userId="5b799d31bf9c3033" providerId="LiveId" clId="{D9487288-A543-4894-98A6-860532A97DDC}" dt="2021-10-18T15:55:16.866" v="22349"/>
          <ac:picMkLst>
            <pc:docMk/>
            <pc:sldMk cId="1444854387" sldId="287"/>
            <ac:picMk id="23" creationId="{C7898A74-FDF3-44F5-8832-7E46F80FC713}"/>
          </ac:picMkLst>
        </pc:picChg>
        <pc:picChg chg="add mod">
          <ac:chgData name="김 광래" userId="5b799d31bf9c3033" providerId="LiveId" clId="{D9487288-A543-4894-98A6-860532A97DDC}" dt="2021-10-18T15:55:16.866" v="22349"/>
          <ac:picMkLst>
            <pc:docMk/>
            <pc:sldMk cId="1444854387" sldId="287"/>
            <ac:picMk id="24" creationId="{86ACC939-064F-4C20-9B9B-BB037CDA8789}"/>
          </ac:picMkLst>
        </pc:picChg>
        <pc:cxnChg chg="add mod">
          <ac:chgData name="김 광래" userId="5b799d31bf9c3033" providerId="LiveId" clId="{D9487288-A543-4894-98A6-860532A97DDC}" dt="2021-10-18T13:20:06.452" v="19360" actId="1582"/>
          <ac:cxnSpMkLst>
            <pc:docMk/>
            <pc:sldMk cId="1444854387" sldId="287"/>
            <ac:cxnSpMk id="12" creationId="{45D2ED9A-C0D4-4532-A3F5-98234ACA0C89}"/>
          </ac:cxnSpMkLst>
        </pc:cxnChg>
        <pc:cxnChg chg="add mod">
          <ac:chgData name="김 광래" userId="5b799d31bf9c3033" providerId="LiveId" clId="{D9487288-A543-4894-98A6-860532A97DDC}" dt="2021-10-18T13:20:06.452" v="19360" actId="1582"/>
          <ac:cxnSpMkLst>
            <pc:docMk/>
            <pc:sldMk cId="1444854387" sldId="287"/>
            <ac:cxnSpMk id="13" creationId="{6154769A-D85B-4061-A726-B42A9162D3C7}"/>
          </ac:cxnSpMkLst>
        </pc:cxnChg>
        <pc:cxnChg chg="add mod">
          <ac:chgData name="김 광래" userId="5b799d31bf9c3033" providerId="LiveId" clId="{D9487288-A543-4894-98A6-860532A97DDC}" dt="2021-10-18T13:20:06.452" v="19360" actId="1582"/>
          <ac:cxnSpMkLst>
            <pc:docMk/>
            <pc:sldMk cId="1444854387" sldId="287"/>
            <ac:cxnSpMk id="14" creationId="{BC20E1F5-19C3-4828-B3D1-223EBE48C87C}"/>
          </ac:cxnSpMkLst>
        </pc:cxnChg>
      </pc:sldChg>
      <pc:sldChg chg="addSp delSp modSp new mod delAnim modAnim addCm delCm modNotesTx">
        <pc:chgData name="김 광래" userId="5b799d31bf9c3033" providerId="LiveId" clId="{D9487288-A543-4894-98A6-860532A97DDC}" dt="2021-10-18T16:07:48.596" v="22363"/>
        <pc:sldMkLst>
          <pc:docMk/>
          <pc:sldMk cId="3853477850" sldId="288"/>
        </pc:sldMkLst>
        <pc:spChg chg="mod">
          <ac:chgData name="김 광래" userId="5b799d31bf9c3033" providerId="LiveId" clId="{D9487288-A543-4894-98A6-860532A97DDC}" dt="2021-10-18T14:45:05.367" v="21250"/>
          <ac:spMkLst>
            <pc:docMk/>
            <pc:sldMk cId="3853477850" sldId="288"/>
            <ac:spMk id="2" creationId="{FFA739F3-DE8D-4B07-9476-89C64E7BF256}"/>
          </ac:spMkLst>
        </pc:spChg>
        <pc:spChg chg="add del mod">
          <ac:chgData name="김 광래" userId="5b799d31bf9c3033" providerId="LiveId" clId="{D9487288-A543-4894-98A6-860532A97DDC}" dt="2021-10-18T15:09:55.729" v="22168" actId="20577"/>
          <ac:spMkLst>
            <pc:docMk/>
            <pc:sldMk cId="3853477850" sldId="288"/>
            <ac:spMk id="3" creationId="{F75CB29B-9544-4117-86B6-A2730992BB92}"/>
          </ac:spMkLst>
        </pc:spChg>
        <pc:spChg chg="add mod">
          <ac:chgData name="김 광래" userId="5b799d31bf9c3033" providerId="LiveId" clId="{D9487288-A543-4894-98A6-860532A97DDC}" dt="2021-10-18T14:06:03.223" v="20998" actId="208"/>
          <ac:spMkLst>
            <pc:docMk/>
            <pc:sldMk cId="3853477850" sldId="288"/>
            <ac:spMk id="9" creationId="{AFB35E44-D0BF-4B7D-B817-7E26D521E365}"/>
          </ac:spMkLst>
        </pc:spChg>
        <pc:spChg chg="add mod">
          <ac:chgData name="김 광래" userId="5b799d31bf9c3033" providerId="LiveId" clId="{D9487288-A543-4894-98A6-860532A97DDC}" dt="2021-10-18T14:23:10.813" v="21089" actId="208"/>
          <ac:spMkLst>
            <pc:docMk/>
            <pc:sldMk cId="3853477850" sldId="288"/>
            <ac:spMk id="10" creationId="{CDF27B0A-41F5-4354-8076-76FD7B451E1E}"/>
          </ac:spMkLst>
        </pc:spChg>
        <pc:spChg chg="add mod">
          <ac:chgData name="김 광래" userId="5b799d31bf9c3033" providerId="LiveId" clId="{D9487288-A543-4894-98A6-860532A97DDC}" dt="2021-10-18T14:12:06.204" v="21055" actId="208"/>
          <ac:spMkLst>
            <pc:docMk/>
            <pc:sldMk cId="3853477850" sldId="288"/>
            <ac:spMk id="37" creationId="{8D9E314E-AB70-4A7F-AECC-F5E88FF2169A}"/>
          </ac:spMkLst>
        </pc:spChg>
        <pc:spChg chg="add mod">
          <ac:chgData name="김 광래" userId="5b799d31bf9c3033" providerId="LiveId" clId="{D9487288-A543-4894-98A6-860532A97DDC}" dt="2021-10-18T14:37:41.605" v="21174" actId="208"/>
          <ac:spMkLst>
            <pc:docMk/>
            <pc:sldMk cId="3853477850" sldId="288"/>
            <ac:spMk id="82" creationId="{41C59FD9-787A-47C9-9331-DC66E9CE4983}"/>
          </ac:spMkLst>
        </pc:spChg>
        <pc:spChg chg="add mod">
          <ac:chgData name="김 광래" userId="5b799d31bf9c3033" providerId="LiveId" clId="{D9487288-A543-4894-98A6-860532A97DDC}" dt="2021-10-18T14:41:59.574" v="21223" actId="208"/>
          <ac:spMkLst>
            <pc:docMk/>
            <pc:sldMk cId="3853477850" sldId="288"/>
            <ac:spMk id="108" creationId="{77BE01B6-BF58-42C6-B2E3-51BC0577842A}"/>
          </ac:spMkLst>
        </pc:spChg>
        <pc:spChg chg="add mod">
          <ac:chgData name="김 광래" userId="5b799d31bf9c3033" providerId="LiveId" clId="{D9487288-A543-4894-98A6-860532A97DDC}" dt="2021-10-18T14:44:43.864" v="21248" actId="1076"/>
          <ac:spMkLst>
            <pc:docMk/>
            <pc:sldMk cId="3853477850" sldId="288"/>
            <ac:spMk id="118" creationId="{91CC4D50-C753-49B0-B964-1390A6744504}"/>
          </ac:spMkLst>
        </pc:spChg>
        <pc:graphicFrameChg chg="add mod">
          <ac:chgData name="김 광래" userId="5b799d31bf9c3033" providerId="LiveId" clId="{D9487288-A543-4894-98A6-860532A97DDC}" dt="2021-10-18T14:37:25.830" v="21170" actId="1076"/>
          <ac:graphicFrameMkLst>
            <pc:docMk/>
            <pc:sldMk cId="3853477850" sldId="288"/>
            <ac:graphicFrameMk id="5" creationId="{798D60F2-A6AB-4ECD-A593-476A49CFD10D}"/>
          </ac:graphicFrameMkLst>
        </pc:graphicFrameChg>
        <pc:picChg chg="add del mod">
          <ac:chgData name="김 광래" userId="5b799d31bf9c3033" providerId="LiveId" clId="{D9487288-A543-4894-98A6-860532A97DDC}" dt="2021-10-18T16:06:15.999" v="22360"/>
          <ac:picMkLst>
            <pc:docMk/>
            <pc:sldMk cId="3853477850" sldId="288"/>
            <ac:picMk id="119" creationId="{D90B0800-5BB7-4478-8CD6-E26476342A37}"/>
          </ac:picMkLst>
        </pc:picChg>
        <pc:picChg chg="add del mod">
          <ac:chgData name="김 광래" userId="5b799d31bf9c3033" providerId="LiveId" clId="{D9487288-A543-4894-98A6-860532A97DDC}" dt="2021-10-18T16:06:36.391" v="22361"/>
          <ac:picMkLst>
            <pc:docMk/>
            <pc:sldMk cId="3853477850" sldId="288"/>
            <ac:picMk id="120" creationId="{211CDC4E-D432-4886-B438-41EF182F9361}"/>
          </ac:picMkLst>
        </pc:picChg>
        <pc:picChg chg="add del mod">
          <ac:chgData name="김 광래" userId="5b799d31bf9c3033" providerId="LiveId" clId="{D9487288-A543-4894-98A6-860532A97DDC}" dt="2021-10-18T16:07:08.735" v="22362"/>
          <ac:picMkLst>
            <pc:docMk/>
            <pc:sldMk cId="3853477850" sldId="288"/>
            <ac:picMk id="121" creationId="{DD486279-BB99-4CFE-A9FE-6C88FFD6D7FC}"/>
          </ac:picMkLst>
        </pc:picChg>
        <pc:picChg chg="add del mod">
          <ac:chgData name="김 광래" userId="5b799d31bf9c3033" providerId="LiveId" clId="{D9487288-A543-4894-98A6-860532A97DDC}" dt="2021-10-18T16:07:48.596" v="22363"/>
          <ac:picMkLst>
            <pc:docMk/>
            <pc:sldMk cId="3853477850" sldId="288"/>
            <ac:picMk id="122" creationId="{3D5E49E3-325E-44A3-A440-10BEA30675EC}"/>
          </ac:picMkLst>
        </pc:picChg>
        <pc:picChg chg="add mod">
          <ac:chgData name="김 광래" userId="5b799d31bf9c3033" providerId="LiveId" clId="{D9487288-A543-4894-98A6-860532A97DDC}" dt="2021-10-18T16:07:48.596" v="22363"/>
          <ac:picMkLst>
            <pc:docMk/>
            <pc:sldMk cId="3853477850" sldId="288"/>
            <ac:picMk id="123" creationId="{5D66D8D5-3A42-4E31-B17B-46C34B0ACEE0}"/>
          </ac:picMkLst>
        </pc:picChg>
        <pc:cxnChg chg="add mod">
          <ac:chgData name="김 광래" userId="5b799d31bf9c3033" providerId="LiveId" clId="{D9487288-A543-4894-98A6-860532A97DDC}" dt="2021-10-18T14:05:48.944" v="20994" actId="1076"/>
          <ac:cxnSpMkLst>
            <pc:docMk/>
            <pc:sldMk cId="3853477850" sldId="288"/>
            <ac:cxnSpMk id="7" creationId="{913DA191-3595-4F40-9503-FF275D645D41}"/>
          </ac:cxnSpMkLst>
        </pc:cxnChg>
        <pc:cxnChg chg="add mod">
          <ac:chgData name="김 광래" userId="5b799d31bf9c3033" providerId="LiveId" clId="{D9487288-A543-4894-98A6-860532A97DDC}" dt="2021-10-18T14:23:45.473" v="21102" actId="14100"/>
          <ac:cxnSpMkLst>
            <pc:docMk/>
            <pc:sldMk cId="3853477850" sldId="288"/>
            <ac:cxnSpMk id="11" creationId="{929A1F3B-057F-4852-A010-467D60B0F9FE}"/>
          </ac:cxnSpMkLst>
        </pc:cxnChg>
        <pc:cxnChg chg="add mod">
          <ac:chgData name="김 광래" userId="5b799d31bf9c3033" providerId="LiveId" clId="{D9487288-A543-4894-98A6-860532A97DDC}" dt="2021-10-18T14:07:07.380" v="21008" actId="693"/>
          <ac:cxnSpMkLst>
            <pc:docMk/>
            <pc:sldMk cId="3853477850" sldId="288"/>
            <ac:cxnSpMk id="12" creationId="{91B80B8B-4FE5-423C-B35E-4E06A2A705A1}"/>
          </ac:cxnSpMkLst>
        </pc:cxnChg>
        <pc:cxnChg chg="add del mod">
          <ac:chgData name="김 광래" userId="5b799d31bf9c3033" providerId="LiveId" clId="{D9487288-A543-4894-98A6-860532A97DDC}" dt="2021-10-18T14:09:05.269" v="21025" actId="21"/>
          <ac:cxnSpMkLst>
            <pc:docMk/>
            <pc:sldMk cId="3853477850" sldId="288"/>
            <ac:cxnSpMk id="16" creationId="{13016F00-BF0F-47BC-998D-0A67C0514A68}"/>
          </ac:cxnSpMkLst>
        </pc:cxnChg>
        <pc:cxnChg chg="add del mod">
          <ac:chgData name="김 광래" userId="5b799d31bf9c3033" providerId="LiveId" clId="{D9487288-A543-4894-98A6-860532A97DDC}" dt="2021-10-18T14:09:52.898" v="21036" actId="21"/>
          <ac:cxnSpMkLst>
            <pc:docMk/>
            <pc:sldMk cId="3853477850" sldId="288"/>
            <ac:cxnSpMk id="19" creationId="{8C8E49BA-1759-4ADF-8B44-907F61F43331}"/>
          </ac:cxnSpMkLst>
        </pc:cxnChg>
        <pc:cxnChg chg="add mod">
          <ac:chgData name="김 광래" userId="5b799d31bf9c3033" providerId="LiveId" clId="{D9487288-A543-4894-98A6-860532A97DDC}" dt="2021-10-18T14:21:26.121" v="21080" actId="1076"/>
          <ac:cxnSpMkLst>
            <pc:docMk/>
            <pc:sldMk cId="3853477850" sldId="288"/>
            <ac:cxnSpMk id="29" creationId="{57BABEC6-75A6-4F0D-9340-673ED0D717D1}"/>
          </ac:cxnSpMkLst>
        </pc:cxnChg>
        <pc:cxnChg chg="add del mod">
          <ac:chgData name="김 광래" userId="5b799d31bf9c3033" providerId="LiveId" clId="{D9487288-A543-4894-98A6-860532A97DDC}" dt="2021-10-18T14:10:25.461" v="21045" actId="21"/>
          <ac:cxnSpMkLst>
            <pc:docMk/>
            <pc:sldMk cId="3853477850" sldId="288"/>
            <ac:cxnSpMk id="34" creationId="{3A7B08E8-0B00-4430-BED3-3670C2B4A7B9}"/>
          </ac:cxnSpMkLst>
        </pc:cxnChg>
        <pc:cxnChg chg="add mod">
          <ac:chgData name="김 광래" userId="5b799d31bf9c3033" providerId="LiveId" clId="{D9487288-A543-4894-98A6-860532A97DDC}" dt="2021-10-18T14:35:44.396" v="21157" actId="208"/>
          <ac:cxnSpMkLst>
            <pc:docMk/>
            <pc:sldMk cId="3853477850" sldId="288"/>
            <ac:cxnSpMk id="36" creationId="{5ACD3486-1319-4062-B145-5BB11890AD9F}"/>
          </ac:cxnSpMkLst>
        </pc:cxnChg>
        <pc:cxnChg chg="add mod">
          <ac:chgData name="김 광래" userId="5b799d31bf9c3033" providerId="LiveId" clId="{D9487288-A543-4894-98A6-860532A97DDC}" dt="2021-10-18T14:23:10.813" v="21089" actId="208"/>
          <ac:cxnSpMkLst>
            <pc:docMk/>
            <pc:sldMk cId="3853477850" sldId="288"/>
            <ac:cxnSpMk id="39" creationId="{63F18644-9D80-492A-9BDE-E77B0904B06F}"/>
          </ac:cxnSpMkLst>
        </pc:cxnChg>
        <pc:cxnChg chg="add del mod">
          <ac:chgData name="김 광래" userId="5b799d31bf9c3033" providerId="LiveId" clId="{D9487288-A543-4894-98A6-860532A97DDC}" dt="2021-10-18T14:22:22.945" v="21084" actId="21"/>
          <ac:cxnSpMkLst>
            <pc:docMk/>
            <pc:sldMk cId="3853477850" sldId="288"/>
            <ac:cxnSpMk id="41" creationId="{02CF3E06-504C-41A0-AD92-095FE169BA8B}"/>
          </ac:cxnSpMkLst>
        </pc:cxnChg>
        <pc:cxnChg chg="add del mod">
          <ac:chgData name="김 광래" userId="5b799d31bf9c3033" providerId="LiveId" clId="{D9487288-A543-4894-98A6-860532A97DDC}" dt="2021-10-18T14:22:39.804" v="21088" actId="21"/>
          <ac:cxnSpMkLst>
            <pc:docMk/>
            <pc:sldMk cId="3853477850" sldId="288"/>
            <ac:cxnSpMk id="45" creationId="{673E021B-4602-4502-A3B3-37547A084079}"/>
          </ac:cxnSpMkLst>
        </pc:cxnChg>
        <pc:cxnChg chg="add del">
          <ac:chgData name="김 광래" userId="5b799d31bf9c3033" providerId="LiveId" clId="{D9487288-A543-4894-98A6-860532A97DDC}" dt="2021-10-18T14:24:18.827" v="21104" actId="21"/>
          <ac:cxnSpMkLst>
            <pc:docMk/>
            <pc:sldMk cId="3853477850" sldId="288"/>
            <ac:cxnSpMk id="53" creationId="{EDE8BA0F-3532-4C99-98A3-973C5BB1AA1A}"/>
          </ac:cxnSpMkLst>
        </pc:cxnChg>
        <pc:cxnChg chg="add del">
          <ac:chgData name="김 광래" userId="5b799d31bf9c3033" providerId="LiveId" clId="{D9487288-A543-4894-98A6-860532A97DDC}" dt="2021-10-18T14:24:30.460" v="21106" actId="21"/>
          <ac:cxnSpMkLst>
            <pc:docMk/>
            <pc:sldMk cId="3853477850" sldId="288"/>
            <ac:cxnSpMk id="55" creationId="{55B95959-27B2-42C0-BE72-6B1298FBFDDF}"/>
          </ac:cxnSpMkLst>
        </pc:cxnChg>
        <pc:cxnChg chg="add mod">
          <ac:chgData name="김 광래" userId="5b799d31bf9c3033" providerId="LiveId" clId="{D9487288-A543-4894-98A6-860532A97DDC}" dt="2021-10-18T14:26:14.345" v="21133" actId="14100"/>
          <ac:cxnSpMkLst>
            <pc:docMk/>
            <pc:sldMk cId="3853477850" sldId="288"/>
            <ac:cxnSpMk id="57" creationId="{F91EDAE3-3AD8-46AA-B6E9-783A4DC4D3BB}"/>
          </ac:cxnSpMkLst>
        </pc:cxnChg>
        <pc:cxnChg chg="add mod">
          <ac:chgData name="김 광래" userId="5b799d31bf9c3033" providerId="LiveId" clId="{D9487288-A543-4894-98A6-860532A97DDC}" dt="2021-10-18T14:25:58.482" v="21129" actId="14100"/>
          <ac:cxnSpMkLst>
            <pc:docMk/>
            <pc:sldMk cId="3853477850" sldId="288"/>
            <ac:cxnSpMk id="64" creationId="{606AA3F9-6E32-4177-8F32-FBBF880393C9}"/>
          </ac:cxnSpMkLst>
        </pc:cxnChg>
        <pc:cxnChg chg="add mod">
          <ac:chgData name="김 광래" userId="5b799d31bf9c3033" providerId="LiveId" clId="{D9487288-A543-4894-98A6-860532A97DDC}" dt="2021-10-18T14:26:51.046" v="21139" actId="1582"/>
          <ac:cxnSpMkLst>
            <pc:docMk/>
            <pc:sldMk cId="3853477850" sldId="288"/>
            <ac:cxnSpMk id="72" creationId="{FB3DB5B0-6FDE-426C-8A6C-148059CB7F61}"/>
          </ac:cxnSpMkLst>
        </pc:cxnChg>
        <pc:cxnChg chg="add del mod">
          <ac:chgData name="김 광래" userId="5b799d31bf9c3033" providerId="LiveId" clId="{D9487288-A543-4894-98A6-860532A97DDC}" dt="2021-10-18T14:35:38.945" v="21156" actId="21"/>
          <ac:cxnSpMkLst>
            <pc:docMk/>
            <pc:sldMk cId="3853477850" sldId="288"/>
            <ac:cxnSpMk id="75" creationId="{ECDCF765-4E10-4626-8EFB-641E896C10E7}"/>
          </ac:cxnSpMkLst>
        </pc:cxnChg>
        <pc:cxnChg chg="add del mod">
          <ac:chgData name="김 광래" userId="5b799d31bf9c3033" providerId="LiveId" clId="{D9487288-A543-4894-98A6-860532A97DDC}" dt="2021-10-18T14:35:36.302" v="21155" actId="21"/>
          <ac:cxnSpMkLst>
            <pc:docMk/>
            <pc:sldMk cId="3853477850" sldId="288"/>
            <ac:cxnSpMk id="81" creationId="{63705E2F-4D4E-480D-8321-50A5808BF7A5}"/>
          </ac:cxnSpMkLst>
        </pc:cxnChg>
        <pc:cxnChg chg="add mod">
          <ac:chgData name="김 광래" userId="5b799d31bf9c3033" providerId="LiveId" clId="{D9487288-A543-4894-98A6-860532A97DDC}" dt="2021-10-18T14:38:05.344" v="21179" actId="1076"/>
          <ac:cxnSpMkLst>
            <pc:docMk/>
            <pc:sldMk cId="3853477850" sldId="288"/>
            <ac:cxnSpMk id="83" creationId="{978468D4-F5B5-4923-B8E5-4795C701D906}"/>
          </ac:cxnSpMkLst>
        </pc:cxnChg>
        <pc:cxnChg chg="add mod">
          <ac:chgData name="김 광래" userId="5b799d31bf9c3033" providerId="LiveId" clId="{D9487288-A543-4894-98A6-860532A97DDC}" dt="2021-10-18T14:39:36.957" v="21192" actId="1035"/>
          <ac:cxnSpMkLst>
            <pc:docMk/>
            <pc:sldMk cId="3853477850" sldId="288"/>
            <ac:cxnSpMk id="85" creationId="{F4411173-F5DC-42BC-BDD9-D8DFE3F31FAA}"/>
          </ac:cxnSpMkLst>
        </pc:cxnChg>
        <pc:cxnChg chg="add mod">
          <ac:chgData name="김 광래" userId="5b799d31bf9c3033" providerId="LiveId" clId="{D9487288-A543-4894-98A6-860532A97DDC}" dt="2021-10-18T14:40:46.410" v="21202" actId="14100"/>
          <ac:cxnSpMkLst>
            <pc:docMk/>
            <pc:sldMk cId="3853477850" sldId="288"/>
            <ac:cxnSpMk id="92" creationId="{D0AAEEE3-9738-49F2-AF02-6A75C50B2D92}"/>
          </ac:cxnSpMkLst>
        </pc:cxnChg>
        <pc:cxnChg chg="add mod">
          <ac:chgData name="김 광래" userId="5b799d31bf9c3033" providerId="LiveId" clId="{D9487288-A543-4894-98A6-860532A97DDC}" dt="2021-10-18T14:41:22.042" v="21209" actId="14100"/>
          <ac:cxnSpMkLst>
            <pc:docMk/>
            <pc:sldMk cId="3853477850" sldId="288"/>
            <ac:cxnSpMk id="101" creationId="{FCD758B1-995E-4D7C-980F-75B7ADCF9B5A}"/>
          </ac:cxnSpMkLst>
        </pc:cxnChg>
        <pc:cxnChg chg="add mod">
          <ac:chgData name="김 광래" userId="5b799d31bf9c3033" providerId="LiveId" clId="{D9487288-A543-4894-98A6-860532A97DDC}" dt="2021-10-18T14:41:50.070" v="21220" actId="1038"/>
          <ac:cxnSpMkLst>
            <pc:docMk/>
            <pc:sldMk cId="3853477850" sldId="288"/>
            <ac:cxnSpMk id="107" creationId="{C3B7C3D9-4776-4296-8D3C-6A337712D692}"/>
          </ac:cxnSpMkLst>
        </pc:cxnChg>
        <pc:cxnChg chg="add del mod">
          <ac:chgData name="김 광래" userId="5b799d31bf9c3033" providerId="LiveId" clId="{D9487288-A543-4894-98A6-860532A97DDC}" dt="2021-10-18T14:43:22.754" v="21232" actId="21"/>
          <ac:cxnSpMkLst>
            <pc:docMk/>
            <pc:sldMk cId="3853477850" sldId="288"/>
            <ac:cxnSpMk id="110" creationId="{F92772CA-82C2-42EA-83F8-B5D95C207A5D}"/>
          </ac:cxnSpMkLst>
        </pc:cxnChg>
        <pc:cxnChg chg="add mod">
          <ac:chgData name="김 광래" userId="5b799d31bf9c3033" providerId="LiveId" clId="{D9487288-A543-4894-98A6-860532A97DDC}" dt="2021-10-18T14:44:07.029" v="21243" actId="1076"/>
          <ac:cxnSpMkLst>
            <pc:docMk/>
            <pc:sldMk cId="3853477850" sldId="288"/>
            <ac:cxnSpMk id="112" creationId="{FE7C4927-54EC-475A-AB0D-3CE7702DB1FD}"/>
          </ac:cxnSpMkLst>
        </pc:cxnChg>
        <pc:cxnChg chg="add mod">
          <ac:chgData name="김 광래" userId="5b799d31bf9c3033" providerId="LiveId" clId="{D9487288-A543-4894-98A6-860532A97DDC}" dt="2021-10-18T14:44:04.915" v="21241" actId="14100"/>
          <ac:cxnSpMkLst>
            <pc:docMk/>
            <pc:sldMk cId="3853477850" sldId="288"/>
            <ac:cxnSpMk id="115" creationId="{2B1F120F-22C1-46E0-9555-564D6BD21FA1}"/>
          </ac:cxnSpMkLst>
        </pc:cxnChg>
      </pc:sldChg>
      <pc:sldMasterChg chg="modSp mod">
        <pc:chgData name="김 광래" userId="5b799d31bf9c3033" providerId="LiveId" clId="{D9487288-A543-4894-98A6-860532A97DDC}" dt="2021-10-17T01:45:04.622" v="1" actId="20577"/>
        <pc:sldMasterMkLst>
          <pc:docMk/>
          <pc:sldMasterMk cId="352884639" sldId="2147483685"/>
        </pc:sldMasterMkLst>
        <pc:spChg chg="mod">
          <ac:chgData name="김 광래" userId="5b799d31bf9c3033" providerId="LiveId" clId="{D9487288-A543-4894-98A6-860532A97DDC}" dt="2021-10-17T01:45:04.622" v="1" actId="20577"/>
          <ac:spMkLst>
            <pc:docMk/>
            <pc:sldMasterMk cId="352884639" sldId="2147483685"/>
            <ac:spMk id="6" creationId="{00000000-0000-0000-0000-000000000000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kksilver91_hanyang_ac_kr/Documents/ICCD2021/ICCD%20&#45936;&#51060;&#53552;%20&#48516;&#4943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kksilver91_hanyang_ac_kr/Documents/ICCD2021/ICCD%20&#45936;&#51060;&#53552;%20&#48516;&#4943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kksilver91_hanyang_ac_kr/Documents/ICCD2021/ICCD%20&#45936;&#51060;&#53552;%20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kksilver91_hanyang_ac_kr/Documents/ICCD2021/ICCD%20&#45936;&#51060;&#53552;%20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43044619422573"/>
          <c:y val="0.15423592884222806"/>
          <c:w val="0.81176804245197864"/>
          <c:h val="0.621427993782950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'Malicious Mot'!$E$69</c:f>
              <c:strCache>
                <c:ptCount val="1"/>
                <c:pt idx="0">
                  <c:v>PARA</c:v>
                </c:pt>
              </c:strCache>
            </c:strRef>
          </c:tx>
          <c:spPr>
            <a:ln w="22225" cap="rnd">
              <a:solidFill>
                <a:srgbClr val="8F2D5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F2D56"/>
              </a:solidFill>
              <a:ln w="9525">
                <a:noFill/>
              </a:ln>
              <a:effectLst/>
            </c:spPr>
          </c:marker>
          <c:xVal>
            <c:numRef>
              <c:f>'Malicious Mot'!$D$70:$D$80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</c:numCache>
            </c:numRef>
          </c:xVal>
          <c:yVal>
            <c:numRef>
              <c:f>'Malicious Mot'!$E$70:$E$80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3.0303030303030304E-2</c:v>
                </c:pt>
                <c:pt idx="6">
                  <c:v>6.0606060606060608E-2</c:v>
                </c:pt>
                <c:pt idx="7">
                  <c:v>0.11</c:v>
                </c:pt>
                <c:pt idx="8">
                  <c:v>0.27067669172932329</c:v>
                </c:pt>
                <c:pt idx="9">
                  <c:v>0.41212121212121211</c:v>
                </c:pt>
                <c:pt idx="10">
                  <c:v>0.52500000000000002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B9-40C0-B367-FA96D94B7D45}"/>
            </c:ext>
          </c:extLst>
        </c:ser>
        <c:ser>
          <c:idx val="1"/>
          <c:order val="1"/>
          <c:tx>
            <c:strRef>
              <c:f>'Malicious Mot'!$F$69</c:f>
              <c:strCache>
                <c:ptCount val="1"/>
                <c:pt idx="0">
                  <c:v>MRLoc</c:v>
                </c:pt>
              </c:strCache>
            </c:strRef>
          </c:tx>
          <c:spPr>
            <a:ln w="22225" cap="rnd">
              <a:solidFill>
                <a:srgbClr val="FFBC4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BC42"/>
              </a:solidFill>
              <a:ln w="9525">
                <a:noFill/>
              </a:ln>
              <a:effectLst/>
            </c:spPr>
          </c:marker>
          <c:xVal>
            <c:numRef>
              <c:f>'Malicious Mot'!$D$70:$D$80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</c:numCache>
            </c:numRef>
          </c:xVal>
          <c:yVal>
            <c:numRef>
              <c:f>'Malicious Mot'!$F$70:$F$80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9.0909090909090912E-2</c:v>
                </c:pt>
                <c:pt idx="7">
                  <c:v>0.17</c:v>
                </c:pt>
                <c:pt idx="8">
                  <c:v>0.34586466165413532</c:v>
                </c:pt>
                <c:pt idx="9">
                  <c:v>0.47272727272727272</c:v>
                </c:pt>
                <c:pt idx="10">
                  <c:v>0.57499999999999996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AB9-40C0-B367-FA96D94B7D45}"/>
            </c:ext>
          </c:extLst>
        </c:ser>
        <c:ser>
          <c:idx val="2"/>
          <c:order val="2"/>
          <c:tx>
            <c:strRef>
              <c:f>'Malicious Mot'!$G$69</c:f>
              <c:strCache>
                <c:ptCount val="1"/>
                <c:pt idx="0">
                  <c:v>PRoHIT</c:v>
                </c:pt>
              </c:strCache>
            </c:strRef>
          </c:tx>
          <c:spPr>
            <a:ln w="22225" cap="rnd">
              <a:solidFill>
                <a:srgbClr val="2183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18380"/>
              </a:solidFill>
              <a:ln w="9525">
                <a:noFill/>
              </a:ln>
              <a:effectLst/>
            </c:spPr>
          </c:marker>
          <c:xVal>
            <c:numRef>
              <c:f>'Malicious Mot'!$D$70:$D$80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</c:numCache>
            </c:numRef>
          </c:xVal>
          <c:yVal>
            <c:numRef>
              <c:f>'Malicious Mot'!$G$70:$G$80</c:f>
              <c:numCache>
                <c:formatCode>General</c:formatCode>
                <c:ptCount val="11"/>
                <c:pt idx="0">
                  <c:v>0.66666666666666663</c:v>
                </c:pt>
                <c:pt idx="1">
                  <c:v>0.5714285714285714</c:v>
                </c:pt>
                <c:pt idx="2">
                  <c:v>0.8</c:v>
                </c:pt>
                <c:pt idx="3">
                  <c:v>0.69230769230769229</c:v>
                </c:pt>
                <c:pt idx="4">
                  <c:v>0.70588235294117652</c:v>
                </c:pt>
                <c:pt idx="5">
                  <c:v>0.5757575757575758</c:v>
                </c:pt>
                <c:pt idx="6">
                  <c:v>0.34848484848484851</c:v>
                </c:pt>
                <c:pt idx="7">
                  <c:v>0.28000000000000003</c:v>
                </c:pt>
                <c:pt idx="8">
                  <c:v>0.22556390977443608</c:v>
                </c:pt>
                <c:pt idx="9">
                  <c:v>0.21818181818181817</c:v>
                </c:pt>
                <c:pt idx="10">
                  <c:v>0.20499999999999999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AB9-40C0-B367-FA96D94B7D45}"/>
            </c:ext>
          </c:extLst>
        </c:ser>
        <c:ser>
          <c:idx val="3"/>
          <c:order val="3"/>
          <c:tx>
            <c:strRef>
              <c:f>'Malicious Mot'!$H$69</c:f>
              <c:strCache>
                <c:ptCount val="1"/>
                <c:pt idx="0">
                  <c:v>Proposed</c:v>
                </c:pt>
              </c:strCache>
            </c:strRef>
          </c:tx>
          <c:spPr>
            <a:ln w="22225" cap="rnd">
              <a:solidFill>
                <a:srgbClr val="D811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81159"/>
              </a:solidFill>
              <a:ln w="9525">
                <a:noFill/>
              </a:ln>
              <a:effectLst/>
            </c:spPr>
          </c:marker>
          <c:xVal>
            <c:numRef>
              <c:f>'Malicious Mot'!$D$70:$D$80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</c:numCache>
            </c:numRef>
          </c:xVal>
          <c:yVal>
            <c:numRef>
              <c:f>'Malicious Mot'!$H$70:$H$80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AB9-40C0-B367-FA96D94B7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514528"/>
        <c:axId val="198512864"/>
      </c:scatterChart>
      <c:valAx>
        <c:axId val="198514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Aggressor</a:t>
                </a:r>
                <a:r>
                  <a:rPr lang="en-US" altLang="ko-KR" sz="1200" b="1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Rows #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.42362811424840452"/>
              <c:y val="0.8550708252617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98512864"/>
        <c:crosses val="autoZero"/>
        <c:crossBetween val="midCat"/>
      </c:valAx>
      <c:valAx>
        <c:axId val="19851286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RH Reduction Ratio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9851452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7716049382716"/>
          <c:y val="0.14951698745990086"/>
          <c:w val="0.84727617381160691"/>
          <c:h val="0.59787474482356373"/>
        </c:manualLayout>
      </c:layout>
      <c:scatterChart>
        <c:scatterStyle val="lineMarker"/>
        <c:varyColors val="0"/>
        <c:ser>
          <c:idx val="1"/>
          <c:order val="0"/>
          <c:tx>
            <c:strRef>
              <c:f>'HW cost'!$AB$40</c:f>
              <c:strCache>
                <c:ptCount val="1"/>
                <c:pt idx="0">
                  <c:v>TWiCe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rgbClr val="D2096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'HW cost'!$AC$40</c:f>
              <c:numCache>
                <c:formatCode>General</c:formatCode>
                <c:ptCount val="1"/>
                <c:pt idx="0">
                  <c:v>1.0011412108702045</c:v>
                </c:pt>
              </c:numCache>
            </c:numRef>
          </c:xVal>
          <c:yVal>
            <c:numRef>
              <c:f>'HW cost'!$AD$40</c:f>
              <c:numCache>
                <c:formatCode>General</c:formatCode>
                <c:ptCount val="1"/>
                <c:pt idx="0">
                  <c:v>942.8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B8-4250-8F2D-6997787CF0C1}"/>
            </c:ext>
          </c:extLst>
        </c:ser>
        <c:ser>
          <c:idx val="2"/>
          <c:order val="1"/>
          <c:tx>
            <c:strRef>
              <c:f>'HW cost'!$AB$41</c:f>
              <c:strCache>
                <c:ptCount val="1"/>
                <c:pt idx="0">
                  <c:v>CBT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rgbClr val="0CB9C1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'HW cost'!$AC$41</c:f>
              <c:numCache>
                <c:formatCode>General</c:formatCode>
                <c:ptCount val="1"/>
                <c:pt idx="0">
                  <c:v>1.1484681936954437</c:v>
                </c:pt>
              </c:numCache>
            </c:numRef>
          </c:xVal>
          <c:yVal>
            <c:numRef>
              <c:f>'HW cost'!$AD$41</c:f>
              <c:numCache>
                <c:formatCode>General</c:formatCode>
                <c:ptCount val="1"/>
                <c:pt idx="0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B8-4250-8F2D-6997787CF0C1}"/>
            </c:ext>
          </c:extLst>
        </c:ser>
        <c:ser>
          <c:idx val="0"/>
          <c:order val="2"/>
          <c:tx>
            <c:strRef>
              <c:f>'HW cost'!$AB$43</c:f>
              <c:strCache>
                <c:ptCount val="1"/>
                <c:pt idx="0">
                  <c:v>Graphene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53.8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EB8-4250-8F2D-6997787CF0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'HW cost'!$AC$43</c:f>
              <c:numCache>
                <c:formatCode>General</c:formatCode>
                <c:ptCount val="1"/>
                <c:pt idx="0">
                  <c:v>1.0056157358611195</c:v>
                </c:pt>
              </c:numCache>
            </c:numRef>
          </c:xVal>
          <c:yVal>
            <c:numRef>
              <c:f>'HW cost'!$AD$43</c:f>
              <c:numCache>
                <c:formatCode>General</c:formatCode>
                <c:ptCount val="1"/>
                <c:pt idx="0">
                  <c:v>53.8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B8-4250-8F2D-6997787CF0C1}"/>
            </c:ext>
          </c:extLst>
        </c:ser>
        <c:ser>
          <c:idx val="3"/>
          <c:order val="3"/>
          <c:tx>
            <c:strRef>
              <c:f>'HW cost'!$AB$42</c:f>
              <c:strCache>
                <c:ptCount val="1"/>
                <c:pt idx="0">
                  <c:v>Proposed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FF4C4C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23.2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3EB8-4250-8F2D-6997787CF0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'HW cost'!$AC$42</c:f>
              <c:numCache>
                <c:formatCode>General</c:formatCode>
                <c:ptCount val="1"/>
                <c:pt idx="0">
                  <c:v>1.0157326811385368</c:v>
                </c:pt>
              </c:numCache>
            </c:numRef>
          </c:xVal>
          <c:yVal>
            <c:numRef>
              <c:f>'HW cost'!$AD$42</c:f>
              <c:numCache>
                <c:formatCode>General</c:formatCode>
                <c:ptCount val="1"/>
                <c:pt idx="0">
                  <c:v>23.2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B8-4250-8F2D-6997787CF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5692751"/>
        <c:axId val="214554255"/>
      </c:scatterChart>
      <c:valAx>
        <c:axId val="1865692751"/>
        <c:scaling>
          <c:orientation val="minMax"/>
          <c:max val="1.150000000000000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altLang="ko-KR" sz="1200" b="1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Relative #  of Additional Refreshes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54255"/>
        <c:crosses val="autoZero"/>
        <c:crossBetween val="midCat"/>
      </c:valAx>
      <c:valAx>
        <c:axId val="214554255"/>
        <c:scaling>
          <c:logBase val="10"/>
          <c:orientation val="minMax"/>
          <c:max val="1200"/>
          <c:min val="2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altLang="ko-KR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Area Cost</a:t>
                </a:r>
                <a:r>
                  <a:rPr lang="en-US" altLang="ko-KR" sz="1200" b="1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per Rank (</a:t>
                </a:r>
                <a:r>
                  <a:rPr lang="en-US" altLang="ko-KR" sz="1200" b="1" i="0" u="none" strike="noStrike" baseline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KB</a:t>
                </a:r>
                <a:r>
                  <a:rPr lang="en-US" altLang="ko-KR" sz="1200" b="1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1.6908233693010595E-2"/>
              <c:y val="0.17204943132108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865692751"/>
        <c:crosses val="autoZero"/>
        <c:crossBetween val="midCat"/>
        <c:minorUnit val="4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24817731116944"/>
          <c:y val="0.14686789151356081"/>
          <c:w val="0.8152920637172606"/>
          <c:h val="0.6524837520309961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'Malicious_Rowhammer 분석'!$J$145</c:f>
              <c:strCache>
                <c:ptCount val="1"/>
                <c:pt idx="0">
                  <c:v>PARA-0.001</c:v>
                </c:pt>
              </c:strCache>
            </c:strRef>
          </c:tx>
          <c:spPr>
            <a:ln w="22225" cap="rnd">
              <a:solidFill>
                <a:srgbClr val="8F2D56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F2D56"/>
              </a:solidFill>
              <a:ln w="9525">
                <a:noFill/>
              </a:ln>
              <a:effectLst/>
            </c:spPr>
          </c:marker>
          <c:xVal>
            <c:numRef>
              <c:f>'Malicious_Rowhammer 분석'!$I$146:$I$162</c:f>
              <c:numCache>
                <c:formatCode>General</c:formatCode>
                <c:ptCount val="17"/>
                <c:pt idx="0">
                  <c:v>2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</c:numCache>
            </c:numRef>
          </c:xVal>
          <c:yVal>
            <c:numRef>
              <c:f>'Malicious_Rowhammer 분석'!$J$146:$J$162</c:f>
              <c:numCache>
                <c:formatCode>General</c:formatCode>
                <c:ptCount val="17"/>
                <c:pt idx="0">
                  <c:v>0</c:v>
                </c:pt>
                <c:pt idx="1">
                  <c:v>2.8901734104046242E-2</c:v>
                </c:pt>
                <c:pt idx="2">
                  <c:v>0.18209876543209877</c:v>
                </c:pt>
                <c:pt idx="3">
                  <c:v>0.2811158798283262</c:v>
                </c:pt>
                <c:pt idx="4">
                  <c:v>0.43906510851419034</c:v>
                </c:pt>
                <c:pt idx="5">
                  <c:v>0.50370370370370365</c:v>
                </c:pt>
                <c:pt idx="6">
                  <c:v>0.57381615598885793</c:v>
                </c:pt>
                <c:pt idx="7">
                  <c:v>0.6437054631828979</c:v>
                </c:pt>
                <c:pt idx="8">
                  <c:v>0.67183770883054894</c:v>
                </c:pt>
                <c:pt idx="9">
                  <c:v>0.68615751789976132</c:v>
                </c:pt>
                <c:pt idx="10">
                  <c:v>0.70361445783132526</c:v>
                </c:pt>
                <c:pt idx="11">
                  <c:v>0.76603773584905666</c:v>
                </c:pt>
                <c:pt idx="12">
                  <c:v>0.71292517006802725</c:v>
                </c:pt>
                <c:pt idx="13">
                  <c:v>0.75409836065573765</c:v>
                </c:pt>
                <c:pt idx="14">
                  <c:v>0.75818181818181818</c:v>
                </c:pt>
                <c:pt idx="15">
                  <c:v>0.78301886792452835</c:v>
                </c:pt>
                <c:pt idx="16">
                  <c:v>0.70945945945945943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D5-43DE-A2A5-53EACBCA8B5D}"/>
            </c:ext>
          </c:extLst>
        </c:ser>
        <c:ser>
          <c:idx val="1"/>
          <c:order val="1"/>
          <c:tx>
            <c:strRef>
              <c:f>'Malicious_Rowhammer 분석'!$K$145</c:f>
              <c:strCache>
                <c:ptCount val="1"/>
                <c:pt idx="0">
                  <c:v>MRLoc</c:v>
                </c:pt>
              </c:strCache>
            </c:strRef>
          </c:tx>
          <c:spPr>
            <a:ln w="22225" cap="rnd">
              <a:solidFill>
                <a:srgbClr val="FFBC4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FFBC42"/>
              </a:solidFill>
              <a:ln w="9525">
                <a:noFill/>
              </a:ln>
              <a:effectLst/>
            </c:spPr>
          </c:marker>
          <c:xVal>
            <c:numRef>
              <c:f>'Malicious_Rowhammer 분석'!$I$146:$I$162</c:f>
              <c:numCache>
                <c:formatCode>General</c:formatCode>
                <c:ptCount val="17"/>
                <c:pt idx="0">
                  <c:v>2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</c:numCache>
            </c:numRef>
          </c:xVal>
          <c:yVal>
            <c:numRef>
              <c:f>'Malicious_Rowhammer 분석'!$K$146:$K$162</c:f>
              <c:numCache>
                <c:formatCode>General</c:formatCode>
                <c:ptCount val="17"/>
                <c:pt idx="0">
                  <c:v>0</c:v>
                </c:pt>
                <c:pt idx="1">
                  <c:v>2.8901734104046242E-2</c:v>
                </c:pt>
                <c:pt idx="2">
                  <c:v>0.25</c:v>
                </c:pt>
                <c:pt idx="3">
                  <c:v>0.31330472103004292</c:v>
                </c:pt>
                <c:pt idx="4">
                  <c:v>0.47913188647746241</c:v>
                </c:pt>
                <c:pt idx="5">
                  <c:v>0.557037037037037</c:v>
                </c:pt>
                <c:pt idx="6">
                  <c:v>0.59052924791086348</c:v>
                </c:pt>
                <c:pt idx="7">
                  <c:v>0.65083135391923985</c:v>
                </c:pt>
                <c:pt idx="8">
                  <c:v>0.71599045346062051</c:v>
                </c:pt>
                <c:pt idx="9">
                  <c:v>0.75656324582338907</c:v>
                </c:pt>
                <c:pt idx="10">
                  <c:v>0.78433734939759037</c:v>
                </c:pt>
                <c:pt idx="11">
                  <c:v>0.8</c:v>
                </c:pt>
                <c:pt idx="12">
                  <c:v>0.82176870748299324</c:v>
                </c:pt>
                <c:pt idx="13">
                  <c:v>0.82459016393442619</c:v>
                </c:pt>
                <c:pt idx="14">
                  <c:v>0.83272727272727276</c:v>
                </c:pt>
                <c:pt idx="15">
                  <c:v>0.89622641509433965</c:v>
                </c:pt>
                <c:pt idx="16">
                  <c:v>0.90878378378378377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FD5-43DE-A2A5-53EACBCA8B5D}"/>
            </c:ext>
          </c:extLst>
        </c:ser>
        <c:ser>
          <c:idx val="2"/>
          <c:order val="2"/>
          <c:tx>
            <c:strRef>
              <c:f>'Malicious_Rowhammer 분석'!$L$145</c:f>
              <c:strCache>
                <c:ptCount val="1"/>
                <c:pt idx="0">
                  <c:v>PRoHIT</c:v>
                </c:pt>
              </c:strCache>
            </c:strRef>
          </c:tx>
          <c:spPr>
            <a:ln w="22225" cap="rnd">
              <a:solidFill>
                <a:srgbClr val="21838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218380"/>
              </a:solidFill>
              <a:ln w="9525">
                <a:noFill/>
              </a:ln>
              <a:effectLst/>
            </c:spPr>
          </c:marker>
          <c:xVal>
            <c:numRef>
              <c:f>'Malicious_Rowhammer 분석'!$I$146:$I$162</c:f>
              <c:numCache>
                <c:formatCode>General</c:formatCode>
                <c:ptCount val="17"/>
                <c:pt idx="0">
                  <c:v>2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</c:numCache>
            </c:numRef>
          </c:xVal>
          <c:yVal>
            <c:numRef>
              <c:f>'Malicious_Rowhammer 분석'!$L$146:$L$162</c:f>
              <c:numCache>
                <c:formatCode>General</c:formatCode>
                <c:ptCount val="17"/>
                <c:pt idx="0">
                  <c:v>0.76470588235294112</c:v>
                </c:pt>
                <c:pt idx="1">
                  <c:v>0.83236994219653182</c:v>
                </c:pt>
                <c:pt idx="2">
                  <c:v>0.75308641975308643</c:v>
                </c:pt>
                <c:pt idx="3">
                  <c:v>0.71673819742489275</c:v>
                </c:pt>
                <c:pt idx="4">
                  <c:v>0.65442404006677801</c:v>
                </c:pt>
                <c:pt idx="5">
                  <c:v>0.42074074074074075</c:v>
                </c:pt>
                <c:pt idx="6">
                  <c:v>0.23955431754874651</c:v>
                </c:pt>
                <c:pt idx="7">
                  <c:v>0.21258907363420426</c:v>
                </c:pt>
                <c:pt idx="8">
                  <c:v>0.18496420047732698</c:v>
                </c:pt>
                <c:pt idx="9">
                  <c:v>0.19689737470167065</c:v>
                </c:pt>
                <c:pt idx="10">
                  <c:v>0.20361445783132531</c:v>
                </c:pt>
                <c:pt idx="11">
                  <c:v>0.2289308176100629</c:v>
                </c:pt>
                <c:pt idx="12">
                  <c:v>0.27619047619047621</c:v>
                </c:pt>
                <c:pt idx="13">
                  <c:v>0.3557377049180328</c:v>
                </c:pt>
                <c:pt idx="14">
                  <c:v>0.42545454545454547</c:v>
                </c:pt>
                <c:pt idx="15">
                  <c:v>0.59198113207547165</c:v>
                </c:pt>
                <c:pt idx="16">
                  <c:v>0.91891891891891897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FD5-43DE-A2A5-53EACBCA8B5D}"/>
            </c:ext>
          </c:extLst>
        </c:ser>
        <c:ser>
          <c:idx val="6"/>
          <c:order val="6"/>
          <c:tx>
            <c:strRef>
              <c:f>'Malicious_Rowhammer 분석'!$P$145</c:f>
              <c:strCache>
                <c:ptCount val="1"/>
                <c:pt idx="0">
                  <c:v>HammerFilter (Ours)</c:v>
                </c:pt>
              </c:strCache>
            </c:strRef>
          </c:tx>
          <c:spPr>
            <a:ln w="22225" cap="rnd">
              <a:solidFill>
                <a:srgbClr val="D8115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D81159"/>
              </a:solidFill>
              <a:ln w="9525">
                <a:noFill/>
              </a:ln>
              <a:effectLst/>
            </c:spPr>
          </c:marker>
          <c:xVal>
            <c:numRef>
              <c:f>'Malicious_Rowhammer 분석'!$I$146:$I$162</c:f>
              <c:numCache>
                <c:formatCode>General</c:formatCode>
                <c:ptCount val="17"/>
                <c:pt idx="0">
                  <c:v>2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</c:numCache>
            </c:numRef>
          </c:xVal>
          <c:yVal>
            <c:numRef>
              <c:f>'Malicious_Rowhammer 분석'!$P$146:$P$162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FD5-43DE-A2A5-53EACBCA8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333856"/>
        <c:axId val="29833468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'Malicious_Rowhammer 분석'!$M$145</c15:sqref>
                        </c15:formulaRef>
                      </c:ext>
                    </c:extLst>
                    <c:strCache>
                      <c:ptCount val="1"/>
                      <c:pt idx="0">
                        <c:v>TWiCe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'Malicious_Rowhammer 분석'!$I$146:$I$162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2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120</c:v>
                      </c:pt>
                      <c:pt idx="7">
                        <c:v>140</c:v>
                      </c:pt>
                      <c:pt idx="8">
                        <c:v>160</c:v>
                      </c:pt>
                      <c:pt idx="9">
                        <c:v>180</c:v>
                      </c:pt>
                      <c:pt idx="10">
                        <c:v>200</c:v>
                      </c:pt>
                      <c:pt idx="11">
                        <c:v>220</c:v>
                      </c:pt>
                      <c:pt idx="12">
                        <c:v>240</c:v>
                      </c:pt>
                      <c:pt idx="13">
                        <c:v>260</c:v>
                      </c:pt>
                      <c:pt idx="14">
                        <c:v>280</c:v>
                      </c:pt>
                      <c:pt idx="15">
                        <c:v>300</c:v>
                      </c:pt>
                      <c:pt idx="16">
                        <c:v>320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'Malicious_Rowhammer 분석'!$M$146:$M$162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0FD5-43DE-A2A5-53EACBCA8B5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'Malicious_Rowhammer 분석'!$N$145</c15:sqref>
                        </c15:formulaRef>
                      </c:ext>
                    </c:extLst>
                    <c:strCache>
                      <c:ptCount val="1"/>
                      <c:pt idx="0">
                        <c:v>Graphene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'Malicious_Rowhammer 분석'!$I$146:$I$162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2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120</c:v>
                      </c:pt>
                      <c:pt idx="7">
                        <c:v>140</c:v>
                      </c:pt>
                      <c:pt idx="8">
                        <c:v>160</c:v>
                      </c:pt>
                      <c:pt idx="9">
                        <c:v>180</c:v>
                      </c:pt>
                      <c:pt idx="10">
                        <c:v>200</c:v>
                      </c:pt>
                      <c:pt idx="11">
                        <c:v>220</c:v>
                      </c:pt>
                      <c:pt idx="12">
                        <c:v>240</c:v>
                      </c:pt>
                      <c:pt idx="13">
                        <c:v>260</c:v>
                      </c:pt>
                      <c:pt idx="14">
                        <c:v>280</c:v>
                      </c:pt>
                      <c:pt idx="15">
                        <c:v>300</c:v>
                      </c:pt>
                      <c:pt idx="16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'Malicious_Rowhammer 분석'!$N$146:$N$162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FD5-43DE-A2A5-53EACBCA8B5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'Malicious_Rowhammer 분석'!$O$145</c15:sqref>
                        </c15:formulaRef>
                      </c:ext>
                    </c:extLst>
                    <c:strCache>
                      <c:ptCount val="1"/>
                      <c:pt idx="0">
                        <c:v>Graphene_k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'Malicious_Rowhammer 분석'!$I$146:$I$162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2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120</c:v>
                      </c:pt>
                      <c:pt idx="7">
                        <c:v>140</c:v>
                      </c:pt>
                      <c:pt idx="8">
                        <c:v>160</c:v>
                      </c:pt>
                      <c:pt idx="9">
                        <c:v>180</c:v>
                      </c:pt>
                      <c:pt idx="10">
                        <c:v>200</c:v>
                      </c:pt>
                      <c:pt idx="11">
                        <c:v>220</c:v>
                      </c:pt>
                      <c:pt idx="12">
                        <c:v>240</c:v>
                      </c:pt>
                      <c:pt idx="13">
                        <c:v>260</c:v>
                      </c:pt>
                      <c:pt idx="14">
                        <c:v>280</c:v>
                      </c:pt>
                      <c:pt idx="15">
                        <c:v>300</c:v>
                      </c:pt>
                      <c:pt idx="16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'Malicious_Rowhammer 분석'!$O$146:$O$162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FD5-43DE-A2A5-53EACBCA8B5D}"/>
                  </c:ext>
                </c:extLst>
              </c15:ser>
            </c15:filteredScatterSeries>
          </c:ext>
        </c:extLst>
      </c:scatterChart>
      <c:valAx>
        <c:axId val="298333856"/>
        <c:scaling>
          <c:orientation val="minMax"/>
          <c:max val="3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Aggressor Rows #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98334688"/>
        <c:crosses val="autoZero"/>
        <c:crossBetween val="midCat"/>
      </c:valAx>
      <c:valAx>
        <c:axId val="298334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1" dirty="0"/>
                  <a:t>RH Reduction Ratio</a:t>
                </a:r>
                <a:endParaRPr lang="ko-KR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9833385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SPEC_rowhammer_real!$M$47</c:f>
              <c:strCache>
                <c:ptCount val="1"/>
                <c:pt idx="0">
                  <c:v>PARA-0.001</c:v>
                </c:pt>
              </c:strCache>
              <c:extLst xmlns:c15="http://schemas.microsoft.com/office/drawing/2012/chart"/>
            </c:strRef>
          </c:tx>
          <c:spPr>
            <a:solidFill>
              <a:srgbClr val="34BF49"/>
            </a:solidFill>
            <a:ln>
              <a:noFill/>
            </a:ln>
            <a:effectLst/>
          </c:spPr>
          <c:invertIfNegative val="0"/>
          <c:cat>
            <c:strRef>
              <c:f>SPEC_rowhammer_real!$L$48:$L$67</c:f>
              <c:strCache>
                <c:ptCount val="20"/>
                <c:pt idx="0">
                  <c:v>bzip2</c:v>
                </c:pt>
                <c:pt idx="1">
                  <c:v>h264ref</c:v>
                </c:pt>
                <c:pt idx="2">
                  <c:v>soplex</c:v>
                </c:pt>
                <c:pt idx="3">
                  <c:v>astar</c:v>
                </c:pt>
                <c:pt idx="4">
                  <c:v>milc</c:v>
                </c:pt>
                <c:pt idx="5">
                  <c:v>gromacs</c:v>
                </c:pt>
                <c:pt idx="6">
                  <c:v>omnetpp</c:v>
                </c:pt>
                <c:pt idx="7">
                  <c:v>perlbench</c:v>
                </c:pt>
                <c:pt idx="8">
                  <c:v>mcf</c:v>
                </c:pt>
                <c:pt idx="9">
                  <c:v>gobmk</c:v>
                </c:pt>
                <c:pt idx="10">
                  <c:v>hmmer</c:v>
                </c:pt>
                <c:pt idx="11">
                  <c:v>zeusmp</c:v>
                </c:pt>
                <c:pt idx="12">
                  <c:v>bwaves</c:v>
                </c:pt>
                <c:pt idx="13">
                  <c:v>sjeng</c:v>
                </c:pt>
                <c:pt idx="14">
                  <c:v>leslie3d</c:v>
                </c:pt>
                <c:pt idx="15">
                  <c:v>namd</c:v>
                </c:pt>
                <c:pt idx="16">
                  <c:v>sphinx3</c:v>
                </c:pt>
                <c:pt idx="17">
                  <c:v>lbm</c:v>
                </c:pt>
                <c:pt idx="18">
                  <c:v>libquantum</c:v>
                </c:pt>
                <c:pt idx="19">
                  <c:v>average</c:v>
                </c:pt>
              </c:strCache>
              <c:extLst xmlns:c15="http://schemas.microsoft.com/office/drawing/2012/chart"/>
            </c:strRef>
          </c:cat>
          <c:val>
            <c:numRef>
              <c:f>SPEC_rowhammer_real!$M$48:$M$67</c:f>
              <c:numCache>
                <c:formatCode>General</c:formatCode>
                <c:ptCount val="20"/>
                <c:pt idx="0">
                  <c:v>1.0066721455843357</c:v>
                </c:pt>
                <c:pt idx="1">
                  <c:v>1.000806695573258</c:v>
                </c:pt>
                <c:pt idx="2">
                  <c:v>1.0031204899472479</c:v>
                </c:pt>
                <c:pt idx="3">
                  <c:v>1.0068000969245294</c:v>
                </c:pt>
                <c:pt idx="4">
                  <c:v>1.0014029759407566</c:v>
                </c:pt>
                <c:pt idx="5">
                  <c:v>1.001927707343524</c:v>
                </c:pt>
                <c:pt idx="6">
                  <c:v>1.0024806797719088</c:v>
                </c:pt>
                <c:pt idx="7">
                  <c:v>1.0031638896570796</c:v>
                </c:pt>
                <c:pt idx="8">
                  <c:v>1.0041777281360615</c:v>
                </c:pt>
                <c:pt idx="9">
                  <c:v>1.0062196399436369</c:v>
                </c:pt>
                <c:pt idx="10">
                  <c:v>1.0075058749923702</c:v>
                </c:pt>
                <c:pt idx="11">
                  <c:v>1.0080264168449478</c:v>
                </c:pt>
                <c:pt idx="12">
                  <c:v>1.0072929019867205</c:v>
                </c:pt>
                <c:pt idx="13">
                  <c:v>1.0091157257994459</c:v>
                </c:pt>
                <c:pt idx="14">
                  <c:v>1.0089536516853932</c:v>
                </c:pt>
                <c:pt idx="15">
                  <c:v>1.0002497530531609</c:v>
                </c:pt>
                <c:pt idx="16">
                  <c:v>1.0007617387957577</c:v>
                </c:pt>
                <c:pt idx="17">
                  <c:v>1.0091590604751168</c:v>
                </c:pt>
                <c:pt idx="18">
                  <c:v>1.0095392311670592</c:v>
                </c:pt>
                <c:pt idx="19">
                  <c:v>1.0051250738748585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7B7-4296-8F55-6E82A52A3777}"/>
            </c:ext>
          </c:extLst>
        </c:ser>
        <c:ser>
          <c:idx val="1"/>
          <c:order val="1"/>
          <c:tx>
            <c:strRef>
              <c:f>SPEC_rowhammer_real!$N$47</c:f>
              <c:strCache>
                <c:ptCount val="1"/>
                <c:pt idx="0">
                  <c:v>MRLoc</c:v>
                </c:pt>
              </c:strCache>
              <c:extLst xmlns:c15="http://schemas.microsoft.com/office/drawing/2012/chart"/>
            </c:strRef>
          </c:tx>
          <c:spPr>
            <a:solidFill>
              <a:srgbClr val="52325D"/>
            </a:solidFill>
            <a:ln>
              <a:noFill/>
            </a:ln>
            <a:effectLst/>
          </c:spPr>
          <c:invertIfNegative val="0"/>
          <c:cat>
            <c:strRef>
              <c:f>SPEC_rowhammer_real!$L$48:$L$67</c:f>
              <c:strCache>
                <c:ptCount val="20"/>
                <c:pt idx="0">
                  <c:v>bzip2</c:v>
                </c:pt>
                <c:pt idx="1">
                  <c:v>h264ref</c:v>
                </c:pt>
                <c:pt idx="2">
                  <c:v>soplex</c:v>
                </c:pt>
                <c:pt idx="3">
                  <c:v>astar</c:v>
                </c:pt>
                <c:pt idx="4">
                  <c:v>milc</c:v>
                </c:pt>
                <c:pt idx="5">
                  <c:v>gromacs</c:v>
                </c:pt>
                <c:pt idx="6">
                  <c:v>omnetpp</c:v>
                </c:pt>
                <c:pt idx="7">
                  <c:v>perlbench</c:v>
                </c:pt>
                <c:pt idx="8">
                  <c:v>mcf</c:v>
                </c:pt>
                <c:pt idx="9">
                  <c:v>gobmk</c:v>
                </c:pt>
                <c:pt idx="10">
                  <c:v>hmmer</c:v>
                </c:pt>
                <c:pt idx="11">
                  <c:v>zeusmp</c:v>
                </c:pt>
                <c:pt idx="12">
                  <c:v>bwaves</c:v>
                </c:pt>
                <c:pt idx="13">
                  <c:v>sjeng</c:v>
                </c:pt>
                <c:pt idx="14">
                  <c:v>leslie3d</c:v>
                </c:pt>
                <c:pt idx="15">
                  <c:v>namd</c:v>
                </c:pt>
                <c:pt idx="16">
                  <c:v>sphinx3</c:v>
                </c:pt>
                <c:pt idx="17">
                  <c:v>lbm</c:v>
                </c:pt>
                <c:pt idx="18">
                  <c:v>libquantum</c:v>
                </c:pt>
                <c:pt idx="19">
                  <c:v>average</c:v>
                </c:pt>
              </c:strCache>
              <c:extLst xmlns:c15="http://schemas.microsoft.com/office/drawing/2012/chart"/>
            </c:strRef>
          </c:cat>
          <c:val>
            <c:numRef>
              <c:f>SPEC_rowhammer_real!$N$48:$N$67</c:f>
              <c:numCache>
                <c:formatCode>General</c:formatCode>
                <c:ptCount val="20"/>
                <c:pt idx="0">
                  <c:v>1.0073441716109768</c:v>
                </c:pt>
                <c:pt idx="1">
                  <c:v>1.0010359420691741</c:v>
                </c:pt>
                <c:pt idx="2">
                  <c:v>1.0037065376065823</c:v>
                </c:pt>
                <c:pt idx="3">
                  <c:v>1.0079655139511059</c:v>
                </c:pt>
                <c:pt idx="4">
                  <c:v>1.0014516127521857</c:v>
                </c:pt>
                <c:pt idx="5">
                  <c:v>1.0021980221028712</c:v>
                </c:pt>
                <c:pt idx="6">
                  <c:v>1.0033730009861088</c:v>
                </c:pt>
                <c:pt idx="7">
                  <c:v>1</c:v>
                </c:pt>
                <c:pt idx="8">
                  <c:v>1.0044070512820513</c:v>
                </c:pt>
                <c:pt idx="9">
                  <c:v>1.0064655332245624</c:v>
                </c:pt>
                <c:pt idx="10">
                  <c:v>1.0077114043520723</c:v>
                </c:pt>
                <c:pt idx="11">
                  <c:v>1.0085547374377104</c:v>
                </c:pt>
                <c:pt idx="12">
                  <c:v>1.0073946631730186</c:v>
                </c:pt>
                <c:pt idx="13">
                  <c:v>1.0090891210440358</c:v>
                </c:pt>
                <c:pt idx="14">
                  <c:v>1.0090716356783596</c:v>
                </c:pt>
                <c:pt idx="15">
                  <c:v>1.0003105543582376</c:v>
                </c:pt>
                <c:pt idx="16">
                  <c:v>1.0008249942980956</c:v>
                </c:pt>
                <c:pt idx="17">
                  <c:v>1.0092487132953889</c:v>
                </c:pt>
                <c:pt idx="18">
                  <c:v>1.0095112059574374</c:v>
                </c:pt>
                <c:pt idx="19">
                  <c:v>1.0052454955357881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17B7-4296-8F55-6E82A52A3777}"/>
            </c:ext>
          </c:extLst>
        </c:ser>
        <c:ser>
          <c:idx val="4"/>
          <c:order val="2"/>
          <c:tx>
            <c:strRef>
              <c:f>SPEC_rowhammer_real!$Q$47</c:f>
              <c:strCache>
                <c:ptCount val="1"/>
                <c:pt idx="0">
                  <c:v>TWiCe</c:v>
                </c:pt>
              </c:strCache>
              <c:extLst xmlns:c15="http://schemas.microsoft.com/office/drawing/2012/chart"/>
            </c:strRef>
          </c:tx>
          <c:spPr>
            <a:solidFill>
              <a:srgbClr val="C10BD4"/>
            </a:solidFill>
            <a:ln>
              <a:noFill/>
            </a:ln>
            <a:effectLst/>
          </c:spPr>
          <c:invertIfNegative val="0"/>
          <c:cat>
            <c:strRef>
              <c:f>SPEC_rowhammer_real!$L$48:$L$67</c:f>
              <c:strCache>
                <c:ptCount val="20"/>
                <c:pt idx="0">
                  <c:v>bzip2</c:v>
                </c:pt>
                <c:pt idx="1">
                  <c:v>h264ref</c:v>
                </c:pt>
                <c:pt idx="2">
                  <c:v>soplex</c:v>
                </c:pt>
                <c:pt idx="3">
                  <c:v>astar</c:v>
                </c:pt>
                <c:pt idx="4">
                  <c:v>milc</c:v>
                </c:pt>
                <c:pt idx="5">
                  <c:v>gromacs</c:v>
                </c:pt>
                <c:pt idx="6">
                  <c:v>omnetpp</c:v>
                </c:pt>
                <c:pt idx="7">
                  <c:v>perlbench</c:v>
                </c:pt>
                <c:pt idx="8">
                  <c:v>mcf</c:v>
                </c:pt>
                <c:pt idx="9">
                  <c:v>gobmk</c:v>
                </c:pt>
                <c:pt idx="10">
                  <c:v>hmmer</c:v>
                </c:pt>
                <c:pt idx="11">
                  <c:v>zeusmp</c:v>
                </c:pt>
                <c:pt idx="12">
                  <c:v>bwaves</c:v>
                </c:pt>
                <c:pt idx="13">
                  <c:v>sjeng</c:v>
                </c:pt>
                <c:pt idx="14">
                  <c:v>leslie3d</c:v>
                </c:pt>
                <c:pt idx="15">
                  <c:v>namd</c:v>
                </c:pt>
                <c:pt idx="16">
                  <c:v>sphinx3</c:v>
                </c:pt>
                <c:pt idx="17">
                  <c:v>lbm</c:v>
                </c:pt>
                <c:pt idx="18">
                  <c:v>libquantum</c:v>
                </c:pt>
                <c:pt idx="19">
                  <c:v>average</c:v>
                </c:pt>
              </c:strCache>
              <c:extLst xmlns:c15="http://schemas.microsoft.com/office/drawing/2012/chart"/>
            </c:strRef>
          </c:cat>
          <c:val>
            <c:numRef>
              <c:f>SPEC_rowhammer_real!$Q$48:$Q$67</c:f>
              <c:numCache>
                <c:formatCode>General</c:formatCode>
                <c:ptCount val="20"/>
                <c:pt idx="0">
                  <c:v>1.001155481380104</c:v>
                </c:pt>
                <c:pt idx="1">
                  <c:v>1</c:v>
                </c:pt>
                <c:pt idx="2">
                  <c:v>1.0036780257788394</c:v>
                </c:pt>
                <c:pt idx="3">
                  <c:v>1.0041682569655088</c:v>
                </c:pt>
                <c:pt idx="4">
                  <c:v>1</c:v>
                </c:pt>
                <c:pt idx="5">
                  <c:v>1</c:v>
                </c:pt>
                <c:pt idx="6">
                  <c:v>1.000001339821643</c:v>
                </c:pt>
                <c:pt idx="7">
                  <c:v>1.0000198769358406</c:v>
                </c:pt>
                <c:pt idx="8">
                  <c:v>1</c:v>
                </c:pt>
                <c:pt idx="9">
                  <c:v>1.0003082356867399</c:v>
                </c:pt>
                <c:pt idx="10">
                  <c:v>1.0123517899652079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1.0011412108702045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17B7-4296-8F55-6E82A52A3777}"/>
            </c:ext>
          </c:extLst>
        </c:ser>
        <c:ser>
          <c:idx val="5"/>
          <c:order val="3"/>
          <c:tx>
            <c:strRef>
              <c:f>SPEC_rowhammer_real!$R$47</c:f>
              <c:strCache>
                <c:ptCount val="1"/>
                <c:pt idx="0">
                  <c:v>Graphene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SPEC_rowhammer_real!$L$48:$L$67</c:f>
              <c:strCache>
                <c:ptCount val="20"/>
                <c:pt idx="0">
                  <c:v>bzip2</c:v>
                </c:pt>
                <c:pt idx="1">
                  <c:v>h264ref</c:v>
                </c:pt>
                <c:pt idx="2">
                  <c:v>soplex</c:v>
                </c:pt>
                <c:pt idx="3">
                  <c:v>astar</c:v>
                </c:pt>
                <c:pt idx="4">
                  <c:v>milc</c:v>
                </c:pt>
                <c:pt idx="5">
                  <c:v>gromacs</c:v>
                </c:pt>
                <c:pt idx="6">
                  <c:v>omnetpp</c:v>
                </c:pt>
                <c:pt idx="7">
                  <c:v>perlbench</c:v>
                </c:pt>
                <c:pt idx="8">
                  <c:v>mcf</c:v>
                </c:pt>
                <c:pt idx="9">
                  <c:v>gobmk</c:v>
                </c:pt>
                <c:pt idx="10">
                  <c:v>hmmer</c:v>
                </c:pt>
                <c:pt idx="11">
                  <c:v>zeusmp</c:v>
                </c:pt>
                <c:pt idx="12">
                  <c:v>bwaves</c:v>
                </c:pt>
                <c:pt idx="13">
                  <c:v>sjeng</c:v>
                </c:pt>
                <c:pt idx="14">
                  <c:v>leslie3d</c:v>
                </c:pt>
                <c:pt idx="15">
                  <c:v>namd</c:v>
                </c:pt>
                <c:pt idx="16">
                  <c:v>sphinx3</c:v>
                </c:pt>
                <c:pt idx="17">
                  <c:v>lbm</c:v>
                </c:pt>
                <c:pt idx="18">
                  <c:v>libquantum</c:v>
                </c:pt>
                <c:pt idx="19">
                  <c:v>average</c:v>
                </c:pt>
              </c:strCache>
            </c:strRef>
          </c:cat>
          <c:val>
            <c:numRef>
              <c:f>SPEC_rowhammer_real!$R$48:$R$67</c:f>
              <c:numCache>
                <c:formatCode>General</c:formatCode>
                <c:ptCount val="20"/>
                <c:pt idx="0">
                  <c:v>1.0066384896072287</c:v>
                </c:pt>
                <c:pt idx="1">
                  <c:v>1</c:v>
                </c:pt>
                <c:pt idx="2">
                  <c:v>1.0059916310009622</c:v>
                </c:pt>
                <c:pt idx="3">
                  <c:v>1.0065213761274381</c:v>
                </c:pt>
                <c:pt idx="4">
                  <c:v>1.0021470430691548</c:v>
                </c:pt>
                <c:pt idx="5">
                  <c:v>1.0010586655649658</c:v>
                </c:pt>
                <c:pt idx="6">
                  <c:v>1.0000080389298576</c:v>
                </c:pt>
                <c:pt idx="7">
                  <c:v>1.0006714947455753</c:v>
                </c:pt>
                <c:pt idx="8">
                  <c:v>1</c:v>
                </c:pt>
                <c:pt idx="9">
                  <c:v>1.0073489876891131</c:v>
                </c:pt>
                <c:pt idx="10">
                  <c:v>1.0185033647683575</c:v>
                </c:pt>
                <c:pt idx="11">
                  <c:v>1.0110299153382556</c:v>
                </c:pt>
                <c:pt idx="12">
                  <c:v>1.000530033752745</c:v>
                </c:pt>
                <c:pt idx="13">
                  <c:v>1.0127833134974069</c:v>
                </c:pt>
                <c:pt idx="14">
                  <c:v>1.0090191085582032</c:v>
                </c:pt>
                <c:pt idx="15">
                  <c:v>1</c:v>
                </c:pt>
                <c:pt idx="16">
                  <c:v>1</c:v>
                </c:pt>
                <c:pt idx="17">
                  <c:v>1.0117079117664316</c:v>
                </c:pt>
                <c:pt idx="18">
                  <c:v>1.0127396069455754</c:v>
                </c:pt>
                <c:pt idx="19">
                  <c:v>1.0056157358611195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B7-4296-8F55-6E82A52A3777}"/>
            </c:ext>
          </c:extLst>
        </c:ser>
        <c:ser>
          <c:idx val="2"/>
          <c:order val="4"/>
          <c:tx>
            <c:strRef>
              <c:f>SPEC_rowhammer_real!$O$47</c:f>
              <c:strCache>
                <c:ptCount val="1"/>
                <c:pt idx="0">
                  <c:v>PRoHIT</c:v>
                </c:pt>
              </c:strCache>
              <c:extLst xmlns:c15="http://schemas.microsoft.com/office/drawing/2012/chart"/>
            </c:strRef>
          </c:tx>
          <c:spPr>
            <a:solidFill>
              <a:srgbClr val="EC7357"/>
            </a:solidFill>
            <a:ln>
              <a:noFill/>
            </a:ln>
            <a:effectLst/>
          </c:spPr>
          <c:invertIfNegative val="0"/>
          <c:cat>
            <c:strRef>
              <c:f>SPEC_rowhammer_real!$L$48:$L$67</c:f>
              <c:strCache>
                <c:ptCount val="20"/>
                <c:pt idx="0">
                  <c:v>bzip2</c:v>
                </c:pt>
                <c:pt idx="1">
                  <c:v>h264ref</c:v>
                </c:pt>
                <c:pt idx="2">
                  <c:v>soplex</c:v>
                </c:pt>
                <c:pt idx="3">
                  <c:v>astar</c:v>
                </c:pt>
                <c:pt idx="4">
                  <c:v>milc</c:v>
                </c:pt>
                <c:pt idx="5">
                  <c:v>gromacs</c:v>
                </c:pt>
                <c:pt idx="6">
                  <c:v>omnetpp</c:v>
                </c:pt>
                <c:pt idx="7">
                  <c:v>perlbench</c:v>
                </c:pt>
                <c:pt idx="8">
                  <c:v>mcf</c:v>
                </c:pt>
                <c:pt idx="9">
                  <c:v>gobmk</c:v>
                </c:pt>
                <c:pt idx="10">
                  <c:v>hmmer</c:v>
                </c:pt>
                <c:pt idx="11">
                  <c:v>zeusmp</c:v>
                </c:pt>
                <c:pt idx="12">
                  <c:v>bwaves</c:v>
                </c:pt>
                <c:pt idx="13">
                  <c:v>sjeng</c:v>
                </c:pt>
                <c:pt idx="14">
                  <c:v>leslie3d</c:v>
                </c:pt>
                <c:pt idx="15">
                  <c:v>namd</c:v>
                </c:pt>
                <c:pt idx="16">
                  <c:v>sphinx3</c:v>
                </c:pt>
                <c:pt idx="17">
                  <c:v>lbm</c:v>
                </c:pt>
                <c:pt idx="18">
                  <c:v>libquantum</c:v>
                </c:pt>
                <c:pt idx="19">
                  <c:v>average</c:v>
                </c:pt>
              </c:strCache>
              <c:extLst xmlns:c15="http://schemas.microsoft.com/office/drawing/2012/chart"/>
            </c:strRef>
          </c:cat>
          <c:val>
            <c:numRef>
              <c:f>SPEC_rowhammer_real!$O$48:$O$67</c:f>
              <c:numCache>
                <c:formatCode>General</c:formatCode>
                <c:ptCount val="20"/>
                <c:pt idx="0">
                  <c:v>1.0856407320430175</c:v>
                </c:pt>
                <c:pt idx="1">
                  <c:v>1.0192496155591408</c:v>
                </c:pt>
                <c:pt idx="2">
                  <c:v>1.0830904644006503</c:v>
                </c:pt>
                <c:pt idx="3">
                  <c:v>1.1167609441855326</c:v>
                </c:pt>
                <c:pt idx="4">
                  <c:v>1.0092917965209054</c:v>
                </c:pt>
                <c:pt idx="5">
                  <c:v>1.0429469634373063</c:v>
                </c:pt>
                <c:pt idx="6">
                  <c:v>1.1076667274052479</c:v>
                </c:pt>
                <c:pt idx="7">
                  <c:v>1.1188204334900442</c:v>
                </c:pt>
                <c:pt idx="8">
                  <c:v>1.1091598409306742</c:v>
                </c:pt>
                <c:pt idx="9">
                  <c:v>1.0881099822011273</c:v>
                </c:pt>
                <c:pt idx="10">
                  <c:v>1.1185541987120795</c:v>
                </c:pt>
                <c:pt idx="11">
                  <c:v>1.0981400343082262</c:v>
                </c:pt>
                <c:pt idx="12">
                  <c:v>1.0073946631730186</c:v>
                </c:pt>
                <c:pt idx="13">
                  <c:v>1.1126638092797387</c:v>
                </c:pt>
                <c:pt idx="14">
                  <c:v>1.1011079383832638</c:v>
                </c:pt>
                <c:pt idx="15">
                  <c:v>1.0089172129430077</c:v>
                </c:pt>
                <c:pt idx="16">
                  <c:v>1.0168758552856654</c:v>
                </c:pt>
                <c:pt idx="17">
                  <c:v>1.1141558070404118</c:v>
                </c:pt>
                <c:pt idx="18">
                  <c:v>1.1204334382358767</c:v>
                </c:pt>
                <c:pt idx="19">
                  <c:v>1.0778410767123652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17B7-4296-8F55-6E82A52A3777}"/>
            </c:ext>
          </c:extLst>
        </c:ser>
        <c:ser>
          <c:idx val="3"/>
          <c:order val="5"/>
          <c:tx>
            <c:strRef>
              <c:f>SPEC_rowhammer_real!$P$47</c:f>
              <c:strCache>
                <c:ptCount val="1"/>
                <c:pt idx="0">
                  <c:v>CBT-4096</c:v>
                </c:pt>
              </c:strCache>
              <c:extLst xmlns:c15="http://schemas.microsoft.com/office/drawing/2012/chart"/>
            </c:strRef>
          </c:tx>
          <c:spPr>
            <a:solidFill>
              <a:srgbClr val="0CB9C1"/>
            </a:solidFill>
            <a:ln>
              <a:noFill/>
            </a:ln>
            <a:effectLst/>
          </c:spPr>
          <c:invertIfNegative val="0"/>
          <c:cat>
            <c:strRef>
              <c:f>SPEC_rowhammer_real!$L$48:$L$67</c:f>
              <c:strCache>
                <c:ptCount val="20"/>
                <c:pt idx="0">
                  <c:v>bzip2</c:v>
                </c:pt>
                <c:pt idx="1">
                  <c:v>h264ref</c:v>
                </c:pt>
                <c:pt idx="2">
                  <c:v>soplex</c:v>
                </c:pt>
                <c:pt idx="3">
                  <c:v>astar</c:v>
                </c:pt>
                <c:pt idx="4">
                  <c:v>milc</c:v>
                </c:pt>
                <c:pt idx="5">
                  <c:v>gromacs</c:v>
                </c:pt>
                <c:pt idx="6">
                  <c:v>omnetpp</c:v>
                </c:pt>
                <c:pt idx="7">
                  <c:v>perlbench</c:v>
                </c:pt>
                <c:pt idx="8">
                  <c:v>mcf</c:v>
                </c:pt>
                <c:pt idx="9">
                  <c:v>gobmk</c:v>
                </c:pt>
                <c:pt idx="10">
                  <c:v>hmmer</c:v>
                </c:pt>
                <c:pt idx="11">
                  <c:v>zeusmp</c:v>
                </c:pt>
                <c:pt idx="12">
                  <c:v>bwaves</c:v>
                </c:pt>
                <c:pt idx="13">
                  <c:v>sjeng</c:v>
                </c:pt>
                <c:pt idx="14">
                  <c:v>leslie3d</c:v>
                </c:pt>
                <c:pt idx="15">
                  <c:v>namd</c:v>
                </c:pt>
                <c:pt idx="16">
                  <c:v>sphinx3</c:v>
                </c:pt>
                <c:pt idx="17">
                  <c:v>lbm</c:v>
                </c:pt>
                <c:pt idx="18">
                  <c:v>libquantum</c:v>
                </c:pt>
                <c:pt idx="19">
                  <c:v>average</c:v>
                </c:pt>
              </c:strCache>
              <c:extLst xmlns:c15="http://schemas.microsoft.com/office/drawing/2012/chart"/>
            </c:strRef>
          </c:cat>
          <c:val>
            <c:numRef>
              <c:f>SPEC_rowhammer_real!$P$48:$P$67</c:f>
              <c:numCache>
                <c:formatCode>General</c:formatCode>
                <c:ptCount val="20"/>
                <c:pt idx="0">
                  <c:v>1.1924646211284691</c:v>
                </c:pt>
                <c:pt idx="1">
                  <c:v>1.0209866895230413</c:v>
                </c:pt>
                <c:pt idx="2">
                  <c:v>1.0959614810391161</c:v>
                </c:pt>
                <c:pt idx="3">
                  <c:v>1.2055740079046222</c:v>
                </c:pt>
                <c:pt idx="4">
                  <c:v>1.0415718902407047</c:v>
                </c:pt>
                <c:pt idx="5">
                  <c:v>1.0552571782689526</c:v>
                </c:pt>
                <c:pt idx="6">
                  <c:v>1.0763370080174928</c:v>
                </c:pt>
                <c:pt idx="7">
                  <c:v>1.0951642871957965</c:v>
                </c:pt>
                <c:pt idx="8">
                  <c:v>1.1199798465423465</c:v>
                </c:pt>
                <c:pt idx="9">
                  <c:v>1.1886015370068228</c:v>
                </c:pt>
                <c:pt idx="10">
                  <c:v>1.2365833676677043</c:v>
                </c:pt>
                <c:pt idx="11">
                  <c:v>1.2255341908215711</c:v>
                </c:pt>
                <c:pt idx="12">
                  <c:v>1.1437252800239788</c:v>
                </c:pt>
                <c:pt idx="13">
                  <c:v>1.269303107435432</c:v>
                </c:pt>
                <c:pt idx="14">
                  <c:v>1.2607909897402412</c:v>
                </c:pt>
                <c:pt idx="15">
                  <c:v>1.0076927681992338</c:v>
                </c:pt>
                <c:pt idx="16">
                  <c:v>1.0219095677956438</c:v>
                </c:pt>
                <c:pt idx="17">
                  <c:v>1.2686477866165955</c:v>
                </c:pt>
                <c:pt idx="18">
                  <c:v>1.2948100750456657</c:v>
                </c:pt>
                <c:pt idx="19">
                  <c:v>1.1484681936954437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5-17B7-4296-8F55-6E82A52A3777}"/>
            </c:ext>
          </c:extLst>
        </c:ser>
        <c:ser>
          <c:idx val="6"/>
          <c:order val="6"/>
          <c:tx>
            <c:strRef>
              <c:f>SPEC_rowhammer_real!$S$47</c:f>
              <c:strCache>
                <c:ptCount val="1"/>
                <c:pt idx="0">
                  <c:v>HammerFilter (Ours)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SPEC_rowhammer_real!$L$48:$L$67</c:f>
              <c:strCache>
                <c:ptCount val="20"/>
                <c:pt idx="0">
                  <c:v>bzip2</c:v>
                </c:pt>
                <c:pt idx="1">
                  <c:v>h264ref</c:v>
                </c:pt>
                <c:pt idx="2">
                  <c:v>soplex</c:v>
                </c:pt>
                <c:pt idx="3">
                  <c:v>astar</c:v>
                </c:pt>
                <c:pt idx="4">
                  <c:v>milc</c:v>
                </c:pt>
                <c:pt idx="5">
                  <c:v>gromacs</c:v>
                </c:pt>
                <c:pt idx="6">
                  <c:v>omnetpp</c:v>
                </c:pt>
                <c:pt idx="7">
                  <c:v>perlbench</c:v>
                </c:pt>
                <c:pt idx="8">
                  <c:v>mcf</c:v>
                </c:pt>
                <c:pt idx="9">
                  <c:v>gobmk</c:v>
                </c:pt>
                <c:pt idx="10">
                  <c:v>hmmer</c:v>
                </c:pt>
                <c:pt idx="11">
                  <c:v>zeusmp</c:v>
                </c:pt>
                <c:pt idx="12">
                  <c:v>bwaves</c:v>
                </c:pt>
                <c:pt idx="13">
                  <c:v>sjeng</c:v>
                </c:pt>
                <c:pt idx="14">
                  <c:v>leslie3d</c:v>
                </c:pt>
                <c:pt idx="15">
                  <c:v>namd</c:v>
                </c:pt>
                <c:pt idx="16">
                  <c:v>sphinx3</c:v>
                </c:pt>
                <c:pt idx="17">
                  <c:v>lbm</c:v>
                </c:pt>
                <c:pt idx="18">
                  <c:v>libquantum</c:v>
                </c:pt>
                <c:pt idx="19">
                  <c:v>average</c:v>
                </c:pt>
              </c:strCache>
            </c:strRef>
          </c:cat>
          <c:val>
            <c:numRef>
              <c:f>SPEC_rowhammer_real!$S$48:$S$67</c:f>
              <c:numCache>
                <c:formatCode>General</c:formatCode>
                <c:ptCount val="20"/>
                <c:pt idx="0">
                  <c:v>1.0232872023693809</c:v>
                </c:pt>
                <c:pt idx="1">
                  <c:v>1.0001528309972774</c:v>
                </c:pt>
                <c:pt idx="2">
                  <c:v>1.0114135438439336</c:v>
                </c:pt>
                <c:pt idx="3">
                  <c:v>1.022330777555694</c:v>
                </c:pt>
                <c:pt idx="4">
                  <c:v>1.0005997954795742</c:v>
                </c:pt>
                <c:pt idx="5">
                  <c:v>1.0014137058458996</c:v>
                </c:pt>
                <c:pt idx="6">
                  <c:v>1.0006149781341107</c:v>
                </c:pt>
                <c:pt idx="7">
                  <c:v>1.0019047289823009</c:v>
                </c:pt>
                <c:pt idx="8">
                  <c:v>1.0023363981697315</c:v>
                </c:pt>
                <c:pt idx="9">
                  <c:v>1.0166050967813705</c:v>
                </c:pt>
                <c:pt idx="10">
                  <c:v>1.0310835736739303</c:v>
                </c:pt>
                <c:pt idx="11">
                  <c:v>1.0275919098463304</c:v>
                </c:pt>
                <c:pt idx="12">
                  <c:v>1.0271246758302979</c:v>
                </c:pt>
                <c:pt idx="13">
                  <c:v>1.0338429456133644</c:v>
                </c:pt>
                <c:pt idx="14">
                  <c:v>1.0319719448610698</c:v>
                </c:pt>
                <c:pt idx="15">
                  <c:v>1.0000261913314177</c:v>
                </c:pt>
                <c:pt idx="16">
                  <c:v>1.0001282928498119</c:v>
                </c:pt>
                <c:pt idx="17">
                  <c:v>1.0337534027469257</c:v>
                </c:pt>
                <c:pt idx="18">
                  <c:v>1.0327389467197781</c:v>
                </c:pt>
                <c:pt idx="19">
                  <c:v>1.0157326811385368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B7-4296-8F55-6E82A52A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44701488"/>
        <c:axId val="862019744"/>
        <c:extLst/>
      </c:barChart>
      <c:catAx>
        <c:axId val="544701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62019744"/>
        <c:crosses val="autoZero"/>
        <c:auto val="1"/>
        <c:lblAlgn val="ctr"/>
        <c:lblOffset val="100"/>
        <c:noMultiLvlLbl val="0"/>
      </c:catAx>
      <c:valAx>
        <c:axId val="862019744"/>
        <c:scaling>
          <c:orientation val="minMax"/>
          <c:max val="1.3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 altLang="ko-KR" sz="1200" b="1" baseline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altLang="ko-KR" sz="1200" b="1" i="0" baseline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Relative #  of Additional Refreshes</a:t>
                </a:r>
                <a:endParaRPr lang="ko-KR" altLang="ko-KR" sz="10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1488"/>
        <c:crosses val="autoZero"/>
        <c:crossBetween val="between"/>
        <c:majorUnit val="0.1"/>
        <c:minorUnit val="2.0000000000000004E-2"/>
        <c:dispUnits>
          <c:custUnit val="1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3868178214271847E-2"/>
          <c:y val="1.4056800506454168E-2"/>
          <c:w val="0.85189673045134895"/>
          <c:h val="7.3066970079976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A51340-D667-4D0D-9361-D866CF429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C7587A-AC02-49B8-9CA8-CAE313DF25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553F6-7897-4F4C-A047-DDE8B10E72FD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AC357-874A-412A-8957-555178094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ADB85-FC17-4AD2-94C8-40C355D112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BB63-C955-4EFD-B55D-07B84CE5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4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91BD-D92B-445B-8196-92830396240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B55C-A77E-4DCD-B4F5-9C9C1EBAD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0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3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3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2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0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3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69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50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2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06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24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24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70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29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>
              <a:solidFill>
                <a:srgbClr val="F7964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32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23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85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6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7200DA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7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2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4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2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u="none" dirty="0">
              <a:solidFill>
                <a:srgbClr val="C0504D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1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2B55C-A77E-4DCD-B4F5-9C9C1EBAD5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1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_한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5400000">
            <a:off x="5900127" y="4409931"/>
            <a:ext cx="51220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  <a:latin typeface="+mj-lt"/>
              </a:rPr>
              <a:t>HANGYANG UNIVERSITY</a:t>
            </a:r>
            <a:endParaRPr lang="ko-KR" altLang="en-US" sz="225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1" y="1114425"/>
            <a:ext cx="685800" cy="914400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948290"/>
            <a:ext cx="217304" cy="490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411641" y="2059176"/>
            <a:ext cx="1485898" cy="434605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ctrTitle"/>
          </p:nvPr>
        </p:nvSpPr>
        <p:spPr>
          <a:xfrm>
            <a:off x="439342" y="2177007"/>
            <a:ext cx="5563526" cy="175944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0E4A84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655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_es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5400000">
            <a:off x="5900127" y="4409931"/>
            <a:ext cx="51220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  <a:latin typeface="+mj-lt"/>
              </a:rPr>
              <a:t>Embedded</a:t>
            </a:r>
            <a:r>
              <a:rPr lang="en-US" altLang="ko-KR" sz="2250" b="1" baseline="0" dirty="0">
                <a:solidFill>
                  <a:schemeClr val="bg1"/>
                </a:solidFill>
                <a:latin typeface="+mj-lt"/>
              </a:rPr>
              <a:t> System on Chip</a:t>
            </a:r>
            <a:endParaRPr lang="ko-KR" altLang="en-US" sz="225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1" y="1231656"/>
            <a:ext cx="685800" cy="914400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948290"/>
            <a:ext cx="217304" cy="490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411641" y="2059176"/>
            <a:ext cx="1485898" cy="434605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ctrTitle"/>
          </p:nvPr>
        </p:nvSpPr>
        <p:spPr>
          <a:xfrm>
            <a:off x="972742" y="2294238"/>
            <a:ext cx="5563526" cy="175944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0E4A84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622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_한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5400000">
            <a:off x="7170742" y="5126062"/>
            <a:ext cx="265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E4A84"/>
                </a:solidFill>
                <a:latin typeface="+mj-lt"/>
              </a:rPr>
              <a:t>HANGYANG UNIVERSITY</a:t>
            </a:r>
            <a:endParaRPr lang="ko-KR" altLang="en-US" sz="1200" b="1" dirty="0">
              <a:solidFill>
                <a:srgbClr val="0E4A84"/>
              </a:solidFill>
              <a:latin typeface="+mj-lt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757366"/>
            <a:ext cx="217304" cy="5100639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838556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1" name="사다리꼴 10"/>
          <p:cNvSpPr/>
          <p:nvPr userDrawn="1"/>
        </p:nvSpPr>
        <p:spPr>
          <a:xfrm rot="5400000" flipV="1">
            <a:off x="8055858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1" y="1231656"/>
            <a:ext cx="685800" cy="9144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972742" y="2294238"/>
            <a:ext cx="5563526" cy="175944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0E4A84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5132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_es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5400000">
            <a:off x="7170742" y="5126062"/>
            <a:ext cx="265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E4A84"/>
                </a:solidFill>
                <a:latin typeface="+mj-lt"/>
              </a:rPr>
              <a:t>Embedded System on Chip</a:t>
            </a:r>
            <a:endParaRPr lang="ko-KR" altLang="en-US" sz="1200" b="1" dirty="0">
              <a:solidFill>
                <a:srgbClr val="0E4A84"/>
              </a:solidFill>
              <a:latin typeface="+mj-lt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757366"/>
            <a:ext cx="217304" cy="5100639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838556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1" name="사다리꼴 10"/>
          <p:cNvSpPr/>
          <p:nvPr userDrawn="1"/>
        </p:nvSpPr>
        <p:spPr>
          <a:xfrm rot="5400000" flipV="1">
            <a:off x="8055858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1" y="1231656"/>
            <a:ext cx="685800" cy="9144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972742" y="2294238"/>
            <a:ext cx="5563526" cy="175944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0E4A84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823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_한양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8001" y="2291650"/>
            <a:ext cx="8034867" cy="903111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rgbClr val="0E4A84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439343" y="3285068"/>
            <a:ext cx="8266509" cy="88900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평행 사변형 3"/>
          <p:cNvSpPr/>
          <p:nvPr userDrawn="1"/>
        </p:nvSpPr>
        <p:spPr>
          <a:xfrm>
            <a:off x="1973928" y="3285068"/>
            <a:ext cx="100409" cy="889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119258" y="6299204"/>
            <a:ext cx="185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E4A84"/>
                </a:solidFill>
              </a:rPr>
              <a:t>HANYANG</a:t>
            </a:r>
            <a:r>
              <a:rPr lang="en-US" altLang="ko-KR" sz="1200" b="1" baseline="0" dirty="0">
                <a:solidFill>
                  <a:srgbClr val="0E4A84"/>
                </a:solidFill>
              </a:rPr>
              <a:t> UNIVERSITY</a:t>
            </a:r>
            <a:endParaRPr lang="ko-KR" altLang="en-US" sz="1200" b="1" dirty="0">
              <a:solidFill>
                <a:srgbClr val="0E4A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8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_es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8001" y="2291650"/>
            <a:ext cx="8034867" cy="903111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rgbClr val="0E4A84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439343" y="3285068"/>
            <a:ext cx="8266509" cy="88900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평행 사변형 3"/>
          <p:cNvSpPr/>
          <p:nvPr userDrawn="1"/>
        </p:nvSpPr>
        <p:spPr>
          <a:xfrm>
            <a:off x="1973928" y="3285068"/>
            <a:ext cx="100409" cy="889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998331" y="6299204"/>
            <a:ext cx="94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E4A84"/>
                </a:solidFill>
              </a:rPr>
              <a:t>ESoC LAB.</a:t>
            </a:r>
            <a:endParaRPr lang="ko-KR" altLang="en-US" sz="1200" b="1" dirty="0">
              <a:solidFill>
                <a:srgbClr val="0E4A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54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_한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9342" y="2246494"/>
            <a:ext cx="8266508" cy="903111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0E4A84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94" y="880382"/>
            <a:ext cx="6858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647310" y="6038994"/>
            <a:ext cx="185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E4A84"/>
                </a:solidFill>
              </a:rPr>
              <a:t>HANYANG</a:t>
            </a:r>
            <a:r>
              <a:rPr lang="en-US" altLang="ko-KR" sz="1200" b="1" baseline="0" dirty="0">
                <a:solidFill>
                  <a:srgbClr val="0E4A84"/>
                </a:solidFill>
              </a:rPr>
              <a:t> UNIVERSITY</a:t>
            </a:r>
            <a:endParaRPr lang="ko-KR" altLang="en-US" sz="1200" b="1" dirty="0">
              <a:solidFill>
                <a:srgbClr val="0E4A84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909000" y="5006649"/>
            <a:ext cx="8235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 userDrawn="1"/>
        </p:nvSpPr>
        <p:spPr>
          <a:xfrm>
            <a:off x="0" y="5114649"/>
            <a:ext cx="3591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09000" y="5222649"/>
            <a:ext cx="8235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5330649"/>
            <a:ext cx="3591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 userDrawn="1"/>
        </p:nvSpPr>
        <p:spPr>
          <a:xfrm>
            <a:off x="909000" y="5438649"/>
            <a:ext cx="8235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5546649"/>
            <a:ext cx="3591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 userDrawn="1"/>
        </p:nvSpPr>
        <p:spPr>
          <a:xfrm>
            <a:off x="909000" y="5654649"/>
            <a:ext cx="8235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5762649"/>
            <a:ext cx="3591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909000" y="5870649"/>
            <a:ext cx="8235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5978649"/>
            <a:ext cx="3591000" cy="108000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다리꼴 4"/>
          <p:cNvSpPr/>
          <p:nvPr userDrawn="1"/>
        </p:nvSpPr>
        <p:spPr>
          <a:xfrm rot="10800000">
            <a:off x="703114" y="5006649"/>
            <a:ext cx="2133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사다리꼴 19"/>
          <p:cNvSpPr/>
          <p:nvPr userDrawn="1"/>
        </p:nvSpPr>
        <p:spPr>
          <a:xfrm rot="10800000">
            <a:off x="563214" y="5222649"/>
            <a:ext cx="2133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사다리꼴 23"/>
          <p:cNvSpPr/>
          <p:nvPr userDrawn="1"/>
        </p:nvSpPr>
        <p:spPr>
          <a:xfrm rot="10800000">
            <a:off x="434627" y="5438649"/>
            <a:ext cx="2133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사다리꼴 24"/>
          <p:cNvSpPr/>
          <p:nvPr userDrawn="1"/>
        </p:nvSpPr>
        <p:spPr>
          <a:xfrm rot="10800000">
            <a:off x="297920" y="5654649"/>
            <a:ext cx="2133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사다리꼴 25"/>
          <p:cNvSpPr/>
          <p:nvPr userDrawn="1"/>
        </p:nvSpPr>
        <p:spPr>
          <a:xfrm rot="10800000">
            <a:off x="173201" y="5870649"/>
            <a:ext cx="2133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사다리꼴 26"/>
          <p:cNvSpPr/>
          <p:nvPr userDrawn="1"/>
        </p:nvSpPr>
        <p:spPr>
          <a:xfrm>
            <a:off x="2702598" y="5114649"/>
            <a:ext cx="1620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사다리꼴 27"/>
          <p:cNvSpPr/>
          <p:nvPr userDrawn="1"/>
        </p:nvSpPr>
        <p:spPr>
          <a:xfrm>
            <a:off x="2567144" y="5330649"/>
            <a:ext cx="1620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사다리꼴 28"/>
          <p:cNvSpPr/>
          <p:nvPr userDrawn="1"/>
        </p:nvSpPr>
        <p:spPr>
          <a:xfrm>
            <a:off x="2436559" y="5546649"/>
            <a:ext cx="1620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사다리꼴 29"/>
          <p:cNvSpPr/>
          <p:nvPr userDrawn="1"/>
        </p:nvSpPr>
        <p:spPr>
          <a:xfrm>
            <a:off x="2305632" y="5762649"/>
            <a:ext cx="1620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사다리꼴 30"/>
          <p:cNvSpPr/>
          <p:nvPr userDrawn="1"/>
        </p:nvSpPr>
        <p:spPr>
          <a:xfrm>
            <a:off x="2174068" y="5978649"/>
            <a:ext cx="1620000" cy="108000"/>
          </a:xfrm>
          <a:prstGeom prst="trapezoid">
            <a:avLst>
              <a:gd name="adj" fmla="val 817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678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록_한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948290"/>
            <a:ext cx="217304" cy="490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411641" y="2059176"/>
            <a:ext cx="1485898" cy="434605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 rot="5400000">
            <a:off x="5900127" y="4409931"/>
            <a:ext cx="51220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  <a:latin typeface="+mj-lt"/>
              </a:rPr>
              <a:t>HANGYANG UNIVERSITY</a:t>
            </a:r>
            <a:endParaRPr lang="ko-KR" altLang="en-US" sz="22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62148" y="960718"/>
            <a:ext cx="1657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0E4A84"/>
                </a:solidFill>
              </a:rPr>
              <a:t>Contents</a:t>
            </a:r>
            <a:endParaRPr lang="ko-KR" altLang="en-US" sz="3000" b="1" dirty="0">
              <a:solidFill>
                <a:srgbClr val="0E4A84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58E4089-B260-485F-A9AB-B4D88281C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68" y="1963736"/>
            <a:ext cx="5168871" cy="3433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E4A84"/>
                </a:solidFill>
              </a:defRPr>
            </a:lvl1pPr>
            <a:lvl2pPr>
              <a:defRPr>
                <a:solidFill>
                  <a:srgbClr val="0E4A84"/>
                </a:solidFill>
              </a:defRPr>
            </a:lvl2pPr>
            <a:lvl3pPr>
              <a:defRPr>
                <a:solidFill>
                  <a:srgbClr val="0E4A84"/>
                </a:solidFill>
              </a:defRPr>
            </a:lvl3pPr>
            <a:lvl4pPr>
              <a:defRPr>
                <a:solidFill>
                  <a:srgbClr val="0E4A84"/>
                </a:solidFill>
              </a:defRPr>
            </a:lvl4pPr>
            <a:lvl5pPr>
              <a:defRPr>
                <a:solidFill>
                  <a:srgbClr val="0E4A84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825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16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목록_es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948290"/>
            <a:ext cx="217304" cy="490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411641" y="2059176"/>
            <a:ext cx="1485898" cy="434605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5400000">
            <a:off x="5900127" y="4409931"/>
            <a:ext cx="51220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  <a:latin typeface="+mj-lt"/>
              </a:rPr>
              <a:t>Embedded</a:t>
            </a:r>
            <a:r>
              <a:rPr lang="en-US" altLang="ko-KR" sz="2250" b="1" baseline="0" dirty="0">
                <a:solidFill>
                  <a:schemeClr val="bg1"/>
                </a:solidFill>
                <a:latin typeface="+mj-lt"/>
              </a:rPr>
              <a:t> System on Chip</a:t>
            </a:r>
            <a:endParaRPr lang="ko-KR" altLang="en-US" sz="22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148" y="960718"/>
            <a:ext cx="1657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0E4A84"/>
                </a:solidFill>
              </a:rPr>
              <a:t>Contents</a:t>
            </a:r>
            <a:endParaRPr lang="ko-KR" altLang="en-US" sz="3000" b="1" dirty="0">
              <a:solidFill>
                <a:srgbClr val="0E4A84"/>
              </a:solidFill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BA3725E-EF91-4B3B-B419-C9772F1441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68" y="1963736"/>
            <a:ext cx="5168871" cy="3433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E4A84"/>
                </a:solidFill>
              </a:defRPr>
            </a:lvl1pPr>
            <a:lvl2pPr>
              <a:defRPr>
                <a:solidFill>
                  <a:srgbClr val="0E4A84"/>
                </a:solidFill>
              </a:defRPr>
            </a:lvl2pPr>
            <a:lvl3pPr>
              <a:defRPr>
                <a:solidFill>
                  <a:srgbClr val="0E4A84"/>
                </a:solidFill>
              </a:defRPr>
            </a:lvl3pPr>
            <a:lvl4pPr>
              <a:defRPr>
                <a:solidFill>
                  <a:srgbClr val="0E4A84"/>
                </a:solidFill>
              </a:defRPr>
            </a:lvl4pPr>
            <a:lvl5pPr>
              <a:defRPr>
                <a:solidFill>
                  <a:srgbClr val="0E4A84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214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록_한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5400000">
            <a:off x="7170742" y="5126062"/>
            <a:ext cx="265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E4A84"/>
                </a:solidFill>
                <a:latin typeface="+mj-lt"/>
              </a:rPr>
              <a:t>HANGYANG UNIVERSITY</a:t>
            </a:r>
            <a:endParaRPr lang="ko-KR" altLang="en-US" sz="1200" b="1" dirty="0">
              <a:solidFill>
                <a:srgbClr val="0E4A84"/>
              </a:solidFill>
              <a:latin typeface="+mj-lt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757366"/>
            <a:ext cx="217304" cy="5100639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838556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1" name="사다리꼴 10"/>
          <p:cNvSpPr/>
          <p:nvPr userDrawn="1"/>
        </p:nvSpPr>
        <p:spPr>
          <a:xfrm rot="5400000" flipV="1">
            <a:off x="8055858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2148" y="960718"/>
            <a:ext cx="1657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0E4A84"/>
                </a:solidFill>
              </a:rPr>
              <a:t>Contents</a:t>
            </a:r>
            <a:endParaRPr lang="ko-KR" altLang="en-US" sz="3000" b="1" dirty="0">
              <a:solidFill>
                <a:srgbClr val="0E4A84"/>
              </a:solidFill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996511F-20C7-4EA5-B0C1-D887E507D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68" y="1963736"/>
            <a:ext cx="5168871" cy="3433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E4A84"/>
                </a:solidFill>
              </a:defRPr>
            </a:lvl1pPr>
            <a:lvl2pPr>
              <a:defRPr>
                <a:solidFill>
                  <a:srgbClr val="0E4A84"/>
                </a:solidFill>
              </a:defRPr>
            </a:lvl2pPr>
            <a:lvl3pPr>
              <a:defRPr>
                <a:solidFill>
                  <a:srgbClr val="0E4A84"/>
                </a:solidFill>
              </a:defRPr>
            </a:lvl3pPr>
            <a:lvl4pPr>
              <a:defRPr>
                <a:solidFill>
                  <a:srgbClr val="0E4A84"/>
                </a:solidFill>
              </a:defRPr>
            </a:lvl4pPr>
            <a:lvl5pPr>
              <a:defRPr>
                <a:solidFill>
                  <a:srgbClr val="0E4A84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348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목록_es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8154593" y="1"/>
            <a:ext cx="989409" cy="68580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944434" y="5"/>
            <a:ext cx="217301" cy="1757361"/>
          </a:xfrm>
          <a:prstGeom prst="rect">
            <a:avLst/>
          </a:prstGeom>
          <a:solidFill>
            <a:srgbClr val="AFC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 userDrawn="1"/>
        </p:nvSpPr>
        <p:spPr>
          <a:xfrm>
            <a:off x="8154589" y="1757366"/>
            <a:ext cx="217304" cy="5100639"/>
          </a:xfrm>
          <a:prstGeom prst="rect">
            <a:avLst/>
          </a:prstGeom>
          <a:solidFill>
            <a:srgbClr val="0E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사다리꼴 16"/>
          <p:cNvSpPr/>
          <p:nvPr userDrawn="1"/>
        </p:nvSpPr>
        <p:spPr>
          <a:xfrm rot="16200000" flipV="1">
            <a:off x="7838556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1" name="사다리꼴 10"/>
          <p:cNvSpPr/>
          <p:nvPr userDrawn="1"/>
        </p:nvSpPr>
        <p:spPr>
          <a:xfrm rot="5400000" flipV="1">
            <a:off x="8055858" y="1647496"/>
            <a:ext cx="414764" cy="217301"/>
          </a:xfrm>
          <a:prstGeom prst="trapezoid">
            <a:avLst>
              <a:gd name="adj" fmla="val 71178"/>
            </a:avLst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j-lt"/>
            </a:endParaRPr>
          </a:p>
        </p:txBody>
      </p:sp>
      <p:sp>
        <p:nvSpPr>
          <p:cNvPr id="12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506650" y="1562723"/>
            <a:ext cx="6875828" cy="4941594"/>
          </a:xfrm>
          <a:prstGeom prst="rect">
            <a:avLst/>
          </a:prstGeom>
        </p:spPr>
        <p:txBody>
          <a:bodyPr>
            <a:noAutofit/>
          </a:bodyPr>
          <a:lstStyle>
            <a:lvl1pPr marL="342892" indent="-342892">
              <a:lnSpc>
                <a:spcPct val="120000"/>
              </a:lnSpc>
              <a:buFontTx/>
              <a:buChar char="-"/>
              <a:defRPr sz="2800" b="1">
                <a:solidFill>
                  <a:srgbClr val="0E4A84"/>
                </a:solidFill>
                <a:latin typeface="Cambria" panose="02040503050406030204" pitchFamily="18" charset="0"/>
              </a:defRPr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ko-KR" altLang="en-US" dirty="0"/>
              <a:t>첫째</a:t>
            </a:r>
            <a:endParaRPr lang="en-US" altLang="ko-KR" dirty="0"/>
          </a:p>
          <a:p>
            <a:pPr lvl="0"/>
            <a:r>
              <a:rPr lang="ko-KR" altLang="en-US" dirty="0"/>
              <a:t>둘째</a:t>
            </a:r>
            <a:endParaRPr lang="en-US" altLang="ko-KR" dirty="0"/>
          </a:p>
          <a:p>
            <a:pPr lvl="0"/>
            <a:r>
              <a:rPr lang="ko-KR" altLang="en-US" dirty="0"/>
              <a:t>셋째</a:t>
            </a:r>
            <a:endParaRPr lang="en-US" altLang="ko-KR" dirty="0"/>
          </a:p>
          <a:p>
            <a:pPr lvl="0"/>
            <a:r>
              <a:rPr lang="ko-KR" altLang="en-US" dirty="0"/>
              <a:t>넷째</a:t>
            </a:r>
            <a:endParaRPr lang="en-US" altLang="ko-KR" dirty="0"/>
          </a:p>
          <a:p>
            <a:pPr lvl="0"/>
            <a:r>
              <a:rPr lang="ko-KR" altLang="en-US" dirty="0"/>
              <a:t>다섯째</a:t>
            </a:r>
            <a:endParaRPr lang="en-US" altLang="ko-KR" dirty="0"/>
          </a:p>
          <a:p>
            <a:pPr lvl="0"/>
            <a:r>
              <a:rPr lang="ko-KR" altLang="en-US" dirty="0"/>
              <a:t>여섯째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5400000">
            <a:off x="7170742" y="5126062"/>
            <a:ext cx="265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E4A84"/>
                </a:solidFill>
                <a:latin typeface="+mj-lt"/>
              </a:rPr>
              <a:t>Embedded System on Chip</a:t>
            </a:r>
            <a:endParaRPr lang="ko-KR" altLang="en-US" sz="1200" b="1" dirty="0">
              <a:solidFill>
                <a:srgbClr val="0E4A84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6650" y="805442"/>
            <a:ext cx="2186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E4A8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ko-KR" altLang="en-US" sz="3600" b="1" dirty="0">
              <a:solidFill>
                <a:srgbClr val="0E4A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94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_한양_es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454507" y="6363836"/>
            <a:ext cx="145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B2B2B2"/>
                </a:solidFill>
              </a:rPr>
              <a:t>HANYANG</a:t>
            </a:r>
            <a:r>
              <a:rPr lang="en-US" altLang="ko-KR" sz="900" b="1" baseline="0" dirty="0">
                <a:solidFill>
                  <a:srgbClr val="B2B2B2"/>
                </a:solidFill>
              </a:rPr>
              <a:t> UNIVERSITY</a:t>
            </a:r>
            <a:endParaRPr lang="ko-KR" altLang="en-US" sz="900" b="1" dirty="0">
              <a:solidFill>
                <a:srgbClr val="B2B2B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2" y="6399109"/>
            <a:ext cx="7400925" cy="72562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 userDrawn="1"/>
        </p:nvSpPr>
        <p:spPr>
          <a:xfrm>
            <a:off x="7400927" y="6326547"/>
            <a:ext cx="1743075" cy="72562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평행 사변형 11"/>
          <p:cNvSpPr/>
          <p:nvPr userDrawn="1"/>
        </p:nvSpPr>
        <p:spPr>
          <a:xfrm>
            <a:off x="7352861" y="6398832"/>
            <a:ext cx="189000" cy="72843"/>
          </a:xfrm>
          <a:prstGeom prst="parallelogram">
            <a:avLst>
              <a:gd name="adj" fmla="val 90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/>
          <p:cNvSpPr/>
          <p:nvPr userDrawn="1"/>
        </p:nvSpPr>
        <p:spPr>
          <a:xfrm>
            <a:off x="7260584" y="6326828"/>
            <a:ext cx="189000" cy="72000"/>
          </a:xfrm>
          <a:prstGeom prst="parallelogram">
            <a:avLst>
              <a:gd name="adj" fmla="val 90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34556" y="178759"/>
            <a:ext cx="8616145" cy="6493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E4A84"/>
                </a:solidFill>
                <a:latin typeface="Cambria" panose="02040503050406030204" pitchFamily="18" charset="0"/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34557" y="6149518"/>
            <a:ext cx="1746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B2B2B2"/>
                </a:solidFill>
              </a:rPr>
              <a:t>Embedded System on Chip Lab.</a:t>
            </a:r>
            <a:endParaRPr lang="ko-KR" altLang="en-US" sz="900" b="1" dirty="0">
              <a:solidFill>
                <a:srgbClr val="B2B2B2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FB6F9A6-0EC5-48EF-A210-BFBEF2BE9B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8616144" cy="51399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592C056-1BB8-4D1D-AA54-3FAF319E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5989" y="6492880"/>
            <a:ext cx="418012" cy="365125"/>
          </a:xfrm>
        </p:spPr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3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5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9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B546-3D7C-43D8-94DB-0259A3A267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49" r:id="rId12"/>
    <p:sldLayoutId id="2147483673" r:id="rId13"/>
    <p:sldLayoutId id="2147483661" r:id="rId14"/>
    <p:sldLayoutId id="2147483674" r:id="rId15"/>
    <p:sldLayoutId id="2147483679" r:id="rId16"/>
    <p:sldLayoutId id="2147483682" r:id="rId17"/>
    <p:sldLayoutId id="2147483668" r:id="rId18"/>
    <p:sldLayoutId id="2147483663" r:id="rId19"/>
    <p:sldLayoutId id="2147483675" r:id="rId20"/>
    <p:sldLayoutId id="2147483662" r:id="rId21"/>
    <p:sldLayoutId id="2147483676" r:id="rId22"/>
    <p:sldLayoutId id="2147483666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5E4E5C-B9C9-4277-938F-B1A7F38DB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02" y="1994467"/>
            <a:ext cx="8829195" cy="12002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latin typeface="Cambria" panose="02040503050406030204" pitchFamily="18" charset="0"/>
                <a:ea typeface="Cambria" panose="02040503050406030204" pitchFamily="18" charset="0"/>
              </a:rPr>
              <a:t>PAPER ID: 282</a:t>
            </a:r>
            <a:br>
              <a:rPr lang="en-US" altLang="ko-KR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HammerFilter</a:t>
            </a:r>
            <a:r>
              <a:rPr lang="en-US" altLang="ko-KR" sz="2800" dirty="0">
                <a:latin typeface="Cambria" panose="02040503050406030204" pitchFamily="18" charset="0"/>
                <a:ea typeface="Cambria" panose="02040503050406030204" pitchFamily="18" charset="0"/>
              </a:rPr>
              <a:t>: Robust Protection and Low Hardware Overhead Method for </a:t>
            </a:r>
            <a:r>
              <a:rPr lang="en-US" altLang="ko-KR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RowHammer</a:t>
            </a:r>
            <a:endParaRPr lang="ko-KR" altLang="en-US" sz="2800" dirty="0">
              <a:latin typeface="Cambria" panose="02040503050406030204" pitchFamily="18" charset="0"/>
            </a:endParaRPr>
          </a:p>
        </p:txBody>
      </p:sp>
      <p:sp>
        <p:nvSpPr>
          <p:cNvPr id="12" name="Google Shape;85;p1">
            <a:extLst>
              <a:ext uri="{FF2B5EF4-FFF2-40B4-BE49-F238E27FC236}">
                <a16:creationId xmlns:a16="http://schemas.microsoft.com/office/drawing/2014/main" id="{B3A597FC-F15C-4CB3-919A-11BE8ACE2D50}"/>
              </a:ext>
            </a:extLst>
          </p:cNvPr>
          <p:cNvSpPr txBox="1"/>
          <p:nvPr/>
        </p:nvSpPr>
        <p:spPr>
          <a:xfrm>
            <a:off x="36952" y="3659656"/>
            <a:ext cx="226290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Kwangrae Kim</a:t>
            </a:r>
            <a:endParaRPr sz="10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EE</a:t>
            </a:r>
            <a:endParaRPr sz="1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Hanyang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University</a:t>
            </a:r>
            <a:endParaRPr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85;p1">
            <a:extLst>
              <a:ext uri="{FF2B5EF4-FFF2-40B4-BE49-F238E27FC236}">
                <a16:creationId xmlns:a16="http://schemas.microsoft.com/office/drawing/2014/main" id="{65AB7AC2-0567-40DF-AC7C-A00501622914}"/>
              </a:ext>
            </a:extLst>
          </p:cNvPr>
          <p:cNvSpPr txBox="1"/>
          <p:nvPr/>
        </p:nvSpPr>
        <p:spPr>
          <a:xfrm>
            <a:off x="4562768" y="3659655"/>
            <a:ext cx="226290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Junsu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Kim</a:t>
            </a:r>
            <a:endParaRPr lang="en-US" altLang="ko-K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EE</a:t>
            </a:r>
            <a:endParaRPr lang="en-US" altLang="ko-K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Hanyang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University</a:t>
            </a:r>
          </a:p>
        </p:txBody>
      </p:sp>
      <p:sp>
        <p:nvSpPr>
          <p:cNvPr id="14" name="Google Shape;85;p1">
            <a:extLst>
              <a:ext uri="{FF2B5EF4-FFF2-40B4-BE49-F238E27FC236}">
                <a16:creationId xmlns:a16="http://schemas.microsoft.com/office/drawing/2014/main" id="{1490C597-24EB-410F-96CC-D6BC4F372818}"/>
              </a:ext>
            </a:extLst>
          </p:cNvPr>
          <p:cNvSpPr txBox="1"/>
          <p:nvPr/>
        </p:nvSpPr>
        <p:spPr>
          <a:xfrm>
            <a:off x="2299860" y="3659655"/>
            <a:ext cx="226290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Jeon</a:t>
            </a:r>
            <a:r>
              <a:rPr lang="en-US" altLang="ko-KR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hyun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Woo</a:t>
            </a:r>
            <a:endParaRPr lang="en-US" altLang="ko-K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ECE</a:t>
            </a:r>
            <a:endParaRPr lang="en-US" altLang="ko-K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University of Illinois at Urbana-Champaign</a:t>
            </a:r>
          </a:p>
        </p:txBody>
      </p:sp>
      <p:sp>
        <p:nvSpPr>
          <p:cNvPr id="15" name="Google Shape;85;p1">
            <a:extLst>
              <a:ext uri="{FF2B5EF4-FFF2-40B4-BE49-F238E27FC236}">
                <a16:creationId xmlns:a16="http://schemas.microsoft.com/office/drawing/2014/main" id="{55B3D2BD-334C-4D51-8B5A-9EDA0FB69DDE}"/>
              </a:ext>
            </a:extLst>
          </p:cNvPr>
          <p:cNvSpPr txBox="1"/>
          <p:nvPr/>
        </p:nvSpPr>
        <p:spPr>
          <a:xfrm>
            <a:off x="6825676" y="3659656"/>
            <a:ext cx="226290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Ki-Seok Chung</a:t>
            </a:r>
            <a:endParaRPr lang="en-US" altLang="ko-K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EE</a:t>
            </a:r>
            <a:endParaRPr lang="en-US" altLang="ko-K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Hanyang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647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8"/>
    </mc:Choice>
    <mc:Fallback xmlns="">
      <p:transition spd="slow" advTm="87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F2AE479-382E-412C-BB0A-BC7AB24E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8616144" cy="19395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sz="2400" dirty="0" err="1">
                <a:solidFill>
                  <a:srgbClr val="F79646"/>
                </a:solidFill>
              </a:rPr>
              <a:t>TWiCe</a:t>
            </a:r>
            <a:r>
              <a:rPr lang="en-US" altLang="ko-KR" sz="2400" dirty="0">
                <a:solidFill>
                  <a:srgbClr val="F79646"/>
                </a:solidFill>
              </a:rPr>
              <a:t> </a:t>
            </a:r>
            <a:r>
              <a:rPr lang="en-US" altLang="ko-KR" sz="2400" dirty="0"/>
              <a:t>[Lee+, ISCA’19],  and </a:t>
            </a:r>
            <a:r>
              <a:rPr lang="en-US" altLang="ko-KR" sz="2400" dirty="0">
                <a:solidFill>
                  <a:srgbClr val="F79646"/>
                </a:solidFill>
              </a:rPr>
              <a:t>Graphene </a:t>
            </a:r>
            <a:r>
              <a:rPr lang="en-US" altLang="ko-KR" sz="2400" dirty="0"/>
              <a:t>[Park+, MICRO’20] cause </a:t>
            </a:r>
            <a:r>
              <a:rPr lang="en-US" altLang="ko-KR" sz="2400" dirty="0">
                <a:solidFill>
                  <a:srgbClr val="F79646"/>
                </a:solidFill>
              </a:rPr>
              <a:t>significant hardware overhead </a:t>
            </a:r>
            <a:r>
              <a:rPr lang="en-US" altLang="ko-KR" sz="2400" dirty="0"/>
              <a:t>to operate them</a:t>
            </a:r>
            <a:endParaRPr lang="en-US" altLang="ko-KR" sz="2400" dirty="0">
              <a:solidFill>
                <a:srgbClr val="0D7377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ko-KR" sz="2400" dirty="0">
                <a:solidFill>
                  <a:srgbClr val="0D7377"/>
                </a:solidFill>
              </a:rPr>
              <a:t>CBT </a:t>
            </a:r>
            <a:r>
              <a:rPr lang="en-US" altLang="ko-KR" sz="2400" dirty="0"/>
              <a:t>[</a:t>
            </a:r>
            <a:r>
              <a:rPr lang="en-US" altLang="ko-KR" sz="2400" dirty="0" err="1"/>
              <a:t>Sevedzadeh</a:t>
            </a:r>
            <a:r>
              <a:rPr lang="en-US" altLang="ko-KR" sz="2400" dirty="0"/>
              <a:t>+, ISCA’18] carries out </a:t>
            </a:r>
            <a:r>
              <a:rPr lang="en-US" altLang="ko-KR" sz="2400" dirty="0">
                <a:solidFill>
                  <a:srgbClr val="0D7377"/>
                </a:solidFill>
              </a:rPr>
              <a:t>considerable</a:t>
            </a:r>
            <a:r>
              <a:rPr lang="en-US" altLang="ko-KR" sz="2400" dirty="0">
                <a:solidFill>
                  <a:srgbClr val="7200DA"/>
                </a:solidFill>
              </a:rPr>
              <a:t> </a:t>
            </a:r>
            <a:r>
              <a:rPr lang="en-US" altLang="ko-KR" sz="2400" dirty="0">
                <a:solidFill>
                  <a:srgbClr val="0D7377"/>
                </a:solidFill>
              </a:rPr>
              <a:t>additional</a:t>
            </a:r>
            <a:r>
              <a:rPr lang="en-US" altLang="ko-KR" sz="2400" dirty="0">
                <a:solidFill>
                  <a:srgbClr val="7200DA"/>
                </a:solidFill>
              </a:rPr>
              <a:t> </a:t>
            </a:r>
            <a:r>
              <a:rPr lang="en-US" altLang="ko-KR" sz="2400" dirty="0">
                <a:solidFill>
                  <a:srgbClr val="0D7377"/>
                </a:solidFill>
              </a:rPr>
              <a:t>refreshes</a:t>
            </a:r>
            <a:r>
              <a:rPr lang="en-US" altLang="ko-KR" sz="2400" dirty="0">
                <a:solidFill>
                  <a:srgbClr val="7200DA"/>
                </a:solidFill>
              </a:rPr>
              <a:t> </a:t>
            </a:r>
            <a:r>
              <a:rPr lang="en-US" altLang="ko-KR" sz="2400" dirty="0"/>
              <a:t>to prevent </a:t>
            </a:r>
            <a:r>
              <a:rPr lang="en-US" altLang="ko-KR" sz="2400" dirty="0" err="1"/>
              <a:t>RowHammer</a:t>
            </a:r>
            <a:r>
              <a:rPr lang="en-US" altLang="ko-KR" sz="2400" dirty="0"/>
              <a:t> attacks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C3DAD4-5AFA-4759-BFDA-98823EB983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Previous Counter-based Methods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8B0A2125-4FB7-4CA1-B14E-3C2AF34B9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980972"/>
              </p:ext>
            </p:extLst>
          </p:nvPr>
        </p:nvGraphicFramePr>
        <p:xfrm>
          <a:off x="2057400" y="2793262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BF777C5-8B44-46CC-AC6B-243911B73D85}"/>
              </a:ext>
            </a:extLst>
          </p:cNvPr>
          <p:cNvCxnSpPr>
            <a:cxnSpLocks/>
          </p:cNvCxnSpPr>
          <p:nvPr/>
        </p:nvCxnSpPr>
        <p:spPr>
          <a:xfrm flipV="1">
            <a:off x="3009898" y="3380799"/>
            <a:ext cx="0" cy="1442026"/>
          </a:xfrm>
          <a:prstGeom prst="straightConnector1">
            <a:avLst/>
          </a:prstGeom>
          <a:ln w="28575">
            <a:solidFill>
              <a:srgbClr val="F7964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5F8C7B-A554-458F-AC79-677E5BB7D6C1}"/>
              </a:ext>
            </a:extLst>
          </p:cNvPr>
          <p:cNvCxnSpPr>
            <a:cxnSpLocks/>
          </p:cNvCxnSpPr>
          <p:nvPr/>
        </p:nvCxnSpPr>
        <p:spPr>
          <a:xfrm flipV="1">
            <a:off x="3105727" y="5096171"/>
            <a:ext cx="3672898" cy="18754"/>
          </a:xfrm>
          <a:prstGeom prst="straightConnector1">
            <a:avLst/>
          </a:prstGeom>
          <a:ln w="28575">
            <a:solidFill>
              <a:srgbClr val="0D737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CE5B8F-2EC6-442E-9F61-7E4671B7E873}"/>
              </a:ext>
            </a:extLst>
          </p:cNvPr>
          <p:cNvSpPr txBox="1"/>
          <p:nvPr/>
        </p:nvSpPr>
        <p:spPr>
          <a:xfrm>
            <a:off x="2927927" y="3571104"/>
            <a:ext cx="184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796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 overhead increases</a:t>
            </a:r>
            <a:endParaRPr lang="ko-KR" altLang="en-US" dirty="0">
              <a:solidFill>
                <a:srgbClr val="F79646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2D3B1-8BAD-45EB-89B9-DEFAE3445472}"/>
              </a:ext>
            </a:extLst>
          </p:cNvPr>
          <p:cNvSpPr txBox="1"/>
          <p:nvPr/>
        </p:nvSpPr>
        <p:spPr>
          <a:xfrm>
            <a:off x="3676646" y="4449840"/>
            <a:ext cx="240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D73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Additional refreshes # increases</a:t>
            </a:r>
            <a:endParaRPr lang="ko-KR" altLang="en-US" dirty="0">
              <a:solidFill>
                <a:srgbClr val="0D7377"/>
              </a:solidFill>
              <a:latin typeface="Cambria" panose="020405030504060302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A33AC97-D4E8-4471-9092-499FBBC7002E}"/>
              </a:ext>
            </a:extLst>
          </p:cNvPr>
          <p:cNvSpPr/>
          <p:nvPr/>
        </p:nvSpPr>
        <p:spPr>
          <a:xfrm>
            <a:off x="6535882" y="4331730"/>
            <a:ext cx="476826" cy="463550"/>
          </a:xfrm>
          <a:prstGeom prst="ellipse">
            <a:avLst/>
          </a:prstGeom>
          <a:noFill/>
          <a:ln w="28575">
            <a:solidFill>
              <a:srgbClr val="0D737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425A9F-43BE-4F85-BD82-702A55F96F29}"/>
              </a:ext>
            </a:extLst>
          </p:cNvPr>
          <p:cNvSpPr/>
          <p:nvPr/>
        </p:nvSpPr>
        <p:spPr>
          <a:xfrm>
            <a:off x="2475344" y="4393462"/>
            <a:ext cx="476826" cy="463550"/>
          </a:xfrm>
          <a:prstGeom prst="ellipse">
            <a:avLst/>
          </a:prstGeom>
          <a:noFill/>
          <a:ln w="28575">
            <a:solidFill>
              <a:srgbClr val="F7964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566221-CFDE-4629-9FA6-CBE8C0F30734}"/>
              </a:ext>
            </a:extLst>
          </p:cNvPr>
          <p:cNvSpPr/>
          <p:nvPr/>
        </p:nvSpPr>
        <p:spPr>
          <a:xfrm>
            <a:off x="2343151" y="3098946"/>
            <a:ext cx="476826" cy="463550"/>
          </a:xfrm>
          <a:prstGeom prst="ellipse">
            <a:avLst/>
          </a:prstGeom>
          <a:noFill/>
          <a:ln w="28575">
            <a:solidFill>
              <a:srgbClr val="F7964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D0AB9-D836-4380-A6D0-D60C54A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10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2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17"/>
    </mc:Choice>
    <mc:Fallback xmlns="">
      <p:transition spd="slow" advTm="23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Background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Existing Solutions</a:t>
            </a:r>
          </a:p>
          <a:p>
            <a:r>
              <a:rPr lang="en-US" altLang="ko-KR" dirty="0"/>
              <a:t>Motivation &amp; Goal</a:t>
            </a: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HammerFilter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Experimental Methodology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Evaluation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5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3"/>
    </mc:Choice>
    <mc:Fallback xmlns="">
      <p:transition spd="slow" advTm="421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71656F-8D5E-4B9A-9983-4959D88E84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Motivation &amp; Goal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7657D-5881-4F01-A9CC-1F0A0D476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Prior hardware-based methods have </a:t>
            </a:r>
            <a:r>
              <a:rPr lang="en-US" altLang="ko-KR" dirty="0">
                <a:solidFill>
                  <a:srgbClr val="C0504D"/>
                </a:solidFill>
              </a:rPr>
              <a:t>limitations</a:t>
            </a:r>
            <a:r>
              <a:rPr lang="en-US" altLang="ko-KR" dirty="0"/>
              <a:t>, the methods: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Cannot prevent </a:t>
            </a:r>
            <a:r>
              <a:rPr lang="en-US" altLang="ko-KR" dirty="0">
                <a:solidFill>
                  <a:srgbClr val="C0504D"/>
                </a:solidFill>
              </a:rPr>
              <a:t>complex </a:t>
            </a:r>
            <a:r>
              <a:rPr lang="en-US" altLang="ko-KR" dirty="0" err="1">
                <a:solidFill>
                  <a:srgbClr val="C0504D"/>
                </a:solidFill>
              </a:rPr>
              <a:t>RowHammer</a:t>
            </a:r>
            <a:r>
              <a:rPr lang="en-US" altLang="ko-KR" dirty="0">
                <a:solidFill>
                  <a:srgbClr val="C0504D"/>
                </a:solidFill>
              </a:rPr>
              <a:t> attacks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Require </a:t>
            </a:r>
            <a:r>
              <a:rPr lang="en-US" altLang="ko-KR" dirty="0">
                <a:solidFill>
                  <a:srgbClr val="C0504D"/>
                </a:solidFill>
              </a:rPr>
              <a:t>tremendous area overhead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Cause </a:t>
            </a:r>
            <a:r>
              <a:rPr lang="en-US" altLang="ko-KR" dirty="0">
                <a:solidFill>
                  <a:srgbClr val="C0504D"/>
                </a:solidFill>
              </a:rPr>
              <a:t>many additional refreshes </a:t>
            </a:r>
            <a:r>
              <a:rPr lang="en-US" altLang="ko-KR" dirty="0"/>
              <a:t>(performance overhead)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solidFill>
                  <a:srgbClr val="7200DA"/>
                </a:solidFill>
              </a:rPr>
              <a:t>Goal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u="sng" dirty="0">
                <a:solidFill>
                  <a:srgbClr val="7200DA"/>
                </a:solidFill>
              </a:rPr>
              <a:t>Provides protection</a:t>
            </a:r>
            <a:r>
              <a:rPr lang="en-US" altLang="ko-KR" dirty="0">
                <a:solidFill>
                  <a:srgbClr val="7200DA"/>
                </a:solidFill>
              </a:rPr>
              <a:t> </a:t>
            </a:r>
            <a:r>
              <a:rPr lang="en-US" altLang="ko-KR" dirty="0"/>
              <a:t>against </a:t>
            </a:r>
            <a:r>
              <a:rPr lang="en-US" altLang="ko-KR" dirty="0" err="1"/>
              <a:t>RowHammer</a:t>
            </a:r>
            <a:r>
              <a:rPr lang="en-US" altLang="ko-KR" dirty="0"/>
              <a:t> even in </a:t>
            </a:r>
            <a:r>
              <a:rPr lang="en-US" altLang="ko-KR" dirty="0">
                <a:solidFill>
                  <a:srgbClr val="7200DA"/>
                </a:solidFill>
              </a:rPr>
              <a:t>the complicate attack patterns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Operates </a:t>
            </a:r>
            <a:r>
              <a:rPr lang="en-US" altLang="ko-KR" dirty="0">
                <a:solidFill>
                  <a:srgbClr val="7200DA"/>
                </a:solidFill>
              </a:rPr>
              <a:t>with </a:t>
            </a:r>
            <a:r>
              <a:rPr lang="en-US" altLang="ko-KR" u="sng" dirty="0">
                <a:solidFill>
                  <a:srgbClr val="7200DA"/>
                </a:solidFill>
              </a:rPr>
              <a:t>low area overhead</a:t>
            </a:r>
            <a:r>
              <a:rPr lang="en-US" altLang="ko-KR" dirty="0">
                <a:solidFill>
                  <a:srgbClr val="7200DA"/>
                </a:solidFill>
              </a:rPr>
              <a:t> and </a:t>
            </a:r>
            <a:r>
              <a:rPr lang="en-US" altLang="ko-KR" u="sng" dirty="0">
                <a:solidFill>
                  <a:srgbClr val="7200DA"/>
                </a:solidFill>
              </a:rPr>
              <a:t>low # of additional refreshes</a:t>
            </a:r>
          </a:p>
          <a:p>
            <a:pPr marL="0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36B45-A017-417A-AF4A-F09EEC64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12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9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7"/>
    </mc:Choice>
    <mc:Fallback xmlns="">
      <p:transition spd="slow" advTm="31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Background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Existing Solutions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Motivation &amp; Goal</a:t>
            </a:r>
          </a:p>
          <a:p>
            <a:r>
              <a:rPr lang="en-US" altLang="ko-KR" dirty="0" err="1"/>
              <a:t>HammerFilter</a:t>
            </a:r>
            <a:endParaRPr lang="en-US" altLang="ko-KR" dirty="0"/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Experimental Methodology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Evaluation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5"/>
    </mc:Choice>
    <mc:Fallback xmlns="">
      <p:transition spd="slow" advTm="51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DB0F8A-71BE-45F8-AE81-D4B17F0363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Key Idea &amp; Overview of </a:t>
            </a:r>
            <a:r>
              <a:rPr lang="en-US" altLang="ko-KR" dirty="0" err="1"/>
              <a:t>HammerFilter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203F0-9681-4A16-A09F-F7463F36A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0"/>
            <a:ext cx="8757044" cy="518195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7200DA"/>
                </a:solidFill>
              </a:rPr>
              <a:t>Key Idea </a:t>
            </a:r>
          </a:p>
          <a:p>
            <a:pPr lvl="1">
              <a:buFontTx/>
              <a:buChar char="-"/>
            </a:pPr>
            <a:r>
              <a:rPr lang="en-US" altLang="ko-KR" dirty="0"/>
              <a:t>Each row has different degree of threat to cause </a:t>
            </a:r>
            <a:r>
              <a:rPr lang="en-US" altLang="ko-KR" dirty="0" err="1"/>
              <a:t>RowHammer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Track the </a:t>
            </a:r>
            <a:r>
              <a:rPr lang="en-US" altLang="ko-KR" dirty="0">
                <a:solidFill>
                  <a:srgbClr val="7200DA"/>
                </a:solidFill>
              </a:rPr>
              <a:t>level of threat </a:t>
            </a:r>
            <a:r>
              <a:rPr lang="en-US" altLang="ko-KR" dirty="0"/>
              <a:t>of each row with modified </a:t>
            </a:r>
            <a:r>
              <a:rPr lang="en-US" altLang="ko-KR" dirty="0">
                <a:solidFill>
                  <a:srgbClr val="7200DA"/>
                </a:solidFill>
              </a:rPr>
              <a:t>Counting </a:t>
            </a:r>
            <a:r>
              <a:rPr lang="en-US" altLang="ko-KR" dirty="0" err="1">
                <a:solidFill>
                  <a:srgbClr val="7200DA"/>
                </a:solidFill>
              </a:rPr>
              <a:t>BloomFilter</a:t>
            </a:r>
            <a:r>
              <a:rPr lang="en-US" altLang="ko-KR" dirty="0">
                <a:solidFill>
                  <a:srgbClr val="7200DA"/>
                </a:solidFill>
              </a:rPr>
              <a:t> (CBF)</a:t>
            </a:r>
          </a:p>
          <a:p>
            <a:pPr lvl="1">
              <a:buFontTx/>
              <a:buChar char="-"/>
            </a:pPr>
            <a:r>
              <a:rPr lang="en-US" altLang="ko-KR" dirty="0"/>
              <a:t>Perform additional refreshes with </a:t>
            </a:r>
            <a:r>
              <a:rPr lang="en-US" altLang="ko-KR" dirty="0">
                <a:solidFill>
                  <a:srgbClr val="7200DA"/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200DA"/>
                </a:solidFill>
              </a:rPr>
              <a:t>different probability according to the level</a:t>
            </a:r>
            <a:endParaRPr lang="en-US" altLang="ko-KR" dirty="0"/>
          </a:p>
          <a:p>
            <a:r>
              <a:rPr lang="en-US" altLang="ko-KR" dirty="0">
                <a:solidFill>
                  <a:srgbClr val="0E4A84"/>
                </a:solidFill>
              </a:rPr>
              <a:t>Overview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HammerFilter</a:t>
            </a:r>
            <a:r>
              <a:rPr lang="en-US" altLang="ko-KR" dirty="0"/>
              <a:t> decides the degree of threat based on </a:t>
            </a:r>
            <a:r>
              <a:rPr lang="en-US" altLang="ko-KR" dirty="0">
                <a:solidFill>
                  <a:srgbClr val="0E4A84"/>
                </a:solidFill>
              </a:rPr>
              <a:t>access frequency</a:t>
            </a:r>
            <a:r>
              <a:rPr lang="en-US" altLang="ko-KR" dirty="0"/>
              <a:t> </a:t>
            </a:r>
          </a:p>
          <a:p>
            <a:pPr lvl="2">
              <a:buFontTx/>
              <a:buChar char="-"/>
            </a:pPr>
            <a:r>
              <a:rPr lang="en-US" altLang="ko-KR" dirty="0"/>
              <a:t>Access frequency is tracked with </a:t>
            </a:r>
            <a:r>
              <a:rPr lang="en-US" altLang="ko-KR" dirty="0">
                <a:solidFill>
                  <a:srgbClr val="0E4A84"/>
                </a:solidFill>
              </a:rPr>
              <a:t>basic operations </a:t>
            </a:r>
            <a:r>
              <a:rPr lang="en-US" altLang="ko-KR" dirty="0"/>
              <a:t>of CBF (</a:t>
            </a:r>
            <a:r>
              <a:rPr lang="en-US" altLang="ko-KR" dirty="0">
                <a:solidFill>
                  <a:srgbClr val="3F72AF"/>
                </a:solidFill>
              </a:rPr>
              <a:t>INSERT &amp; COUNT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/>
              <a:t>We introduce </a:t>
            </a:r>
            <a:r>
              <a:rPr lang="en-US" altLang="ko-KR" dirty="0">
                <a:solidFill>
                  <a:srgbClr val="0E4A84"/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E4A84"/>
                </a:solidFill>
              </a:rPr>
              <a:t>new operation </a:t>
            </a:r>
            <a:r>
              <a:rPr lang="en-US" altLang="ko-KR" dirty="0"/>
              <a:t>to CBF (</a:t>
            </a:r>
            <a:r>
              <a:rPr lang="en-US" altLang="ko-KR" sz="2400" i="0" u="none" strike="noStrike" cap="none" dirty="0">
                <a:solidFill>
                  <a:srgbClr val="3F72AF"/>
                </a:solidFill>
                <a:latin typeface="Cambria"/>
                <a:ea typeface="Cambria"/>
                <a:cs typeface="Cambria"/>
                <a:sym typeface="Cambria"/>
              </a:rPr>
              <a:t>HALF-DELETE</a:t>
            </a:r>
            <a:r>
              <a:rPr lang="en-US" altLang="ko-KR" dirty="0"/>
              <a:t>)  to </a:t>
            </a:r>
            <a:r>
              <a:rPr lang="en-US" altLang="ko-KR" dirty="0">
                <a:solidFill>
                  <a:srgbClr val="0E4A84"/>
                </a:solidFill>
              </a:rPr>
              <a:t>reduce the level of threat </a:t>
            </a:r>
            <a:r>
              <a:rPr lang="en-US" altLang="ko-KR" dirty="0"/>
              <a:t>of refreshed rows</a:t>
            </a:r>
          </a:p>
          <a:p>
            <a:pPr lvl="2"/>
            <a:r>
              <a:rPr lang="en-US" altLang="ko-KR" dirty="0"/>
              <a:t>Refreshed rows have no risk of incurring </a:t>
            </a:r>
            <a:r>
              <a:rPr lang="en-US" altLang="ko-KR" dirty="0" err="1"/>
              <a:t>RowHammer</a:t>
            </a:r>
            <a:r>
              <a:rPr lang="en-US" altLang="ko-KR" dirty="0"/>
              <a:t> for a while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00F5"/>
                </a:solidFill>
              </a:rPr>
              <a:t>+ we can reduce unnecessary additional refreshes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C119B3-A37B-49AB-8D73-FCD59B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14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31"/>
    </mc:Choice>
    <mc:Fallback xmlns="">
      <p:transition spd="slow" advTm="54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A0AC48-AFAD-406D-9E07-83395272AB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Why HALF-DELETE?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E27BB-6D29-43CE-B250-E82A262051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i="0" u="none" strike="noStrike" cap="none" dirty="0">
                <a:solidFill>
                  <a:srgbClr val="3F72AF"/>
                </a:solidFill>
                <a:latin typeface="Cambria"/>
                <a:ea typeface="Cambria"/>
                <a:cs typeface="Cambria"/>
                <a:sym typeface="Cambria"/>
              </a:rPr>
              <a:t>DELETE: </a:t>
            </a:r>
            <a:r>
              <a:rPr lang="en-US" altLang="ko-KR" sz="2400" i="0" u="none" strike="noStrike" cap="none" dirty="0">
                <a:solidFill>
                  <a:srgbClr val="7200DA"/>
                </a:solidFill>
                <a:latin typeface="Cambria"/>
                <a:ea typeface="Cambria"/>
                <a:cs typeface="Cambria"/>
                <a:sym typeface="Cambria"/>
              </a:rPr>
              <a:t>subtracts each value </a:t>
            </a:r>
            <a:r>
              <a:rPr lang="en-US" altLang="ko-KR" sz="240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in the hashed positions by </a:t>
            </a:r>
            <a:r>
              <a:rPr lang="en-US" altLang="ko-KR" sz="2400" i="0" u="sng" strike="noStrike" cap="none" dirty="0">
                <a:solidFill>
                  <a:srgbClr val="7200DA"/>
                </a:solidFill>
                <a:latin typeface="Cambria"/>
                <a:ea typeface="Cambria"/>
                <a:cs typeface="Cambria"/>
                <a:sym typeface="Cambria"/>
              </a:rPr>
              <a:t>COUNT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Impact on other accessed rows’ COUNT value</a:t>
            </a:r>
          </a:p>
          <a:p>
            <a:pPr marL="914400" lvl="2" indent="0">
              <a:buNone/>
            </a:pPr>
            <a:r>
              <a:rPr lang="en-US" altLang="ko-KR" sz="1600" i="0" strike="noStrike" cap="none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- Hash-induced collision occurs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B3BC84-8A90-4894-9956-53BC7386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2AF8E-8D21-45EB-A7BF-03F8DC11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43" y="2373099"/>
            <a:ext cx="5208316" cy="3080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330622-3EF1-4D1C-9175-8993BB01F4CE}"/>
              </a:ext>
            </a:extLst>
          </p:cNvPr>
          <p:cNvSpPr txBox="1"/>
          <p:nvPr/>
        </p:nvSpPr>
        <p:spPr>
          <a:xfrm>
            <a:off x="3506772" y="5585789"/>
            <a:ext cx="213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mbria" panose="02040503050406030204" pitchFamily="18" charset="0"/>
                <a:ea typeface="Cambria" panose="02040503050406030204" pitchFamily="18" charset="0"/>
              </a:rPr>
              <a:t>DELETE Operation</a:t>
            </a:r>
            <a:endParaRPr lang="ko-KR" altLang="en-US" b="1" dirty="0">
              <a:latin typeface="Cambria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DDD911-D2DE-4BA1-B4F2-BC014D1309BB}"/>
              </a:ext>
            </a:extLst>
          </p:cNvPr>
          <p:cNvSpPr/>
          <p:nvPr/>
        </p:nvSpPr>
        <p:spPr>
          <a:xfrm>
            <a:off x="4936320" y="3811131"/>
            <a:ext cx="1316086" cy="225662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6B778C-ED50-4835-82B8-DE5AE3C94025}"/>
              </a:ext>
            </a:extLst>
          </p:cNvPr>
          <p:cNvSpPr/>
          <p:nvPr/>
        </p:nvSpPr>
        <p:spPr>
          <a:xfrm>
            <a:off x="3058881" y="4698820"/>
            <a:ext cx="408219" cy="297385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D3BB55-87CA-4065-999C-007935B38580}"/>
              </a:ext>
            </a:extLst>
          </p:cNvPr>
          <p:cNvSpPr/>
          <p:nvPr/>
        </p:nvSpPr>
        <p:spPr>
          <a:xfrm>
            <a:off x="3500422" y="4698820"/>
            <a:ext cx="408219" cy="297385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74348A-BE0F-44BC-B9FA-FC15C669689C}"/>
              </a:ext>
            </a:extLst>
          </p:cNvPr>
          <p:cNvSpPr/>
          <p:nvPr/>
        </p:nvSpPr>
        <p:spPr>
          <a:xfrm>
            <a:off x="4357568" y="4698820"/>
            <a:ext cx="408219" cy="297385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D2ED9A-C0D4-4532-A3F5-98234ACA0C89}"/>
              </a:ext>
            </a:extLst>
          </p:cNvPr>
          <p:cNvCxnSpPr/>
          <p:nvPr/>
        </p:nvCxnSpPr>
        <p:spPr>
          <a:xfrm>
            <a:off x="3260505" y="3429000"/>
            <a:ext cx="0" cy="1269820"/>
          </a:xfrm>
          <a:prstGeom prst="straightConnector1">
            <a:avLst/>
          </a:prstGeom>
          <a:ln w="28575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54769A-D85B-4061-A726-B42A9162D3C7}"/>
              </a:ext>
            </a:extLst>
          </p:cNvPr>
          <p:cNvCxnSpPr/>
          <p:nvPr/>
        </p:nvCxnSpPr>
        <p:spPr>
          <a:xfrm>
            <a:off x="3701136" y="3429000"/>
            <a:ext cx="0" cy="1269820"/>
          </a:xfrm>
          <a:prstGeom prst="straightConnector1">
            <a:avLst/>
          </a:prstGeom>
          <a:ln w="28575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20E1F5-19C3-4828-B3D1-223EBE48C87C}"/>
              </a:ext>
            </a:extLst>
          </p:cNvPr>
          <p:cNvCxnSpPr/>
          <p:nvPr/>
        </p:nvCxnSpPr>
        <p:spPr>
          <a:xfrm>
            <a:off x="4552036" y="3429000"/>
            <a:ext cx="0" cy="1269820"/>
          </a:xfrm>
          <a:prstGeom prst="straightConnector1">
            <a:avLst/>
          </a:prstGeom>
          <a:ln w="28575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091124-C6CF-4FC2-AFF7-A1EA8DB8AAF5}"/>
              </a:ext>
            </a:extLst>
          </p:cNvPr>
          <p:cNvSpPr/>
          <p:nvPr/>
        </p:nvSpPr>
        <p:spPr>
          <a:xfrm>
            <a:off x="2592555" y="3698299"/>
            <a:ext cx="1316086" cy="338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EC26E6-01AE-4E76-B669-E68D6419B5E1}"/>
              </a:ext>
            </a:extLst>
          </p:cNvPr>
          <p:cNvSpPr/>
          <p:nvPr/>
        </p:nvSpPr>
        <p:spPr>
          <a:xfrm>
            <a:off x="3701135" y="5075699"/>
            <a:ext cx="3475021" cy="338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34"/>
    </mc:Choice>
    <mc:Fallback xmlns="">
      <p:transition spd="slow" advTm="39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EA0EC4-23BA-4F3C-A97A-3C181BB9BF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Why HALF-DELETE?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4CE61-E3E1-46F0-B8B1-D171A16E49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8616144" cy="145681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ko-KR" sz="2400" b="1" i="0" u="none" strike="noStrike" cap="none" dirty="0">
                <a:solidFill>
                  <a:srgbClr val="3F72AF"/>
                </a:solidFill>
                <a:latin typeface="Cambria"/>
                <a:ea typeface="Cambria"/>
                <a:cs typeface="Cambria"/>
                <a:sym typeface="Cambria"/>
              </a:rPr>
              <a:t>HALF-DELETE</a:t>
            </a:r>
            <a:r>
              <a:rPr lang="en-US" altLang="ko-KR" sz="240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altLang="ko-KR" sz="2400" i="0" u="none" strike="noStrike" cap="none" dirty="0">
                <a:solidFill>
                  <a:srgbClr val="7200DA"/>
                </a:solidFill>
                <a:latin typeface="Cambria"/>
                <a:ea typeface="Cambria"/>
                <a:cs typeface="Cambria"/>
                <a:sym typeface="Cambria"/>
              </a:rPr>
              <a:t>subtracts each value </a:t>
            </a:r>
            <a:r>
              <a:rPr lang="en-US" altLang="ko-KR" sz="240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in the hashed positions by </a:t>
            </a:r>
            <a:r>
              <a:rPr lang="en-US" altLang="ko-KR" sz="2400" i="0" u="sng" strike="noStrike" cap="none" dirty="0">
                <a:solidFill>
                  <a:srgbClr val="7200DA"/>
                </a:solidFill>
                <a:latin typeface="Cambria"/>
                <a:ea typeface="Cambria"/>
                <a:cs typeface="Cambria"/>
                <a:sym typeface="Cambria"/>
              </a:rPr>
              <a:t>one-half of the COUNT value</a:t>
            </a:r>
            <a:endParaRPr lang="en-US" altLang="ko-KR" sz="2400" i="0" u="none" strike="noStrike" cap="none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altLang="ko-KR" sz="2000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US" altLang="ko-KR" sz="2000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void a hash-induced collision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endParaRPr lang="en-US" altLang="ko-KR" sz="2400" i="0" u="none" strike="noStrike" cap="none" dirty="0">
              <a:solidFill>
                <a:srgbClr val="7200D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endParaRPr lang="en-US" altLang="ko-KR" sz="2400" dirty="0">
              <a:solidFill>
                <a:srgbClr val="7200DA"/>
              </a:solidFill>
            </a:endParaRP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7013FC-D62E-4D5B-A01D-9A896B6FC4D2}"/>
              </a:ext>
            </a:extLst>
          </p:cNvPr>
          <p:cNvSpPr txBox="1"/>
          <p:nvPr/>
        </p:nvSpPr>
        <p:spPr>
          <a:xfrm>
            <a:off x="3091908" y="5597118"/>
            <a:ext cx="29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mbria" panose="02040503050406030204" pitchFamily="18" charset="0"/>
                <a:ea typeface="Cambria" panose="02040503050406030204" pitchFamily="18" charset="0"/>
              </a:rPr>
              <a:t>HALF-DELETE Operation</a:t>
            </a:r>
            <a:endParaRPr lang="ko-KR" altLang="en-US" b="1" dirty="0">
              <a:latin typeface="Cambria" panose="020405030504060302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24A20AB-08B0-4C68-B921-5D80FF9DC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043" y="2467251"/>
            <a:ext cx="5036083" cy="265251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A4A8E4-A2BB-44A2-AD81-5566D1B184C7}"/>
              </a:ext>
            </a:extLst>
          </p:cNvPr>
          <p:cNvSpPr/>
          <p:nvPr/>
        </p:nvSpPr>
        <p:spPr>
          <a:xfrm>
            <a:off x="3032495" y="4764120"/>
            <a:ext cx="402856" cy="281254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BAB524-E483-4BDF-B30A-02143A7FB6D4}"/>
              </a:ext>
            </a:extLst>
          </p:cNvPr>
          <p:cNvCxnSpPr>
            <a:cxnSpLocks/>
          </p:cNvCxnSpPr>
          <p:nvPr/>
        </p:nvCxnSpPr>
        <p:spPr>
          <a:xfrm>
            <a:off x="3236604" y="3492500"/>
            <a:ext cx="0" cy="1219200"/>
          </a:xfrm>
          <a:prstGeom prst="straightConnector1">
            <a:avLst/>
          </a:prstGeom>
          <a:ln w="28575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FA36B3-2601-40AC-A46F-C75F87F2D801}"/>
              </a:ext>
            </a:extLst>
          </p:cNvPr>
          <p:cNvSpPr/>
          <p:nvPr/>
        </p:nvSpPr>
        <p:spPr>
          <a:xfrm>
            <a:off x="3486152" y="4757770"/>
            <a:ext cx="402856" cy="281254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3E6B59-1579-4AE7-BECC-87CC0B51A6CD}"/>
              </a:ext>
            </a:extLst>
          </p:cNvPr>
          <p:cNvCxnSpPr>
            <a:cxnSpLocks/>
          </p:cNvCxnSpPr>
          <p:nvPr/>
        </p:nvCxnSpPr>
        <p:spPr>
          <a:xfrm>
            <a:off x="3690261" y="3486150"/>
            <a:ext cx="0" cy="1219200"/>
          </a:xfrm>
          <a:prstGeom prst="straightConnector1">
            <a:avLst/>
          </a:prstGeom>
          <a:ln w="28575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1800A9-14E9-4248-9438-4C8F63A34805}"/>
              </a:ext>
            </a:extLst>
          </p:cNvPr>
          <p:cNvSpPr/>
          <p:nvPr/>
        </p:nvSpPr>
        <p:spPr>
          <a:xfrm>
            <a:off x="4372782" y="4761739"/>
            <a:ext cx="402856" cy="281254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98D0D0-5EF0-4868-ACA4-A4DBBED9A7FA}"/>
              </a:ext>
            </a:extLst>
          </p:cNvPr>
          <p:cNvCxnSpPr>
            <a:cxnSpLocks/>
          </p:cNvCxnSpPr>
          <p:nvPr/>
        </p:nvCxnSpPr>
        <p:spPr>
          <a:xfrm>
            <a:off x="4576891" y="3490119"/>
            <a:ext cx="0" cy="1219200"/>
          </a:xfrm>
          <a:prstGeom prst="straightConnector1">
            <a:avLst/>
          </a:prstGeom>
          <a:ln w="28575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6C46EB-F794-4D19-BE53-CEA061481F49}"/>
              </a:ext>
            </a:extLst>
          </p:cNvPr>
          <p:cNvSpPr/>
          <p:nvPr/>
        </p:nvSpPr>
        <p:spPr>
          <a:xfrm>
            <a:off x="4960132" y="3915906"/>
            <a:ext cx="1683551" cy="225662"/>
          </a:xfrm>
          <a:prstGeom prst="rect">
            <a:avLst/>
          </a:prstGeom>
          <a:noFill/>
          <a:ln w="28575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43537-F277-4293-8480-60BC1C1A912E}"/>
              </a:ext>
            </a:extLst>
          </p:cNvPr>
          <p:cNvSpPr txBox="1"/>
          <p:nvPr/>
        </p:nvSpPr>
        <p:spPr>
          <a:xfrm>
            <a:off x="2483978" y="3640733"/>
            <a:ext cx="1405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COUNT{</a:t>
            </a:r>
            <a:r>
              <a:rPr lang="en-US" altLang="ko-KR" sz="1100" b="1" dirty="0">
                <a:solidFill>
                  <a:srgbClr val="FF0000"/>
                </a:solidFill>
              </a:rPr>
              <a:t>0x001b</a:t>
            </a:r>
            <a:r>
              <a:rPr lang="en-US" altLang="ko-KR" sz="1100" b="1" dirty="0"/>
              <a:t>} = 4</a:t>
            </a:r>
          </a:p>
          <a:p>
            <a:r>
              <a:rPr lang="en-US" altLang="ko-KR" sz="1100" b="1" dirty="0"/>
              <a:t>COUNT{</a:t>
            </a:r>
            <a:r>
              <a:rPr lang="en-US" altLang="ko-KR" sz="1100" b="1" dirty="0">
                <a:solidFill>
                  <a:srgbClr val="0070C0"/>
                </a:solidFill>
              </a:rPr>
              <a:t>0xf323</a:t>
            </a:r>
            <a:r>
              <a:rPr lang="en-US" altLang="ko-KR" sz="1100" b="1" dirty="0"/>
              <a:t>} = 1</a:t>
            </a:r>
            <a:endParaRPr lang="ko-KR" altLang="en-US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D1D3B-1434-44F6-8F4D-6EED6AA0CDC5}"/>
              </a:ext>
            </a:extLst>
          </p:cNvPr>
          <p:cNvSpPr txBox="1"/>
          <p:nvPr/>
        </p:nvSpPr>
        <p:spPr>
          <a:xfrm>
            <a:off x="4116331" y="5088985"/>
            <a:ext cx="1405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COUNT{</a:t>
            </a:r>
            <a:r>
              <a:rPr lang="en-US" altLang="ko-KR" sz="1100" b="1" dirty="0">
                <a:solidFill>
                  <a:srgbClr val="FF0000"/>
                </a:solidFill>
              </a:rPr>
              <a:t>0x001b</a:t>
            </a:r>
            <a:r>
              <a:rPr lang="en-US" altLang="ko-KR" sz="1100" b="1" dirty="0"/>
              <a:t>} = 4</a:t>
            </a:r>
          </a:p>
          <a:p>
            <a:r>
              <a:rPr lang="en-US" altLang="ko-KR" sz="1100" b="1" dirty="0"/>
              <a:t>COUNT{</a:t>
            </a:r>
            <a:r>
              <a:rPr lang="en-US" altLang="ko-KR" sz="1100" b="1" dirty="0">
                <a:solidFill>
                  <a:srgbClr val="0070C0"/>
                </a:solidFill>
              </a:rPr>
              <a:t>0xf323</a:t>
            </a:r>
            <a:r>
              <a:rPr lang="en-US" altLang="ko-KR" sz="1100" b="1" dirty="0"/>
              <a:t>} = 1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F431EB-73CA-4D1A-9751-307B51391E87}"/>
              </a:ext>
            </a:extLst>
          </p:cNvPr>
          <p:cNvSpPr/>
          <p:nvPr/>
        </p:nvSpPr>
        <p:spPr>
          <a:xfrm>
            <a:off x="4157827" y="5119764"/>
            <a:ext cx="1235621" cy="3704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DA0F54-7871-4AB4-ACEE-5176F9483D81}"/>
              </a:ext>
            </a:extLst>
          </p:cNvPr>
          <p:cNvSpPr/>
          <p:nvPr/>
        </p:nvSpPr>
        <p:spPr>
          <a:xfrm>
            <a:off x="2536129" y="3670964"/>
            <a:ext cx="1235621" cy="3704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8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2"/>
    </mc:Choice>
    <mc:Fallback xmlns="">
      <p:transition spd="slow" advTm="27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5" grpId="0" animBg="1"/>
      <p:bldP spid="35" grpId="1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700A6D14-7B73-405B-AFA0-18609C574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020749"/>
              </p:ext>
            </p:extLst>
          </p:nvPr>
        </p:nvGraphicFramePr>
        <p:xfrm>
          <a:off x="293301" y="1141481"/>
          <a:ext cx="4851786" cy="418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5" imgW="25545754" imgH="15954090" progId="AcroExch.Document.DC">
                  <p:embed/>
                </p:oleObj>
              </mc:Choice>
              <mc:Fallback>
                <p:oleObj name="Acrobat Document" r:id="rId5" imgW="25545754" imgH="15954090" progId="AcroExch.Document.DC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700A6D14-7B73-405B-AFA0-18609C5744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301" y="1141481"/>
                        <a:ext cx="4851786" cy="418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907CC9-C74D-45A6-A96C-6D99C9F721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HammerFilter</a:t>
            </a:r>
            <a:r>
              <a:rPr lang="en-US" altLang="ko-KR" dirty="0"/>
              <a:t>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981CE-EADC-4564-B17F-FBE132ED4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5087" y="1009291"/>
            <a:ext cx="3705613" cy="51399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600"/>
              <a:buNone/>
            </a:pPr>
            <a:r>
              <a:rPr lang="en-US" altLang="ko-KR" sz="2400" b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CounterTable</a:t>
            </a:r>
            <a:r>
              <a:rPr lang="en-US" altLang="ko-KR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stores access frequency of each rows</a:t>
            </a:r>
            <a:endParaRPr lang="en-US" altLang="ko-KR" sz="2400" dirty="0">
              <a:solidFill>
                <a:srgbClr val="7200D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600"/>
              <a:buNone/>
            </a:pPr>
            <a:r>
              <a:rPr lang="en-US" altLang="ko-KR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Hash Unit</a:t>
            </a:r>
            <a:r>
              <a:rPr lang="en-US" altLang="ko-KR" sz="2400" dirty="0">
                <a:solidFill>
                  <a:srgbClr val="0D7377"/>
                </a:solidFill>
                <a:latin typeface="Cambria"/>
                <a:ea typeface="Cambria"/>
                <a:cs typeface="Cambria"/>
                <a:sym typeface="Cambria"/>
              </a:rPr>
              <a:t>: hashes the row address to k bits</a:t>
            </a:r>
            <a:r>
              <a:rPr lang="en-US" altLang="ko-KR" sz="2400" dirty="0">
                <a:latin typeface="Cambria"/>
                <a:ea typeface="Cambria"/>
                <a:cs typeface="Cambria"/>
                <a:sym typeface="Cambria"/>
              </a:rPr>
              <a:t>; th</a:t>
            </a:r>
            <a:r>
              <a:rPr lang="en-US" altLang="ko-KR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en, </a:t>
            </a:r>
            <a:r>
              <a:rPr lang="en-US" altLang="ko-KR" sz="2400" dirty="0">
                <a:latin typeface="Cambria"/>
                <a:ea typeface="Cambria"/>
                <a:cs typeface="Cambria"/>
                <a:sym typeface="Cambria"/>
              </a:rPr>
              <a:t>each bit is assigned to </a:t>
            </a:r>
            <a:r>
              <a:rPr lang="en-US" altLang="ko-KR" sz="2400" dirty="0" err="1">
                <a:latin typeface="Cambria"/>
                <a:ea typeface="Cambria"/>
                <a:cs typeface="Cambria"/>
                <a:sym typeface="Cambria"/>
              </a:rPr>
              <a:t>CounterTable’s</a:t>
            </a:r>
            <a:r>
              <a:rPr lang="en-US" altLang="ko-KR" sz="2400" dirty="0">
                <a:latin typeface="Cambria"/>
                <a:ea typeface="Cambria"/>
                <a:cs typeface="Cambria"/>
                <a:sym typeface="Cambria"/>
              </a:rPr>
              <a:t> indices </a:t>
            </a:r>
            <a:endParaRPr lang="en-US" altLang="ko-KR" sz="24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600"/>
              <a:buNone/>
            </a:pPr>
            <a:r>
              <a:rPr lang="en-US" altLang="ko-KR" sz="24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Insert Logic</a:t>
            </a:r>
            <a:r>
              <a:rPr lang="en-US" altLang="ko-KR" sz="240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altLang="ko-KR" sz="2400" i="0" u="none" strike="noStrike" cap="none" dirty="0">
                <a:solidFill>
                  <a:srgbClr val="E53A40"/>
                </a:solidFill>
                <a:latin typeface="Cambria"/>
                <a:ea typeface="Cambria"/>
                <a:cs typeface="Cambria"/>
                <a:sym typeface="Cambria"/>
              </a:rPr>
              <a:t>updates aggressor row candidates</a:t>
            </a:r>
            <a:r>
              <a:rPr lang="en-US" altLang="ko-KR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240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with a certain probability</a:t>
            </a:r>
            <a:endParaRPr lang="en-US" altLang="ko-KR" sz="1500" dirty="0">
              <a:solidFill>
                <a:srgbClr val="E53A4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600"/>
              <a:buNone/>
            </a:pPr>
            <a:r>
              <a:rPr lang="en-US" altLang="ko-KR" sz="24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Delete Logic</a:t>
            </a:r>
            <a:r>
              <a:rPr lang="en-US" altLang="ko-KR" sz="240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altLang="ko-KR" sz="2400" i="0" u="none" strike="noStrike" cap="none" dirty="0">
                <a:solidFill>
                  <a:srgbClr val="3F72AF"/>
                </a:solidFill>
                <a:latin typeface="Cambria"/>
                <a:ea typeface="Cambria"/>
                <a:cs typeface="Cambria"/>
                <a:sym typeface="Cambria"/>
              </a:rPr>
              <a:t>reduces aggressor row candidate’s value </a:t>
            </a:r>
            <a:r>
              <a:rPr lang="en-US" altLang="ko-KR" sz="240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additional refresh is done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ts val="2600"/>
              <a:buNone/>
            </a:pPr>
            <a:r>
              <a:rPr lang="en-US" altLang="ko-KR" sz="24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Count Logic</a:t>
            </a:r>
            <a:r>
              <a:rPr lang="en-US" altLang="ko-KR" sz="240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altLang="ko-KR" sz="2400" i="0" u="none" strike="noStrike" cap="none" dirty="0">
                <a:solidFill>
                  <a:srgbClr val="E46C0A"/>
                </a:solidFill>
                <a:latin typeface="Cambria"/>
                <a:ea typeface="Cambria"/>
                <a:cs typeface="Cambria"/>
                <a:sym typeface="Cambria"/>
              </a:rPr>
              <a:t>provides the extent of danger of accessed rows </a:t>
            </a:r>
            <a:r>
              <a:rPr lang="en-US" altLang="ko-KR" sz="240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the Refresh Logic</a:t>
            </a:r>
            <a:endParaRPr lang="en-US" altLang="ko-KR" sz="1500" dirty="0"/>
          </a:p>
          <a:p>
            <a:endParaRPr lang="ko-KR" altLang="en-US" sz="2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6DB387A-6DE7-46A9-895A-1CBF8428D961}"/>
              </a:ext>
            </a:extLst>
          </p:cNvPr>
          <p:cNvGrpSpPr/>
          <p:nvPr/>
        </p:nvGrpSpPr>
        <p:grpSpPr>
          <a:xfrm>
            <a:off x="2317750" y="2233005"/>
            <a:ext cx="1778000" cy="1005601"/>
            <a:chOff x="2311400" y="2233005"/>
            <a:chExt cx="1778000" cy="1005601"/>
          </a:xfrm>
        </p:grpSpPr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C2C32DDC-925F-4CBA-82FC-6BED83F564EB}"/>
                </a:ext>
              </a:extLst>
            </p:cNvPr>
            <p:cNvCxnSpPr>
              <a:cxnSpLocks/>
            </p:cNvCxnSpPr>
            <p:nvPr/>
          </p:nvCxnSpPr>
          <p:spPr>
            <a:xfrm>
              <a:off x="3009900" y="2571750"/>
              <a:ext cx="1079500" cy="66685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27C567-38DE-4FAB-A549-15C892FD1D1B}"/>
                </a:ext>
              </a:extLst>
            </p:cNvPr>
            <p:cNvSpPr/>
            <p:nvPr/>
          </p:nvSpPr>
          <p:spPr>
            <a:xfrm>
              <a:off x="2311400" y="2233005"/>
              <a:ext cx="711199" cy="7768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021AC9-4A93-41FA-89E1-05EB9C0758AE}"/>
              </a:ext>
            </a:extLst>
          </p:cNvPr>
          <p:cNvGrpSpPr/>
          <p:nvPr/>
        </p:nvGrpSpPr>
        <p:grpSpPr>
          <a:xfrm>
            <a:off x="2311401" y="3241780"/>
            <a:ext cx="1795465" cy="1765164"/>
            <a:chOff x="2311401" y="3241780"/>
            <a:chExt cx="1795465" cy="1765164"/>
          </a:xfrm>
        </p:grpSpPr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9A5BECB-B373-4FE0-B2F7-097A965F8E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919471" y="3432229"/>
              <a:ext cx="1377843" cy="996946"/>
            </a:xfrm>
            <a:prstGeom prst="bentConnector3">
              <a:avLst>
                <a:gd name="adj1" fmla="val 147703"/>
              </a:avLst>
            </a:prstGeom>
            <a:ln w="38100">
              <a:solidFill>
                <a:srgbClr val="3F7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FE942B-DA20-4F5B-9086-F285211EE5CE}"/>
                </a:ext>
              </a:extLst>
            </p:cNvPr>
            <p:cNvSpPr/>
            <p:nvPr/>
          </p:nvSpPr>
          <p:spPr>
            <a:xfrm>
              <a:off x="2311401" y="4230049"/>
              <a:ext cx="711199" cy="776895"/>
            </a:xfrm>
            <a:prstGeom prst="rect">
              <a:avLst/>
            </a:prstGeom>
            <a:noFill/>
            <a:ln w="38100">
              <a:solidFill>
                <a:srgbClr val="3F72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363E30E-7188-471D-B248-EE826DAE3949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3022600" y="4618497"/>
              <a:ext cx="1079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7F6B77E-D1FD-41CC-A5D7-A0593E3EA507}"/>
              </a:ext>
            </a:extLst>
          </p:cNvPr>
          <p:cNvGrpSpPr/>
          <p:nvPr/>
        </p:nvGrpSpPr>
        <p:grpSpPr>
          <a:xfrm>
            <a:off x="895350" y="3223159"/>
            <a:ext cx="2614613" cy="776895"/>
            <a:chOff x="895350" y="3223159"/>
            <a:chExt cx="2614613" cy="7768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784F84B-ED22-42DE-83D1-A3F84115690B}"/>
                </a:ext>
              </a:extLst>
            </p:cNvPr>
            <p:cNvSpPr/>
            <p:nvPr/>
          </p:nvSpPr>
          <p:spPr>
            <a:xfrm>
              <a:off x="2316163" y="3223159"/>
              <a:ext cx="711199" cy="776895"/>
            </a:xfrm>
            <a:prstGeom prst="rect">
              <a:avLst/>
            </a:prstGeom>
            <a:noFill/>
            <a:ln w="38100"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6C53388-4456-48EF-91F8-910B16398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2599" y="3621132"/>
              <a:ext cx="487364" cy="0"/>
            </a:xfrm>
            <a:prstGeom prst="line">
              <a:avLst/>
            </a:prstGeom>
            <a:ln w="38100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EF35AAE-45F5-432E-A05B-9F7A5B7A4C3D}"/>
                </a:ext>
              </a:extLst>
            </p:cNvPr>
            <p:cNvCxnSpPr/>
            <p:nvPr/>
          </p:nvCxnSpPr>
          <p:spPr>
            <a:xfrm flipH="1">
              <a:off x="895350" y="3810001"/>
              <a:ext cx="1416050" cy="0"/>
            </a:xfrm>
            <a:prstGeom prst="straightConnector1">
              <a:avLst/>
            </a:prstGeom>
            <a:ln w="38100">
              <a:solidFill>
                <a:srgbClr val="F796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16AE70-9F6E-4E61-897C-557026FED9F5}"/>
              </a:ext>
            </a:extLst>
          </p:cNvPr>
          <p:cNvSpPr/>
          <p:nvPr/>
        </p:nvSpPr>
        <p:spPr>
          <a:xfrm>
            <a:off x="3509963" y="3238606"/>
            <a:ext cx="1214437" cy="776895"/>
          </a:xfrm>
          <a:prstGeom prst="rect">
            <a:avLst/>
          </a:prstGeom>
          <a:noFill/>
          <a:ln w="38100">
            <a:solidFill>
              <a:srgbClr val="720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21653C-9C6C-48A6-8B98-C442A1EC9879}"/>
              </a:ext>
            </a:extLst>
          </p:cNvPr>
          <p:cNvSpPr/>
          <p:nvPr/>
        </p:nvSpPr>
        <p:spPr>
          <a:xfrm>
            <a:off x="3522666" y="2216264"/>
            <a:ext cx="1257296" cy="733114"/>
          </a:xfrm>
          <a:prstGeom prst="rect">
            <a:avLst/>
          </a:prstGeom>
          <a:noFill/>
          <a:ln w="38100">
            <a:solidFill>
              <a:srgbClr val="0D7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87BCFA-0536-4266-AE7F-60F76423F914}"/>
              </a:ext>
            </a:extLst>
          </p:cNvPr>
          <p:cNvSpPr/>
          <p:nvPr/>
        </p:nvSpPr>
        <p:spPr>
          <a:xfrm>
            <a:off x="1473200" y="1810042"/>
            <a:ext cx="3543300" cy="3409949"/>
          </a:xfrm>
          <a:prstGeom prst="rect">
            <a:avLst/>
          </a:prstGeom>
          <a:noFill/>
          <a:ln w="38100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5994B95-3BB1-4C58-B609-24BEA3A9DD75}"/>
              </a:ext>
            </a:extLst>
          </p:cNvPr>
          <p:cNvGrpSpPr/>
          <p:nvPr/>
        </p:nvGrpSpPr>
        <p:grpSpPr>
          <a:xfrm>
            <a:off x="3509963" y="4015501"/>
            <a:ext cx="5214833" cy="2632418"/>
            <a:chOff x="3509963" y="4015501"/>
            <a:chExt cx="5214833" cy="2632418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75C4365-B318-432E-8015-323156A20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963" y="4364808"/>
              <a:ext cx="5214833" cy="228311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7200DA"/>
              </a:solidFill>
            </a:ln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9E7379E-B1BF-43A3-9946-46A4A7DD44F3}"/>
                </a:ext>
              </a:extLst>
            </p:cNvPr>
            <p:cNvCxnSpPr/>
            <p:nvPr/>
          </p:nvCxnSpPr>
          <p:spPr>
            <a:xfrm>
              <a:off x="3509963" y="4015501"/>
              <a:ext cx="0" cy="363118"/>
            </a:xfrm>
            <a:prstGeom prst="line">
              <a:avLst/>
            </a:prstGeom>
            <a:ln w="38100">
              <a:solidFill>
                <a:srgbClr val="7200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89AE318-14F9-4948-B256-31070EA620DC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015501"/>
              <a:ext cx="4000396" cy="289228"/>
            </a:xfrm>
            <a:prstGeom prst="line">
              <a:avLst/>
            </a:prstGeom>
            <a:ln w="38100">
              <a:solidFill>
                <a:srgbClr val="7200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C63D0-8CDB-4DC0-86AB-98FAFA5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17</a:t>
            </a:fld>
            <a:endParaRPr lang="ko-KR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31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41"/>
    </mc:Choice>
    <mc:Fallback xmlns="">
      <p:transition spd="slow" advTm="47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739F3-DE8D-4B07-9476-89C64E7BF2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HammerFilter’s</a:t>
            </a:r>
            <a:r>
              <a:rPr lang="en-US" altLang="ko-KR" dirty="0"/>
              <a:t> Operation </a:t>
            </a:r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75CB29B-9544-4117-86B6-A2730992BB9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85984" y="1009291"/>
                <a:ext cx="3564716" cy="5139946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2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3F72AF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INSERT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D7377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an accessed row to the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D7377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</a:t>
                </a:r>
                <a:r>
                  <a:rPr kumimoji="0" lang="en-US" altLang="ko-KR" sz="26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200DA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CounterTable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D7377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with a fixed probability, p</a:t>
                </a:r>
                <a:r>
                  <a:rPr kumimoji="0" lang="en-US" altLang="ko-KR" sz="2600" i="0" u="none" strike="noStrike" kern="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i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(0.005)</a:t>
                </a:r>
              </a:p>
              <a:p>
                <a:pPr marL="0" lvl="2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en-US" altLang="ko-KR" sz="2600" kern="0" dirty="0">
                    <a:solidFill>
                      <a:srgbClr val="7200DA"/>
                    </a:solidFill>
                    <a:latin typeface="Cambria"/>
                    <a:ea typeface="Cambria"/>
                    <a:cs typeface="Arial"/>
                    <a:sym typeface="Cambria"/>
                  </a:rPr>
                  <a:t>Count Logic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7200DA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sends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E53A40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3F72AF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COUNT value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to the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7200DA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Refresh Logic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for </a:t>
                </a:r>
                <a:r>
                  <a:rPr kumimoji="0" lang="en-US" altLang="ko-KR" sz="2600" i="0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every access</a:t>
                </a:r>
              </a:p>
              <a:p>
                <a:pPr marL="0" lvl="2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endParaRPr kumimoji="0" lang="en-US" altLang="ko-KR" sz="2600" i="0" u="none" strike="noStrike" kern="0" cap="none" spc="0" normalizeH="0" baseline="0" noProof="0" dirty="0">
                  <a:ln>
                    <a:noFill/>
                  </a:ln>
                  <a:solidFill>
                    <a:srgbClr val="7200DA"/>
                  </a:solidFill>
                  <a:effectLst/>
                  <a:uLnTx/>
                  <a:uFillTx/>
                  <a:latin typeface="Cambria"/>
                  <a:ea typeface="Cambria"/>
                  <a:cs typeface="Arial"/>
                  <a:sym typeface="Cambria"/>
                </a:endParaRPr>
              </a:p>
              <a:p>
                <a:pPr marL="0" lvl="2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7200DA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Refresh Logic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sends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D7377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additional refresh commands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to the victim rows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with the probability according to 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E4A84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a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</a:t>
                </a:r>
                <a:r>
                  <a:rPr lang="en-US" altLang="ko-KR" sz="2600" kern="0" dirty="0">
                    <a:solidFill>
                      <a:srgbClr val="3F72AF"/>
                    </a:solidFill>
                    <a:latin typeface="Cambria"/>
                    <a:ea typeface="Cambria"/>
                    <a:cs typeface="Arial"/>
                    <a:sym typeface="Cambria"/>
                  </a:rPr>
                  <a:t>specific</a:t>
                </a:r>
                <a:r>
                  <a:rPr kumimoji="0" lang="en-US" altLang="ko-KR" sz="2600" i="0" u="none" strike="noStrike" kern="0" cap="none" spc="0" normalizeH="0" baseline="0" noProof="0" dirty="0">
                    <a:ln>
                      <a:noFill/>
                    </a:ln>
                    <a:solidFill>
                      <a:srgbClr val="0E4A84"/>
                    </a:solidFill>
                    <a:effectLst/>
                    <a:uLnTx/>
                    <a:uFillTx/>
                    <a:latin typeface="Cambria"/>
                    <a:ea typeface="Cambria"/>
                    <a:cs typeface="Arial"/>
                    <a:sym typeface="Cambria"/>
                  </a:rPr>
                  <a:t> </a:t>
                </a:r>
                <a:r>
                  <a:rPr lang="en-US" altLang="ko-KR" sz="2600" kern="0" dirty="0">
                    <a:solidFill>
                      <a:srgbClr val="3F72AF"/>
                    </a:solidFill>
                    <a:latin typeface="Cambria"/>
                    <a:ea typeface="Cambria"/>
                    <a:cs typeface="Arial"/>
                    <a:sym typeface="Cambria"/>
                  </a:rPr>
                  <a:t>equation</a:t>
                </a:r>
                <a:endParaRPr kumimoji="0" lang="en-US" altLang="ko-KR" sz="2600" i="0" u="none" strike="noStrike" kern="0" cap="none" spc="0" normalizeH="0" baseline="0" noProof="0" dirty="0">
                  <a:ln>
                    <a:noFill/>
                  </a:ln>
                  <a:solidFill>
                    <a:srgbClr val="3F72AF"/>
                  </a:solidFill>
                  <a:effectLst/>
                  <a:uLnTx/>
                  <a:uFillTx/>
                  <a:latin typeface="Cambria"/>
                  <a:ea typeface="Cambria"/>
                  <a:cs typeface="Arial"/>
                  <a:sym typeface="Cambria"/>
                </a:endParaRPr>
              </a:p>
              <a:p>
                <a:pPr marL="457200" lvl="7" indent="0" latinLnBrk="0">
                  <a:lnSpc>
                    <a:spcPct val="10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ko-KR" sz="2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F72A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ko-KR" sz="2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"/>
                                      <a:sym typeface="Cambria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"/>
                                      <a:sym typeface="Cambria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/>
                                  <a:sym typeface="Cambria"/>
                                </a:rPr>
                                <m:t>=</m:t>
                              </m:r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/>
                                  <a:sym typeface="Cambria"/>
                                </a:rPr>
                                <m:t>𝟏</m:t>
                              </m:r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/>
                                  <a:sym typeface="Cambria"/>
                                </a:rPr>
                                <m:t> ÷</m:t>
                              </m:r>
                              <m:sSup>
                                <m:sSupPr>
                                  <m:ctrlP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  <m:t>𝟖</m:t>
                                  </m:r>
                                  <m: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  <m:t>−</m:t>
                                  </m:r>
                                  <m:r>
                                    <a:rPr kumimoji="0" lang="en-US" altLang="ko-KR" sz="26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  <m:t>𝒄𝒐𝒖𝒏𝒕</m:t>
                                  </m:r>
                                </m:sup>
                              </m:sSup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 </m:t>
                              </m:r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𝒊𝒇</m:t>
                              </m:r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 </m:t>
                              </m:r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𝒄𝒐𝒖𝒏𝒕</m:t>
                              </m:r>
                              <m:r>
                                <a:rPr kumimoji="0" lang="en-US" altLang="ko-KR" sz="26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&gt;</m:t>
                              </m:r>
                              <m:r>
                                <a:rPr kumimoji="0" lang="en-US" altLang="ko-KR" sz="2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en-US" altLang="ko-KR" sz="26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6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0" lang="en-US" altLang="ko-KR" sz="26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F72A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mbria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kumimoji="0" lang="en-US" altLang="ko-KR" sz="2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r>
                                <a:rPr kumimoji="0" lang="en-US" altLang="ko-KR" sz="2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𝟎</m:t>
                              </m:r>
                              <m:r>
                                <a:rPr kumimoji="0" lang="en-US" altLang="ko-KR" sz="2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                                         </m:t>
                              </m:r>
                              <m:r>
                                <a:rPr kumimoji="0" lang="en-US" altLang="ko-KR" sz="2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F72A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mbria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marL="0" lvl="2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lang="en-US" altLang="ko-KR" sz="2600" kern="0" dirty="0">
                    <a:solidFill>
                      <a:srgbClr val="000000"/>
                    </a:solidFill>
                    <a:latin typeface="Cambria"/>
                    <a:ea typeface="Cambria"/>
                    <a:cs typeface="Arial"/>
                    <a:sym typeface="Cambria"/>
                  </a:rPr>
                  <a:t>When additional refreshes are performed, </a:t>
                </a:r>
                <a:r>
                  <a:rPr lang="en-US" altLang="ko-KR" sz="2600" kern="0" dirty="0">
                    <a:solidFill>
                      <a:srgbClr val="7200DA"/>
                    </a:solidFill>
                    <a:latin typeface="Cambria"/>
                    <a:ea typeface="Cambria"/>
                    <a:cs typeface="Arial"/>
                    <a:sym typeface="Cambria"/>
                  </a:rPr>
                  <a:t>Delete Logic </a:t>
                </a:r>
                <a:r>
                  <a:rPr lang="en-US" altLang="ko-KR" sz="2600" kern="0" dirty="0">
                    <a:solidFill>
                      <a:srgbClr val="000000"/>
                    </a:solidFill>
                    <a:latin typeface="Cambria"/>
                    <a:ea typeface="Cambria"/>
                    <a:cs typeface="Arial"/>
                    <a:sym typeface="Cambria"/>
                  </a:rPr>
                  <a:t>performs </a:t>
                </a:r>
                <a:r>
                  <a:rPr lang="en-US" altLang="ko-KR" sz="2600" kern="0" dirty="0">
                    <a:solidFill>
                      <a:srgbClr val="3F72AF"/>
                    </a:solidFill>
                    <a:latin typeface="Cambria"/>
                    <a:ea typeface="Cambria"/>
                    <a:cs typeface="Arial"/>
                    <a:sym typeface="Cambria"/>
                  </a:rPr>
                  <a:t>HALF-DELETE</a:t>
                </a:r>
                <a:endParaRPr lang="en-US" altLang="ko-KR" sz="2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75CB29B-9544-4117-86B6-A2730992B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85984" y="1009291"/>
                <a:ext cx="3564716" cy="5139946"/>
              </a:xfrm>
              <a:blipFill>
                <a:blip r:embed="rId6"/>
                <a:stretch>
                  <a:fillRect l="-855" t="-474" r="-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0CF59-B896-45F3-9A6A-61A440D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98D60F2-A6AB-4ECD-A593-476A49CFD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08123"/>
              </p:ext>
            </p:extLst>
          </p:nvPr>
        </p:nvGraphicFramePr>
        <p:xfrm>
          <a:off x="293301" y="1141481"/>
          <a:ext cx="4851786" cy="418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7" imgW="25545754" imgH="15954090" progId="AcroExch.Document.DC">
                  <p:embed/>
                </p:oleObj>
              </mc:Choice>
              <mc:Fallback>
                <p:oleObj name="Acrobat Document" r:id="rId7" imgW="25545754" imgH="15954090" progId="AcroExch.Document.DC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798D60F2-A6AB-4ECD-A593-476A49CFD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301" y="1141481"/>
                        <a:ext cx="4851786" cy="418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13DA191-3595-4F40-9503-FF275D645D41}"/>
              </a:ext>
            </a:extLst>
          </p:cNvPr>
          <p:cNvCxnSpPr/>
          <p:nvPr/>
        </p:nvCxnSpPr>
        <p:spPr>
          <a:xfrm rot="16200000" flipH="1">
            <a:off x="1619251" y="1948415"/>
            <a:ext cx="1184988" cy="167951"/>
          </a:xfrm>
          <a:prstGeom prst="bentConnector3">
            <a:avLst>
              <a:gd name="adj1" fmla="val 99606"/>
            </a:avLst>
          </a:prstGeom>
          <a:ln w="38100">
            <a:solidFill>
              <a:srgbClr val="3F7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B35E44-D0BF-4B7D-B817-7E26D521E365}"/>
              </a:ext>
            </a:extLst>
          </p:cNvPr>
          <p:cNvSpPr/>
          <p:nvPr/>
        </p:nvSpPr>
        <p:spPr>
          <a:xfrm>
            <a:off x="2317750" y="2233005"/>
            <a:ext cx="711199" cy="776895"/>
          </a:xfrm>
          <a:prstGeom prst="rect">
            <a:avLst/>
          </a:prstGeom>
          <a:noFill/>
          <a:ln w="38100">
            <a:solidFill>
              <a:srgbClr val="3F7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F27B0A-41F5-4354-8076-76FD7B451E1E}"/>
              </a:ext>
            </a:extLst>
          </p:cNvPr>
          <p:cNvSpPr/>
          <p:nvPr/>
        </p:nvSpPr>
        <p:spPr>
          <a:xfrm>
            <a:off x="2317750" y="3232256"/>
            <a:ext cx="711199" cy="776895"/>
          </a:xfrm>
          <a:prstGeom prst="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29A1F3B-057F-4852-A010-467D60B0F9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0648" y="3057885"/>
            <a:ext cx="1003782" cy="169536"/>
          </a:xfrm>
          <a:prstGeom prst="bentConnector3">
            <a:avLst>
              <a:gd name="adj1" fmla="val 99660"/>
            </a:avLst>
          </a:prstGeom>
          <a:ln w="3810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1B80B8B-4FE5-423C-B35E-4E06A2A705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2161" y="1601999"/>
            <a:ext cx="700249" cy="369177"/>
          </a:xfrm>
          <a:prstGeom prst="bentConnector3">
            <a:avLst>
              <a:gd name="adj1" fmla="val 99301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7BABEC6-75A6-4F0D-9340-673ED0D717D1}"/>
              </a:ext>
            </a:extLst>
          </p:cNvPr>
          <p:cNvCxnSpPr>
            <a:cxnSpLocks/>
          </p:cNvCxnSpPr>
          <p:nvPr/>
        </p:nvCxnSpPr>
        <p:spPr>
          <a:xfrm>
            <a:off x="3027362" y="2584450"/>
            <a:ext cx="1102827" cy="647806"/>
          </a:xfrm>
          <a:prstGeom prst="bentConnector3">
            <a:avLst>
              <a:gd name="adj1" fmla="val 100094"/>
            </a:avLst>
          </a:prstGeom>
          <a:ln w="38100">
            <a:solidFill>
              <a:srgbClr val="3F7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CD3486-1319-4062-B145-5BB11890AD9F}"/>
              </a:ext>
            </a:extLst>
          </p:cNvPr>
          <p:cNvCxnSpPr>
            <a:cxnSpLocks/>
            <a:stCxn id="37" idx="1"/>
            <a:endCxn id="10" idx="3"/>
          </p:cNvCxnSpPr>
          <p:nvPr/>
        </p:nvCxnSpPr>
        <p:spPr>
          <a:xfrm flipH="1" flipV="1">
            <a:off x="3028949" y="3620704"/>
            <a:ext cx="481014" cy="6350"/>
          </a:xfrm>
          <a:prstGeom prst="straightConnector1">
            <a:avLst/>
          </a:prstGeom>
          <a:ln w="3810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9E314E-AB70-4A7F-AECC-F5E88FF2169A}"/>
              </a:ext>
            </a:extLst>
          </p:cNvPr>
          <p:cNvSpPr/>
          <p:nvPr/>
        </p:nvSpPr>
        <p:spPr>
          <a:xfrm>
            <a:off x="3509963" y="3238606"/>
            <a:ext cx="1214437" cy="776895"/>
          </a:xfrm>
          <a:prstGeom prst="rect">
            <a:avLst/>
          </a:prstGeom>
          <a:noFill/>
          <a:ln w="38100">
            <a:solidFill>
              <a:srgbClr val="3F7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3F18644-9D80-492A-9BDE-E77B0904B06F}"/>
              </a:ext>
            </a:extLst>
          </p:cNvPr>
          <p:cNvCxnSpPr/>
          <p:nvPr/>
        </p:nvCxnSpPr>
        <p:spPr>
          <a:xfrm flipH="1">
            <a:off x="901700" y="3810000"/>
            <a:ext cx="1409700" cy="0"/>
          </a:xfrm>
          <a:prstGeom prst="straightConnector1">
            <a:avLst/>
          </a:prstGeom>
          <a:ln w="3810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91EDAE3-3AD8-46AA-B6E9-783A4DC4D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57515" y="2838453"/>
            <a:ext cx="704849" cy="400049"/>
          </a:xfrm>
          <a:prstGeom prst="bentConnector3">
            <a:avLst>
              <a:gd name="adj1" fmla="val 97635"/>
            </a:avLst>
          </a:prstGeom>
          <a:ln w="381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06AA3F9-6E32-4177-8F32-FBBF880393C9}"/>
              </a:ext>
            </a:extLst>
          </p:cNvPr>
          <p:cNvCxnSpPr>
            <a:cxnSpLocks/>
          </p:cNvCxnSpPr>
          <p:nvPr/>
        </p:nvCxnSpPr>
        <p:spPr>
          <a:xfrm flipH="1">
            <a:off x="3020219" y="3371850"/>
            <a:ext cx="89694" cy="0"/>
          </a:xfrm>
          <a:prstGeom prst="line">
            <a:avLst/>
          </a:prstGeom>
          <a:ln w="381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B3DB5B0-6FDE-426C-8A6C-148059CB7F61}"/>
              </a:ext>
            </a:extLst>
          </p:cNvPr>
          <p:cNvCxnSpPr/>
          <p:nvPr/>
        </p:nvCxnSpPr>
        <p:spPr>
          <a:xfrm rot="16200000" flipH="1">
            <a:off x="3497978" y="2707508"/>
            <a:ext cx="524032" cy="500062"/>
          </a:xfrm>
          <a:prstGeom prst="bentConnector3">
            <a:avLst>
              <a:gd name="adj1" fmla="val 924"/>
            </a:avLst>
          </a:prstGeom>
          <a:ln w="3810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1C59FD9-787A-47C9-9331-DC66E9CE4983}"/>
              </a:ext>
            </a:extLst>
          </p:cNvPr>
          <p:cNvSpPr/>
          <p:nvPr/>
        </p:nvSpPr>
        <p:spPr>
          <a:xfrm>
            <a:off x="344863" y="1863866"/>
            <a:ext cx="568469" cy="3374882"/>
          </a:xfrm>
          <a:prstGeom prst="rect">
            <a:avLst/>
          </a:prstGeom>
          <a:noFill/>
          <a:ln w="38100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78468D4-F5B5-4923-B8E5-4795C701D906}"/>
              </a:ext>
            </a:extLst>
          </p:cNvPr>
          <p:cNvCxnSpPr>
            <a:cxnSpLocks/>
          </p:cNvCxnSpPr>
          <p:nvPr/>
        </p:nvCxnSpPr>
        <p:spPr>
          <a:xfrm flipH="1">
            <a:off x="77964" y="3644544"/>
            <a:ext cx="259392" cy="0"/>
          </a:xfrm>
          <a:prstGeom prst="straightConnector1">
            <a:avLst/>
          </a:prstGeom>
          <a:ln w="38100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4411173-F5DC-42BC-BDD9-D8DFE3F31FAA}"/>
              </a:ext>
            </a:extLst>
          </p:cNvPr>
          <p:cNvCxnSpPr>
            <a:cxnSpLocks/>
          </p:cNvCxnSpPr>
          <p:nvPr/>
        </p:nvCxnSpPr>
        <p:spPr>
          <a:xfrm>
            <a:off x="920839" y="4164919"/>
            <a:ext cx="982606" cy="258706"/>
          </a:xfrm>
          <a:prstGeom prst="bentConnector3">
            <a:avLst>
              <a:gd name="adj1" fmla="val 100328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0AAEEE3-9738-49F2-AF02-6A75C50B2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057" y="3151023"/>
            <a:ext cx="2967144" cy="113143"/>
          </a:xfrm>
          <a:prstGeom prst="bentConnector3">
            <a:avLst>
              <a:gd name="adj1" fmla="val 100560"/>
            </a:avLst>
          </a:prstGeom>
          <a:ln w="38100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CD758B1-995E-4D7C-980F-75B7ADCF9B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38313" y="1436462"/>
            <a:ext cx="389456" cy="287560"/>
          </a:xfrm>
          <a:prstGeom prst="bentConnector3">
            <a:avLst>
              <a:gd name="adj1" fmla="val -749"/>
            </a:avLst>
          </a:prstGeom>
          <a:ln w="38100">
            <a:solidFill>
              <a:srgbClr val="FF0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3B7C3D9-4776-4296-8D3C-6A337712D692}"/>
              </a:ext>
            </a:extLst>
          </p:cNvPr>
          <p:cNvCxnSpPr/>
          <p:nvPr/>
        </p:nvCxnSpPr>
        <p:spPr>
          <a:xfrm>
            <a:off x="2001163" y="4667352"/>
            <a:ext cx="330876" cy="0"/>
          </a:xfrm>
          <a:prstGeom prst="straightConnector1">
            <a:avLst/>
          </a:prstGeom>
          <a:ln w="38100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7BE01B6-BF58-42C6-B2E3-51BC0577842A}"/>
              </a:ext>
            </a:extLst>
          </p:cNvPr>
          <p:cNvSpPr/>
          <p:nvPr/>
        </p:nvSpPr>
        <p:spPr>
          <a:xfrm>
            <a:off x="2332039" y="4227487"/>
            <a:ext cx="711199" cy="776895"/>
          </a:xfrm>
          <a:prstGeom prst="rect">
            <a:avLst/>
          </a:prstGeom>
          <a:noFill/>
          <a:ln w="38100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FE7C4927-54EC-475A-AB0D-3CE7702DB1FD}"/>
              </a:ext>
            </a:extLst>
          </p:cNvPr>
          <p:cNvCxnSpPr/>
          <p:nvPr/>
        </p:nvCxnSpPr>
        <p:spPr>
          <a:xfrm>
            <a:off x="3109913" y="2584450"/>
            <a:ext cx="1020276" cy="623144"/>
          </a:xfrm>
          <a:prstGeom prst="bentConnector3">
            <a:avLst>
              <a:gd name="adj1" fmla="val 99946"/>
            </a:avLst>
          </a:prstGeom>
          <a:ln w="38100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2B1F120F-22C1-46E0-9555-564D6BD21FA1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3043238" y="2564606"/>
            <a:ext cx="66675" cy="2051329"/>
          </a:xfrm>
          <a:prstGeom prst="bentConnector2">
            <a:avLst/>
          </a:prstGeom>
          <a:ln w="38100">
            <a:solidFill>
              <a:srgbClr val="FF0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1CC4D50-C753-49B0-B964-1390A6744504}"/>
              </a:ext>
            </a:extLst>
          </p:cNvPr>
          <p:cNvSpPr/>
          <p:nvPr/>
        </p:nvSpPr>
        <p:spPr>
          <a:xfrm>
            <a:off x="3509963" y="3244956"/>
            <a:ext cx="1214437" cy="776895"/>
          </a:xfrm>
          <a:prstGeom prst="rect">
            <a:avLst/>
          </a:prstGeom>
          <a:noFill/>
          <a:ln w="38100">
            <a:solidFill>
              <a:srgbClr val="FF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534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9"/>
    </mc:Choice>
    <mc:Fallback xmlns="">
      <p:transition spd="slow" advTm="33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37" grpId="0" animBg="1"/>
      <p:bldP spid="37" grpId="1" animBg="1"/>
      <p:bldP spid="82" grpId="0" animBg="1"/>
      <p:bldP spid="108" grpId="0" animBg="1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Background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Existing Solutions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Motivation &amp; Goal</a:t>
            </a: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HammerFilter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/>
              <a:t>Experimental Methodology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Evaluation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5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7"/>
    </mc:Choice>
    <mc:Fallback xmlns="">
      <p:transition spd="slow" advTm="52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Existing Solutions</a:t>
            </a:r>
          </a:p>
          <a:p>
            <a:r>
              <a:rPr lang="en-US" altLang="ko-KR" dirty="0" err="1"/>
              <a:t>Motivation&amp;Goal</a:t>
            </a:r>
            <a:endParaRPr lang="en-US" altLang="ko-KR" dirty="0"/>
          </a:p>
          <a:p>
            <a:r>
              <a:rPr lang="en-US" altLang="ko-KR" dirty="0" err="1"/>
              <a:t>HammerFilter</a:t>
            </a:r>
            <a:endParaRPr lang="en-US" altLang="ko-KR" dirty="0"/>
          </a:p>
          <a:p>
            <a:r>
              <a:rPr lang="en-US" altLang="ko-KR" dirty="0"/>
              <a:t>Experimental Methodology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/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2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"/>
    </mc:Choice>
    <mc:Fallback xmlns="">
      <p:transition spd="slow" advTm="28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883C6A-4540-4BC8-9901-CE40227685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Experimental Methodology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92792-62BB-446F-8D40-F6D8D576F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8410680" cy="513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Simulator</a:t>
            </a: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rgbClr val="3F72AF"/>
                </a:solidFill>
              </a:rPr>
              <a:t>DRAMSim2</a:t>
            </a:r>
            <a:r>
              <a:rPr lang="en-US" altLang="ko-KR" sz="2000" dirty="0"/>
              <a:t> (open-source DRAM simulator) </a:t>
            </a:r>
            <a:r>
              <a:rPr lang="en-US" altLang="ko-KR" sz="2000" dirty="0">
                <a:solidFill>
                  <a:srgbClr val="3F72AF"/>
                </a:solidFill>
              </a:rPr>
              <a:t>integrated with gem5</a:t>
            </a:r>
            <a:endParaRPr lang="en-US" altLang="ko-KR" sz="2400" b="1" dirty="0">
              <a:solidFill>
                <a:srgbClr val="3F72AF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Processor </a:t>
            </a:r>
          </a:p>
          <a:p>
            <a:pPr lvl="1">
              <a:buFontTx/>
              <a:buChar char="-"/>
            </a:pPr>
            <a:r>
              <a:rPr lang="en-US" altLang="ko-KR" dirty="0"/>
              <a:t>8 cores, 2 GHz, 8-wide issue, 7 MSHRs/core, </a:t>
            </a:r>
            <a:r>
              <a:rPr lang="en-US" altLang="ko-KR" dirty="0" err="1"/>
              <a:t>OoO</a:t>
            </a:r>
            <a:r>
              <a:rPr lang="en-US" altLang="ko-KR" dirty="0"/>
              <a:t> 192-entry instruction window</a:t>
            </a:r>
          </a:p>
          <a:p>
            <a:pPr marL="0" indent="0">
              <a:buNone/>
            </a:pPr>
            <a:r>
              <a:rPr lang="en-US" altLang="ko-KR" sz="2400" b="1" dirty="0"/>
              <a:t>Last-Level Cache 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4 MB shared 64 B </a:t>
            </a:r>
            <a:r>
              <a:rPr lang="en-US" altLang="ko-KR" sz="2000" dirty="0" err="1"/>
              <a:t>cacheline</a:t>
            </a:r>
            <a:r>
              <a:rPr lang="en-US" altLang="ko-KR" sz="2000" dirty="0"/>
              <a:t>, 8-way associative</a:t>
            </a:r>
          </a:p>
          <a:p>
            <a:pPr marL="0" indent="0">
              <a:buNone/>
            </a:pPr>
            <a:r>
              <a:rPr lang="en-US" altLang="ko-KR" sz="2400" b="1" dirty="0"/>
              <a:t>Memory Controller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FR-FCFS, 54-entry request queue</a:t>
            </a:r>
          </a:p>
          <a:p>
            <a:pPr marL="0" indent="0">
              <a:buNone/>
            </a:pPr>
            <a:r>
              <a:rPr lang="en-US" altLang="ko-KR" sz="2400" b="1" dirty="0"/>
              <a:t>Main Memory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32 Gb device, x8 DDR4-3200, 1 channel, 1 rank, 16banks/rank, 64 K rows/bank, 1 KB page, </a:t>
            </a:r>
            <a:r>
              <a:rPr lang="en-US" altLang="ko-KR" sz="2000" dirty="0">
                <a:solidFill>
                  <a:srgbClr val="3F72AF"/>
                </a:solidFill>
              </a:rPr>
              <a:t>4K RH threshold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15051-69FD-4491-A69C-B5521CE9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34A632-01EE-475C-93A6-C29EB83646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Experimental Methodology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856FC-EFA1-4057-B83C-F27A68E1C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8733953" cy="11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Workload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19 benchmarks from </a:t>
            </a:r>
            <a:r>
              <a:rPr lang="en-US" altLang="ko-KR" sz="2000" dirty="0">
                <a:solidFill>
                  <a:srgbClr val="C0504D"/>
                </a:solidFill>
              </a:rPr>
              <a:t>SPEC CPU 2006 for benign applications</a:t>
            </a: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rgbClr val="C0504D"/>
                </a:solidFill>
              </a:rPr>
              <a:t>Five pattern </a:t>
            </a:r>
            <a:r>
              <a:rPr lang="en-US" altLang="ko-KR" sz="2000" dirty="0"/>
              <a:t>types of </a:t>
            </a:r>
            <a:r>
              <a:rPr lang="en-US" altLang="ko-KR" sz="2000" dirty="0">
                <a:solidFill>
                  <a:srgbClr val="C0504D"/>
                </a:solidFill>
              </a:rPr>
              <a:t>malicious attacks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E1470-D9A9-455F-8BC4-BD54650C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67" y="2685905"/>
            <a:ext cx="6723322" cy="324720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B1420-92AC-4E81-9FCB-C232B64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4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42"/>
    </mc:Choice>
    <mc:Fallback xmlns="">
      <p:transition spd="slow" advTm="1494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Background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Existing Solutions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Motivation &amp; Goal</a:t>
            </a: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HammerFilter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Experimental Methodology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0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2"/>
    </mc:Choice>
    <mc:Fallback xmlns="">
      <p:transition spd="slow" advTm="384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FFA8ED-4E04-4694-ABB7-C0BA06D1D9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Analysis in Malicious Applications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34E68-F957-4DED-82DA-CEEEB9D48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3916218"/>
            <a:ext cx="8795144" cy="22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B83B5E"/>
                </a:solidFill>
              </a:rPr>
              <a:t>PARA-0.001, </a:t>
            </a:r>
            <a:r>
              <a:rPr lang="en-US" altLang="ko-KR" sz="2400" dirty="0" err="1">
                <a:solidFill>
                  <a:srgbClr val="B83B5E"/>
                </a:solidFill>
              </a:rPr>
              <a:t>MRLoC</a:t>
            </a:r>
            <a:r>
              <a:rPr lang="en-US" altLang="ko-KR" sz="2400" dirty="0">
                <a:solidFill>
                  <a:srgbClr val="B83B5E"/>
                </a:solidFill>
              </a:rPr>
              <a:t>, </a:t>
            </a:r>
            <a:r>
              <a:rPr lang="en-US" altLang="ko-KR" sz="2400" dirty="0" err="1">
                <a:solidFill>
                  <a:srgbClr val="B83B5E"/>
                </a:solidFill>
              </a:rPr>
              <a:t>PRoHIT</a:t>
            </a:r>
            <a:r>
              <a:rPr lang="en-US" altLang="ko-KR" sz="2400" dirty="0">
                <a:solidFill>
                  <a:srgbClr val="B83B5E"/>
                </a:solidFill>
              </a:rPr>
              <a:t> </a:t>
            </a:r>
            <a:r>
              <a:rPr lang="en-US" altLang="ko-KR" sz="2400" dirty="0"/>
              <a:t>cannot reduce </a:t>
            </a:r>
            <a:r>
              <a:rPr lang="en-US" altLang="ko-KR" sz="2400" dirty="0" err="1"/>
              <a:t>RowHammer</a:t>
            </a:r>
            <a:r>
              <a:rPr lang="en-US" altLang="ko-KR" sz="2400" dirty="0"/>
              <a:t> sufficiently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B83B5E"/>
                </a:solidFill>
              </a:rPr>
              <a:t>HammerFilter</a:t>
            </a:r>
            <a:r>
              <a:rPr lang="en-US" altLang="ko-KR" sz="2400" dirty="0"/>
              <a:t> achieves </a:t>
            </a:r>
            <a:r>
              <a:rPr lang="en-US" altLang="ko-KR" sz="2400" dirty="0">
                <a:solidFill>
                  <a:srgbClr val="B83B5E"/>
                </a:solidFill>
              </a:rPr>
              <a:t>superior results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FB3E65-0DDE-40CD-AC81-1972C4AC1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429886"/>
              </p:ext>
            </p:extLst>
          </p:nvPr>
        </p:nvGraphicFramePr>
        <p:xfrm>
          <a:off x="1969888" y="828136"/>
          <a:ext cx="507492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6863A65-94E1-486F-96F1-029A6CE0096D}"/>
              </a:ext>
            </a:extLst>
          </p:cNvPr>
          <p:cNvSpPr/>
          <p:nvPr/>
        </p:nvSpPr>
        <p:spPr>
          <a:xfrm>
            <a:off x="2254134" y="1126117"/>
            <a:ext cx="4744953" cy="295563"/>
          </a:xfrm>
          <a:prstGeom prst="rect">
            <a:avLst/>
          </a:prstGeom>
          <a:noFill/>
          <a:ln w="28575">
            <a:solidFill>
              <a:srgbClr val="B83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05C42-4754-4930-B7E8-3A8DF9535F8B}"/>
              </a:ext>
            </a:extLst>
          </p:cNvPr>
          <p:cNvSpPr txBox="1"/>
          <p:nvPr/>
        </p:nvSpPr>
        <p:spPr>
          <a:xfrm>
            <a:off x="6999087" y="1113903"/>
            <a:ext cx="115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B83B5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Protect all</a:t>
            </a:r>
            <a:endParaRPr lang="ko-KR" altLang="en-US" sz="1400" b="1" dirty="0">
              <a:solidFill>
                <a:srgbClr val="B83B5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6AFD2-6220-4557-9526-AF8A28F8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2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7"/>
    </mc:Choice>
    <mc:Fallback xmlns="">
      <p:transition spd="slow" advTm="278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416AC9-1771-4D1D-AE01-5FE9A5BDDF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Analysis in Benign Applications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CA890-49CA-4DFB-8CEA-245C79334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036" y="4202545"/>
            <a:ext cx="8536664" cy="1946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solidFill>
                  <a:srgbClr val="F79646"/>
                </a:solidFill>
              </a:rPr>
              <a:t>HammerFilter</a:t>
            </a:r>
            <a:r>
              <a:rPr lang="en-US" altLang="ko-KR" sz="2400" dirty="0"/>
              <a:t> performs </a:t>
            </a:r>
            <a:r>
              <a:rPr lang="en-US" altLang="ko-KR" sz="2400" dirty="0">
                <a:solidFill>
                  <a:srgbClr val="F79646"/>
                </a:solidFill>
              </a:rPr>
              <a:t>a small number of additional refreshes 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79646"/>
                </a:solidFill>
              </a:rPr>
              <a:t>1.5%</a:t>
            </a:r>
            <a:r>
              <a:rPr lang="en-US" altLang="ko-KR" sz="2400" dirty="0"/>
              <a:t> of basic refreshes on average)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62AA2FC-E231-4D23-BD16-99129BA08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441428"/>
              </p:ext>
            </p:extLst>
          </p:nvPr>
        </p:nvGraphicFramePr>
        <p:xfrm>
          <a:off x="234556" y="1009291"/>
          <a:ext cx="8165490" cy="3092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9CF3049-45DD-4C70-A82C-6B69F5EEECEB}"/>
              </a:ext>
            </a:extLst>
          </p:cNvPr>
          <p:cNvSpPr/>
          <p:nvPr/>
        </p:nvSpPr>
        <p:spPr>
          <a:xfrm>
            <a:off x="6346075" y="1009291"/>
            <a:ext cx="1517766" cy="295563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B3BA0A-E58C-48F3-BA50-3F4A7193DC7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220076" y="2277956"/>
            <a:ext cx="315312" cy="506519"/>
          </a:xfrm>
          <a:prstGeom prst="straightConnector1">
            <a:avLst/>
          </a:prstGeom>
          <a:ln w="19050">
            <a:solidFill>
              <a:srgbClr val="FF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FA14E1-9352-46C8-9453-E91B9B701F64}"/>
              </a:ext>
            </a:extLst>
          </p:cNvPr>
          <p:cNvSpPr txBox="1"/>
          <p:nvPr/>
        </p:nvSpPr>
        <p:spPr>
          <a:xfrm>
            <a:off x="8220075" y="1970179"/>
            <a:ext cx="630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F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1.5%</a:t>
            </a:r>
            <a:endParaRPr lang="ko-KR" altLang="en-US" sz="1400" b="1" dirty="0">
              <a:solidFill>
                <a:srgbClr val="FF00F5"/>
              </a:solidFill>
              <a:latin typeface="Cambria" panose="020405030504060302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83AA8-AB6D-446E-AE31-042F4ED2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11"/>
    </mc:Choice>
    <mc:Fallback xmlns="">
      <p:transition spd="slow" advTm="2351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AFE14A-9633-4342-9618-52C2900520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Area Overhead</a:t>
            </a:r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3F8E17-51F1-409B-AC38-589A91778CA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3300" y="4028285"/>
                <a:ext cx="8290630" cy="15138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 err="1">
                    <a:solidFill>
                      <a:srgbClr val="7200DA"/>
                    </a:solidFill>
                  </a:rPr>
                  <a:t>HammeFilter</a:t>
                </a:r>
                <a:r>
                  <a:rPr lang="en-US" altLang="ko-KR" sz="2400" dirty="0"/>
                  <a:t> requires </a:t>
                </a:r>
                <a:r>
                  <a:rPr lang="en-US" altLang="ko-KR" sz="2400" dirty="0">
                    <a:solidFill>
                      <a:srgbClr val="7200DA"/>
                    </a:solidFill>
                  </a:rPr>
                  <a:t>smaller storage</a:t>
                </a:r>
                <a:r>
                  <a:rPr lang="en-US" altLang="ko-KR" sz="24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sz="2000" dirty="0">
                    <a:solidFill>
                      <a:srgbClr val="7200DA"/>
                    </a:solidFill>
                  </a:rPr>
                  <a:t>40.6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7200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000" dirty="0"/>
                  <a:t> better than </a:t>
                </a:r>
                <a:r>
                  <a:rPr lang="en-US" altLang="ko-KR" sz="2000" dirty="0" err="1"/>
                  <a:t>TWiCe</a:t>
                </a:r>
                <a:endParaRPr lang="en-US" altLang="ko-KR" sz="20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sz="2000" dirty="0">
                    <a:solidFill>
                      <a:srgbClr val="7200DA"/>
                    </a:solidFill>
                  </a:rPr>
                  <a:t>2.3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7200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better than Graphene</a:t>
                </a:r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3F8E17-51F1-409B-AC38-589A91778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3300" y="4028285"/>
                <a:ext cx="8290630" cy="1513808"/>
              </a:xfrm>
              <a:blipFill>
                <a:blip r:embed="rId5"/>
                <a:stretch>
                  <a:fillRect l="-1103" t="-5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4431E0EB-7823-45D5-B0B2-BC413C2CF5BC}"/>
              </a:ext>
            </a:extLst>
          </p:cNvPr>
          <p:cNvGrpSpPr/>
          <p:nvPr/>
        </p:nvGrpSpPr>
        <p:grpSpPr>
          <a:xfrm>
            <a:off x="2623819" y="1017712"/>
            <a:ext cx="3837618" cy="2820997"/>
            <a:chOff x="293300" y="1009291"/>
            <a:chExt cx="3837618" cy="28209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7E399EC-3857-44EC-99A0-2A0E7E69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300" y="1009291"/>
              <a:ext cx="3837618" cy="2820997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2D3CAEA-06AE-44CB-B9B6-42DBB35D7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0160" y="1150620"/>
              <a:ext cx="0" cy="2331720"/>
            </a:xfrm>
            <a:prstGeom prst="straightConnector1">
              <a:avLst/>
            </a:prstGeom>
            <a:ln w="28575">
              <a:solidFill>
                <a:srgbClr val="7200D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5E44953-1C06-41F7-A294-805D7B85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680" y="2994660"/>
              <a:ext cx="0" cy="487680"/>
            </a:xfrm>
            <a:prstGeom prst="straightConnector1">
              <a:avLst/>
            </a:prstGeom>
            <a:ln w="28575">
              <a:solidFill>
                <a:srgbClr val="7200D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E953BD-3551-4834-8D86-03ED170683FD}"/>
                    </a:ext>
                  </a:extLst>
                </p:cNvPr>
                <p:cNvSpPr txBox="1"/>
                <p:nvPr/>
              </p:nvSpPr>
              <p:spPr>
                <a:xfrm>
                  <a:off x="1280160" y="1479779"/>
                  <a:ext cx="79247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7200DA"/>
                      </a:solidFill>
                    </a:rPr>
                    <a:t>40.6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72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600" dirty="0"/>
                    <a:t> 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E953BD-3551-4834-8D86-03ED17068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60" y="1479779"/>
                  <a:ext cx="79247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3846"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3CA4F-347D-42F3-8ABC-01AA4C206E49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3530138"/>
              <a:ext cx="2091690" cy="0"/>
            </a:xfrm>
            <a:prstGeom prst="line">
              <a:avLst/>
            </a:prstGeom>
            <a:ln w="19050">
              <a:solidFill>
                <a:srgbClr val="7200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ECC6958-6177-4078-BDBE-4E347B1EDF95}"/>
                    </a:ext>
                  </a:extLst>
                </p:cNvPr>
                <p:cNvSpPr txBox="1"/>
                <p:nvPr/>
              </p:nvSpPr>
              <p:spPr>
                <a:xfrm>
                  <a:off x="3154680" y="3023163"/>
                  <a:ext cx="79247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7200DA"/>
                      </a:solidFill>
                    </a:rPr>
                    <a:t>2.3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72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600" dirty="0"/>
                    <a:t> 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ECC6958-6177-4078-BDBE-4E347B1ED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680" y="3023163"/>
                  <a:ext cx="792479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4615"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49A69E-2B8E-4CBF-A171-FBA4F66B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3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96"/>
    </mc:Choice>
    <mc:Fallback xmlns="">
      <p:transition spd="slow" advTm="236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Background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Existing Solutions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Motivation &amp; Goal</a:t>
            </a: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HammerFilter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Experimental Methodology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Evaluation</a:t>
            </a:r>
          </a:p>
          <a:p>
            <a:r>
              <a:rPr lang="en-US" altLang="ko-KR" dirty="0"/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3"/>
    </mc:Choice>
    <mc:Fallback xmlns="">
      <p:transition spd="slow" advTm="343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3498952-2F7D-43D8-8513-7C28285FBE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660E7-65D8-4E17-8C6C-AA1349F8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altLang="ko-K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HammerFilter</a:t>
            </a:r>
            <a:r>
              <a:rPr kumimoji="0" lang="en-US" altLang="ko-K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is a 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novel </a:t>
            </a:r>
            <a:r>
              <a:rPr kumimoji="0" lang="en-US" altLang="ko-KR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method to mitigate </a:t>
            </a:r>
            <a:r>
              <a:rPr kumimoji="0" lang="en-US" altLang="ko-KR" b="1" i="0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RowHammer</a:t>
            </a:r>
            <a:endParaRPr kumimoji="0" lang="en-US" altLang="ko-KR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457200" indent="-457200" latinLnBrk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600"/>
              <a:buFont typeface="Cambria"/>
              <a:buChar char="-"/>
              <a:defRPr/>
            </a:pPr>
            <a:r>
              <a:rPr lang="en-US" altLang="ko-KR" kern="0" dirty="0">
                <a:solidFill>
                  <a:srgbClr val="0D7377"/>
                </a:solidFill>
                <a:latin typeface="Cambria"/>
                <a:ea typeface="Cambria"/>
                <a:cs typeface="Cambria"/>
                <a:sym typeface="Cambria"/>
              </a:rPr>
              <a:t>Provides robust protection for </a:t>
            </a:r>
            <a:r>
              <a:rPr lang="en-US" altLang="ko-KR" kern="0" dirty="0" err="1">
                <a:solidFill>
                  <a:srgbClr val="0D7377"/>
                </a:solidFill>
                <a:latin typeface="Cambria"/>
                <a:ea typeface="Cambria"/>
                <a:cs typeface="Cambria"/>
                <a:sym typeface="Cambria"/>
              </a:rPr>
              <a:t>RowHammer</a:t>
            </a:r>
            <a:r>
              <a:rPr lang="en-US" altLang="ko-KR" kern="0" dirty="0">
                <a:solidFill>
                  <a:srgbClr val="0D7377"/>
                </a:solidFill>
                <a:latin typeface="Cambria"/>
                <a:ea typeface="Cambria"/>
                <a:cs typeface="Cambria"/>
                <a:sym typeface="Cambria"/>
              </a:rPr>
              <a:t> attacks</a:t>
            </a:r>
            <a:endParaRPr kumimoji="0" lang="en-US" altLang="ko-KR" sz="1100" i="0" u="none" strike="noStrike" kern="0" cap="none" spc="0" normalizeH="0" baseline="0" noProof="0" dirty="0">
              <a:ln>
                <a:noFill/>
              </a:ln>
              <a:solidFill>
                <a:srgbClr val="0D7377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457200" indent="-457200" latinLnBrk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600"/>
              <a:buFont typeface="Cambria"/>
              <a:buChar char="-"/>
              <a:defRPr/>
            </a:pPr>
            <a:r>
              <a:rPr lang="en-US" altLang="ko-KR" kern="0" dirty="0">
                <a:solidFill>
                  <a:srgbClr val="0D7377"/>
                </a:solidFill>
                <a:latin typeface="Cambria"/>
                <a:ea typeface="Cambria"/>
                <a:cs typeface="Cambria"/>
                <a:sym typeface="Cambria"/>
              </a:rPr>
              <a:t>Has negligible performance overhead</a:t>
            </a: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0D7377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457200" indent="-457200" latinLnBrk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600"/>
              <a:buFont typeface="Cambria"/>
              <a:buChar char="-"/>
              <a:defRPr/>
            </a:pPr>
            <a:r>
              <a:rPr kumimoji="0" lang="en-US" altLang="ko-KR" i="0" u="none" strike="noStrike" kern="0" cap="none" spc="0" normalizeH="0" baseline="0" noProof="0" dirty="0">
                <a:ln>
                  <a:noFill/>
                </a:ln>
                <a:solidFill>
                  <a:srgbClr val="0D7377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Operates with less area cost compared to previous counter-based methods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82296-5B0B-4562-B34F-F489DCD5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67"/>
    </mc:Choice>
    <mc:Fallback xmlns="">
      <p:transition spd="slow" advTm="178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Existing Solutions</a:t>
            </a: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Motivation&amp;Goal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HammerFilter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Experimental Methodology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Evaluation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0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1"/>
    </mc:Choice>
    <mc:Fallback xmlns="">
      <p:transition spd="slow" advTm="57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F9ED1C-5840-4D17-ADA8-F04859FDCE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RowHammer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DE16B-9BD8-4C9B-B848-CE254441F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0"/>
            <a:ext cx="8616144" cy="158036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B83B5E"/>
                </a:solidFill>
              </a:rPr>
              <a:t>Repeatedly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B83B5E"/>
                </a:solidFill>
              </a:rPr>
              <a:t>access</a:t>
            </a:r>
            <a:r>
              <a:rPr lang="en-US" altLang="ko-KR" sz="2400" dirty="0"/>
              <a:t> to a DRAM row (</a:t>
            </a:r>
            <a:r>
              <a:rPr lang="en-US" altLang="ko-KR" sz="2400" dirty="0">
                <a:solidFill>
                  <a:srgbClr val="FF0000"/>
                </a:solidFill>
              </a:rPr>
              <a:t>aggressor row</a:t>
            </a:r>
            <a:r>
              <a:rPr lang="en-US" altLang="ko-KR" sz="2400" dirty="0"/>
              <a:t>) causes bit-flip in nearby rows (</a:t>
            </a:r>
            <a:r>
              <a:rPr lang="en-US" altLang="ko-KR" sz="2400" dirty="0">
                <a:solidFill>
                  <a:srgbClr val="0070C0"/>
                </a:solidFill>
              </a:rPr>
              <a:t>victim row</a:t>
            </a:r>
            <a:r>
              <a:rPr lang="en-US" altLang="ko-KR" sz="2400" dirty="0"/>
              <a:t>) </a:t>
            </a:r>
            <a:endParaRPr lang="en-US" altLang="ko-KR" sz="2400" dirty="0">
              <a:solidFill>
                <a:srgbClr val="7200DA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7200DA"/>
                </a:solidFill>
              </a:rPr>
              <a:t>RowHammer</a:t>
            </a:r>
            <a:endParaRPr lang="ko-KR" altLang="en-US" sz="2000" dirty="0"/>
          </a:p>
        </p:txBody>
      </p:sp>
      <p:grpSp>
        <p:nvGrpSpPr>
          <p:cNvPr id="4" name="Google Shape;100;p1">
            <a:extLst>
              <a:ext uri="{FF2B5EF4-FFF2-40B4-BE49-F238E27FC236}">
                <a16:creationId xmlns:a16="http://schemas.microsoft.com/office/drawing/2014/main" id="{CF3CC1AE-E798-4427-B738-9B0B5DDC5E2D}"/>
              </a:ext>
            </a:extLst>
          </p:cNvPr>
          <p:cNvGrpSpPr/>
          <p:nvPr/>
        </p:nvGrpSpPr>
        <p:grpSpPr>
          <a:xfrm>
            <a:off x="748145" y="2746577"/>
            <a:ext cx="7647709" cy="3380509"/>
            <a:chOff x="477221" y="1600671"/>
            <a:chExt cx="8599667" cy="4118160"/>
          </a:xfrm>
        </p:grpSpPr>
        <p:sp>
          <p:nvSpPr>
            <p:cNvPr id="5" name="Google Shape;101;p1">
              <a:extLst>
                <a:ext uri="{FF2B5EF4-FFF2-40B4-BE49-F238E27FC236}">
                  <a16:creationId xmlns:a16="http://schemas.microsoft.com/office/drawing/2014/main" id="{C359369F-4BA0-49A8-8D46-463E94B95C6C}"/>
                </a:ext>
              </a:extLst>
            </p:cNvPr>
            <p:cNvSpPr/>
            <p:nvPr/>
          </p:nvSpPr>
          <p:spPr>
            <a:xfrm>
              <a:off x="1398226" y="1625367"/>
              <a:ext cx="4988359" cy="4093464"/>
            </a:xfrm>
            <a:prstGeom prst="rect">
              <a:avLst/>
            </a:prstGeom>
            <a:solidFill>
              <a:srgbClr val="CAF7E3">
                <a:alpha val="96862"/>
              </a:srgbClr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2700" rIns="91425" bIns="2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cxnSp>
          <p:nvCxnSpPr>
            <p:cNvPr id="6" name="Google Shape;102;p1">
              <a:extLst>
                <a:ext uri="{FF2B5EF4-FFF2-40B4-BE49-F238E27FC236}">
                  <a16:creationId xmlns:a16="http://schemas.microsoft.com/office/drawing/2014/main" id="{ED4A13F5-B0F7-4D41-A806-CA508E82EE88}"/>
                </a:ext>
              </a:extLst>
            </p:cNvPr>
            <p:cNvCxnSpPr/>
            <p:nvPr/>
          </p:nvCxnSpPr>
          <p:spPr>
            <a:xfrm>
              <a:off x="3116581" y="1982609"/>
              <a:ext cx="0" cy="30258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03;p1">
              <a:extLst>
                <a:ext uri="{FF2B5EF4-FFF2-40B4-BE49-F238E27FC236}">
                  <a16:creationId xmlns:a16="http://schemas.microsoft.com/office/drawing/2014/main" id="{9F56C2A4-811A-40EC-BC6C-11AED5746BBC}"/>
                </a:ext>
              </a:extLst>
            </p:cNvPr>
            <p:cNvCxnSpPr/>
            <p:nvPr/>
          </p:nvCxnSpPr>
          <p:spPr>
            <a:xfrm>
              <a:off x="3654640" y="1982609"/>
              <a:ext cx="0" cy="30258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104;p1">
              <a:extLst>
                <a:ext uri="{FF2B5EF4-FFF2-40B4-BE49-F238E27FC236}">
                  <a16:creationId xmlns:a16="http://schemas.microsoft.com/office/drawing/2014/main" id="{0C522C4B-95FE-46C1-93B8-4A9C52D25FB4}"/>
                </a:ext>
              </a:extLst>
            </p:cNvPr>
            <p:cNvCxnSpPr/>
            <p:nvPr/>
          </p:nvCxnSpPr>
          <p:spPr>
            <a:xfrm>
              <a:off x="4192700" y="1982606"/>
              <a:ext cx="0" cy="30258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105;p1">
              <a:extLst>
                <a:ext uri="{FF2B5EF4-FFF2-40B4-BE49-F238E27FC236}">
                  <a16:creationId xmlns:a16="http://schemas.microsoft.com/office/drawing/2014/main" id="{75AB94DC-184C-4137-8C31-7C846B5FDD52}"/>
                </a:ext>
              </a:extLst>
            </p:cNvPr>
            <p:cNvCxnSpPr/>
            <p:nvPr/>
          </p:nvCxnSpPr>
          <p:spPr>
            <a:xfrm>
              <a:off x="4730763" y="1982606"/>
              <a:ext cx="0" cy="30258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06;p1">
              <a:extLst>
                <a:ext uri="{FF2B5EF4-FFF2-40B4-BE49-F238E27FC236}">
                  <a16:creationId xmlns:a16="http://schemas.microsoft.com/office/drawing/2014/main" id="{7C2AE982-B6CB-42ED-B92B-279E27C081C7}"/>
                </a:ext>
              </a:extLst>
            </p:cNvPr>
            <p:cNvCxnSpPr/>
            <p:nvPr/>
          </p:nvCxnSpPr>
          <p:spPr>
            <a:xfrm>
              <a:off x="5268824" y="1982606"/>
              <a:ext cx="0" cy="30258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07;p1">
              <a:extLst>
                <a:ext uri="{FF2B5EF4-FFF2-40B4-BE49-F238E27FC236}">
                  <a16:creationId xmlns:a16="http://schemas.microsoft.com/office/drawing/2014/main" id="{12739254-F0A5-48C1-A31B-EDBDDB380091}"/>
                </a:ext>
              </a:extLst>
            </p:cNvPr>
            <p:cNvCxnSpPr/>
            <p:nvPr/>
          </p:nvCxnSpPr>
          <p:spPr>
            <a:xfrm>
              <a:off x="5806887" y="1982606"/>
              <a:ext cx="0" cy="30258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08;p1">
              <a:extLst>
                <a:ext uri="{FF2B5EF4-FFF2-40B4-BE49-F238E27FC236}">
                  <a16:creationId xmlns:a16="http://schemas.microsoft.com/office/drawing/2014/main" id="{DC91DC04-9243-4C46-85F7-21D6FE374487}"/>
                </a:ext>
              </a:extLst>
            </p:cNvPr>
            <p:cNvCxnSpPr/>
            <p:nvPr/>
          </p:nvCxnSpPr>
          <p:spPr>
            <a:xfrm>
              <a:off x="2578520" y="1982609"/>
              <a:ext cx="0" cy="30258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09;p1">
              <a:extLst>
                <a:ext uri="{FF2B5EF4-FFF2-40B4-BE49-F238E27FC236}">
                  <a16:creationId xmlns:a16="http://schemas.microsoft.com/office/drawing/2014/main" id="{2E69EE04-2FE6-4891-87E0-8CD6261D3BF8}"/>
                </a:ext>
              </a:extLst>
            </p:cNvPr>
            <p:cNvCxnSpPr/>
            <p:nvPr/>
          </p:nvCxnSpPr>
          <p:spPr>
            <a:xfrm>
              <a:off x="2001945" y="3633409"/>
              <a:ext cx="434008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10;p1">
              <a:extLst>
                <a:ext uri="{FF2B5EF4-FFF2-40B4-BE49-F238E27FC236}">
                  <a16:creationId xmlns:a16="http://schemas.microsoft.com/office/drawing/2014/main" id="{D9277156-97A2-4775-912C-63A5FBE1E113}"/>
                </a:ext>
              </a:extLst>
            </p:cNvPr>
            <p:cNvCxnSpPr/>
            <p:nvPr/>
          </p:nvCxnSpPr>
          <p:spPr>
            <a:xfrm>
              <a:off x="1983902" y="2608473"/>
              <a:ext cx="434008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11;p1">
              <a:extLst>
                <a:ext uri="{FF2B5EF4-FFF2-40B4-BE49-F238E27FC236}">
                  <a16:creationId xmlns:a16="http://schemas.microsoft.com/office/drawing/2014/main" id="{24AF94F2-AB4C-4D2C-96F8-79FF8C50044D}"/>
                </a:ext>
              </a:extLst>
            </p:cNvPr>
            <p:cNvCxnSpPr/>
            <p:nvPr/>
          </p:nvCxnSpPr>
          <p:spPr>
            <a:xfrm>
              <a:off x="2001945" y="3124072"/>
              <a:ext cx="434008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" name="Google Shape;112;p1">
              <a:extLst>
                <a:ext uri="{FF2B5EF4-FFF2-40B4-BE49-F238E27FC236}">
                  <a16:creationId xmlns:a16="http://schemas.microsoft.com/office/drawing/2014/main" id="{99B2D383-BB26-434A-801E-0BFC5B385C70}"/>
                </a:ext>
              </a:extLst>
            </p:cNvPr>
            <p:cNvSpPr/>
            <p:nvPr/>
          </p:nvSpPr>
          <p:spPr>
            <a:xfrm rot="-5400000">
              <a:off x="439608" y="3337052"/>
              <a:ext cx="2723356" cy="39509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 u="none" strike="noStrike" cap="none" dirty="0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Row Decoder</a:t>
              </a:r>
              <a:endParaRPr sz="1600" b="1" i="1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17" name="Google Shape;113;p1">
              <a:extLst>
                <a:ext uri="{FF2B5EF4-FFF2-40B4-BE49-F238E27FC236}">
                  <a16:creationId xmlns:a16="http://schemas.microsoft.com/office/drawing/2014/main" id="{4C6CA148-F5DD-4CF9-BC86-A41AFD1F8344}"/>
                </a:ext>
              </a:extLst>
            </p:cNvPr>
            <p:cNvSpPr/>
            <p:nvPr/>
          </p:nvSpPr>
          <p:spPr>
            <a:xfrm>
              <a:off x="2138224" y="4926102"/>
              <a:ext cx="4108968" cy="5470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 u="none" strike="noStrike" cap="none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Sense Amplifier</a:t>
              </a:r>
              <a:endParaRPr sz="1600" b="1" i="1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18" name="Google Shape;114;p1">
              <a:extLst>
                <a:ext uri="{FF2B5EF4-FFF2-40B4-BE49-F238E27FC236}">
                  <a16:creationId xmlns:a16="http://schemas.microsoft.com/office/drawing/2014/main" id="{4AC88B6D-0FAF-4F1D-A094-BE18149B4B42}"/>
                </a:ext>
              </a:extLst>
            </p:cNvPr>
            <p:cNvSpPr/>
            <p:nvPr/>
          </p:nvSpPr>
          <p:spPr>
            <a:xfrm>
              <a:off x="2391290" y="2416379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19" name="Google Shape;115;p1">
              <a:extLst>
                <a:ext uri="{FF2B5EF4-FFF2-40B4-BE49-F238E27FC236}">
                  <a16:creationId xmlns:a16="http://schemas.microsoft.com/office/drawing/2014/main" id="{C500F0ED-C360-4CF1-B9AD-C042D1732271}"/>
                </a:ext>
              </a:extLst>
            </p:cNvPr>
            <p:cNvSpPr/>
            <p:nvPr/>
          </p:nvSpPr>
          <p:spPr>
            <a:xfrm>
              <a:off x="2391290" y="2927675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1</a:t>
              </a:r>
              <a:endParaRPr sz="16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0" name="Google Shape;116;p1">
              <a:extLst>
                <a:ext uri="{FF2B5EF4-FFF2-40B4-BE49-F238E27FC236}">
                  <a16:creationId xmlns:a16="http://schemas.microsoft.com/office/drawing/2014/main" id="{11889D9C-00E8-4DB9-B867-DA56F9B50B5C}"/>
                </a:ext>
              </a:extLst>
            </p:cNvPr>
            <p:cNvSpPr/>
            <p:nvPr/>
          </p:nvSpPr>
          <p:spPr>
            <a:xfrm>
              <a:off x="2391290" y="3438971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1" name="Google Shape;117;p1">
              <a:extLst>
                <a:ext uri="{FF2B5EF4-FFF2-40B4-BE49-F238E27FC236}">
                  <a16:creationId xmlns:a16="http://schemas.microsoft.com/office/drawing/2014/main" id="{0AB34993-20F9-4AE4-9B25-599695F35B42}"/>
                </a:ext>
              </a:extLst>
            </p:cNvPr>
            <p:cNvSpPr/>
            <p:nvPr/>
          </p:nvSpPr>
          <p:spPr>
            <a:xfrm>
              <a:off x="2929352" y="2416379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2" name="Google Shape;118;p1">
              <a:extLst>
                <a:ext uri="{FF2B5EF4-FFF2-40B4-BE49-F238E27FC236}">
                  <a16:creationId xmlns:a16="http://schemas.microsoft.com/office/drawing/2014/main" id="{04D957B1-86B4-462A-89C2-9C0D6B0F8204}"/>
                </a:ext>
              </a:extLst>
            </p:cNvPr>
            <p:cNvSpPr/>
            <p:nvPr/>
          </p:nvSpPr>
          <p:spPr>
            <a:xfrm>
              <a:off x="2929352" y="2927675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0</a:t>
              </a: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3" name="Google Shape;119;p1">
              <a:extLst>
                <a:ext uri="{FF2B5EF4-FFF2-40B4-BE49-F238E27FC236}">
                  <a16:creationId xmlns:a16="http://schemas.microsoft.com/office/drawing/2014/main" id="{6D2C0A56-9428-4684-B164-4BF0603B825F}"/>
                </a:ext>
              </a:extLst>
            </p:cNvPr>
            <p:cNvSpPr/>
            <p:nvPr/>
          </p:nvSpPr>
          <p:spPr>
            <a:xfrm>
              <a:off x="2929352" y="3438971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4" name="Google Shape;120;p1">
              <a:extLst>
                <a:ext uri="{FF2B5EF4-FFF2-40B4-BE49-F238E27FC236}">
                  <a16:creationId xmlns:a16="http://schemas.microsoft.com/office/drawing/2014/main" id="{F5782A40-B030-4B33-91BA-909229935139}"/>
                </a:ext>
              </a:extLst>
            </p:cNvPr>
            <p:cNvSpPr/>
            <p:nvPr/>
          </p:nvSpPr>
          <p:spPr>
            <a:xfrm>
              <a:off x="3467413" y="2416379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5" name="Google Shape;121;p1">
              <a:extLst>
                <a:ext uri="{FF2B5EF4-FFF2-40B4-BE49-F238E27FC236}">
                  <a16:creationId xmlns:a16="http://schemas.microsoft.com/office/drawing/2014/main" id="{E00F6021-3DB2-4865-84A6-51A2886D30C2}"/>
                </a:ext>
              </a:extLst>
            </p:cNvPr>
            <p:cNvSpPr/>
            <p:nvPr/>
          </p:nvSpPr>
          <p:spPr>
            <a:xfrm>
              <a:off x="3467413" y="2927675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1</a:t>
              </a: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6" name="Google Shape;122;p1">
              <a:extLst>
                <a:ext uri="{FF2B5EF4-FFF2-40B4-BE49-F238E27FC236}">
                  <a16:creationId xmlns:a16="http://schemas.microsoft.com/office/drawing/2014/main" id="{550A4506-6939-4876-86B0-F7F2376438EF}"/>
                </a:ext>
              </a:extLst>
            </p:cNvPr>
            <p:cNvSpPr/>
            <p:nvPr/>
          </p:nvSpPr>
          <p:spPr>
            <a:xfrm>
              <a:off x="3467413" y="3438971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7" name="Google Shape;123;p1">
              <a:extLst>
                <a:ext uri="{FF2B5EF4-FFF2-40B4-BE49-F238E27FC236}">
                  <a16:creationId xmlns:a16="http://schemas.microsoft.com/office/drawing/2014/main" id="{340467DB-3E07-4E64-A307-8DDB8D94F988}"/>
                </a:ext>
              </a:extLst>
            </p:cNvPr>
            <p:cNvSpPr/>
            <p:nvPr/>
          </p:nvSpPr>
          <p:spPr>
            <a:xfrm>
              <a:off x="4005473" y="2416379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8" name="Google Shape;124;p1">
              <a:extLst>
                <a:ext uri="{FF2B5EF4-FFF2-40B4-BE49-F238E27FC236}">
                  <a16:creationId xmlns:a16="http://schemas.microsoft.com/office/drawing/2014/main" id="{6C0301F0-992A-4624-9E5C-D84FBC1C9DD3}"/>
                </a:ext>
              </a:extLst>
            </p:cNvPr>
            <p:cNvSpPr/>
            <p:nvPr/>
          </p:nvSpPr>
          <p:spPr>
            <a:xfrm>
              <a:off x="4005473" y="2927675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1</a:t>
              </a: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29" name="Google Shape;125;p1">
              <a:extLst>
                <a:ext uri="{FF2B5EF4-FFF2-40B4-BE49-F238E27FC236}">
                  <a16:creationId xmlns:a16="http://schemas.microsoft.com/office/drawing/2014/main" id="{1906DE31-8A33-4968-8971-852FAF380202}"/>
                </a:ext>
              </a:extLst>
            </p:cNvPr>
            <p:cNvSpPr/>
            <p:nvPr/>
          </p:nvSpPr>
          <p:spPr>
            <a:xfrm>
              <a:off x="4005473" y="3438971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0" name="Google Shape;126;p1">
              <a:extLst>
                <a:ext uri="{FF2B5EF4-FFF2-40B4-BE49-F238E27FC236}">
                  <a16:creationId xmlns:a16="http://schemas.microsoft.com/office/drawing/2014/main" id="{D4D56455-9DA9-4D27-B023-1759DFE7F120}"/>
                </a:ext>
              </a:extLst>
            </p:cNvPr>
            <p:cNvSpPr/>
            <p:nvPr/>
          </p:nvSpPr>
          <p:spPr>
            <a:xfrm>
              <a:off x="4543534" y="2416379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1" name="Google Shape;127;p1">
              <a:extLst>
                <a:ext uri="{FF2B5EF4-FFF2-40B4-BE49-F238E27FC236}">
                  <a16:creationId xmlns:a16="http://schemas.microsoft.com/office/drawing/2014/main" id="{1C29203A-DB85-4CAD-9535-53F6BA99E8C5}"/>
                </a:ext>
              </a:extLst>
            </p:cNvPr>
            <p:cNvSpPr/>
            <p:nvPr/>
          </p:nvSpPr>
          <p:spPr>
            <a:xfrm>
              <a:off x="4543534" y="2927675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0</a:t>
              </a: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2" name="Google Shape;128;p1">
              <a:extLst>
                <a:ext uri="{FF2B5EF4-FFF2-40B4-BE49-F238E27FC236}">
                  <a16:creationId xmlns:a16="http://schemas.microsoft.com/office/drawing/2014/main" id="{3C1535BF-3E92-40A6-8511-CD672A70E24B}"/>
                </a:ext>
              </a:extLst>
            </p:cNvPr>
            <p:cNvSpPr/>
            <p:nvPr/>
          </p:nvSpPr>
          <p:spPr>
            <a:xfrm>
              <a:off x="4543534" y="3438971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3" name="Google Shape;129;p1">
              <a:extLst>
                <a:ext uri="{FF2B5EF4-FFF2-40B4-BE49-F238E27FC236}">
                  <a16:creationId xmlns:a16="http://schemas.microsoft.com/office/drawing/2014/main" id="{30E96DC5-CFA4-42E2-81CD-6519D869DD19}"/>
                </a:ext>
              </a:extLst>
            </p:cNvPr>
            <p:cNvSpPr/>
            <p:nvPr/>
          </p:nvSpPr>
          <p:spPr>
            <a:xfrm>
              <a:off x="5081595" y="2416379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4" name="Google Shape;130;p1">
              <a:extLst>
                <a:ext uri="{FF2B5EF4-FFF2-40B4-BE49-F238E27FC236}">
                  <a16:creationId xmlns:a16="http://schemas.microsoft.com/office/drawing/2014/main" id="{64DB73BC-D187-4DC2-A59A-527FEBCF43EF}"/>
                </a:ext>
              </a:extLst>
            </p:cNvPr>
            <p:cNvSpPr/>
            <p:nvPr/>
          </p:nvSpPr>
          <p:spPr>
            <a:xfrm>
              <a:off x="5081595" y="2927675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1</a:t>
              </a: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5" name="Google Shape;131;p1">
              <a:extLst>
                <a:ext uri="{FF2B5EF4-FFF2-40B4-BE49-F238E27FC236}">
                  <a16:creationId xmlns:a16="http://schemas.microsoft.com/office/drawing/2014/main" id="{0F943F4C-E140-46FA-BC40-F28F46B3AF3B}"/>
                </a:ext>
              </a:extLst>
            </p:cNvPr>
            <p:cNvSpPr/>
            <p:nvPr/>
          </p:nvSpPr>
          <p:spPr>
            <a:xfrm>
              <a:off x="5081595" y="3438971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6" name="Google Shape;132;p1">
              <a:extLst>
                <a:ext uri="{FF2B5EF4-FFF2-40B4-BE49-F238E27FC236}">
                  <a16:creationId xmlns:a16="http://schemas.microsoft.com/office/drawing/2014/main" id="{BE34A532-0CDD-4375-B6E8-E311C04D71D9}"/>
                </a:ext>
              </a:extLst>
            </p:cNvPr>
            <p:cNvSpPr/>
            <p:nvPr/>
          </p:nvSpPr>
          <p:spPr>
            <a:xfrm>
              <a:off x="5619656" y="2416379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7" name="Google Shape;133;p1">
              <a:extLst>
                <a:ext uri="{FF2B5EF4-FFF2-40B4-BE49-F238E27FC236}">
                  <a16:creationId xmlns:a16="http://schemas.microsoft.com/office/drawing/2014/main" id="{92397ED6-7605-4424-95FC-87196FCD8E85}"/>
                </a:ext>
              </a:extLst>
            </p:cNvPr>
            <p:cNvSpPr/>
            <p:nvPr/>
          </p:nvSpPr>
          <p:spPr>
            <a:xfrm>
              <a:off x="5619656" y="2927675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1</a:t>
              </a: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38" name="Google Shape;134;p1">
              <a:extLst>
                <a:ext uri="{FF2B5EF4-FFF2-40B4-BE49-F238E27FC236}">
                  <a16:creationId xmlns:a16="http://schemas.microsoft.com/office/drawing/2014/main" id="{AE712144-1266-4CA7-A1A8-A70C9BBE73FD}"/>
                </a:ext>
              </a:extLst>
            </p:cNvPr>
            <p:cNvSpPr/>
            <p:nvPr/>
          </p:nvSpPr>
          <p:spPr>
            <a:xfrm>
              <a:off x="5619656" y="3438971"/>
              <a:ext cx="374473" cy="3888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cxnSp>
          <p:nvCxnSpPr>
            <p:cNvPr id="39" name="Google Shape;135;p1">
              <a:extLst>
                <a:ext uri="{FF2B5EF4-FFF2-40B4-BE49-F238E27FC236}">
                  <a16:creationId xmlns:a16="http://schemas.microsoft.com/office/drawing/2014/main" id="{76BE8A13-6201-44E6-A38B-090D10BEC685}"/>
                </a:ext>
              </a:extLst>
            </p:cNvPr>
            <p:cNvCxnSpPr>
              <a:stCxn id="40" idx="2"/>
              <a:endCxn id="36" idx="7"/>
            </p:cNvCxnSpPr>
            <p:nvPr/>
          </p:nvCxnSpPr>
          <p:spPr>
            <a:xfrm flipH="1">
              <a:off x="5939288" y="2013051"/>
              <a:ext cx="1368304" cy="46027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0" name="Google Shape;136;p1">
              <a:extLst>
                <a:ext uri="{FF2B5EF4-FFF2-40B4-BE49-F238E27FC236}">
                  <a16:creationId xmlns:a16="http://schemas.microsoft.com/office/drawing/2014/main" id="{18596855-1684-4969-AE2B-2CCDBC6C8A3C}"/>
                </a:ext>
              </a:extLst>
            </p:cNvPr>
            <p:cNvSpPr txBox="1"/>
            <p:nvPr/>
          </p:nvSpPr>
          <p:spPr>
            <a:xfrm>
              <a:off x="6510647" y="1600671"/>
              <a:ext cx="1593890" cy="41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DRAM cell</a:t>
              </a:r>
              <a:endParaRPr sz="16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cxnSp>
          <p:nvCxnSpPr>
            <p:cNvPr id="41" name="Google Shape;137;p1">
              <a:extLst>
                <a:ext uri="{FF2B5EF4-FFF2-40B4-BE49-F238E27FC236}">
                  <a16:creationId xmlns:a16="http://schemas.microsoft.com/office/drawing/2014/main" id="{1106EF67-BA63-4D0B-AE6D-536C4C69C675}"/>
                </a:ext>
              </a:extLst>
            </p:cNvPr>
            <p:cNvCxnSpPr/>
            <p:nvPr/>
          </p:nvCxnSpPr>
          <p:spPr>
            <a:xfrm>
              <a:off x="2001945" y="4110327"/>
              <a:ext cx="434008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38;p1">
              <a:extLst>
                <a:ext uri="{FF2B5EF4-FFF2-40B4-BE49-F238E27FC236}">
                  <a16:creationId xmlns:a16="http://schemas.microsoft.com/office/drawing/2014/main" id="{C575FE14-A1D3-4F3F-8372-BDA667C4F357}"/>
                </a:ext>
              </a:extLst>
            </p:cNvPr>
            <p:cNvCxnSpPr/>
            <p:nvPr/>
          </p:nvCxnSpPr>
          <p:spPr>
            <a:xfrm>
              <a:off x="1983902" y="4630469"/>
              <a:ext cx="434008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3" name="Google Shape;139;p1">
              <a:extLst>
                <a:ext uri="{FF2B5EF4-FFF2-40B4-BE49-F238E27FC236}">
                  <a16:creationId xmlns:a16="http://schemas.microsoft.com/office/drawing/2014/main" id="{EBC73C2D-7585-4FB3-B140-1CEB691624A8}"/>
                </a:ext>
              </a:extLst>
            </p:cNvPr>
            <p:cNvGrpSpPr/>
            <p:nvPr/>
          </p:nvGrpSpPr>
          <p:grpSpPr>
            <a:xfrm>
              <a:off x="2391290" y="3924729"/>
              <a:ext cx="3602839" cy="900183"/>
              <a:chOff x="1439640" y="4371217"/>
              <a:chExt cx="3899806" cy="996032"/>
            </a:xfrm>
          </p:grpSpPr>
          <p:sp>
            <p:nvSpPr>
              <p:cNvPr id="72" name="Google Shape;140;p1">
                <a:extLst>
                  <a:ext uri="{FF2B5EF4-FFF2-40B4-BE49-F238E27FC236}">
                    <a16:creationId xmlns:a16="http://schemas.microsoft.com/office/drawing/2014/main" id="{A0771011-F430-4F2F-B8D3-72F268E5A987}"/>
                  </a:ext>
                </a:extLst>
              </p:cNvPr>
              <p:cNvSpPr/>
              <p:nvPr/>
            </p:nvSpPr>
            <p:spPr>
              <a:xfrm>
                <a:off x="1439640" y="4371217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1</a:t>
                </a: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41;p1">
                <a:extLst>
                  <a:ext uri="{FF2B5EF4-FFF2-40B4-BE49-F238E27FC236}">
                    <a16:creationId xmlns:a16="http://schemas.microsoft.com/office/drawing/2014/main" id="{1CDD91A3-119C-46DF-8F0E-CC4746379687}"/>
                  </a:ext>
                </a:extLst>
              </p:cNvPr>
              <p:cNvSpPr/>
              <p:nvPr/>
            </p:nvSpPr>
            <p:spPr>
              <a:xfrm>
                <a:off x="1439640" y="4936955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142;p1">
                <a:extLst>
                  <a:ext uri="{FF2B5EF4-FFF2-40B4-BE49-F238E27FC236}">
                    <a16:creationId xmlns:a16="http://schemas.microsoft.com/office/drawing/2014/main" id="{7F3C1AD4-C495-473A-B587-F21142B452B6}"/>
                  </a:ext>
                </a:extLst>
              </p:cNvPr>
              <p:cNvSpPr/>
              <p:nvPr/>
            </p:nvSpPr>
            <p:spPr>
              <a:xfrm>
                <a:off x="2022051" y="4371217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1</a:t>
                </a: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143;p1">
                <a:extLst>
                  <a:ext uri="{FF2B5EF4-FFF2-40B4-BE49-F238E27FC236}">
                    <a16:creationId xmlns:a16="http://schemas.microsoft.com/office/drawing/2014/main" id="{B44B5F22-9A89-4A23-81AB-DF8CBD37B859}"/>
                  </a:ext>
                </a:extLst>
              </p:cNvPr>
              <p:cNvSpPr/>
              <p:nvPr/>
            </p:nvSpPr>
            <p:spPr>
              <a:xfrm>
                <a:off x="2022051" y="4936955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144;p1">
                <a:extLst>
                  <a:ext uri="{FF2B5EF4-FFF2-40B4-BE49-F238E27FC236}">
                    <a16:creationId xmlns:a16="http://schemas.microsoft.com/office/drawing/2014/main" id="{40E094DE-7D19-4620-B93B-C75F4694BFCF}"/>
                  </a:ext>
                </a:extLst>
              </p:cNvPr>
              <p:cNvSpPr/>
              <p:nvPr/>
            </p:nvSpPr>
            <p:spPr>
              <a:xfrm>
                <a:off x="2604462" y="4371217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0</a:t>
                </a: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145;p1">
                <a:extLst>
                  <a:ext uri="{FF2B5EF4-FFF2-40B4-BE49-F238E27FC236}">
                    <a16:creationId xmlns:a16="http://schemas.microsoft.com/office/drawing/2014/main" id="{1F452B86-F8AC-4F55-A1EF-472F503780DF}"/>
                  </a:ext>
                </a:extLst>
              </p:cNvPr>
              <p:cNvSpPr/>
              <p:nvPr/>
            </p:nvSpPr>
            <p:spPr>
              <a:xfrm>
                <a:off x="2604462" y="4936955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146;p1">
                <a:extLst>
                  <a:ext uri="{FF2B5EF4-FFF2-40B4-BE49-F238E27FC236}">
                    <a16:creationId xmlns:a16="http://schemas.microsoft.com/office/drawing/2014/main" id="{24273258-383A-436D-9FB8-5ED25D101665}"/>
                  </a:ext>
                </a:extLst>
              </p:cNvPr>
              <p:cNvSpPr/>
              <p:nvPr/>
            </p:nvSpPr>
            <p:spPr>
              <a:xfrm>
                <a:off x="3186873" y="4371217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0</a:t>
                </a: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47;p1">
                <a:extLst>
                  <a:ext uri="{FF2B5EF4-FFF2-40B4-BE49-F238E27FC236}">
                    <a16:creationId xmlns:a16="http://schemas.microsoft.com/office/drawing/2014/main" id="{008CD208-09CC-4E48-8538-0A23963CB7D4}"/>
                  </a:ext>
                </a:extLst>
              </p:cNvPr>
              <p:cNvSpPr/>
              <p:nvPr/>
            </p:nvSpPr>
            <p:spPr>
              <a:xfrm>
                <a:off x="3186873" y="4936955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48;p1">
                <a:extLst>
                  <a:ext uri="{FF2B5EF4-FFF2-40B4-BE49-F238E27FC236}">
                    <a16:creationId xmlns:a16="http://schemas.microsoft.com/office/drawing/2014/main" id="{3AE91AD6-5939-4983-9390-4306CCA65537}"/>
                  </a:ext>
                </a:extLst>
              </p:cNvPr>
              <p:cNvSpPr/>
              <p:nvPr/>
            </p:nvSpPr>
            <p:spPr>
              <a:xfrm>
                <a:off x="3769284" y="4371217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1</a:t>
                </a: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149;p1">
                <a:extLst>
                  <a:ext uri="{FF2B5EF4-FFF2-40B4-BE49-F238E27FC236}">
                    <a16:creationId xmlns:a16="http://schemas.microsoft.com/office/drawing/2014/main" id="{F96085F0-35F7-40BE-B7B8-46AA801FFB7F}"/>
                  </a:ext>
                </a:extLst>
              </p:cNvPr>
              <p:cNvSpPr/>
              <p:nvPr/>
            </p:nvSpPr>
            <p:spPr>
              <a:xfrm>
                <a:off x="3769284" y="4936955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50;p1">
                <a:extLst>
                  <a:ext uri="{FF2B5EF4-FFF2-40B4-BE49-F238E27FC236}">
                    <a16:creationId xmlns:a16="http://schemas.microsoft.com/office/drawing/2014/main" id="{7AAF5D9F-6BBD-4A9C-B6D9-0D6E84DDA70F}"/>
                  </a:ext>
                </a:extLst>
              </p:cNvPr>
              <p:cNvSpPr/>
              <p:nvPr/>
            </p:nvSpPr>
            <p:spPr>
              <a:xfrm>
                <a:off x="4351695" y="4371217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1</a:t>
                </a: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51;p1">
                <a:extLst>
                  <a:ext uri="{FF2B5EF4-FFF2-40B4-BE49-F238E27FC236}">
                    <a16:creationId xmlns:a16="http://schemas.microsoft.com/office/drawing/2014/main" id="{757C9CD6-E526-40DF-BF20-BCD49A1D994A}"/>
                  </a:ext>
                </a:extLst>
              </p:cNvPr>
              <p:cNvSpPr/>
              <p:nvPr/>
            </p:nvSpPr>
            <p:spPr>
              <a:xfrm>
                <a:off x="4351695" y="4936955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152;p1">
                <a:extLst>
                  <a:ext uri="{FF2B5EF4-FFF2-40B4-BE49-F238E27FC236}">
                    <a16:creationId xmlns:a16="http://schemas.microsoft.com/office/drawing/2014/main" id="{FA9A69D3-877C-4AE3-95E7-1C1F9F7FBF9D}"/>
                  </a:ext>
                </a:extLst>
              </p:cNvPr>
              <p:cNvSpPr/>
              <p:nvPr/>
            </p:nvSpPr>
            <p:spPr>
              <a:xfrm>
                <a:off x="4934108" y="4371217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1</a:t>
                </a: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53;p1">
                <a:extLst>
                  <a:ext uri="{FF2B5EF4-FFF2-40B4-BE49-F238E27FC236}">
                    <a16:creationId xmlns:a16="http://schemas.microsoft.com/office/drawing/2014/main" id="{DAF039AA-3AA2-4415-B9DB-AB807C39167E}"/>
                  </a:ext>
                </a:extLst>
              </p:cNvPr>
              <p:cNvSpPr/>
              <p:nvPr/>
            </p:nvSpPr>
            <p:spPr>
              <a:xfrm>
                <a:off x="4934108" y="4936955"/>
                <a:ext cx="405338" cy="430294"/>
              </a:xfrm>
              <a:prstGeom prst="ellipse">
                <a:avLst/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154;p1">
              <a:extLst>
                <a:ext uri="{FF2B5EF4-FFF2-40B4-BE49-F238E27FC236}">
                  <a16:creationId xmlns:a16="http://schemas.microsoft.com/office/drawing/2014/main" id="{B72B7A84-97A9-40DB-9A47-8B4251014B6E}"/>
                </a:ext>
              </a:extLst>
            </p:cNvPr>
            <p:cNvGrpSpPr/>
            <p:nvPr/>
          </p:nvGrpSpPr>
          <p:grpSpPr>
            <a:xfrm>
              <a:off x="2391288" y="3439845"/>
              <a:ext cx="3602839" cy="388887"/>
              <a:chOff x="1592041" y="3986130"/>
              <a:chExt cx="3899806" cy="430294"/>
            </a:xfrm>
          </p:grpSpPr>
          <p:sp>
            <p:nvSpPr>
              <p:cNvPr id="65" name="Google Shape;155;p1">
                <a:extLst>
                  <a:ext uri="{FF2B5EF4-FFF2-40B4-BE49-F238E27FC236}">
                    <a16:creationId xmlns:a16="http://schemas.microsoft.com/office/drawing/2014/main" id="{D5101ED1-5118-47E9-90B2-88781CB494AB}"/>
                  </a:ext>
                </a:extLst>
              </p:cNvPr>
              <p:cNvSpPr/>
              <p:nvPr/>
            </p:nvSpPr>
            <p:spPr>
              <a:xfrm>
                <a:off x="1592041" y="3986130"/>
                <a:ext cx="405338" cy="430294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56;p1">
                <a:extLst>
                  <a:ext uri="{FF2B5EF4-FFF2-40B4-BE49-F238E27FC236}">
                    <a16:creationId xmlns:a16="http://schemas.microsoft.com/office/drawing/2014/main" id="{DE1A5765-3119-4532-A5A7-5712D02FBF24}"/>
                  </a:ext>
                </a:extLst>
              </p:cNvPr>
              <p:cNvSpPr/>
              <p:nvPr/>
            </p:nvSpPr>
            <p:spPr>
              <a:xfrm>
                <a:off x="2174452" y="3986130"/>
                <a:ext cx="405338" cy="430294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57;p1">
                <a:extLst>
                  <a:ext uri="{FF2B5EF4-FFF2-40B4-BE49-F238E27FC236}">
                    <a16:creationId xmlns:a16="http://schemas.microsoft.com/office/drawing/2014/main" id="{2AD4E2F1-BE01-4EAF-81F9-C1359BE8DB71}"/>
                  </a:ext>
                </a:extLst>
              </p:cNvPr>
              <p:cNvSpPr/>
              <p:nvPr/>
            </p:nvSpPr>
            <p:spPr>
              <a:xfrm>
                <a:off x="2756863" y="3986130"/>
                <a:ext cx="405338" cy="430294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58;p1">
                <a:extLst>
                  <a:ext uri="{FF2B5EF4-FFF2-40B4-BE49-F238E27FC236}">
                    <a16:creationId xmlns:a16="http://schemas.microsoft.com/office/drawing/2014/main" id="{E4CF86D3-3CE0-4585-9D75-C4CB5F49711F}"/>
                  </a:ext>
                </a:extLst>
              </p:cNvPr>
              <p:cNvSpPr/>
              <p:nvPr/>
            </p:nvSpPr>
            <p:spPr>
              <a:xfrm>
                <a:off x="3339274" y="3986130"/>
                <a:ext cx="405338" cy="430294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59;p1">
                <a:extLst>
                  <a:ext uri="{FF2B5EF4-FFF2-40B4-BE49-F238E27FC236}">
                    <a16:creationId xmlns:a16="http://schemas.microsoft.com/office/drawing/2014/main" id="{C0236D21-3C17-45AC-8AD4-B57BC177CE80}"/>
                  </a:ext>
                </a:extLst>
              </p:cNvPr>
              <p:cNvSpPr/>
              <p:nvPr/>
            </p:nvSpPr>
            <p:spPr>
              <a:xfrm>
                <a:off x="3921685" y="3986130"/>
                <a:ext cx="405338" cy="430294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60;p1">
                <a:extLst>
                  <a:ext uri="{FF2B5EF4-FFF2-40B4-BE49-F238E27FC236}">
                    <a16:creationId xmlns:a16="http://schemas.microsoft.com/office/drawing/2014/main" id="{F195A7A7-731D-477C-B6CB-8FF31B09D338}"/>
                  </a:ext>
                </a:extLst>
              </p:cNvPr>
              <p:cNvSpPr/>
              <p:nvPr/>
            </p:nvSpPr>
            <p:spPr>
              <a:xfrm>
                <a:off x="4504096" y="3986130"/>
                <a:ext cx="405338" cy="430294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161;p1">
                <a:extLst>
                  <a:ext uri="{FF2B5EF4-FFF2-40B4-BE49-F238E27FC236}">
                    <a16:creationId xmlns:a16="http://schemas.microsoft.com/office/drawing/2014/main" id="{B8CD4691-C773-42C7-A368-3BB7B03C9183}"/>
                  </a:ext>
                </a:extLst>
              </p:cNvPr>
              <p:cNvSpPr/>
              <p:nvPr/>
            </p:nvSpPr>
            <p:spPr>
              <a:xfrm>
                <a:off x="5086509" y="3986130"/>
                <a:ext cx="405338" cy="430294"/>
              </a:xfrm>
              <a:prstGeom prst="ellipse">
                <a:avLst/>
              </a:prstGeom>
              <a:solidFill>
                <a:srgbClr val="FF0000"/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162;p1">
              <a:extLst>
                <a:ext uri="{FF2B5EF4-FFF2-40B4-BE49-F238E27FC236}">
                  <a16:creationId xmlns:a16="http://schemas.microsoft.com/office/drawing/2014/main" id="{00068130-467E-497D-9359-DFB2F4B3330E}"/>
                </a:ext>
              </a:extLst>
            </p:cNvPr>
            <p:cNvGrpSpPr/>
            <p:nvPr/>
          </p:nvGrpSpPr>
          <p:grpSpPr>
            <a:xfrm>
              <a:off x="6469423" y="2913871"/>
              <a:ext cx="2607465" cy="1405732"/>
              <a:chOff x="5853918" y="3252723"/>
              <a:chExt cx="2384070" cy="1555410"/>
            </a:xfrm>
          </p:grpSpPr>
          <p:cxnSp>
            <p:nvCxnSpPr>
              <p:cNvPr id="59" name="Google Shape;163;p1">
                <a:extLst>
                  <a:ext uri="{FF2B5EF4-FFF2-40B4-BE49-F238E27FC236}">
                    <a16:creationId xmlns:a16="http://schemas.microsoft.com/office/drawing/2014/main" id="{E90826D1-4759-4635-8939-10B72F706DAE}"/>
                  </a:ext>
                </a:extLst>
              </p:cNvPr>
              <p:cNvCxnSpPr/>
              <p:nvPr/>
            </p:nvCxnSpPr>
            <p:spPr>
              <a:xfrm rot="10800000">
                <a:off x="5853919" y="4048645"/>
                <a:ext cx="78177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0" name="Google Shape;164;p1">
                <a:extLst>
                  <a:ext uri="{FF2B5EF4-FFF2-40B4-BE49-F238E27FC236}">
                    <a16:creationId xmlns:a16="http://schemas.microsoft.com/office/drawing/2014/main" id="{65EB4D9A-EDDE-430A-B55F-DE26B2B0DEA0}"/>
                  </a:ext>
                </a:extLst>
              </p:cNvPr>
              <p:cNvCxnSpPr/>
              <p:nvPr/>
            </p:nvCxnSpPr>
            <p:spPr>
              <a:xfrm rot="10800000">
                <a:off x="5853918" y="4559694"/>
                <a:ext cx="78177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1" name="Google Shape;165;p1">
                <a:extLst>
                  <a:ext uri="{FF2B5EF4-FFF2-40B4-BE49-F238E27FC236}">
                    <a16:creationId xmlns:a16="http://schemas.microsoft.com/office/drawing/2014/main" id="{0631A8E5-152B-49EA-9ECC-7EC77D3515A8}"/>
                  </a:ext>
                </a:extLst>
              </p:cNvPr>
              <p:cNvCxnSpPr/>
              <p:nvPr/>
            </p:nvCxnSpPr>
            <p:spPr>
              <a:xfrm rot="10800000">
                <a:off x="5853918" y="3483139"/>
                <a:ext cx="78177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2" name="Google Shape;166;p1">
                <a:extLst>
                  <a:ext uri="{FF2B5EF4-FFF2-40B4-BE49-F238E27FC236}">
                    <a16:creationId xmlns:a16="http://schemas.microsoft.com/office/drawing/2014/main" id="{90453B14-7DC9-4E02-9E39-BFA0FED6DBC6}"/>
                  </a:ext>
                </a:extLst>
              </p:cNvPr>
              <p:cNvSpPr txBox="1"/>
              <p:nvPr/>
            </p:nvSpPr>
            <p:spPr>
              <a:xfrm>
                <a:off x="6630309" y="3252723"/>
                <a:ext cx="1254956" cy="456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Victim row</a:t>
                </a:r>
                <a:endParaRPr sz="1600" b="1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67;p1">
                <a:extLst>
                  <a:ext uri="{FF2B5EF4-FFF2-40B4-BE49-F238E27FC236}">
                    <a16:creationId xmlns:a16="http://schemas.microsoft.com/office/drawing/2014/main" id="{019AC474-9075-4C33-8CB3-CEBEA9AC6D4C}"/>
                  </a:ext>
                </a:extLst>
              </p:cNvPr>
              <p:cNvSpPr txBox="1"/>
              <p:nvPr/>
            </p:nvSpPr>
            <p:spPr>
              <a:xfrm>
                <a:off x="6640007" y="4351844"/>
                <a:ext cx="1254956" cy="456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Victim row</a:t>
                </a:r>
                <a:endParaRPr sz="1600" b="1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68;p1">
                <a:extLst>
                  <a:ext uri="{FF2B5EF4-FFF2-40B4-BE49-F238E27FC236}">
                    <a16:creationId xmlns:a16="http://schemas.microsoft.com/office/drawing/2014/main" id="{4C14CCE4-8CB6-4575-9F79-90E21E31E4A2}"/>
                  </a:ext>
                </a:extLst>
              </p:cNvPr>
              <p:cNvSpPr txBox="1"/>
              <p:nvPr/>
            </p:nvSpPr>
            <p:spPr>
              <a:xfrm>
                <a:off x="6640007" y="3828010"/>
                <a:ext cx="1597981" cy="456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rPr>
                  <a:t>Aggressor row</a:t>
                </a:r>
                <a:endParaRPr sz="1600" b="1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169;p1">
              <a:extLst>
                <a:ext uri="{FF2B5EF4-FFF2-40B4-BE49-F238E27FC236}">
                  <a16:creationId xmlns:a16="http://schemas.microsoft.com/office/drawing/2014/main" id="{1B11DD75-F3E9-4984-832F-F4DF57986984}"/>
                </a:ext>
              </a:extLst>
            </p:cNvPr>
            <p:cNvGrpSpPr/>
            <p:nvPr/>
          </p:nvGrpSpPr>
          <p:grpSpPr>
            <a:xfrm>
              <a:off x="2303397" y="2883658"/>
              <a:ext cx="3919530" cy="1473561"/>
              <a:chOff x="1313022" y="3226207"/>
              <a:chExt cx="4242600" cy="1630462"/>
            </a:xfrm>
          </p:grpSpPr>
          <p:sp>
            <p:nvSpPr>
              <p:cNvPr id="50" name="Google Shape;170;p1">
                <a:extLst>
                  <a:ext uri="{FF2B5EF4-FFF2-40B4-BE49-F238E27FC236}">
                    <a16:creationId xmlns:a16="http://schemas.microsoft.com/office/drawing/2014/main" id="{A6721E75-0D69-4EBC-806B-9EEB6C92B83A}"/>
                  </a:ext>
                </a:extLst>
              </p:cNvPr>
              <p:cNvSpPr/>
              <p:nvPr/>
            </p:nvSpPr>
            <p:spPr>
              <a:xfrm>
                <a:off x="1313022" y="3787078"/>
                <a:ext cx="4242600" cy="523134"/>
              </a:xfrm>
              <a:prstGeom prst="roundRect">
                <a:avLst>
                  <a:gd name="adj" fmla="val 16667"/>
                </a:avLst>
              </a:prstGeom>
              <a:solidFill>
                <a:srgbClr val="FF0000">
                  <a:alpha val="5764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71;p1">
                <a:extLst>
                  <a:ext uri="{FF2B5EF4-FFF2-40B4-BE49-F238E27FC236}">
                    <a16:creationId xmlns:a16="http://schemas.microsoft.com/office/drawing/2014/main" id="{338C6F71-F73F-45BA-8B07-003AD8A886E6}"/>
                  </a:ext>
                </a:extLst>
              </p:cNvPr>
              <p:cNvSpPr/>
              <p:nvPr/>
            </p:nvSpPr>
            <p:spPr>
              <a:xfrm>
                <a:off x="1313022" y="3226207"/>
                <a:ext cx="4242600" cy="523134"/>
              </a:xfrm>
              <a:prstGeom prst="roundRect">
                <a:avLst>
                  <a:gd name="adj" fmla="val 16667"/>
                </a:avLst>
              </a:prstGeom>
              <a:solidFill>
                <a:srgbClr val="0070C0">
                  <a:alpha val="34901"/>
                </a:srgbClr>
              </a:solidFill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72;p1">
                <a:extLst>
                  <a:ext uri="{FF2B5EF4-FFF2-40B4-BE49-F238E27FC236}">
                    <a16:creationId xmlns:a16="http://schemas.microsoft.com/office/drawing/2014/main" id="{2897DA87-6295-45A2-A61C-398EE9D6975B}"/>
                  </a:ext>
                </a:extLst>
              </p:cNvPr>
              <p:cNvSpPr/>
              <p:nvPr/>
            </p:nvSpPr>
            <p:spPr>
              <a:xfrm>
                <a:off x="1313022" y="4333535"/>
                <a:ext cx="4242600" cy="523134"/>
              </a:xfrm>
              <a:prstGeom prst="roundRect">
                <a:avLst>
                  <a:gd name="adj" fmla="val 16667"/>
                </a:avLst>
              </a:prstGeom>
              <a:solidFill>
                <a:srgbClr val="0070C0">
                  <a:alpha val="34901"/>
                </a:srgbClr>
              </a:solidFill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u="sng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grpSp>
            <p:nvGrpSpPr>
              <p:cNvPr id="53" name="Google Shape;173;p1">
                <a:extLst>
                  <a:ext uri="{FF2B5EF4-FFF2-40B4-BE49-F238E27FC236}">
                    <a16:creationId xmlns:a16="http://schemas.microsoft.com/office/drawing/2014/main" id="{62B92AB9-E89A-4537-A307-DFF0BA23C733}"/>
                  </a:ext>
                </a:extLst>
              </p:cNvPr>
              <p:cNvGrpSpPr/>
              <p:nvPr/>
            </p:nvGrpSpPr>
            <p:grpSpPr>
              <a:xfrm>
                <a:off x="1970237" y="3249674"/>
                <a:ext cx="2775586" cy="1582467"/>
                <a:chOff x="1970237" y="3249674"/>
                <a:chExt cx="2775586" cy="1582467"/>
              </a:xfrm>
            </p:grpSpPr>
            <p:sp>
              <p:nvSpPr>
                <p:cNvPr id="54" name="Google Shape;174;p1">
                  <a:extLst>
                    <a:ext uri="{FF2B5EF4-FFF2-40B4-BE49-F238E27FC236}">
                      <a16:creationId xmlns:a16="http://schemas.microsoft.com/office/drawing/2014/main" id="{4CA011AD-FC49-4526-9D98-EA6E753E22E3}"/>
                    </a:ext>
                  </a:extLst>
                </p:cNvPr>
                <p:cNvSpPr/>
                <p:nvPr/>
              </p:nvSpPr>
              <p:spPr>
                <a:xfrm>
                  <a:off x="1970237" y="3255732"/>
                  <a:ext cx="438316" cy="479952"/>
                </a:xfrm>
                <a:prstGeom prst="mathMultiply">
                  <a:avLst>
                    <a:gd name="adj1" fmla="val 2352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solidFill>
                      <a:schemeClr val="lt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75;p1">
                  <a:extLst>
                    <a:ext uri="{FF2B5EF4-FFF2-40B4-BE49-F238E27FC236}">
                      <a16:creationId xmlns:a16="http://schemas.microsoft.com/office/drawing/2014/main" id="{8EC40B05-19F3-4B3B-8AA9-7804E7E76121}"/>
                    </a:ext>
                  </a:extLst>
                </p:cNvPr>
                <p:cNvSpPr/>
                <p:nvPr/>
              </p:nvSpPr>
              <p:spPr>
                <a:xfrm>
                  <a:off x="3137707" y="3249674"/>
                  <a:ext cx="438316" cy="479952"/>
                </a:xfrm>
                <a:prstGeom prst="mathMultiply">
                  <a:avLst>
                    <a:gd name="adj1" fmla="val 2352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solidFill>
                      <a:schemeClr val="lt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76;p1">
                  <a:extLst>
                    <a:ext uri="{FF2B5EF4-FFF2-40B4-BE49-F238E27FC236}">
                      <a16:creationId xmlns:a16="http://schemas.microsoft.com/office/drawing/2014/main" id="{AE6BDA4A-11E8-4F36-8B7C-D27B02F6FFA9}"/>
                    </a:ext>
                  </a:extLst>
                </p:cNvPr>
                <p:cNvSpPr/>
                <p:nvPr/>
              </p:nvSpPr>
              <p:spPr>
                <a:xfrm>
                  <a:off x="2552645" y="4349750"/>
                  <a:ext cx="438316" cy="479952"/>
                </a:xfrm>
                <a:prstGeom prst="mathMultiply">
                  <a:avLst>
                    <a:gd name="adj1" fmla="val 2352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solidFill>
                      <a:schemeClr val="lt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177;p1">
                  <a:extLst>
                    <a:ext uri="{FF2B5EF4-FFF2-40B4-BE49-F238E27FC236}">
                      <a16:creationId xmlns:a16="http://schemas.microsoft.com/office/drawing/2014/main" id="{536CF439-1460-4027-9108-E09244DBBDBD}"/>
                    </a:ext>
                  </a:extLst>
                </p:cNvPr>
                <p:cNvSpPr/>
                <p:nvPr/>
              </p:nvSpPr>
              <p:spPr>
                <a:xfrm>
                  <a:off x="3140801" y="4352100"/>
                  <a:ext cx="438316" cy="479952"/>
                </a:xfrm>
                <a:prstGeom prst="mathMultiply">
                  <a:avLst>
                    <a:gd name="adj1" fmla="val 2352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solidFill>
                      <a:schemeClr val="lt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178;p1">
                  <a:extLst>
                    <a:ext uri="{FF2B5EF4-FFF2-40B4-BE49-F238E27FC236}">
                      <a16:creationId xmlns:a16="http://schemas.microsoft.com/office/drawing/2014/main" id="{905CC26B-A056-48E7-B082-75244EDDA8B4}"/>
                    </a:ext>
                  </a:extLst>
                </p:cNvPr>
                <p:cNvSpPr/>
                <p:nvPr/>
              </p:nvSpPr>
              <p:spPr>
                <a:xfrm>
                  <a:off x="4307507" y="4352189"/>
                  <a:ext cx="438316" cy="479952"/>
                </a:xfrm>
                <a:prstGeom prst="mathMultiply">
                  <a:avLst>
                    <a:gd name="adj1" fmla="val 2352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>
                    <a:solidFill>
                      <a:schemeClr val="lt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47" name="Google Shape;179;p1">
              <a:extLst>
                <a:ext uri="{FF2B5EF4-FFF2-40B4-BE49-F238E27FC236}">
                  <a16:creationId xmlns:a16="http://schemas.microsoft.com/office/drawing/2014/main" id="{FDA06464-5F87-4660-932F-0144004831F1}"/>
                </a:ext>
              </a:extLst>
            </p:cNvPr>
            <p:cNvCxnSpPr/>
            <p:nvPr/>
          </p:nvCxnSpPr>
          <p:spPr>
            <a:xfrm>
              <a:off x="582214" y="3633198"/>
              <a:ext cx="1692094" cy="0"/>
            </a:xfrm>
            <a:prstGeom prst="straightConnector1">
              <a:avLst/>
            </a:prstGeom>
            <a:noFill/>
            <a:ln w="38100" cap="flat" cmpd="sng">
              <a:solidFill>
                <a:srgbClr val="BA135D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8" name="Google Shape;180;p1">
              <a:extLst>
                <a:ext uri="{FF2B5EF4-FFF2-40B4-BE49-F238E27FC236}">
                  <a16:creationId xmlns:a16="http://schemas.microsoft.com/office/drawing/2014/main" id="{C317CE94-29D4-4C36-9058-86F2ABDDC5E8}"/>
                </a:ext>
              </a:extLst>
            </p:cNvPr>
            <p:cNvSpPr txBox="1"/>
            <p:nvPr/>
          </p:nvSpPr>
          <p:spPr>
            <a:xfrm>
              <a:off x="477221" y="3208758"/>
              <a:ext cx="1141517" cy="41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BA135D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Access</a:t>
              </a:r>
              <a:endParaRPr sz="1600" b="1" dirty="0">
                <a:solidFill>
                  <a:srgbClr val="BA135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49" name="Google Shape;181;p1">
              <a:extLst>
                <a:ext uri="{FF2B5EF4-FFF2-40B4-BE49-F238E27FC236}">
                  <a16:creationId xmlns:a16="http://schemas.microsoft.com/office/drawing/2014/main" id="{88354CB5-FDCD-40D1-B0E2-842CB81571FB}"/>
                </a:ext>
              </a:extLst>
            </p:cNvPr>
            <p:cNvSpPr txBox="1"/>
            <p:nvPr/>
          </p:nvSpPr>
          <p:spPr>
            <a:xfrm>
              <a:off x="1442215" y="1653581"/>
              <a:ext cx="1464854" cy="41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DRAM Bank</a:t>
              </a:r>
              <a:endParaRPr sz="1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</p:grpSp>
      <p:sp>
        <p:nvSpPr>
          <p:cNvPr id="86" name="슬라이드 번호 개체 틀 85">
            <a:extLst>
              <a:ext uri="{FF2B5EF4-FFF2-40B4-BE49-F238E27FC236}">
                <a16:creationId xmlns:a16="http://schemas.microsoft.com/office/drawing/2014/main" id="{22A34093-E4CB-491B-A40E-843F4BC6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4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2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3"/>
    </mc:Choice>
    <mc:Fallback xmlns="">
      <p:transition spd="slow" advTm="19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C5C40C-9CB9-44FC-9648-EE2312318B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Why is </a:t>
            </a:r>
            <a:r>
              <a:rPr lang="en-US" altLang="ko-KR" dirty="0" err="1"/>
              <a:t>RowHammer</a:t>
            </a:r>
            <a:r>
              <a:rPr lang="en-US" altLang="ko-KR" dirty="0"/>
              <a:t> crucial to solve?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7FA1C-2F9F-40A1-9BEF-721A6BA1E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8616144" cy="54835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RowHammer</a:t>
            </a:r>
            <a:r>
              <a:rPr lang="en-US" altLang="ko-KR" dirty="0"/>
              <a:t> can be used to make </a:t>
            </a:r>
            <a:r>
              <a:rPr lang="en-US" altLang="ko-KR" dirty="0">
                <a:solidFill>
                  <a:srgbClr val="C0504D"/>
                </a:solidFill>
              </a:rPr>
              <a:t>malicious application</a:t>
            </a:r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en-US" altLang="ko-KR" dirty="0">
                <a:solidFill>
                  <a:srgbClr val="C0504D"/>
                </a:solidFill>
              </a:rPr>
              <a:t>Security problem</a:t>
            </a:r>
          </a:p>
          <a:p>
            <a:pPr lvl="1">
              <a:buFontTx/>
              <a:buChar char="-"/>
            </a:pPr>
            <a:r>
              <a:rPr lang="en-US" altLang="ko-KR" dirty="0"/>
              <a:t>Ex) </a:t>
            </a:r>
            <a:r>
              <a:rPr lang="en-US" altLang="ko-KR" dirty="0">
                <a:solidFill>
                  <a:srgbClr val="C0504D"/>
                </a:solidFill>
              </a:rPr>
              <a:t>Gains kernel privileges</a:t>
            </a:r>
            <a:r>
              <a:rPr lang="en-US" altLang="ko-KR" dirty="0"/>
              <a:t> on x86-64 Linux [Mark+, 2015]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ko-KR" dirty="0"/>
              <a:t>As  DRAM process technology </a:t>
            </a:r>
            <a:r>
              <a:rPr lang="en-US" altLang="ko-KR" dirty="0">
                <a:solidFill>
                  <a:srgbClr val="7200DA"/>
                </a:solidFill>
              </a:rPr>
              <a:t>scales down, </a:t>
            </a:r>
            <a:r>
              <a:rPr lang="en-US" altLang="ko-KR" dirty="0" err="1"/>
              <a:t>RowHammer</a:t>
            </a:r>
            <a:r>
              <a:rPr lang="en-US" altLang="ko-KR" dirty="0"/>
              <a:t> is </a:t>
            </a:r>
            <a:r>
              <a:rPr lang="en-US" altLang="ko-KR" dirty="0">
                <a:solidFill>
                  <a:srgbClr val="7200DA"/>
                </a:solidFill>
              </a:rPr>
              <a:t>getting worse</a:t>
            </a:r>
          </a:p>
          <a:p>
            <a:pPr lvl="1">
              <a:buFontTx/>
              <a:buChar char="-"/>
            </a:pPr>
            <a:r>
              <a:rPr lang="en-US" altLang="ko-KR" dirty="0" err="1">
                <a:solidFill>
                  <a:srgbClr val="7200DA"/>
                </a:solidFill>
              </a:rPr>
              <a:t>RowHammer</a:t>
            </a:r>
            <a:r>
              <a:rPr lang="en-US" altLang="ko-KR" dirty="0">
                <a:solidFill>
                  <a:srgbClr val="7200DA"/>
                </a:solidFill>
              </a:rPr>
              <a:t> threshold (RH threshold) gets low</a:t>
            </a:r>
          </a:p>
          <a:p>
            <a:pPr lvl="2">
              <a:buFontTx/>
              <a:buChar char="-"/>
            </a:pPr>
            <a:r>
              <a:rPr lang="en-US" altLang="ko-KR" dirty="0">
                <a:solidFill>
                  <a:srgbClr val="7200DA"/>
                </a:solidFill>
              </a:rPr>
              <a:t>Multiple aggressor rows </a:t>
            </a:r>
            <a:r>
              <a:rPr lang="en-US" altLang="ko-KR" dirty="0"/>
              <a:t>can be attacked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en-US" altLang="ko-KR" dirty="0">
                <a:solidFill>
                  <a:srgbClr val="7200DA"/>
                </a:solidFill>
              </a:rPr>
              <a:t>Get complicated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New attack patterns have been being introduced</a:t>
            </a:r>
          </a:p>
          <a:p>
            <a:pPr lvl="1">
              <a:buFontTx/>
              <a:buChar char="-"/>
            </a:pPr>
            <a:r>
              <a:rPr lang="en-US" altLang="ko-KR" dirty="0"/>
              <a:t>Ex) </a:t>
            </a:r>
            <a:r>
              <a:rPr lang="en-US" altLang="ko-KR" dirty="0">
                <a:solidFill>
                  <a:srgbClr val="0D7377"/>
                </a:solidFill>
              </a:rPr>
              <a:t>Double-sided attack, Half-Double attack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C544C-7C6B-42CB-A936-07F3DE6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5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8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88"/>
    </mc:Choice>
    <mc:Fallback xmlns="">
      <p:transition spd="slow" advTm="55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00CC18-AB49-4BED-AEA2-51ECA7980B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Attack Scenarios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E2A83-07AA-47C9-A6AF-6370D22004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5020529" cy="5258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Double-sided attack</a:t>
            </a:r>
          </a:p>
          <a:p>
            <a:pPr lvl="1"/>
            <a:r>
              <a:rPr lang="en-US" altLang="ko-KR" dirty="0"/>
              <a:t>Makes </a:t>
            </a:r>
            <a:r>
              <a:rPr lang="en-US" altLang="ko-KR" dirty="0">
                <a:solidFill>
                  <a:srgbClr val="C00000"/>
                </a:solidFill>
              </a:rPr>
              <a:t>the victim row between two aggressor rows </a:t>
            </a:r>
            <a:r>
              <a:rPr lang="en-US" altLang="ko-KR" dirty="0"/>
              <a:t>more vulnerable to </a:t>
            </a:r>
            <a:r>
              <a:rPr lang="en-US" altLang="ko-KR" dirty="0" err="1"/>
              <a:t>RowHammer</a:t>
            </a:r>
            <a:r>
              <a:rPr lang="en-US" altLang="ko-KR" dirty="0"/>
              <a:t> attacks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Attack using multiple aggressor rows</a:t>
            </a:r>
          </a:p>
          <a:p>
            <a:pPr lvl="1"/>
            <a:r>
              <a:rPr lang="en-US" altLang="ko-KR" dirty="0">
                <a:solidFill>
                  <a:srgbClr val="7200DA"/>
                </a:solidFill>
              </a:rPr>
              <a:t>Complicate </a:t>
            </a:r>
            <a:r>
              <a:rPr lang="en-US" altLang="ko-KR" dirty="0" err="1">
                <a:solidFill>
                  <a:srgbClr val="7200DA"/>
                </a:solidFill>
              </a:rPr>
              <a:t>RowHamer</a:t>
            </a:r>
            <a:r>
              <a:rPr lang="en-US" altLang="ko-KR" dirty="0">
                <a:solidFill>
                  <a:srgbClr val="7200DA"/>
                </a:solidFill>
              </a:rPr>
              <a:t> attack </a:t>
            </a:r>
            <a:r>
              <a:rPr lang="en-US" altLang="ko-KR" dirty="0"/>
              <a:t>can be made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FBE2C-AA72-4D38-B8F7-3EACCDEA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119787-30D9-44C3-9B75-CCF507AB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08919"/>
              </p:ext>
            </p:extLst>
          </p:nvPr>
        </p:nvGraphicFramePr>
        <p:xfrm>
          <a:off x="5769285" y="1009291"/>
          <a:ext cx="2404110" cy="238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110">
                  <a:extLst>
                    <a:ext uri="{9D8B030D-6E8A-4147-A177-3AD203B41FA5}">
                      <a16:colId xmlns:a16="http://schemas.microsoft.com/office/drawing/2014/main" val="355992810"/>
                    </a:ext>
                  </a:extLst>
                </a:gridCol>
              </a:tblGrid>
              <a:tr h="34032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97B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38594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VICTIM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D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02033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AGGRESSOR ROW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78278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VICTIM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D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501768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AGGRESSOR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80891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VICTIM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D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829356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97B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152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E8B6E94-8635-4FB1-A660-EFEC7D89D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64522"/>
              </p:ext>
            </p:extLst>
          </p:nvPr>
        </p:nvGraphicFramePr>
        <p:xfrm>
          <a:off x="5757093" y="3640505"/>
          <a:ext cx="2404110" cy="306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110">
                  <a:extLst>
                    <a:ext uri="{9D8B030D-6E8A-4147-A177-3AD203B41FA5}">
                      <a16:colId xmlns:a16="http://schemas.microsoft.com/office/drawing/2014/main" val="355992810"/>
                    </a:ext>
                  </a:extLst>
                </a:gridCol>
              </a:tblGrid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7B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38594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VICTIM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D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02033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AGGRESSOR ROW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78278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VICTIM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D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501768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AGGRESSOR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80891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VICTIM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D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829356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7B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15249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VICTIM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D7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507812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AGGRESSOR ROW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26245"/>
                  </a:ext>
                </a:extLst>
              </a:tr>
            </a:tbl>
          </a:graphicData>
        </a:graphic>
      </p:graphicFrame>
      <p:sp>
        <p:nvSpPr>
          <p:cNvPr id="22" name="번개 21">
            <a:extLst>
              <a:ext uri="{FF2B5EF4-FFF2-40B4-BE49-F238E27FC236}">
                <a16:creationId xmlns:a16="http://schemas.microsoft.com/office/drawing/2014/main" id="{40804EF4-BD83-4C5E-A945-77162C7CCF04}"/>
              </a:ext>
            </a:extLst>
          </p:cNvPr>
          <p:cNvSpPr/>
          <p:nvPr/>
        </p:nvSpPr>
        <p:spPr>
          <a:xfrm>
            <a:off x="5333070" y="2029653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번개 22">
            <a:extLst>
              <a:ext uri="{FF2B5EF4-FFF2-40B4-BE49-F238E27FC236}">
                <a16:creationId xmlns:a16="http://schemas.microsoft.com/office/drawing/2014/main" id="{2E95D7D2-9618-403B-8784-629E7D2831E3}"/>
              </a:ext>
            </a:extLst>
          </p:cNvPr>
          <p:cNvSpPr/>
          <p:nvPr/>
        </p:nvSpPr>
        <p:spPr>
          <a:xfrm>
            <a:off x="5289890" y="1300547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번개 23">
            <a:extLst>
              <a:ext uri="{FF2B5EF4-FFF2-40B4-BE49-F238E27FC236}">
                <a16:creationId xmlns:a16="http://schemas.microsoft.com/office/drawing/2014/main" id="{930E0C51-39CE-437F-A2EA-E9A5EEBD81FA}"/>
              </a:ext>
            </a:extLst>
          </p:cNvPr>
          <p:cNvSpPr/>
          <p:nvPr/>
        </p:nvSpPr>
        <p:spPr>
          <a:xfrm>
            <a:off x="5343894" y="2684513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번개 24">
            <a:extLst>
              <a:ext uri="{FF2B5EF4-FFF2-40B4-BE49-F238E27FC236}">
                <a16:creationId xmlns:a16="http://schemas.microsoft.com/office/drawing/2014/main" id="{D0636A52-99B2-426E-9E48-7A27C14986BF}"/>
              </a:ext>
            </a:extLst>
          </p:cNvPr>
          <p:cNvSpPr/>
          <p:nvPr/>
        </p:nvSpPr>
        <p:spPr>
          <a:xfrm>
            <a:off x="5098624" y="2029653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B04F710-A419-43BA-A341-13C4C82998F5}"/>
              </a:ext>
            </a:extLst>
          </p:cNvPr>
          <p:cNvSpPr/>
          <p:nvPr/>
        </p:nvSpPr>
        <p:spPr>
          <a:xfrm>
            <a:off x="5098624" y="1942277"/>
            <a:ext cx="3510986" cy="4802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번개 27">
            <a:extLst>
              <a:ext uri="{FF2B5EF4-FFF2-40B4-BE49-F238E27FC236}">
                <a16:creationId xmlns:a16="http://schemas.microsoft.com/office/drawing/2014/main" id="{60BE0729-20FC-4716-A2FE-2D02A3C3CE25}"/>
              </a:ext>
            </a:extLst>
          </p:cNvPr>
          <p:cNvSpPr/>
          <p:nvPr/>
        </p:nvSpPr>
        <p:spPr>
          <a:xfrm>
            <a:off x="5273874" y="3914618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번개 28">
            <a:extLst>
              <a:ext uri="{FF2B5EF4-FFF2-40B4-BE49-F238E27FC236}">
                <a16:creationId xmlns:a16="http://schemas.microsoft.com/office/drawing/2014/main" id="{24CFCFC7-9091-4720-8B3D-8AF8366FB62C}"/>
              </a:ext>
            </a:extLst>
          </p:cNvPr>
          <p:cNvSpPr/>
          <p:nvPr/>
        </p:nvSpPr>
        <p:spPr>
          <a:xfrm>
            <a:off x="5327878" y="5298584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번개 29">
            <a:extLst>
              <a:ext uri="{FF2B5EF4-FFF2-40B4-BE49-F238E27FC236}">
                <a16:creationId xmlns:a16="http://schemas.microsoft.com/office/drawing/2014/main" id="{FCCD3DD6-313F-4CC6-914F-ED6D5EC019F7}"/>
              </a:ext>
            </a:extLst>
          </p:cNvPr>
          <p:cNvSpPr/>
          <p:nvPr/>
        </p:nvSpPr>
        <p:spPr>
          <a:xfrm>
            <a:off x="5082608" y="4643724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번개 30">
            <a:extLst>
              <a:ext uri="{FF2B5EF4-FFF2-40B4-BE49-F238E27FC236}">
                <a16:creationId xmlns:a16="http://schemas.microsoft.com/office/drawing/2014/main" id="{7596B7A3-EA43-4583-998B-32E62D804B99}"/>
              </a:ext>
            </a:extLst>
          </p:cNvPr>
          <p:cNvSpPr/>
          <p:nvPr/>
        </p:nvSpPr>
        <p:spPr>
          <a:xfrm>
            <a:off x="5289504" y="4636348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번개 31">
            <a:extLst>
              <a:ext uri="{FF2B5EF4-FFF2-40B4-BE49-F238E27FC236}">
                <a16:creationId xmlns:a16="http://schemas.microsoft.com/office/drawing/2014/main" id="{3CE88C27-10AF-423B-86CE-4348F48B6400}"/>
              </a:ext>
            </a:extLst>
          </p:cNvPr>
          <p:cNvSpPr/>
          <p:nvPr/>
        </p:nvSpPr>
        <p:spPr>
          <a:xfrm>
            <a:off x="5343894" y="5960820"/>
            <a:ext cx="324391" cy="236803"/>
          </a:xfrm>
          <a:prstGeom prst="lightningBol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3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BAFD-E4A4-428B-9C1B-0EAE02453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Background</a:t>
            </a:r>
          </a:p>
          <a:p>
            <a:r>
              <a:rPr lang="en-US" altLang="ko-KR" dirty="0"/>
              <a:t>Existing Solutions</a:t>
            </a: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Motivation&amp;Goal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 err="1">
                <a:solidFill>
                  <a:srgbClr val="0E4A84">
                    <a:alpha val="30000"/>
                  </a:srgbClr>
                </a:solidFill>
              </a:rPr>
              <a:t>HammerFilter</a:t>
            </a:r>
            <a:endParaRPr lang="en-US" altLang="ko-KR" dirty="0">
              <a:solidFill>
                <a:srgbClr val="0E4A84">
                  <a:alpha val="30000"/>
                </a:srgbClr>
              </a:solidFill>
            </a:endParaRP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Experimental Methodology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Evaluation</a:t>
            </a:r>
          </a:p>
          <a:p>
            <a:r>
              <a:rPr lang="en-US" altLang="ko-KR" dirty="0">
                <a:solidFill>
                  <a:srgbClr val="0E4A84">
                    <a:alpha val="30000"/>
                  </a:srgb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6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3"/>
    </mc:Choice>
    <mc:Fallback xmlns="">
      <p:transition spd="slow" advTm="48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9FA05E7-F67E-4008-A337-04CDBCF946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Hardware-based Protection 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BF552-847C-4010-994D-C315EE893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Probabilistic methods:</a:t>
            </a:r>
          </a:p>
          <a:p>
            <a:pPr lvl="1"/>
            <a:r>
              <a:rPr lang="en-US" altLang="ko-KR" dirty="0"/>
              <a:t>Perform additional refreshes with </a:t>
            </a:r>
            <a:r>
              <a:rPr lang="en-US" altLang="ko-KR" u="sng" dirty="0"/>
              <a:t>a certain probability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altLang="ko-KR" dirty="0">
                <a:solidFill>
                  <a:srgbClr val="3F72AF"/>
                </a:solidFill>
              </a:rPr>
              <a:t>Can be implemented with simple hardware circuit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altLang="ko-KR" dirty="0">
                <a:solidFill>
                  <a:srgbClr val="C0504D"/>
                </a:solidFill>
              </a:rPr>
              <a:t>Have </a:t>
            </a:r>
            <a:r>
              <a:rPr lang="en-US" altLang="ko-KR" u="sng" dirty="0">
                <a:solidFill>
                  <a:srgbClr val="C0504D"/>
                </a:solidFill>
              </a:rPr>
              <a:t>low protection performance </a:t>
            </a:r>
          </a:p>
          <a:p>
            <a:pPr marL="0" indent="0">
              <a:buNone/>
            </a:pPr>
            <a:r>
              <a:rPr lang="en-US" altLang="ko-KR" b="1" dirty="0"/>
              <a:t>Counter-based methods:</a:t>
            </a:r>
          </a:p>
          <a:p>
            <a:pPr lvl="1"/>
            <a:r>
              <a:rPr lang="en-US" altLang="ko-KR" dirty="0"/>
              <a:t>Keep track of every aggressor rows </a:t>
            </a:r>
            <a:r>
              <a:rPr lang="en-US" altLang="ko-KR" u="sng" dirty="0"/>
              <a:t>using counters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altLang="ko-KR" dirty="0">
                <a:solidFill>
                  <a:srgbClr val="3F72AF"/>
                </a:solidFill>
              </a:rPr>
              <a:t>Guarantee protection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altLang="ko-KR" dirty="0">
                <a:solidFill>
                  <a:srgbClr val="C0504D"/>
                </a:solidFill>
              </a:rPr>
              <a:t>Suffer from </a:t>
            </a:r>
            <a:r>
              <a:rPr lang="en-US" altLang="ko-KR" u="sng" dirty="0">
                <a:solidFill>
                  <a:srgbClr val="C0504D"/>
                </a:solidFill>
              </a:rPr>
              <a:t>considerate area overhead </a:t>
            </a:r>
            <a:r>
              <a:rPr lang="en-US" altLang="ko-KR" dirty="0">
                <a:solidFill>
                  <a:srgbClr val="C0504D"/>
                </a:solidFill>
              </a:rPr>
              <a:t>or </a:t>
            </a:r>
            <a:r>
              <a:rPr lang="en-US" altLang="ko-KR" u="sng" dirty="0">
                <a:solidFill>
                  <a:srgbClr val="C0504D"/>
                </a:solidFill>
              </a:rPr>
              <a:t>extreme additional refreshes (related with performance overhead)</a:t>
            </a:r>
            <a:r>
              <a:rPr lang="en-US" altLang="ko-KR" dirty="0">
                <a:solidFill>
                  <a:srgbClr val="C0504D"/>
                </a:solidFill>
              </a:rPr>
              <a:t> or even both </a:t>
            </a:r>
          </a:p>
          <a:p>
            <a:pPr lvl="2">
              <a:buFont typeface="Calibri" panose="020F0502020204030204" pitchFamily="34" charset="0"/>
              <a:buChar char="-"/>
            </a:pPr>
            <a:endParaRPr lang="en-US" altLang="ko-KR" dirty="0"/>
          </a:p>
          <a:p>
            <a:pPr lvl="2">
              <a:buFont typeface="Calibri" panose="020F0502020204030204" pitchFamily="34" charset="0"/>
              <a:buChar char="-"/>
            </a:pPr>
            <a:endParaRPr lang="en-US" altLang="ko-KR" dirty="0"/>
          </a:p>
          <a:p>
            <a:pPr lvl="2">
              <a:buFont typeface="Calibri" panose="020F0502020204030204" pitchFamily="34" charset="0"/>
              <a:buChar char="-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AB6D6-30A1-493A-BD48-7E6DC9BD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8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3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95"/>
    </mc:Choice>
    <mc:Fallback xmlns="">
      <p:transition spd="slow" advTm="40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0E55AB-C3B6-4D8F-B16E-C2C6531A77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Previous Probabilistic 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3ECF6-C84E-45E2-AC43-ED070E7543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556" y="1009291"/>
            <a:ext cx="8616144" cy="154524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They still </a:t>
            </a:r>
            <a:r>
              <a:rPr lang="en-US" altLang="ko-KR" sz="2400" dirty="0">
                <a:solidFill>
                  <a:srgbClr val="FF00F5"/>
                </a:solidFill>
              </a:rPr>
              <a:t>cannot prevent </a:t>
            </a:r>
            <a:r>
              <a:rPr lang="en-US" altLang="ko-KR" sz="2400" dirty="0"/>
              <a:t>well in </a:t>
            </a:r>
            <a:r>
              <a:rPr lang="en-US" altLang="ko-KR" sz="2400" dirty="0">
                <a:solidFill>
                  <a:srgbClr val="FF00F5"/>
                </a:solidFill>
              </a:rPr>
              <a:t>the complicate attack</a:t>
            </a:r>
          </a:p>
          <a:p>
            <a:pPr lvl="1">
              <a:buFontTx/>
              <a:buChar char="-"/>
            </a:pPr>
            <a:r>
              <a:rPr lang="en-US" altLang="ko-KR" sz="1800" dirty="0">
                <a:solidFill>
                  <a:srgbClr val="FF00F5"/>
                </a:solidFill>
              </a:rPr>
              <a:t>PARA </a:t>
            </a:r>
            <a:r>
              <a:rPr lang="en-US" altLang="ko-KR" sz="1800" dirty="0">
                <a:solidFill>
                  <a:prstClr val="black"/>
                </a:solidFill>
              </a:rPr>
              <a:t>[Kim+, ISCA’14], </a:t>
            </a:r>
            <a:r>
              <a:rPr lang="en-US" altLang="ko-KR" sz="1800" dirty="0" err="1">
                <a:solidFill>
                  <a:srgbClr val="FF00F5"/>
                </a:solidFill>
              </a:rPr>
              <a:t>MRLoc</a:t>
            </a:r>
            <a:r>
              <a:rPr lang="en-US" altLang="ko-KR" sz="1800" dirty="0">
                <a:solidFill>
                  <a:srgbClr val="FF00F5"/>
                </a:solidFill>
              </a:rPr>
              <a:t> </a:t>
            </a:r>
            <a:r>
              <a:rPr lang="en-US" altLang="ko-KR" sz="1800" dirty="0">
                <a:solidFill>
                  <a:prstClr val="black"/>
                </a:solidFill>
              </a:rPr>
              <a:t>[You+, DAC’19], and </a:t>
            </a:r>
            <a:r>
              <a:rPr lang="en-US" altLang="ko-KR" sz="1800" dirty="0" err="1">
                <a:solidFill>
                  <a:srgbClr val="FF00F5"/>
                </a:solidFill>
              </a:rPr>
              <a:t>PRoHIT</a:t>
            </a:r>
            <a:r>
              <a:rPr lang="en-US" altLang="ko-KR" sz="1800" dirty="0">
                <a:solidFill>
                  <a:srgbClr val="FF00F5"/>
                </a:solidFill>
              </a:rPr>
              <a:t> </a:t>
            </a:r>
            <a:r>
              <a:rPr lang="en-US" altLang="ko-KR" sz="1800" dirty="0">
                <a:solidFill>
                  <a:prstClr val="black"/>
                </a:solidFill>
              </a:rPr>
              <a:t>[Son, DAC’17]</a:t>
            </a:r>
            <a:endParaRPr lang="en-US" altLang="ko-KR" sz="1800" dirty="0">
              <a:solidFill>
                <a:srgbClr val="FF00F5"/>
              </a:solidFill>
            </a:endParaRPr>
          </a:p>
          <a:p>
            <a:endParaRPr lang="en-US" altLang="ko-KR" dirty="0">
              <a:solidFill>
                <a:srgbClr val="FF00F5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2EBCF40-E3A3-41CE-9367-F0AB07E11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561714"/>
              </p:ext>
            </p:extLst>
          </p:nvPr>
        </p:nvGraphicFramePr>
        <p:xfrm>
          <a:off x="1975861" y="2790344"/>
          <a:ext cx="5048088" cy="315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6DB629-C55D-48B7-BA22-2FB8ABEDDC23}"/>
              </a:ext>
            </a:extLst>
          </p:cNvPr>
          <p:cNvSpPr txBox="1"/>
          <p:nvPr/>
        </p:nvSpPr>
        <p:spPr>
          <a:xfrm>
            <a:off x="3196216" y="5781124"/>
            <a:ext cx="310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F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of aggressor rows increases</a:t>
            </a:r>
            <a:endParaRPr lang="ko-KR" altLang="en-US" dirty="0">
              <a:solidFill>
                <a:srgbClr val="FF00F5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7B2A35-7A08-4129-8E4A-AC4AB423719B}"/>
              </a:ext>
            </a:extLst>
          </p:cNvPr>
          <p:cNvCxnSpPr/>
          <p:nvPr/>
        </p:nvCxnSpPr>
        <p:spPr>
          <a:xfrm>
            <a:off x="2677825" y="5781124"/>
            <a:ext cx="4082472" cy="0"/>
          </a:xfrm>
          <a:prstGeom prst="straightConnector1">
            <a:avLst/>
          </a:prstGeom>
          <a:ln w="38100">
            <a:solidFill>
              <a:srgbClr val="FF00F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3CFD55-5DA9-4D7E-AC8E-C53871EA902B}"/>
              </a:ext>
            </a:extLst>
          </p:cNvPr>
          <p:cNvCxnSpPr>
            <a:cxnSpLocks/>
          </p:cNvCxnSpPr>
          <p:nvPr/>
        </p:nvCxnSpPr>
        <p:spPr>
          <a:xfrm>
            <a:off x="4039611" y="3363631"/>
            <a:ext cx="0" cy="565666"/>
          </a:xfrm>
          <a:prstGeom prst="straightConnector1">
            <a:avLst/>
          </a:prstGeom>
          <a:ln w="28575">
            <a:solidFill>
              <a:srgbClr val="7200DA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ECB3E2-6F0C-4F65-95DF-4EB2485A06A2}"/>
              </a:ext>
            </a:extLst>
          </p:cNvPr>
          <p:cNvSpPr txBox="1"/>
          <p:nvPr/>
        </p:nvSpPr>
        <p:spPr>
          <a:xfrm>
            <a:off x="4058661" y="3461798"/>
            <a:ext cx="310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800080"/>
                </a:highlight>
                <a:latin typeface="Cambria" panose="02040503050406030204" pitchFamily="18" charset="0"/>
              </a:rPr>
              <a:t>Cannot mitigate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800080"/>
                </a:highlight>
                <a:latin typeface="Cambria" panose="02040503050406030204" pitchFamily="18" charset="0"/>
              </a:rPr>
              <a:t>RowHammer</a:t>
            </a:r>
            <a:r>
              <a:rPr lang="en-US" altLang="ko-KR" dirty="0">
                <a:solidFill>
                  <a:schemeClr val="bg1"/>
                </a:solidFill>
                <a:highlight>
                  <a:srgbClr val="800080"/>
                </a:highlight>
                <a:latin typeface="Cambria" panose="02040503050406030204" pitchFamily="18" charset="0"/>
              </a:rPr>
              <a:t> </a:t>
            </a:r>
            <a:endParaRPr lang="ko-KR" altLang="en-US" dirty="0">
              <a:solidFill>
                <a:schemeClr val="bg1"/>
              </a:solidFill>
              <a:highlight>
                <a:srgbClr val="800080"/>
              </a:highlight>
              <a:latin typeface="Cambria" panose="020405030504060302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53CE4-70DB-44A7-BE3E-8AF0183A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B546-3D7C-43D8-94DB-0259A3A26709}" type="slidenum">
              <a:rPr lang="ko-KR" altLang="en-US" smtClean="0"/>
              <a:t>9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1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96"/>
    </mc:Choice>
    <mc:Fallback xmlns="">
      <p:transition spd="slow" advTm="27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7|8|7.2|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2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8.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5696</TotalTime>
  <Words>1081</Words>
  <Application>Microsoft Office PowerPoint</Application>
  <PresentationFormat>On-screen Show (4:3)</PresentationFormat>
  <Paragraphs>289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</vt:lpstr>
      <vt:lpstr>Cambria Math</vt:lpstr>
      <vt:lpstr>Wingdings</vt:lpstr>
      <vt:lpstr>Office 테마</vt:lpstr>
      <vt:lpstr>Acrobat Document</vt:lpstr>
      <vt:lpstr>PAPER ID: 282 HammerFilter: Robust Protection and Low Hardware Overhead Method for RowHammer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Dongik Jeon</dc:creator>
  <cp:lastModifiedBy>WooJeonghyun</cp:lastModifiedBy>
  <cp:revision>234</cp:revision>
  <dcterms:created xsi:type="dcterms:W3CDTF">2016-03-15T12:07:48Z</dcterms:created>
  <dcterms:modified xsi:type="dcterms:W3CDTF">2022-01-21T11:31:31Z</dcterms:modified>
</cp:coreProperties>
</file>