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6cc51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6cc51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64f8d8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64f8d8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1e78856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1e78856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764f8d8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764f8d8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764f8d83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764f8d83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64f8d8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764f8d8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l6ar9xEqOrvwlKfkS2ielmdALB3L6d2H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7.png"/><Relationship Id="rId10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Elastic Rod Simulation of Shoelace Knots and Strength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Midterm Update</a:t>
            </a:r>
            <a:endParaRPr i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Esther Gérard, Evelyn Kim, Noah Shamsai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Problem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3315175"/>
            <a:ext cx="27908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1954025"/>
            <a:ext cx="1959775" cy="13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7925" y="1988750"/>
            <a:ext cx="2146147" cy="1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33" y="1057250"/>
            <a:ext cx="2426825" cy="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120475" y="4362025"/>
            <a:ext cx="300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https://www.fieggen.com/shoelace/standardknot.htm</a:t>
            </a:r>
            <a:endParaRPr sz="400"/>
          </a:p>
        </p:txBody>
      </p:sp>
      <p:sp>
        <p:nvSpPr>
          <p:cNvPr id="71" name="Google Shape;71;p14"/>
          <p:cNvSpPr txBox="1"/>
          <p:nvPr/>
        </p:nvSpPr>
        <p:spPr>
          <a:xfrm>
            <a:off x="3623725" y="853150"/>
            <a:ext cx="53340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 Elastic Rods (DER) algorithm with Implicit model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Tying &amp; Untying the knot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Measuring force required to untie reef knot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Effects of shoelace stiffness and friction on knot strength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2576" y="2866127"/>
            <a:ext cx="2721424" cy="9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6117" y="3799435"/>
            <a:ext cx="2467875" cy="11737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741575" y="4921225"/>
            <a:ext cx="291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https://images.app.goo.gl/grqPd8ZQ2AxtSE9i9</a:t>
            </a:r>
            <a:endParaRPr sz="600"/>
          </a:p>
        </p:txBody>
      </p:sp>
      <p:sp>
        <p:nvSpPr>
          <p:cNvPr id="75" name="Google Shape;75;p14"/>
          <p:cNvSpPr txBox="1"/>
          <p:nvPr/>
        </p:nvSpPr>
        <p:spPr>
          <a:xfrm>
            <a:off x="2286000" y="21175"/>
            <a:ext cx="42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41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Video 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138675" y="2631950"/>
            <a:ext cx="13728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138675" y="3095500"/>
            <a:ext cx="23661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Rod radius: 1.6mm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E: 0.18MPa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Poisson: 0.5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dt: 0.01s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tol: 0.001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 gravity, no fluid friction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4" name="Google Shape;84;p15" title="simDER (Ubuntu) 2023-11-20 11-08-1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75" y="1661519"/>
            <a:ext cx="3765125" cy="28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113775" y="177275"/>
            <a:ext cx="331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Base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https://github.com/StructuresComp/rod-contact-sim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775" y="1190882"/>
            <a:ext cx="3765126" cy="90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152468"/>
            <a:ext cx="1339725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00" y="1152476"/>
            <a:ext cx="1843471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853" y="1152475"/>
            <a:ext cx="1700272" cy="1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599" y="1150100"/>
            <a:ext cx="1738900" cy="12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 flipH="1">
            <a:off x="396800" y="1869800"/>
            <a:ext cx="206100" cy="12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843975"/>
            <a:ext cx="1306571" cy="12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6"/>
          <p:cNvCxnSpPr/>
          <p:nvPr/>
        </p:nvCxnSpPr>
        <p:spPr>
          <a:xfrm flipH="1" rot="10800000">
            <a:off x="1407225" y="1327775"/>
            <a:ext cx="168000" cy="9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>
            <a:off x="3248300" y="1663600"/>
            <a:ext cx="206100" cy="13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3189625" y="1541500"/>
            <a:ext cx="206100" cy="12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1" name="Google Shape;1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00900" y="2843975"/>
            <a:ext cx="1156800" cy="12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2991450" y="176285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12750" y="1765225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883575" y="186980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flipH="1" rot="10800000">
            <a:off x="6394800" y="1762850"/>
            <a:ext cx="107100" cy="17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6875125" y="190025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043125" y="182015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086350" y="1765225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683800" y="186980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1151850" y="3019775"/>
            <a:ext cx="145500" cy="13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40325" y="2843975"/>
            <a:ext cx="1519724" cy="12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 flipH="1">
            <a:off x="2403850" y="4052300"/>
            <a:ext cx="182700" cy="13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4140450" y="336525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745525" y="3502525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3924900" y="3502525"/>
            <a:ext cx="450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140450" y="3426450"/>
            <a:ext cx="53400" cy="612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4013425" y="3558150"/>
            <a:ext cx="109800" cy="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2156150" y="3583650"/>
            <a:ext cx="450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327925" y="3502525"/>
            <a:ext cx="450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327925" y="3469175"/>
            <a:ext cx="450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807100" y="3558150"/>
            <a:ext cx="450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1225" y="2843974"/>
            <a:ext cx="1519725" cy="1281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/>
          <p:nvPr/>
        </p:nvCxnSpPr>
        <p:spPr>
          <a:xfrm>
            <a:off x="5890525" y="3700800"/>
            <a:ext cx="92400" cy="14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5761275" y="3620000"/>
            <a:ext cx="132900" cy="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/>
          <p:nvPr/>
        </p:nvSpPr>
        <p:spPr>
          <a:xfrm>
            <a:off x="5935500" y="3558150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746850" y="3594450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935500" y="3514975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812575" y="3594450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02125" y="2816050"/>
            <a:ext cx="1468100" cy="128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/>
          <p:nvPr/>
        </p:nvCxnSpPr>
        <p:spPr>
          <a:xfrm rot="10800000">
            <a:off x="7613625" y="3361500"/>
            <a:ext cx="2700" cy="16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/>
          <p:nvPr/>
        </p:nvSpPr>
        <p:spPr>
          <a:xfrm>
            <a:off x="7583325" y="3619950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7706900" y="3538825"/>
            <a:ext cx="30300" cy="363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11700" y="1159450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008100" y="1159450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193850" y="1159450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243600" y="11594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11700" y="2843975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2008100" y="2843975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540325" y="2843975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421225" y="2854925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7302125" y="2854925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084725"/>
            <a:ext cx="83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successive boundary conditions in displacement to correctly form the knot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storing too much internal energy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challenge: release the previously fixed nodes correctly to obtain a tied reef knot (final step)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the tied reef knot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and record the untying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and comparison to granny knot (which is very similar to reef, the third step has to be done in the opposite direction)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model parameters and knot strength</a:t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525" y="3271225"/>
            <a:ext cx="2557475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750" y="3039088"/>
            <a:ext cx="27908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2645313" y="4209425"/>
            <a:ext cx="68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Reef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5597021" y="4209425"/>
            <a:ext cx="11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Granny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5923507" y="4703625"/>
            <a:ext cx="32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Pictures from https://www.fieggen.com/shoelace/grannyknot.htm</a:t>
            </a:r>
            <a:endParaRPr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