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98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9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1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1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24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0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0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4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1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2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D833-D78E-4F2E-8EC2-15D8FCDE02C4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42C2-9613-4B0B-B745-895AE086B3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00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5307" y="476518"/>
            <a:ext cx="4906851" cy="62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98490" y="656823"/>
            <a:ext cx="4481848" cy="1970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50006" y="2742578"/>
            <a:ext cx="4365938" cy="596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856445" y="3442814"/>
            <a:ext cx="4365938" cy="507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850006" y="1300766"/>
            <a:ext cx="436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Vídeo o foto </a:t>
            </a:r>
          </a:p>
          <a:p>
            <a:pPr algn="ctr"/>
            <a:r>
              <a:rPr lang="es-ES" b="1" dirty="0" smtClean="0"/>
              <a:t>(full </a:t>
            </a:r>
            <a:r>
              <a:rPr lang="es-ES" b="1" dirty="0" err="1" smtClean="0"/>
              <a:t>screen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56445" y="2850386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Premio Emprendedores y Seguridad Vial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56445" y="3566202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III Edición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56445" y="4047449"/>
            <a:ext cx="4365938" cy="507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856445" y="4170837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Participación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56445" y="4663557"/>
            <a:ext cx="4365938" cy="507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856445" y="4786945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Premio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56445" y="5302100"/>
            <a:ext cx="4365938" cy="507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856445" y="5425488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Bases legales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231228" y="476517"/>
            <a:ext cx="4906851" cy="62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875763" y="5993381"/>
            <a:ext cx="4365938" cy="4927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914400" y="6008647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Anteriores ediciones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514563" y="655398"/>
            <a:ext cx="4365938" cy="4927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6553200" y="670664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Calendario Solidario</a:t>
            </a:r>
          </a:p>
        </p:txBody>
      </p:sp>
    </p:spTree>
    <p:extLst>
      <p:ext uri="{BB962C8B-B14F-4D97-AF65-F5344CB8AC3E}">
        <p14:creationId xmlns:p14="http://schemas.microsoft.com/office/powerpoint/2010/main" val="23850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88" y="184665"/>
            <a:ext cx="3594883" cy="17158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43944" y="2137893"/>
            <a:ext cx="35545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Premio Emprendedores</a:t>
            </a:r>
          </a:p>
          <a:p>
            <a:pPr algn="ctr"/>
            <a:r>
              <a:rPr lang="es-ES" sz="1100" dirty="0"/>
              <a:t>Con esta iniciativa, pionera en España, la Fundación persigue el objetivo de estimular la actividad emprendedora en el ámbito de la </a:t>
            </a:r>
            <a:r>
              <a:rPr lang="es-ES" sz="1100" b="1" dirty="0"/>
              <a:t>Seguridad Vial</a:t>
            </a:r>
            <a:r>
              <a:rPr lang="es-ES" sz="1100" dirty="0"/>
              <a:t> y reconocer el compromiso de las personas que luchan contra la siniestralidad en las carreteras.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ES" sz="1100" dirty="0" smtClean="0">
              <a:solidFill>
                <a:srgbClr val="FF0000"/>
              </a:solidFill>
            </a:endParaRPr>
          </a:p>
          <a:p>
            <a:pPr algn="ctr"/>
            <a:r>
              <a:rPr lang="es-ES" dirty="0" smtClean="0">
                <a:solidFill>
                  <a:srgbClr val="FF0000"/>
                </a:solidFill>
              </a:rPr>
              <a:t>III Edición</a:t>
            </a:r>
          </a:p>
          <a:p>
            <a:pPr algn="ctr"/>
            <a:endParaRPr lang="es-ES" dirty="0">
              <a:solidFill>
                <a:srgbClr val="FF0000"/>
              </a:solidFill>
            </a:endParaRPr>
          </a:p>
          <a:p>
            <a:pPr algn="ctr"/>
            <a:endParaRPr lang="es-ES" dirty="0" smtClean="0">
              <a:solidFill>
                <a:srgbClr val="FF0000"/>
              </a:solidFill>
            </a:endParaRPr>
          </a:p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3945" y="3876541"/>
            <a:ext cx="1326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Premio consolidado</a:t>
            </a:r>
          </a:p>
          <a:p>
            <a:pPr algn="ctr"/>
            <a:r>
              <a:rPr lang="es-ES" sz="800" dirty="0" smtClean="0"/>
              <a:t>El proyecto de aceleración para emprendedores en materia de seguridad vial se consolida como un referente en nuestro país.</a:t>
            </a:r>
            <a:endParaRPr lang="es-ES" sz="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911350" y="3876540"/>
            <a:ext cx="13856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Seguridad vial</a:t>
            </a:r>
          </a:p>
          <a:p>
            <a:pPr algn="ctr"/>
            <a:r>
              <a:rPr lang="es-ES" sz="800" dirty="0" smtClean="0"/>
              <a:t>Destinado a emprendedores con proyectos destinados a promover la prevención y la reducción de accidentes de tráfico.</a:t>
            </a:r>
            <a:endParaRPr lang="es-ES" sz="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237874" y="3876540"/>
            <a:ext cx="1411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Plazos</a:t>
            </a:r>
          </a:p>
          <a:p>
            <a:pPr algn="ctr"/>
            <a:r>
              <a:rPr lang="es-ES" sz="800" dirty="0" smtClean="0"/>
              <a:t>Las </a:t>
            </a:r>
            <a:r>
              <a:rPr lang="es-ES" sz="800" dirty="0" err="1" smtClean="0"/>
              <a:t>start</a:t>
            </a:r>
            <a:r>
              <a:rPr lang="es-ES" sz="800" dirty="0" smtClean="0"/>
              <a:t>-up podrán presentar sus candidaturas al Premio Emprendedores durante del 1 al 28 de febrero de 2017.</a:t>
            </a:r>
            <a:endParaRPr lang="es-ES" sz="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551258" y="229970"/>
            <a:ext cx="40053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Participación</a:t>
            </a:r>
          </a:p>
          <a:p>
            <a:pPr algn="ctr"/>
            <a:r>
              <a:rPr lang="es-ES" sz="800" dirty="0" smtClean="0"/>
              <a:t>Podrán optar a la aceleradora, emprendedores de proyectos ya constituidos como sociedad mercantil, que tengan como fin la reducción de accidentes de tráfico y sus consecuencias.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83" y="975497"/>
            <a:ext cx="346075" cy="3460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1" y="975497"/>
            <a:ext cx="344342" cy="34434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81" y="975497"/>
            <a:ext cx="282691" cy="36184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608408" y="1438822"/>
            <a:ext cx="121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participar, es necesario cumplimentar el formulario adjunto</a:t>
            </a:r>
            <a:endParaRPr lang="es-ES" sz="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989978" y="1438822"/>
            <a:ext cx="11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Dirección de envío: premioemprendedores@trescom.es</a:t>
            </a:r>
            <a:endParaRPr lang="es-ES" sz="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528221" y="1438821"/>
            <a:ext cx="11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Más información, disponible en las bases legales del Premio.</a:t>
            </a:r>
            <a:endParaRPr lang="es-ES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43944" y="4868289"/>
            <a:ext cx="40053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Jurado</a:t>
            </a:r>
          </a:p>
          <a:p>
            <a:pPr algn="ctr"/>
            <a:r>
              <a:rPr lang="es-ES" sz="800" dirty="0"/>
              <a:t>El jurado está formado por nueve personalidades del ecosistema emprendedor, la administración pública y la empresa </a:t>
            </a:r>
            <a:r>
              <a:rPr lang="es-ES" sz="800" dirty="0" smtClean="0"/>
              <a:t>privada.</a:t>
            </a:r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55" y="5679105"/>
            <a:ext cx="1578149" cy="73453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851" y="5679105"/>
            <a:ext cx="1578149" cy="73453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7945" y="1555514"/>
            <a:ext cx="333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Ejemplo tomado de www.liferay.com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05111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170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Linea Directa Aseguradora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CIURANA ALOS</dc:creator>
  <cp:lastModifiedBy>BRUNO CIURANA ALOS</cp:lastModifiedBy>
  <cp:revision>9</cp:revision>
  <dcterms:created xsi:type="dcterms:W3CDTF">2017-01-22T07:09:48Z</dcterms:created>
  <dcterms:modified xsi:type="dcterms:W3CDTF">2017-01-22T09:52:20Z</dcterms:modified>
</cp:coreProperties>
</file>