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B7A26-D353-42A6-8788-E967E5773C5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C2F284-291F-485C-A7DA-66AC93722D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Best Practices and Lesson Learned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Team</a:t>
            </a:r>
          </a:p>
          <a:p>
            <a:endParaRPr lang="en-US" dirty="0" smtClean="0"/>
          </a:p>
          <a:p>
            <a:r>
              <a:rPr lang="en-US" dirty="0" smtClean="0"/>
              <a:t>Ameya Joshi</a:t>
            </a:r>
          </a:p>
          <a:p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Pati</a:t>
            </a:r>
            <a:r>
              <a:rPr lang="en-US" dirty="0" err="1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498080" cy="3962400"/>
          </a:xfrm>
        </p:spPr>
        <p:txBody>
          <a:bodyPr/>
          <a:lstStyle/>
          <a:p>
            <a:r>
              <a:rPr lang="en-US" dirty="0" smtClean="0"/>
              <a:t>Reducing complexity</a:t>
            </a:r>
          </a:p>
          <a:p>
            <a:r>
              <a:rPr lang="en-US" dirty="0" smtClean="0"/>
              <a:t>Using lightweight resources</a:t>
            </a:r>
          </a:p>
          <a:p>
            <a:r>
              <a:rPr lang="en-US" dirty="0" smtClean="0"/>
              <a:t>Agile development</a:t>
            </a:r>
          </a:p>
          <a:p>
            <a:endParaRPr lang="en-US" dirty="0"/>
          </a:p>
          <a:p>
            <a:r>
              <a:rPr lang="en-US" dirty="0" smtClean="0"/>
              <a:t>Planning/Estimation</a:t>
            </a:r>
          </a:p>
          <a:p>
            <a:r>
              <a:rPr lang="en-US" dirty="0" smtClean="0"/>
              <a:t>Team coordination</a:t>
            </a:r>
          </a:p>
        </p:txBody>
      </p:sp>
    </p:spTree>
    <p:extLst>
      <p:ext uri="{BB962C8B-B14F-4D97-AF65-F5344CB8AC3E}">
        <p14:creationId xmlns:p14="http://schemas.microsoft.com/office/powerpoint/2010/main" val="340228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57400"/>
            <a:ext cx="7498080" cy="4191000"/>
          </a:xfrm>
        </p:spPr>
        <p:txBody>
          <a:bodyPr/>
          <a:lstStyle/>
          <a:p>
            <a:r>
              <a:rPr lang="en-US" dirty="0" smtClean="0"/>
              <a:t>Validation could have done using different methods.</a:t>
            </a:r>
          </a:p>
          <a:p>
            <a:r>
              <a:rPr lang="en-US" dirty="0" smtClean="0"/>
              <a:t>Using JSTL libraries in JSPs would increase code and make the project more complex.</a:t>
            </a:r>
          </a:p>
          <a:p>
            <a:r>
              <a:rPr lang="en-US" dirty="0" smtClean="0"/>
              <a:t>Using JavaScript enables code reusability.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lightweight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09800"/>
            <a:ext cx="7498080" cy="4038600"/>
          </a:xfrm>
        </p:spPr>
        <p:txBody>
          <a:bodyPr/>
          <a:lstStyle/>
          <a:p>
            <a:r>
              <a:rPr lang="en-US" dirty="0" smtClean="0"/>
              <a:t>JavaScript was a good choice over JSTL.</a:t>
            </a:r>
          </a:p>
          <a:p>
            <a:r>
              <a:rPr lang="en-US" dirty="0" smtClean="0"/>
              <a:t>Browsers can execute JavaScript without any additional libraries.</a:t>
            </a:r>
          </a:p>
          <a:p>
            <a:r>
              <a:rPr lang="en-US" dirty="0" smtClean="0"/>
              <a:t>Keeps the code lightweight.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3600"/>
            <a:ext cx="7498080" cy="4114800"/>
          </a:xfrm>
        </p:spPr>
        <p:txBody>
          <a:bodyPr/>
          <a:lstStyle/>
          <a:p>
            <a:r>
              <a:rPr lang="en-US" dirty="0" smtClean="0"/>
              <a:t>Development in small tasks.</a:t>
            </a:r>
          </a:p>
          <a:p>
            <a:r>
              <a:rPr lang="en-US" dirty="0" smtClean="0"/>
              <a:t>Unit testing the code task</a:t>
            </a:r>
          </a:p>
          <a:p>
            <a:r>
              <a:rPr lang="en-US" dirty="0" smtClean="0"/>
              <a:t>Integrating the new task</a:t>
            </a:r>
          </a:p>
          <a:p>
            <a:r>
              <a:rPr lang="en-US" dirty="0" smtClean="0"/>
              <a:t>Moving on with new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9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Planning/Estimation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3600"/>
            <a:ext cx="7498080" cy="4114800"/>
          </a:xfrm>
        </p:spPr>
        <p:txBody>
          <a:bodyPr/>
          <a:lstStyle/>
          <a:p>
            <a:r>
              <a:rPr lang="en-US" dirty="0" smtClean="0"/>
              <a:t>Planning what would the target of the team be.</a:t>
            </a:r>
          </a:p>
          <a:p>
            <a:r>
              <a:rPr lang="en-US" dirty="0" smtClean="0"/>
              <a:t>Estimate time for different ideas.</a:t>
            </a:r>
          </a:p>
          <a:p>
            <a:r>
              <a:rPr lang="en-US" dirty="0" smtClean="0"/>
              <a:t>Discussing the tasks vs. time required priorities.</a:t>
            </a:r>
          </a:p>
          <a:p>
            <a:r>
              <a:rPr lang="en-US" dirty="0" smtClean="0"/>
              <a:t>Planning according to time in hand.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61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3600"/>
            <a:ext cx="7498080" cy="4114800"/>
          </a:xfrm>
        </p:spPr>
        <p:txBody>
          <a:bodyPr/>
          <a:lstStyle/>
          <a:p>
            <a:r>
              <a:rPr lang="en-US" dirty="0" smtClean="0"/>
              <a:t>Working as a team.</a:t>
            </a:r>
          </a:p>
          <a:p>
            <a:r>
              <a:rPr lang="en-US" dirty="0" smtClean="0"/>
              <a:t>Coordinating with the team frequently.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3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170</TotalTime>
  <Words>146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Best Practices and Lesson Learned</vt:lpstr>
      <vt:lpstr>Best practices</vt:lpstr>
      <vt:lpstr>Reducing complexity</vt:lpstr>
      <vt:lpstr>Using lightweight resources</vt:lpstr>
      <vt:lpstr>Agile development</vt:lpstr>
      <vt:lpstr>Planning/Estimation</vt:lpstr>
      <vt:lpstr>Team coordination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and Lesson Learned</dc:title>
  <dc:creator>AmeyaCJoshi</dc:creator>
  <cp:lastModifiedBy>AmeyaCJoshi</cp:lastModifiedBy>
  <cp:revision>4</cp:revision>
  <dcterms:created xsi:type="dcterms:W3CDTF">2014-04-02T16:10:36Z</dcterms:created>
  <dcterms:modified xsi:type="dcterms:W3CDTF">2014-04-02T19:01:08Z</dcterms:modified>
</cp:coreProperties>
</file>