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handoutMasterIdLst>
    <p:handoutMasterId r:id="rId12"/>
  </p:handoutMasterIdLst>
  <p:sldIdLst>
    <p:sldId id="262" r:id="rId2"/>
    <p:sldId id="263" r:id="rId3"/>
    <p:sldId id="264" r:id="rId4"/>
    <p:sldId id="270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606" y="-10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4/2/2014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60272" y="5309755"/>
            <a:ext cx="4270663" cy="976744"/>
          </a:xfrm>
        </p:spPr>
        <p:txBody>
          <a:bodyPr/>
          <a:lstStyle/>
          <a:p>
            <a:pPr algn="r"/>
            <a:r>
              <a:rPr lang="en-US" dirty="0" smtClean="0"/>
              <a:t>Jeremy Lerch</a:t>
            </a:r>
          </a:p>
          <a:p>
            <a:pPr algn="r"/>
            <a:r>
              <a:rPr lang="en-US" dirty="0" err="1" smtClean="0"/>
              <a:t>Afshin</a:t>
            </a:r>
            <a:r>
              <a:rPr lang="en-US" dirty="0" smtClean="0"/>
              <a:t> </a:t>
            </a:r>
            <a:r>
              <a:rPr lang="en-US" dirty="0" err="1" smtClean="0"/>
              <a:t>Chaharmahalian</a:t>
            </a:r>
            <a:endParaRPr lang="en-US" dirty="0" smtClean="0"/>
          </a:p>
          <a:p>
            <a:pPr algn="r"/>
            <a:r>
              <a:rPr lang="en-US" dirty="0" smtClean="0"/>
              <a:t>Xiang Cheng</a:t>
            </a:r>
          </a:p>
          <a:p>
            <a:pPr algn="r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and Regression Testing</a:t>
            </a:r>
            <a:br>
              <a:rPr lang="en-US" dirty="0" smtClean="0"/>
            </a:br>
            <a:r>
              <a:rPr lang="en-US" dirty="0" smtClean="0"/>
              <a:t>Lessons Learned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an overview of the lessons learned about integration and regression testing on the </a:t>
            </a:r>
            <a:r>
              <a:rPr lang="en-US" dirty="0" err="1" smtClean="0"/>
              <a:t>ClubUML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to Fix Defects</a:t>
            </a:r>
          </a:p>
          <a:p>
            <a:r>
              <a:rPr lang="en-US" dirty="0" smtClean="0"/>
              <a:t>Static Testing</a:t>
            </a:r>
          </a:p>
          <a:p>
            <a:r>
              <a:rPr lang="en-US" dirty="0" smtClean="0"/>
              <a:t>Writing Good Test Cases</a:t>
            </a:r>
          </a:p>
          <a:p>
            <a:r>
              <a:rPr lang="en-US" dirty="0" smtClean="0"/>
              <a:t>Integrate Early and Often</a:t>
            </a:r>
          </a:p>
          <a:p>
            <a:r>
              <a:rPr lang="en-US" dirty="0" smtClean="0"/>
              <a:t>Continuous Integration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to Fix Defects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554" name="Picture 2" descr="Figure 1: Relative Costs to Fix Software Defects (Source: IBM Systems Sciences Institute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021" y="1918855"/>
            <a:ext cx="7138843" cy="320997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21082" y="5340927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IBM Systems Sciences Institute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process of identifying defects in code through either manual or automated inspection of the source code</a:t>
            </a:r>
          </a:p>
          <a:p>
            <a:r>
              <a:rPr lang="en-US" dirty="0" smtClean="0"/>
              <a:t>Is not a replacement for dynamic testing but can be used to help identify defects earlier in the development cycle</a:t>
            </a:r>
          </a:p>
          <a:p>
            <a:r>
              <a:rPr lang="en-US" dirty="0" err="1" smtClean="0"/>
              <a:t>ClubUML</a:t>
            </a:r>
            <a:r>
              <a:rPr lang="en-US" dirty="0" smtClean="0"/>
              <a:t> utilizes a code review process as part of the integration </a:t>
            </a:r>
            <a:r>
              <a:rPr lang="en-US" dirty="0" smtClean="0"/>
              <a:t>checklist</a:t>
            </a:r>
          </a:p>
          <a:p>
            <a:r>
              <a:rPr lang="en-US" dirty="0" smtClean="0"/>
              <a:t>Commercial </a:t>
            </a:r>
            <a:r>
              <a:rPr lang="en-US" dirty="0" smtClean="0"/>
              <a:t>tools such as </a:t>
            </a:r>
            <a:r>
              <a:rPr lang="en-US" dirty="0" err="1" smtClean="0"/>
              <a:t>Klocwork</a:t>
            </a:r>
            <a:r>
              <a:rPr lang="en-US" dirty="0" smtClean="0"/>
              <a:t> or Lint can also be used to perform automated static testing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Test Cases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test cases </a:t>
            </a:r>
            <a:r>
              <a:rPr lang="en-US" dirty="0" smtClean="0"/>
              <a:t>are written to attempt </a:t>
            </a:r>
            <a:r>
              <a:rPr lang="en-US" dirty="0" smtClean="0"/>
              <a:t>to break the software, rather than </a:t>
            </a:r>
            <a:r>
              <a:rPr lang="en-US" dirty="0" smtClean="0"/>
              <a:t>to </a:t>
            </a:r>
            <a:r>
              <a:rPr lang="en-US" dirty="0" smtClean="0"/>
              <a:t>ensure that they will pass</a:t>
            </a:r>
          </a:p>
          <a:p>
            <a:r>
              <a:rPr lang="en-US" dirty="0" smtClean="0"/>
              <a:t>It is important to test the software under normal circumstances and use but also test with unusual or unexpected inputs</a:t>
            </a:r>
          </a:p>
          <a:p>
            <a:r>
              <a:rPr lang="en-US" dirty="0" smtClean="0"/>
              <a:t>Ensuring that test cases cover the boundary conditions is also important</a:t>
            </a:r>
          </a:p>
          <a:p>
            <a:r>
              <a:rPr lang="en-US" dirty="0" smtClean="0"/>
              <a:t>It is not feasible to test every possible input of a system so test cases should be written in a way that they test areas where defects are more likely to be introduced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Early and Often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important to integrate and test code early and often in the development process</a:t>
            </a:r>
          </a:p>
          <a:p>
            <a:r>
              <a:rPr lang="en-US" dirty="0" smtClean="0"/>
              <a:t>This prevents “big bang” integration testing where all modules are developed and tested individually then integrated together in one event</a:t>
            </a:r>
          </a:p>
          <a:p>
            <a:r>
              <a:rPr lang="en-US" dirty="0" smtClean="0"/>
              <a:t>This can be costly as it is much more difficult to identify the source of any defects as all the new code is introduced at one time</a:t>
            </a:r>
          </a:p>
          <a:p>
            <a:r>
              <a:rPr lang="en-US" dirty="0" smtClean="0"/>
              <a:t>It also delays the identification of any defects, making them more costly to fix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industry practice where all code changes are continuously integrated into the baseline</a:t>
            </a:r>
          </a:p>
          <a:p>
            <a:r>
              <a:rPr lang="en-US" dirty="0" smtClean="0"/>
              <a:t>Is useful in identifying issues with integrating new software earlier in the development cycle</a:t>
            </a:r>
          </a:p>
          <a:p>
            <a:r>
              <a:rPr lang="en-US" dirty="0" smtClean="0"/>
              <a:t>Code changes are merged often and the software is automatically rebuilt</a:t>
            </a:r>
          </a:p>
          <a:p>
            <a:r>
              <a:rPr lang="en-US" dirty="0" smtClean="0"/>
              <a:t>Automated unit tests are run to verify that the new code works correctly and did not break </a:t>
            </a:r>
            <a:r>
              <a:rPr lang="en-US" dirty="0" smtClean="0"/>
              <a:t>any </a:t>
            </a:r>
            <a:r>
              <a:rPr lang="en-US" dirty="0" smtClean="0"/>
              <a:t>existing functionality</a:t>
            </a:r>
          </a:p>
          <a:p>
            <a:r>
              <a:rPr lang="en-US" dirty="0" smtClean="0"/>
              <a:t>Developers are responsible for maintaining the automated test cases as they introduce new code or modify existing code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</TotalTime>
  <Words>390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Integration and Regression Testing Lessons Learned</vt:lpstr>
      <vt:lpstr>Purpose</vt:lpstr>
      <vt:lpstr>Agenda</vt:lpstr>
      <vt:lpstr>Cost to Fix Defects</vt:lpstr>
      <vt:lpstr>Static Testing</vt:lpstr>
      <vt:lpstr>Writing Good Test Cases</vt:lpstr>
      <vt:lpstr>Integrate Early and Often</vt:lpstr>
      <vt:lpstr>Continuous Integration</vt:lpstr>
      <vt:lpstr>Questions</vt:lpstr>
    </vt:vector>
  </TitlesOfParts>
  <Company>Raytheon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and Regression Testing Lessons Learned</dc:title>
  <dc:subject>Event Name</dc:subject>
  <dc:creator>Jeremy Lerch</dc:creator>
  <cp:keywords>Raytheon</cp:keywords>
  <dc:description>Template: Mark Johnson, Silver Fox Productions
Formatting:
Event Date:
Event Location:
Audience Type: Internal</dc:description>
  <cp:lastModifiedBy>Jeremy Lerch</cp:lastModifiedBy>
  <cp:revision>11</cp:revision>
  <dcterms:created xsi:type="dcterms:W3CDTF">2014-04-02T11:41:38Z</dcterms:created>
  <dcterms:modified xsi:type="dcterms:W3CDTF">2014-04-02T12:40:14Z</dcterms:modified>
</cp:coreProperties>
</file>