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99" r:id="rId2"/>
    <p:sldId id="300" r:id="rId3"/>
    <p:sldId id="301" r:id="rId4"/>
    <p:sldId id="302" r:id="rId5"/>
    <p:sldId id="303" r:id="rId6"/>
    <p:sldId id="305" r:id="rId7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BB3"/>
    <a:srgbClr val="004A82"/>
    <a:srgbClr val="230EC2"/>
    <a:srgbClr val="C63030"/>
    <a:srgbClr val="17396F"/>
    <a:srgbClr val="473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7" autoAdjust="0"/>
    <p:restoredTop sz="86166" autoAdjust="0"/>
  </p:normalViewPr>
  <p:slideViewPr>
    <p:cSldViewPr snapToGrid="0">
      <p:cViewPr varScale="1">
        <p:scale>
          <a:sx n="61" d="100"/>
          <a:sy n="61" d="100"/>
        </p:scale>
        <p:origin x="-96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25" y="-7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833" cy="464185"/>
          </a:xfrm>
          <a:prstGeom prst="rect">
            <a:avLst/>
          </a:prstGeom>
        </p:spPr>
        <p:txBody>
          <a:bodyPr vert="horz" lIns="92949" tIns="46475" rIns="92949" bIns="4647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1" y="0"/>
            <a:ext cx="3026833" cy="464185"/>
          </a:xfrm>
          <a:prstGeom prst="rect">
            <a:avLst/>
          </a:prstGeom>
        </p:spPr>
        <p:txBody>
          <a:bodyPr vert="horz" lIns="92949" tIns="46475" rIns="92949" bIns="46475" rtlCol="0"/>
          <a:lstStyle>
            <a:lvl1pPr algn="r">
              <a:defRPr sz="1200"/>
            </a:lvl1pPr>
          </a:lstStyle>
          <a:p>
            <a:fld id="{09663950-8AEF-4DEF-BF61-8CB0F6E8BCE3}" type="datetimeFigureOut">
              <a:rPr lang="en-US" smtClean="0"/>
              <a:pPr/>
              <a:t>3/31/2014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17905"/>
            <a:ext cx="3026833" cy="464185"/>
          </a:xfrm>
          <a:prstGeom prst="rect">
            <a:avLst/>
          </a:prstGeom>
        </p:spPr>
        <p:txBody>
          <a:bodyPr vert="horz" lIns="92949" tIns="46475" rIns="92949" bIns="4647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1" y="8817905"/>
            <a:ext cx="3026833" cy="464185"/>
          </a:xfrm>
          <a:prstGeom prst="rect">
            <a:avLst/>
          </a:prstGeom>
        </p:spPr>
        <p:txBody>
          <a:bodyPr vert="horz" lIns="92949" tIns="46475" rIns="92949" bIns="46475" rtlCol="0" anchor="b"/>
          <a:lstStyle>
            <a:lvl1pPr algn="r">
              <a:defRPr sz="1200"/>
            </a:lvl1pPr>
          </a:lstStyle>
          <a:p>
            <a:fld id="{92386EAB-6ABB-4E12-8966-D75A7D6566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89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833" cy="464185"/>
          </a:xfrm>
          <a:prstGeom prst="rect">
            <a:avLst/>
          </a:prstGeom>
        </p:spPr>
        <p:txBody>
          <a:bodyPr vert="horz" lIns="92949" tIns="46475" rIns="92949" bIns="4647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1" y="0"/>
            <a:ext cx="3026833" cy="464185"/>
          </a:xfrm>
          <a:prstGeom prst="rect">
            <a:avLst/>
          </a:prstGeom>
        </p:spPr>
        <p:txBody>
          <a:bodyPr vert="horz" lIns="92949" tIns="46475" rIns="92949" bIns="46475" rtlCol="0"/>
          <a:lstStyle>
            <a:lvl1pPr algn="r">
              <a:defRPr sz="1200"/>
            </a:lvl1pPr>
          </a:lstStyle>
          <a:p>
            <a:fld id="{732FD6BF-FA50-4442-933C-590E1C9DDDF6}" type="datetimeFigureOut">
              <a:rPr lang="en-US" smtClean="0"/>
              <a:pPr/>
              <a:t>3/31/2014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49" tIns="46475" rIns="92949" bIns="4647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9"/>
            <a:ext cx="5588000" cy="4177665"/>
          </a:xfrm>
          <a:prstGeom prst="rect">
            <a:avLst/>
          </a:prstGeom>
        </p:spPr>
        <p:txBody>
          <a:bodyPr vert="horz" lIns="92949" tIns="46475" rIns="92949" bIns="464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1" y="8817905"/>
            <a:ext cx="3026833" cy="464185"/>
          </a:xfrm>
          <a:prstGeom prst="rect">
            <a:avLst/>
          </a:prstGeom>
        </p:spPr>
        <p:txBody>
          <a:bodyPr vert="horz" lIns="92949" tIns="46475" rIns="92949" bIns="46475" rtlCol="0" anchor="b"/>
          <a:lstStyle>
            <a:lvl1pPr algn="r">
              <a:defRPr sz="1200"/>
            </a:lvl1pPr>
          </a:lstStyle>
          <a:p>
            <a:fld id="{702351EC-759C-4E21-BCEF-24FC0E461B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1" y="8817905"/>
            <a:ext cx="3026833" cy="464185"/>
          </a:xfrm>
          <a:prstGeom prst="rect">
            <a:avLst/>
          </a:prstGeom>
        </p:spPr>
        <p:txBody>
          <a:bodyPr vert="horz" lIns="92949" tIns="46475" rIns="92949" bIns="4647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09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351EC-759C-4E21-BCEF-24FC0E461B6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29144" y="-45720"/>
            <a:ext cx="341312" cy="685800"/>
          </a:xfrm>
          <a:prstGeom prst="rect">
            <a:avLst/>
          </a:prstGeom>
          <a:solidFill>
            <a:srgbClr val="C6303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62200" y="-45720"/>
            <a:ext cx="6781800" cy="990600"/>
          </a:xfrm>
          <a:prstGeom prst="rect">
            <a:avLst/>
          </a:prstGeom>
          <a:solidFill>
            <a:srgbClr val="1D2BB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89413"/>
            <a:ext cx="4602163" cy="763587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b="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2133600" y="2286000"/>
            <a:ext cx="6477000" cy="1143000"/>
          </a:xfrm>
        </p:spPr>
        <p:txBody>
          <a:bodyPr anchor="ctr"/>
          <a:lstStyle>
            <a:lvl1pPr>
              <a:lnSpc>
                <a:spcPts val="44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2050" name="Picture 2" descr="https://encrypted-tbn3.gstatic.com/images?q=tbn:ANd9GcQtvGfDvjMfidM_ItIvGTIJCRBFz-QnIw-RYjcq0-1gPpCaxdOqI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82879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2550" y="381000"/>
            <a:ext cx="1924050" cy="572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381000"/>
            <a:ext cx="5619750" cy="572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295400"/>
            <a:ext cx="3771900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4700" y="1295400"/>
            <a:ext cx="3771900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4375" y="381000"/>
            <a:ext cx="716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295400"/>
            <a:ext cx="7696200" cy="480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7740650" y="0"/>
            <a:ext cx="1403350" cy="127000"/>
          </a:xfrm>
          <a:prstGeom prst="rect">
            <a:avLst/>
          </a:prstGeom>
          <a:solidFill>
            <a:srgbClr val="C6303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/>
            </a:pPr>
            <a:endParaRPr lang="en-US" b="1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882128" y="-4758"/>
            <a:ext cx="1261872" cy="219456"/>
          </a:xfrm>
          <a:prstGeom prst="rect">
            <a:avLst/>
          </a:prstGeom>
          <a:solidFill>
            <a:srgbClr val="230EC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pic>
        <p:nvPicPr>
          <p:cNvPr id="2" name="Picture 2" descr="https://encrypted-tbn3.gstatic.com/images?q=tbn:ANd9GcQtvGfDvjMfidM_ItIvGTIJCRBFz-QnIw-RYjcq0-1gPpCaxdOqIA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9" y="280218"/>
            <a:ext cx="818441" cy="8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Arial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Arial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Arial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Arial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Arial" charset="0"/>
        </a:defRPr>
      </a:lvl9pPr>
    </p:titleStyle>
    <p:bodyStyle>
      <a:lvl1pPr marL="227013" indent="-227013" algn="l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F59F1A"/>
        </a:buClr>
        <a:buSzPct val="75000"/>
        <a:buFont typeface="Monotype Sort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27013" algn="l" rtl="0" eaLnBrk="1" fontAlgn="base" hangingPunct="1">
        <a:lnSpc>
          <a:spcPts val="1800"/>
        </a:lnSpc>
        <a:spcBef>
          <a:spcPct val="0"/>
        </a:spcBef>
        <a:spcAft>
          <a:spcPts val="800"/>
        </a:spcAft>
        <a:buClr>
          <a:srgbClr val="FDAA03"/>
        </a:buClr>
        <a:buChar char="–"/>
        <a:defRPr b="1">
          <a:solidFill>
            <a:schemeClr val="tx1"/>
          </a:solidFill>
          <a:latin typeface="+mn-lt"/>
        </a:defRPr>
      </a:lvl2pPr>
      <a:lvl3pPr marL="909638" indent="-168275" algn="l" rtl="0" eaLnBrk="1" fontAlgn="base" hangingPunct="1">
        <a:lnSpc>
          <a:spcPts val="1600"/>
        </a:lnSpc>
        <a:spcBef>
          <a:spcPct val="0"/>
        </a:spcBef>
        <a:spcAft>
          <a:spcPts val="800"/>
        </a:spcAft>
        <a:buClr>
          <a:srgbClr val="FDAA03"/>
        </a:buClr>
        <a:buSzPct val="60000"/>
        <a:buFont typeface="Monotype Sorts" pitchFamily="2" charset="2"/>
        <a:buChar char="n"/>
        <a:defRPr sz="1600" b="1">
          <a:solidFill>
            <a:schemeClr val="tx1"/>
          </a:solidFill>
          <a:latin typeface="+mn-lt"/>
        </a:defRPr>
      </a:lvl3pPr>
      <a:lvl4pPr marL="1143000" indent="-114300" algn="l" rtl="0" eaLnBrk="1" fontAlgn="base" hangingPunct="1">
        <a:lnSpc>
          <a:spcPts val="1400"/>
        </a:lnSpc>
        <a:spcBef>
          <a:spcPct val="0"/>
        </a:spcBef>
        <a:spcAft>
          <a:spcPts val="800"/>
        </a:spcAft>
        <a:buClr>
          <a:srgbClr val="FDAA03"/>
        </a:buClr>
        <a:buChar char="­"/>
        <a:defRPr sz="1400" b="1">
          <a:solidFill>
            <a:schemeClr val="tx1"/>
          </a:solidFill>
          <a:latin typeface="+mn-lt"/>
        </a:defRPr>
      </a:lvl4pPr>
      <a:lvl5pPr marL="1371600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5pPr>
      <a:lvl6pPr marL="1828800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6pPr>
      <a:lvl7pPr marL="2286000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7pPr>
      <a:lvl8pPr marL="2743200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8pPr>
      <a:lvl9pPr marL="3200400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9787" y="4755621"/>
            <a:ext cx="3481252" cy="1351416"/>
          </a:xfrm>
        </p:spPr>
        <p:txBody>
          <a:bodyPr/>
          <a:lstStyle/>
          <a:p>
            <a:pPr algn="r"/>
            <a:r>
              <a:rPr lang="en-US" dirty="0" smtClean="0"/>
              <a:t>Ken Canaan</a:t>
            </a:r>
          </a:p>
          <a:p>
            <a:pPr algn="r"/>
            <a:r>
              <a:rPr lang="en-US" dirty="0" smtClean="0"/>
              <a:t>Tom Cashavelly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052186" y="2286000"/>
            <a:ext cx="7558414" cy="1143000"/>
          </a:xfrm>
        </p:spPr>
        <p:txBody>
          <a:bodyPr/>
          <a:lstStyle/>
          <a:p>
            <a:pPr algn="r"/>
            <a:r>
              <a:rPr lang="en-US" dirty="0" smtClean="0"/>
              <a:t>Lessons Learned</a:t>
            </a:r>
            <a:br>
              <a:rPr lang="en-US" dirty="0" smtClean="0"/>
            </a:br>
            <a:r>
              <a:rPr lang="en-US" dirty="0" smtClean="0"/>
              <a:t>Navigation/GUI/Systems Team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494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Ken Canaan</a:t>
            </a:r>
          </a:p>
          <a:p>
            <a:pPr lvl="1"/>
            <a:r>
              <a:rPr lang="en-US" dirty="0" smtClean="0"/>
              <a:t>Project Management</a:t>
            </a:r>
          </a:p>
          <a:p>
            <a:pPr lvl="1"/>
            <a:r>
              <a:rPr lang="en-US" dirty="0" smtClean="0"/>
              <a:t>System Design &amp; Analysis</a:t>
            </a:r>
          </a:p>
          <a:p>
            <a:pPr lvl="1"/>
            <a:r>
              <a:rPr lang="en-US" dirty="0" smtClean="0"/>
              <a:t>Web Design &amp; Programming</a:t>
            </a:r>
          </a:p>
          <a:p>
            <a:pPr lvl="1"/>
            <a:r>
              <a:rPr lang="en-US" dirty="0" smtClean="0"/>
              <a:t>Java</a:t>
            </a:r>
          </a:p>
          <a:p>
            <a:endParaRPr lang="en-US" dirty="0"/>
          </a:p>
          <a:p>
            <a:r>
              <a:rPr lang="en-US" dirty="0" smtClean="0"/>
              <a:t>Tom Cashavelly</a:t>
            </a:r>
          </a:p>
          <a:p>
            <a:pPr lvl="1"/>
            <a:r>
              <a:rPr lang="en-US" dirty="0" smtClean="0"/>
              <a:t>System Design &amp; Architecture</a:t>
            </a:r>
          </a:p>
          <a:p>
            <a:pPr lvl="1"/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GUI/Java Development</a:t>
            </a:r>
          </a:p>
          <a:p>
            <a:pPr lvl="1"/>
            <a:r>
              <a:rPr lang="en-US" dirty="0" smtClean="0"/>
              <a:t>REST Services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6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Ported Existing Tab-Menu to multiple/additional pages</a:t>
            </a:r>
          </a:p>
          <a:p>
            <a:r>
              <a:rPr lang="en-US" dirty="0" smtClean="0"/>
              <a:t>Ported Existing Header to multiple/additional pages</a:t>
            </a:r>
          </a:p>
          <a:p>
            <a:r>
              <a:rPr lang="en-US" dirty="0" smtClean="0"/>
              <a:t>Created State Chart Diagram for GUI</a:t>
            </a:r>
          </a:p>
          <a:p>
            <a:r>
              <a:rPr lang="en-US" dirty="0" smtClean="0"/>
              <a:t>Created Activity Diagram of Navigation</a:t>
            </a:r>
          </a:p>
          <a:p>
            <a:r>
              <a:rPr lang="en-US" dirty="0" smtClean="0"/>
              <a:t>Created Super State Diagram of </a:t>
            </a:r>
            <a:r>
              <a:rPr lang="en-US" dirty="0" err="1" smtClean="0"/>
              <a:t>ClubUML</a:t>
            </a:r>
            <a:endParaRPr lang="en-US" dirty="0" smtClean="0"/>
          </a:p>
          <a:p>
            <a:r>
              <a:rPr lang="en-US" dirty="0" smtClean="0"/>
              <a:t>CSS Consolidation</a:t>
            </a:r>
            <a:endParaRPr lang="en-US" dirty="0"/>
          </a:p>
          <a:p>
            <a:r>
              <a:rPr lang="en-US" dirty="0" smtClean="0"/>
              <a:t>Integration into Baseline</a:t>
            </a:r>
          </a:p>
          <a:p>
            <a:r>
              <a:rPr lang="en-US" dirty="0" smtClean="0"/>
              <a:t>Research</a:t>
            </a:r>
          </a:p>
          <a:p>
            <a:r>
              <a:rPr lang="en-US" dirty="0" smtClean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171066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GUI Navigation Prototype</a:t>
            </a:r>
          </a:p>
          <a:p>
            <a:r>
              <a:rPr lang="en-US" dirty="0" err="1" smtClean="0"/>
              <a:t>ClubUML</a:t>
            </a:r>
            <a:r>
              <a:rPr lang="en-US" dirty="0" smtClean="0"/>
              <a:t> System Dependency Design</a:t>
            </a:r>
          </a:p>
          <a:p>
            <a:r>
              <a:rPr lang="en-US" dirty="0" smtClean="0"/>
              <a:t>System Dependency Matrix</a:t>
            </a:r>
          </a:p>
          <a:p>
            <a:r>
              <a:rPr lang="en-US" dirty="0" smtClean="0"/>
              <a:t>Re-design/Architect GUI Framework</a:t>
            </a:r>
          </a:p>
          <a:p>
            <a:r>
              <a:rPr lang="en-US" dirty="0" smtClean="0"/>
              <a:t>External Library Migration</a:t>
            </a:r>
          </a:p>
          <a:p>
            <a:r>
              <a:rPr lang="en-US" dirty="0" smtClean="0"/>
              <a:t>Integration </a:t>
            </a:r>
            <a:r>
              <a:rPr lang="en-US" dirty="0"/>
              <a:t>into Baseline</a:t>
            </a:r>
          </a:p>
          <a:p>
            <a:r>
              <a:rPr lang="en-US" dirty="0" smtClean="0"/>
              <a:t>Research</a:t>
            </a:r>
          </a:p>
          <a:p>
            <a:r>
              <a:rPr lang="en-US" dirty="0" smtClean="0"/>
              <a:t>Documentation/Schedule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0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Understanding of multiple components for course</a:t>
            </a:r>
          </a:p>
          <a:p>
            <a:pPr lvl="1"/>
            <a:r>
              <a:rPr lang="en-US" dirty="0" smtClean="0"/>
              <a:t>SCRUM</a:t>
            </a:r>
          </a:p>
          <a:p>
            <a:pPr lvl="1"/>
            <a:r>
              <a:rPr lang="en-US" dirty="0" err="1" smtClean="0"/>
              <a:t>JazzHub</a:t>
            </a:r>
            <a:endParaRPr lang="en-US" dirty="0" smtClean="0"/>
          </a:p>
          <a:p>
            <a:pPr lvl="1"/>
            <a:r>
              <a:rPr lang="en-US" dirty="0" smtClean="0"/>
              <a:t>Actual Project</a:t>
            </a:r>
            <a:endParaRPr lang="en-US" dirty="0"/>
          </a:p>
          <a:p>
            <a:r>
              <a:rPr lang="en-US" dirty="0" smtClean="0"/>
              <a:t>Took ~Month to learn the unknowns prior to development</a:t>
            </a:r>
          </a:p>
          <a:p>
            <a:r>
              <a:rPr lang="en-US" dirty="0" smtClean="0"/>
              <a:t>Recommendation: Last Day of Software Engineering Course to overview </a:t>
            </a:r>
          </a:p>
        </p:txBody>
      </p:sp>
    </p:spTree>
    <p:extLst>
      <p:ext uri="{BB962C8B-B14F-4D97-AF65-F5344CB8AC3E}">
        <p14:creationId xmlns:p14="http://schemas.microsoft.com/office/powerpoint/2010/main" val="303421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Guiding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worked well and can be improved?</a:t>
            </a:r>
          </a:p>
          <a:p>
            <a:pPr lvl="1"/>
            <a:r>
              <a:rPr lang="en-US" dirty="0" smtClean="0"/>
              <a:t>Planning, </a:t>
            </a:r>
            <a:r>
              <a:rPr lang="en-US" dirty="0" err="1" smtClean="0"/>
              <a:t>Jazzhub</a:t>
            </a:r>
            <a:r>
              <a:rPr lang="en-US" dirty="0" smtClean="0"/>
              <a:t>, internal </a:t>
            </a:r>
            <a:r>
              <a:rPr lang="en-US" dirty="0" err="1" smtClean="0"/>
              <a:t>emal</a:t>
            </a:r>
            <a:endParaRPr lang="en-US" dirty="0" smtClean="0"/>
          </a:p>
          <a:p>
            <a:pPr lvl="1"/>
            <a:r>
              <a:rPr lang="en-US" dirty="0" smtClean="0"/>
              <a:t>Lack of understand with other teams during the week</a:t>
            </a:r>
          </a:p>
          <a:p>
            <a:r>
              <a:rPr lang="en-US" dirty="0" smtClean="0"/>
              <a:t>What process used and can be better?</a:t>
            </a:r>
          </a:p>
          <a:p>
            <a:pPr lvl="1"/>
            <a:r>
              <a:rPr lang="en-US" dirty="0" smtClean="0"/>
              <a:t>Agile Development for GUI</a:t>
            </a:r>
          </a:p>
          <a:p>
            <a:pPr lvl="1"/>
            <a:r>
              <a:rPr lang="en-US" dirty="0" smtClean="0"/>
              <a:t>Did not go in-depth in Software Engineering Course</a:t>
            </a:r>
          </a:p>
          <a:p>
            <a:r>
              <a:rPr lang="en-US" dirty="0" smtClean="0"/>
              <a:t>What subject matter are you exploring?</a:t>
            </a:r>
          </a:p>
          <a:p>
            <a:pPr lvl="1"/>
            <a:r>
              <a:rPr lang="en-US" dirty="0" smtClean="0"/>
              <a:t>GUI/Navigation/System Design</a:t>
            </a:r>
          </a:p>
          <a:p>
            <a:r>
              <a:rPr lang="en-US" dirty="0" smtClean="0"/>
              <a:t>Technologies Used?</a:t>
            </a:r>
          </a:p>
          <a:p>
            <a:pPr lvl="1"/>
            <a:r>
              <a:rPr lang="en-US" dirty="0" smtClean="0"/>
              <a:t>JavaScript, JSPs, CSS, HTML, Java Servlet, UML</a:t>
            </a:r>
          </a:p>
          <a:p>
            <a:pPr lvl="1"/>
            <a:r>
              <a:rPr lang="en-US" dirty="0" smtClean="0"/>
              <a:t>Communication: BB, Blogs, Email, </a:t>
            </a:r>
            <a:r>
              <a:rPr lang="en-US" dirty="0" err="1" smtClean="0"/>
              <a:t>JazzHub</a:t>
            </a:r>
            <a:endParaRPr lang="en-US" dirty="0" smtClean="0"/>
          </a:p>
          <a:p>
            <a:r>
              <a:rPr lang="en-US" dirty="0" smtClean="0"/>
              <a:t>What’s interesting about your work and can be evolved?</a:t>
            </a:r>
          </a:p>
          <a:p>
            <a:pPr lvl="1"/>
            <a:r>
              <a:rPr lang="en-US" dirty="0" smtClean="0"/>
              <a:t>Able to reverse engineer and extend </a:t>
            </a:r>
            <a:r>
              <a:rPr lang="en-US" dirty="0" err="1" smtClean="0"/>
              <a:t>Nav</a:t>
            </a:r>
            <a:r>
              <a:rPr lang="en-US" dirty="0" smtClean="0"/>
              <a:t> Bar, Prototype</a:t>
            </a:r>
          </a:p>
          <a:p>
            <a:pPr lvl="1"/>
            <a:r>
              <a:rPr lang="en-US" dirty="0" smtClean="0"/>
              <a:t>Next class can reuse, have a better understand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1051076"/>
      </p:ext>
    </p:extLst>
  </p:cSld>
  <p:clrMapOvr>
    <a:masterClrMapping/>
  </p:clrMapOvr>
</p:sld>
</file>

<file path=ppt/theme/theme1.xml><?xml version="1.0" encoding="utf-8"?>
<a:theme xmlns:a="http://schemas.openxmlformats.org/drawingml/2006/main" name="E111-Theme">
  <a:themeElements>
    <a:clrScheme name="c2cbriefing 9">
      <a:dk1>
        <a:srgbClr val="000000"/>
      </a:dk1>
      <a:lt1>
        <a:srgbClr val="FFFFFF"/>
      </a:lt1>
      <a:dk2>
        <a:srgbClr val="221F72"/>
      </a:dk2>
      <a:lt2>
        <a:srgbClr val="808080"/>
      </a:lt2>
      <a:accent1>
        <a:srgbClr val="FFCC99"/>
      </a:accent1>
      <a:accent2>
        <a:srgbClr val="FF9999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8A8A"/>
      </a:accent6>
      <a:hlink>
        <a:srgbClr val="0000FF"/>
      </a:hlink>
      <a:folHlink>
        <a:srgbClr val="990099"/>
      </a:folHlink>
    </a:clrScheme>
    <a:fontScheme name="c2cbrief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2cbrief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2cbrief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2cbrief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2cbrief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2cbrief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2cbrief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2cbrief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2cbrief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8AB9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2cbriefing 9">
        <a:dk1>
          <a:srgbClr val="000000"/>
        </a:dk1>
        <a:lt1>
          <a:srgbClr val="FFFFFF"/>
        </a:lt1>
        <a:dk2>
          <a:srgbClr val="221F72"/>
        </a:dk2>
        <a:lt2>
          <a:srgbClr val="808080"/>
        </a:lt2>
        <a:accent1>
          <a:srgbClr val="FFCC99"/>
        </a:accent1>
        <a:accent2>
          <a:srgbClr val="FF9999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8A8A"/>
        </a:accent6>
        <a:hlink>
          <a:srgbClr val="0000FF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E111-Theme</Template>
  <TotalTime>5487</TotalTime>
  <Words>236</Words>
  <Application>Microsoft Office PowerPoint</Application>
  <PresentationFormat>On-screen Show (4:3)</PresentationFormat>
  <Paragraphs>57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E111-Theme</vt:lpstr>
      <vt:lpstr>Lessons Learned Navigation/GUI/Systems Team</vt:lpstr>
      <vt:lpstr>Team</vt:lpstr>
      <vt:lpstr>Ken Tasks</vt:lpstr>
      <vt:lpstr>Tom Tasks</vt:lpstr>
      <vt:lpstr>Lessons Learned</vt:lpstr>
      <vt:lpstr>Guiding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E111 New Staff</dc:title>
  <dc:subject>Orientation</dc:subject>
  <dc:creator>Cliff Baker</dc:creator>
  <cp:keywords>Orientation</cp:keywords>
  <cp:lastModifiedBy>Cashavelly, Thomas R</cp:lastModifiedBy>
  <cp:revision>436</cp:revision>
  <cp:lastPrinted>2011-03-11T14:03:08Z</cp:lastPrinted>
  <dcterms:created xsi:type="dcterms:W3CDTF">2006-08-16T00:00:00Z</dcterms:created>
  <dcterms:modified xsi:type="dcterms:W3CDTF">2014-03-31T17:40:14Z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AdHocReviewCycleID">
    <vt:i4>-829318203</vt:i4>
  </property>
  <property fmtid="{D5CDD505-2E9C-101B-9397-08002B2CF9AE}" pid="4" name="_EmailSubject">
    <vt:lpwstr>Airspace Ozone Brown Bag</vt:lpwstr>
  </property>
  <property fmtid="{D5CDD505-2E9C-101B-9397-08002B2CF9AE}" pid="5" name="_AuthorEmail">
    <vt:lpwstr>cbenkley@mitre.org</vt:lpwstr>
  </property>
  <property fmtid="{D5CDD505-2E9C-101B-9397-08002B2CF9AE}" pid="6" name="_AuthorEmailDisplayName">
    <vt:lpwstr>Benkley, Carl W.</vt:lpwstr>
  </property>
</Properties>
</file>