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8" r:id="rId11"/>
    <p:sldId id="267" r:id="rId12"/>
    <p:sldId id="269" r:id="rId13"/>
    <p:sldId id="266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6480048" cy="2301240"/>
          </a:xfrm>
        </p:spPr>
        <p:txBody>
          <a:bodyPr/>
          <a:lstStyle/>
          <a:p>
            <a:r>
              <a:rPr lang="en-US" altLang="zh-CN" dirty="0" smtClean="0"/>
              <a:t>Learned from Software Engineering Project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324600" cy="838200"/>
          </a:xfrm>
        </p:spPr>
        <p:txBody>
          <a:bodyPr/>
          <a:lstStyle/>
          <a:p>
            <a:r>
              <a:rPr lang="en-US" altLang="zh-CN" dirty="0" smtClean="0"/>
              <a:t>-By Chao Li, Yang </a:t>
            </a:r>
            <a:r>
              <a:rPr lang="en-US" altLang="zh-CN" dirty="0" smtClean="0"/>
              <a:t>Zheng, Bing </a:t>
            </a:r>
            <a:r>
              <a:rPr lang="en-US" altLang="zh-CN" dirty="0" smtClean="0"/>
              <a:t>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3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Technical experiences</a:t>
            </a:r>
            <a:br>
              <a:rPr lang="en-US" altLang="zh-CN" b="1" dirty="0"/>
            </a:br>
            <a:r>
              <a:rPr lang="en-US" altLang="zh-CN" sz="4800" b="1" dirty="0"/>
              <a:t>	</a:t>
            </a:r>
            <a:r>
              <a:rPr lang="en-US" altLang="zh-CN" sz="4000" b="1" dirty="0" smtClean="0"/>
              <a:t>Testing: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xperiences share with others:</a:t>
            </a:r>
          </a:p>
          <a:p>
            <a:pPr marL="36576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/>
              <a:t>Using </a:t>
            </a:r>
            <a:r>
              <a:rPr lang="en-US" altLang="zh-CN" dirty="0" smtClean="0"/>
              <a:t>JUnit before UI is implemented: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Defining </a:t>
            </a:r>
            <a:r>
              <a:rPr lang="en-US" altLang="zh-CN" dirty="0"/>
              <a:t>the test case and expected result. </a:t>
            </a:r>
            <a:endParaRPr lang="en-US" altLang="zh-CN" dirty="0" smtClean="0"/>
          </a:p>
          <a:p>
            <a:pPr marL="909828" lvl="1" indent="-571500">
              <a:buFont typeface="+mj-lt"/>
              <a:buAutoNum type="romanUcPeriod"/>
            </a:pPr>
            <a:endParaRPr lang="en-US" altLang="zh-CN" dirty="0" smtClean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After test</a:t>
            </a:r>
            <a:r>
              <a:rPr lang="en-US" altLang="zh-CN" dirty="0"/>
              <a:t>, we could check whether the test result is matched with our expected result.</a:t>
            </a:r>
            <a:endParaRPr lang="en-US" altLang="zh-CN" dirty="0" smtClean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233074"/>
            <a:ext cx="7779327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Cooperation </a:t>
            </a:r>
            <a:r>
              <a:rPr lang="en-US" altLang="zh-CN" b="1" dirty="0"/>
              <a:t>experiences</a:t>
            </a:r>
            <a:br>
              <a:rPr lang="en-US" altLang="zh-CN" b="1" dirty="0"/>
            </a:br>
            <a:r>
              <a:rPr lang="en-US" altLang="zh-CN" b="1" dirty="0" smtClean="0"/>
              <a:t>	</a:t>
            </a:r>
            <a:r>
              <a:rPr lang="en-US" altLang="zh-CN" sz="4000" b="1" dirty="0" smtClean="0"/>
              <a:t>Grouping </a:t>
            </a:r>
            <a:r>
              <a:rPr lang="en-US" altLang="zh-CN" sz="4000" b="1" dirty="0"/>
              <a:t>program team.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We are</a:t>
            </a:r>
            <a:r>
              <a:rPr lang="en-US" altLang="zh-CN" dirty="0"/>
              <a:t> responsible for </a:t>
            </a:r>
            <a:r>
              <a:rPr lang="en-US" altLang="zh-CN" dirty="0" smtClean="0"/>
              <a:t>back-end</a:t>
            </a:r>
            <a:r>
              <a:rPr lang="en-US" altLang="zh-CN" dirty="0"/>
              <a:t>, </a:t>
            </a:r>
            <a:r>
              <a:rPr lang="en-US" altLang="zh-CN" dirty="0" smtClean="0"/>
              <a:t>UI and testing respectively.</a:t>
            </a:r>
          </a:p>
          <a:p>
            <a:pPr marL="36576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We</a:t>
            </a:r>
            <a:r>
              <a:rPr lang="en-US" altLang="zh-CN" dirty="0"/>
              <a:t> have functionally </a:t>
            </a:r>
            <a:r>
              <a:rPr lang="en-US" altLang="zh-CN" dirty="0" smtClean="0"/>
              <a:t>related.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B</a:t>
            </a:r>
            <a:r>
              <a:rPr lang="en-US" altLang="zh-CN" dirty="0" smtClean="0"/>
              <a:t>ack-end</a:t>
            </a:r>
            <a:r>
              <a:rPr lang="en-US" altLang="zh-CN" dirty="0"/>
              <a:t> and UI are </a:t>
            </a:r>
            <a:r>
              <a:rPr lang="en-US" altLang="zh-CN" dirty="0" smtClean="0"/>
              <a:t>intercepted.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UI </a:t>
            </a:r>
            <a:r>
              <a:rPr lang="en-US" altLang="zh-CN" dirty="0" smtClean="0"/>
              <a:t>uses</a:t>
            </a:r>
            <a:r>
              <a:rPr lang="en-US" altLang="zh-CN" dirty="0"/>
              <a:t> JavaScript to help back-end to validate </a:t>
            </a:r>
            <a:r>
              <a:rPr lang="en-US" altLang="zh-CN" dirty="0" smtClean="0"/>
              <a:t>data.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Testing </a:t>
            </a:r>
            <a:r>
              <a:rPr lang="en-US" altLang="zh-CN" dirty="0" smtClean="0"/>
              <a:t>make sure</a:t>
            </a:r>
            <a:r>
              <a:rPr lang="en-US" altLang="zh-CN" dirty="0"/>
              <a:t> every function runs </a:t>
            </a:r>
            <a:r>
              <a:rPr lang="en-US" altLang="zh-CN" dirty="0" smtClean="0"/>
              <a:t>well.</a:t>
            </a:r>
          </a:p>
        </p:txBody>
      </p:sp>
    </p:spTree>
    <p:extLst>
      <p:ext uri="{BB962C8B-B14F-4D97-AF65-F5344CB8AC3E}">
        <p14:creationId xmlns:p14="http://schemas.microsoft.com/office/powerpoint/2010/main" val="36736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Cooperation </a:t>
            </a:r>
            <a:r>
              <a:rPr lang="en-US" altLang="zh-CN" b="1" dirty="0" smtClean="0"/>
              <a:t>experiences</a:t>
            </a:r>
            <a:br>
              <a:rPr lang="en-US" altLang="zh-CN" b="1" dirty="0" smtClean="0"/>
            </a:br>
            <a:r>
              <a:rPr lang="en-US" altLang="zh-CN" b="1" dirty="0"/>
              <a:t>	</a:t>
            </a:r>
            <a:r>
              <a:rPr lang="en-US" altLang="zh-CN" sz="4000" b="1" dirty="0" smtClean="0"/>
              <a:t>Grouping program team.</a:t>
            </a:r>
            <a:endParaRPr lang="zh-C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Experiences share with others: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When</a:t>
            </a:r>
            <a:r>
              <a:rPr lang="en-US" altLang="zh-CN"/>
              <a:t> </a:t>
            </a:r>
            <a:r>
              <a:rPr lang="en-US" altLang="zh-CN" smtClean="0"/>
              <a:t>grouping </a:t>
            </a:r>
            <a:r>
              <a:rPr lang="en-US" altLang="zh-CN" dirty="0"/>
              <a:t>a team, all objects in the same team should be </a:t>
            </a:r>
            <a:r>
              <a:rPr lang="en-US" altLang="zh-CN" dirty="0" smtClean="0"/>
              <a:t>functionally related.</a:t>
            </a:r>
          </a:p>
          <a:p>
            <a:pPr marL="448056" lvl="1" indent="0">
              <a:buNone/>
            </a:pP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91" y="3352800"/>
            <a:ext cx="40582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Cooperation </a:t>
            </a:r>
            <a:r>
              <a:rPr lang="en-US" altLang="zh-CN" b="1" dirty="0"/>
              <a:t>experiences</a:t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sz="4000" b="1" dirty="0" smtClean="0"/>
              <a:t>Communication with others.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 smtClean="0"/>
              <a:t>Communication with other teams: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Let them know what functions you need from them.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Let them know what functions you have done for them already.</a:t>
            </a:r>
          </a:p>
          <a:p>
            <a:pPr marL="338328" lvl="1" indent="0">
              <a:buNone/>
            </a:pPr>
            <a:endParaRPr lang="en-US" altLang="zh-CN" dirty="0" smtClean="0"/>
          </a:p>
          <a:p>
            <a:pPr marL="338328" lvl="1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            </a:t>
            </a:r>
            <a:endParaRPr lang="en-US" altLang="zh-CN" dirty="0" smtClean="0"/>
          </a:p>
          <a:p>
            <a:pPr marL="33832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8600"/>
            <a:ext cx="2590800" cy="2579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2590800" cy="257918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91000" y="4953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Cooperation </a:t>
            </a:r>
            <a:r>
              <a:rPr lang="en-US" altLang="zh-CN" b="1" dirty="0"/>
              <a:t>experiences</a:t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sz="4000" b="1" dirty="0"/>
              <a:t>Communication with others.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72000"/>
          </a:xfrm>
        </p:spPr>
        <p:txBody>
          <a:bodyPr/>
          <a:lstStyle/>
          <a:p>
            <a:pPr marL="36576" indent="0">
              <a:buNone/>
            </a:pPr>
            <a:r>
              <a:rPr lang="en-US" altLang="zh-CN" dirty="0"/>
              <a:t>Communication with </a:t>
            </a:r>
            <a:r>
              <a:rPr lang="en-US" altLang="zh-CN" dirty="0" smtClean="0"/>
              <a:t>project leader:</a:t>
            </a:r>
            <a:endParaRPr lang="en-US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R</a:t>
            </a:r>
            <a:r>
              <a:rPr lang="en-US" altLang="zh-CN" dirty="0" smtClean="0"/>
              <a:t>eport working processes </a:t>
            </a:r>
            <a:r>
              <a:rPr lang="en-US" altLang="zh-CN" dirty="0"/>
              <a:t>to </a:t>
            </a:r>
            <a:r>
              <a:rPr lang="en-US" altLang="zh-CN" dirty="0" smtClean="0"/>
              <a:t>the leader </a:t>
            </a:r>
            <a:r>
              <a:rPr lang="en-US" altLang="zh-CN" dirty="0" smtClean="0"/>
              <a:t>in time.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Then </a:t>
            </a:r>
            <a:r>
              <a:rPr lang="en-US" altLang="zh-CN" dirty="0" smtClean="0"/>
              <a:t>the leader </a:t>
            </a:r>
            <a:r>
              <a:rPr lang="en-US" altLang="zh-CN" dirty="0"/>
              <a:t>can </a:t>
            </a:r>
            <a:r>
              <a:rPr lang="en-US" altLang="zh-CN" dirty="0" smtClean="0"/>
              <a:t>make </a:t>
            </a:r>
            <a:r>
              <a:rPr lang="en-US" altLang="zh-CN" dirty="0"/>
              <a:t>a </a:t>
            </a:r>
            <a:r>
              <a:rPr lang="en-US" altLang="zh-CN" dirty="0" smtClean="0"/>
              <a:t>clear plan </a:t>
            </a:r>
            <a:r>
              <a:rPr lang="en-US" altLang="zh-CN" dirty="0" smtClean="0"/>
              <a:t>for the </a:t>
            </a:r>
            <a:r>
              <a:rPr lang="en-US" altLang="zh-CN" dirty="0"/>
              <a:t>whole project.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01827"/>
            <a:ext cx="2821196" cy="211317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02024" y="4305733"/>
            <a:ext cx="673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01827"/>
            <a:ext cx="2869074" cy="21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Cooperation </a:t>
            </a:r>
            <a:r>
              <a:rPr lang="en-US" altLang="zh-CN" b="1" dirty="0"/>
              <a:t>experiences</a:t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sz="4000" b="1" dirty="0"/>
              <a:t>Communication with others.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Following the basic </a:t>
            </a:r>
            <a:r>
              <a:rPr lang="en-US" altLang="zh-CN" dirty="0" smtClean="0"/>
              <a:t>procedure:</a:t>
            </a:r>
          </a:p>
          <a:p>
            <a:pPr marL="338328" lvl="1" indent="0">
              <a:buNone/>
            </a:pPr>
            <a:r>
              <a:rPr lang="en-US" altLang="zh-CN" dirty="0"/>
              <a:t>It is very important to </a:t>
            </a:r>
            <a:r>
              <a:rPr lang="en-US" altLang="zh-CN" dirty="0" smtClean="0"/>
              <a:t>follow the basic procedure that is made by the management team or leader. Because they will </a:t>
            </a:r>
            <a:r>
              <a:rPr lang="en-US" altLang="zh-CN" dirty="0" smtClean="0"/>
              <a:t>get </a:t>
            </a:r>
            <a:r>
              <a:rPr lang="en-US" altLang="zh-CN" dirty="0" smtClean="0"/>
              <a:t>clear idea about what you have finished. </a:t>
            </a:r>
            <a:r>
              <a:rPr lang="en-US" altLang="zh-CN" dirty="0" smtClean="0"/>
              <a:t>Otherwise</a:t>
            </a:r>
            <a:endParaRPr lang="en-US" altLang="zh-CN" dirty="0" smtClean="0"/>
          </a:p>
          <a:p>
            <a:pPr marL="338328" lvl="1" indent="0">
              <a:buNone/>
            </a:pPr>
            <a:endParaRPr lang="zh-CN" altLang="en-US" dirty="0"/>
          </a:p>
        </p:txBody>
      </p:sp>
      <p:sp>
        <p:nvSpPr>
          <p:cNvPr id="6" name="Right Arrow 5"/>
          <p:cNvSpPr/>
          <p:nvPr/>
        </p:nvSpPr>
        <p:spPr>
          <a:xfrm>
            <a:off x="4066309" y="49146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113935"/>
            <a:ext cx="2838450" cy="2085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037300"/>
            <a:ext cx="2590801" cy="22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467600" cy="5668963"/>
          </a:xfrm>
        </p:spPr>
        <p:txBody>
          <a:bodyPr anchor="ctr">
            <a:normAutofit/>
          </a:bodyPr>
          <a:lstStyle/>
          <a:p>
            <a:pPr marL="36576" indent="0" algn="ctr">
              <a:buNone/>
            </a:pP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" indent="0" algn="ctr">
              <a:buNone/>
            </a:pP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" indent="0" algn="ctr">
              <a:buNone/>
            </a:pPr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Questions?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8487" y="2298688"/>
            <a:ext cx="8114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11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7663" y="29673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altLang="zh-CN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3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Purpose: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562600"/>
          </a:xfrm>
        </p:spPr>
        <p:txBody>
          <a:bodyPr/>
          <a:lstStyle/>
          <a:p>
            <a:pPr marL="36576" indent="0">
              <a:buNone/>
            </a:pPr>
            <a:r>
              <a:rPr lang="en-US" altLang="zh-CN" dirty="0"/>
              <a:t>This </a:t>
            </a:r>
            <a:r>
              <a:rPr lang="en-US" altLang="zh-CN" dirty="0" smtClean="0"/>
              <a:t>presentation </a:t>
            </a:r>
            <a:r>
              <a:rPr lang="en-US" altLang="zh-CN" dirty="0"/>
              <a:t>is for what we learned from this </a:t>
            </a:r>
            <a:r>
              <a:rPr lang="en-US" altLang="zh-CN" dirty="0" smtClean="0"/>
              <a:t>project, </a:t>
            </a:r>
            <a:r>
              <a:rPr lang="en-US" altLang="zh-CN" dirty="0"/>
              <a:t>and </a:t>
            </a:r>
            <a:r>
              <a:rPr lang="en-US" altLang="zh-CN" dirty="0" smtClean="0"/>
              <a:t>the </a:t>
            </a:r>
            <a:r>
              <a:rPr lang="en-US" altLang="zh-CN" dirty="0"/>
              <a:t>experience we can share with </a:t>
            </a:r>
            <a:r>
              <a:rPr lang="en-US" altLang="zh-CN" dirty="0" smtClean="0"/>
              <a:t>others. Which includes </a:t>
            </a:r>
            <a:r>
              <a:rPr lang="en-US" altLang="zh-CN" dirty="0"/>
              <a:t>both technical skills and communication </a:t>
            </a:r>
            <a:r>
              <a:rPr lang="en-US" altLang="zh-CN" dirty="0" smtClean="0"/>
              <a:t>experience.</a:t>
            </a:r>
          </a:p>
          <a:p>
            <a:pPr marL="36576" indent="0">
              <a:buNone/>
            </a:pPr>
            <a:endParaRPr lang="zh-CN" altLang="zh-CN" dirty="0"/>
          </a:p>
          <a:p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and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657600"/>
            <a:ext cx="2653935" cy="2396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79655"/>
            <a:ext cx="2870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Aganda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486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Project organization</a:t>
            </a:r>
            <a:endParaRPr lang="zh-CN" altLang="zh-CN" dirty="0"/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Technical experiences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Reducing complexity.</a:t>
            </a:r>
            <a:endParaRPr lang="zh-CN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Using </a:t>
            </a:r>
            <a:r>
              <a:rPr lang="en-US" altLang="zh-CN" dirty="0" smtClean="0"/>
              <a:t>existing framework (UI).</a:t>
            </a:r>
            <a:endParaRPr lang="zh-CN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The interaction between backend and </a:t>
            </a:r>
            <a:r>
              <a:rPr lang="en-US" altLang="zh-CN" dirty="0" smtClean="0"/>
              <a:t>UI.</a:t>
            </a:r>
            <a:endParaRPr lang="zh-CN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Testing.</a:t>
            </a:r>
            <a:endParaRPr lang="zh-CN" altLang="zh-CN" dirty="0"/>
          </a:p>
          <a:p>
            <a:pPr lvl="0">
              <a:buFont typeface="Wingdings" pitchFamily="2" charset="2"/>
              <a:buChar char="l"/>
            </a:pPr>
            <a:r>
              <a:rPr lang="en-US" altLang="zh-CN" dirty="0"/>
              <a:t>Cooperation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experiences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Grouping program team.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Communication with other teams.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Communication with project leader.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Following the basic procedures.</a:t>
            </a:r>
          </a:p>
          <a:p>
            <a:pPr lvl="1">
              <a:buFont typeface="Wingdings" pitchFamily="2" charset="2"/>
              <a:buChar char="Ø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13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Project Organization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tructure of Use case diagram team: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Algorithm: Chao Li, Yang Zheng, Bing Li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Backend: Chao Li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UI design: Yang Zheng, Bing Li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UI: Yang Zheng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Database: Chao Li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Test: Bing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smtClean="0"/>
              <a:t>Technical experiences</a:t>
            </a:r>
            <a:br>
              <a:rPr lang="en-US" altLang="zh-CN" b="1" dirty="0" smtClean="0"/>
            </a:br>
            <a:r>
              <a:rPr lang="en-US" altLang="zh-CN" b="1" dirty="0" smtClean="0"/>
              <a:t>	</a:t>
            </a:r>
            <a:r>
              <a:rPr lang="en-US" altLang="zh-CN" sz="4000" b="1" dirty="0" smtClean="0"/>
              <a:t>Reducing </a:t>
            </a:r>
            <a:r>
              <a:rPr lang="en-US" altLang="zh-CN" sz="4000" b="1" dirty="0"/>
              <a:t>Complexity: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495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n"/>
            </a:pPr>
            <a:r>
              <a:rPr lang="en-US" altLang="zh-CN" dirty="0" smtClean="0"/>
              <a:t>Using </a:t>
            </a:r>
            <a:r>
              <a:rPr lang="en-US" altLang="zh-CN" dirty="0"/>
              <a:t>Abstraction and inheritance in the </a:t>
            </a:r>
            <a:r>
              <a:rPr lang="en-US" altLang="zh-CN" dirty="0" smtClean="0"/>
              <a:t>code.</a:t>
            </a:r>
            <a:endParaRPr lang="en-US" altLang="zh-CN" dirty="0"/>
          </a:p>
          <a:p>
            <a:pPr marL="36576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Here </a:t>
            </a:r>
            <a:r>
              <a:rPr lang="en-US" altLang="zh-CN" dirty="0"/>
              <a:t>is an example in my code:</a:t>
            </a:r>
            <a:endParaRPr lang="zh-CN" altLang="zh-CN" dirty="0"/>
          </a:p>
          <a:p>
            <a:pPr marL="1106424" lvl="4" indent="0">
              <a:buNone/>
            </a:pPr>
            <a:r>
              <a:rPr lang="en-US" altLang="zh-CN" dirty="0" smtClean="0"/>
              <a:t>UseCaseAssociation.java</a:t>
            </a:r>
            <a:endParaRPr lang="zh-CN" altLang="zh-CN" dirty="0"/>
          </a:p>
          <a:p>
            <a:pPr marL="1106424" lvl="4" indent="0">
              <a:buNone/>
            </a:pPr>
            <a:r>
              <a:rPr lang="en-US" altLang="zh-CN" dirty="0"/>
              <a:t>ExtendAssociation.java</a:t>
            </a:r>
            <a:endParaRPr lang="zh-CN" altLang="zh-CN" dirty="0"/>
          </a:p>
          <a:p>
            <a:pPr marL="1106424" lvl="4" indent="0">
              <a:buNone/>
            </a:pPr>
            <a:r>
              <a:rPr lang="en-US" altLang="zh-CN" dirty="0"/>
              <a:t>IncludeAssociation.java</a:t>
            </a:r>
            <a:endParaRPr lang="zh-CN" altLang="zh-CN" dirty="0"/>
          </a:p>
          <a:p>
            <a:pPr marL="1106424" lvl="4" indent="0">
              <a:buNone/>
            </a:pPr>
            <a:r>
              <a:rPr lang="en-US" altLang="zh-CN" dirty="0"/>
              <a:t>ExtendAssociation and IncludeAssociation are </a:t>
            </a:r>
            <a:r>
              <a:rPr lang="en-US" altLang="zh-CN" dirty="0" smtClean="0"/>
              <a:t>inherited </a:t>
            </a:r>
            <a:r>
              <a:rPr lang="en-US" altLang="zh-CN" dirty="0"/>
              <a:t>from </a:t>
            </a:r>
            <a:r>
              <a:rPr lang="en-US" altLang="zh-CN" dirty="0" smtClean="0"/>
              <a:t>UseCaseAssociation.</a:t>
            </a:r>
            <a:endParaRPr lang="en-US" altLang="zh-CN" dirty="0"/>
          </a:p>
          <a:p>
            <a:pPr marL="36576" indent="0">
              <a:buNone/>
            </a:pP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Technical experiences</a:t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sz="4000" b="1" dirty="0"/>
              <a:t>Reducing </a:t>
            </a:r>
            <a:r>
              <a:rPr lang="en-US" altLang="zh-CN" sz="4000" b="1" dirty="0" smtClean="0"/>
              <a:t>Complexity: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n"/>
            </a:pPr>
            <a:endParaRPr lang="en-US" altLang="zh-CN" dirty="0" smtClean="0"/>
          </a:p>
          <a:p>
            <a:pPr lvl="0">
              <a:buFont typeface="Wingdings" pitchFamily="2" charset="2"/>
              <a:buChar char="n"/>
            </a:pPr>
            <a:r>
              <a:rPr lang="en-US" altLang="zh-CN" dirty="0" smtClean="0"/>
              <a:t>Design </a:t>
            </a:r>
            <a:r>
              <a:rPr lang="en-US" altLang="zh-CN" dirty="0" smtClean="0"/>
              <a:t>the</a:t>
            </a:r>
            <a:r>
              <a:rPr lang="en-US" altLang="zh-CN" dirty="0" smtClean="0"/>
              <a:t> </a:t>
            </a:r>
            <a:r>
              <a:rPr lang="en-US" altLang="zh-CN" dirty="0"/>
              <a:t>data model to describe the use case diagram data</a:t>
            </a:r>
            <a:r>
              <a:rPr lang="en-US" altLang="zh-CN" dirty="0" smtClean="0"/>
              <a:t>.</a:t>
            </a:r>
          </a:p>
          <a:p>
            <a:pPr marL="36576" lvl="0" indent="0">
              <a:buNone/>
            </a:pPr>
            <a:endParaRPr lang="zh-CN" altLang="zh-CN" dirty="0"/>
          </a:p>
          <a:p>
            <a:pPr lvl="0">
              <a:buFont typeface="Wingdings" pitchFamily="2" charset="2"/>
              <a:buChar char="n"/>
            </a:pPr>
            <a:r>
              <a:rPr lang="en-US" altLang="zh-CN" dirty="0"/>
              <a:t>Using Functional in the code.</a:t>
            </a:r>
            <a:endParaRPr lang="zh-CN" altLang="zh-CN" dirty="0"/>
          </a:p>
          <a:p>
            <a:pPr marL="1019556" lvl="1" indent="-571500">
              <a:buFont typeface="+mj-lt"/>
              <a:buAutoNum type="romanUcPeriod"/>
            </a:pPr>
            <a:r>
              <a:rPr lang="en-US" altLang="zh-CN" dirty="0"/>
              <a:t>Every task will be finished by single function.</a:t>
            </a:r>
            <a:endParaRPr lang="zh-CN" altLang="zh-CN" dirty="0"/>
          </a:p>
          <a:p>
            <a:pPr marL="1019556" lvl="1" indent="-571500">
              <a:buFont typeface="+mj-lt"/>
              <a:buAutoNum type="romanUcPeriod"/>
            </a:pPr>
            <a:r>
              <a:rPr lang="en-US" altLang="zh-CN" dirty="0"/>
              <a:t>Different </a:t>
            </a:r>
            <a:r>
              <a:rPr lang="en-US" altLang="zh-CN" dirty="0" smtClean="0"/>
              <a:t>tasks </a:t>
            </a:r>
            <a:r>
              <a:rPr lang="en-US" altLang="zh-CN" dirty="0"/>
              <a:t>will be placed in different functions.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0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Technical </a:t>
            </a:r>
            <a:r>
              <a:rPr lang="en-US" altLang="zh-CN" b="1" dirty="0" smtClean="0"/>
              <a:t>experiences</a:t>
            </a:r>
            <a:br>
              <a:rPr lang="en-US" altLang="zh-CN" b="1" dirty="0" smtClean="0"/>
            </a:br>
            <a:r>
              <a:rPr lang="en-US" altLang="zh-CN" b="1" dirty="0"/>
              <a:t>	</a:t>
            </a:r>
            <a:r>
              <a:rPr lang="en-US" altLang="zh-CN" sz="4000" b="1" dirty="0"/>
              <a:t>Reducing Complexity:</a:t>
            </a:r>
            <a:endParaRPr lang="zh-C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467600" cy="4572000"/>
          </a:xfrm>
        </p:spPr>
        <p:txBody>
          <a:bodyPr>
            <a:normAutofit fontScale="92500" lnSpcReduction="20000"/>
          </a:bodyPr>
          <a:lstStyle/>
          <a:p>
            <a:pPr marL="36576" lvl="0" indent="0">
              <a:buNone/>
            </a:pPr>
            <a:r>
              <a:rPr lang="en-US" altLang="zh-CN" dirty="0" smtClean="0"/>
              <a:t>Experiences share with others:</a:t>
            </a:r>
          </a:p>
          <a:p>
            <a:pPr marL="36576" lvl="0" indent="0">
              <a:buNone/>
            </a:pPr>
            <a:endParaRPr lang="en-US" altLang="zh-CN" dirty="0" smtClean="0"/>
          </a:p>
          <a:p>
            <a:pPr lvl="0">
              <a:buFont typeface="Wingdings" pitchFamily="2" charset="2"/>
              <a:buChar char="n"/>
            </a:pPr>
            <a:r>
              <a:rPr lang="en-US" altLang="zh-CN" dirty="0" smtClean="0"/>
              <a:t>How </a:t>
            </a:r>
            <a:r>
              <a:rPr lang="en-US" altLang="zh-CN" dirty="0"/>
              <a:t>to make your code more readable.</a:t>
            </a:r>
            <a:endParaRPr lang="zh-CN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Giving your variable a meaningful name.</a:t>
            </a:r>
            <a:endParaRPr lang="zh-CN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Making comment in your code</a:t>
            </a:r>
            <a:r>
              <a:rPr lang="en-US" altLang="zh-CN" dirty="0" smtClean="0"/>
              <a:t>.</a:t>
            </a:r>
          </a:p>
          <a:p>
            <a:pPr marL="338328" lvl="1" indent="0">
              <a:buNone/>
            </a:pPr>
            <a:endParaRPr lang="zh-CN" altLang="zh-CN" dirty="0"/>
          </a:p>
          <a:p>
            <a:pPr lvl="0">
              <a:buFont typeface="Wingdings" pitchFamily="2" charset="2"/>
              <a:buChar char="n"/>
            </a:pPr>
            <a:r>
              <a:rPr lang="en-US" altLang="zh-CN" dirty="0"/>
              <a:t>How to make your code more reusable.</a:t>
            </a:r>
            <a:endParaRPr lang="zh-CN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Keeping the code Dry. Dry means less repeat code.</a:t>
            </a:r>
            <a:endParaRPr lang="zh-CN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Making class/method do just one thing.</a:t>
            </a:r>
            <a:endParaRPr lang="zh-CN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Using framework but not start from scratch.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Technical experiences</a:t>
            </a:r>
            <a:br>
              <a:rPr lang="en-US" altLang="zh-CN" b="1" dirty="0" smtClean="0"/>
            </a:br>
            <a:r>
              <a:rPr lang="en-US" altLang="zh-CN" b="1" dirty="0" smtClean="0"/>
              <a:t>	</a:t>
            </a:r>
            <a:r>
              <a:rPr lang="en-US" altLang="zh-CN" sz="4000" b="1" dirty="0" smtClean="0"/>
              <a:t>Using </a:t>
            </a:r>
            <a:r>
              <a:rPr lang="en-US" altLang="zh-CN" sz="4000" b="1" dirty="0" smtClean="0"/>
              <a:t>existing </a:t>
            </a:r>
            <a:r>
              <a:rPr lang="en-US" altLang="zh-CN" sz="4000" b="1" dirty="0" smtClean="0"/>
              <a:t>framework (UI):</a:t>
            </a:r>
            <a:endParaRPr lang="zh-C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altLang="zh-CN" dirty="0" smtClean="0"/>
              <a:t>Experiences share with others:</a:t>
            </a:r>
          </a:p>
          <a:p>
            <a:pPr marL="36576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en-US" altLang="zh-CN" dirty="0"/>
              <a:t>Using popular existing </a:t>
            </a:r>
            <a:r>
              <a:rPr lang="en-US" altLang="zh-CN" dirty="0" smtClean="0"/>
              <a:t>frameworks</a:t>
            </a:r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Using existing frameworks can save a lot of time than implementing the functionalities in by our own. </a:t>
            </a:r>
            <a:endParaRPr lang="en-US" altLang="zh-CN" dirty="0" smtClean="0"/>
          </a:p>
          <a:p>
            <a:pPr marL="909828" lvl="1" indent="-571500">
              <a:buFont typeface="+mj-lt"/>
              <a:buAutoNum type="romanUcPeriod"/>
            </a:pPr>
            <a:endParaRPr lang="en-US" altLang="zh-CN" dirty="0" smtClean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Popular </a:t>
            </a:r>
            <a:r>
              <a:rPr lang="en-US" altLang="zh-CN" dirty="0"/>
              <a:t>existing frameworks are more reliable because they are usually implemented by powerful software company or highly-experienced software </a:t>
            </a:r>
            <a:r>
              <a:rPr lang="en-US" altLang="zh-CN" dirty="0" smtClean="0"/>
              <a:t>communities.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630362"/>
          </a:xfrm>
        </p:spPr>
        <p:txBody>
          <a:bodyPr>
            <a:normAutofit fontScale="90000"/>
          </a:bodyPr>
          <a:lstStyle/>
          <a:p>
            <a:pPr marL="36576" indent="0"/>
            <a:r>
              <a:rPr lang="en-US" altLang="zh-CN" b="1" dirty="0"/>
              <a:t>Technical experiences</a:t>
            </a:r>
            <a:br>
              <a:rPr lang="en-US" altLang="zh-CN" b="1" dirty="0"/>
            </a:br>
            <a:r>
              <a:rPr lang="en-US" altLang="zh-CN" sz="4000" b="1" dirty="0"/>
              <a:t>	The interaction between back-end and </a:t>
            </a:r>
            <a:r>
              <a:rPr lang="en-US" altLang="zh-CN" sz="4000" b="1" dirty="0" smtClean="0"/>
              <a:t>UI:</a:t>
            </a:r>
            <a:endParaRPr lang="zh-C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0687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Using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Traditionally, the front-end developer has to know a lot the back-end servlets/actions and its corresponding parameters</a:t>
            </a:r>
            <a:r>
              <a:rPr lang="en-US" altLang="zh-CN" dirty="0" smtClean="0"/>
              <a:t>.</a:t>
            </a:r>
          </a:p>
          <a:p>
            <a:pPr marL="909828" lvl="1" indent="-571500">
              <a:buFont typeface="+mj-lt"/>
              <a:buAutoNum type="romanUcPeriod"/>
            </a:pPr>
            <a:endParaRPr lang="en-US" altLang="zh-CN" dirty="0" smtClean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 smtClean="0"/>
              <a:t>Using </a:t>
            </a:r>
            <a:r>
              <a:rPr lang="en-US" altLang="zh-CN" dirty="0"/>
              <a:t>JSON we contain all data and pass them to one </a:t>
            </a:r>
            <a:r>
              <a:rPr lang="en-US" altLang="zh-CN" dirty="0" smtClean="0"/>
              <a:t>URL</a:t>
            </a:r>
          </a:p>
          <a:p>
            <a:pPr marL="909828" lvl="1" indent="-571500">
              <a:buFont typeface="+mj-lt"/>
              <a:buAutoNum type="romanUcPeriod"/>
            </a:pPr>
            <a:endParaRPr lang="en-US" altLang="zh-CN" dirty="0"/>
          </a:p>
          <a:p>
            <a:pPr marL="909828" lvl="1" indent="-571500">
              <a:buFont typeface="+mj-lt"/>
              <a:buAutoNum type="romanUcPeriod"/>
            </a:pPr>
            <a:r>
              <a:rPr lang="en-US" altLang="zh-CN" dirty="0"/>
              <a:t>Back end Developer and Front-end developer can work in parallel.</a:t>
            </a:r>
          </a:p>
          <a:p>
            <a:pPr marL="36576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90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356</TotalTime>
  <Words>491</Words>
  <Application>Microsoft Office PowerPoint</Application>
  <PresentationFormat>全屏显示(4:3)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Technic</vt:lpstr>
      <vt:lpstr>Learned from Software Engineering Project</vt:lpstr>
      <vt:lpstr>Purpose: </vt:lpstr>
      <vt:lpstr>Aganda</vt:lpstr>
      <vt:lpstr>Project Organization</vt:lpstr>
      <vt:lpstr>  Technical experiences  Reducing Complexity:  </vt:lpstr>
      <vt:lpstr>Technical experiences  Reducing Complexity:</vt:lpstr>
      <vt:lpstr>Technical experiences  Reducing Complexity:</vt:lpstr>
      <vt:lpstr>Technical experiences  Using existing framework (UI):</vt:lpstr>
      <vt:lpstr>Technical experiences  The interaction between back-end and UI:</vt:lpstr>
      <vt:lpstr>Technical experiences  Testing:</vt:lpstr>
      <vt:lpstr> Cooperation experiences  Grouping program team. </vt:lpstr>
      <vt:lpstr>Cooperation experiences  Grouping program team.</vt:lpstr>
      <vt:lpstr>Cooperation experiences  Communication with others.</vt:lpstr>
      <vt:lpstr>Cooperation experiences  Communication with others.</vt:lpstr>
      <vt:lpstr>Cooperation experiences  Communication with others.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Learned from Software Engineering Project</dc:title>
  <dc:creator>Li Bing</dc:creator>
  <cp:lastModifiedBy>hh</cp:lastModifiedBy>
  <cp:revision>54</cp:revision>
  <dcterms:created xsi:type="dcterms:W3CDTF">2006-08-16T00:00:00Z</dcterms:created>
  <dcterms:modified xsi:type="dcterms:W3CDTF">2014-04-02T23:08:28Z</dcterms:modified>
</cp:coreProperties>
</file>