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1/15/14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1/15/14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1/15/14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1/15/14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1/15/14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ClubUML</a:t>
            </a:r>
            <a:r>
              <a:rPr lang="en-US" dirty="0" smtClean="0"/>
              <a:t> - 2014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Potential Extensions</a:t>
            </a:r>
          </a:p>
          <a:p>
            <a:r>
              <a:rPr lang="en-US" dirty="0" smtClean="0"/>
              <a:t>by Vishal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4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Bugs &amp; Make More Stable &amp; User Friendly</a:t>
            </a:r>
          </a:p>
          <a:p>
            <a:pPr lvl="1"/>
            <a:r>
              <a:rPr lang="en-US" dirty="0" smtClean="0"/>
              <a:t>value of errors messages vs. throwing exceptions vs. not showing anything</a:t>
            </a:r>
          </a:p>
          <a:p>
            <a:pPr lvl="2"/>
            <a:r>
              <a:rPr lang="en-US" dirty="0" smtClean="0"/>
              <a:t>i.e. not being to upload since no user is added, but prior it appears as you can still upload</a:t>
            </a:r>
          </a:p>
          <a:p>
            <a:pPr lvl="1"/>
            <a:r>
              <a:rPr lang="en-US" dirty="0" smtClean="0"/>
              <a:t>development time and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2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Posts / Messages </a:t>
            </a:r>
          </a:p>
          <a:p>
            <a:pPr lvl="1"/>
            <a:r>
              <a:rPr lang="en-US" dirty="0" smtClean="0"/>
              <a:t>Comment is available right now just for promoting</a:t>
            </a:r>
          </a:p>
          <a:p>
            <a:pPr lvl="1"/>
            <a:r>
              <a:rPr lang="en-US" dirty="0" smtClean="0"/>
              <a:t>But have the ability to add comments at specific drawings when viewing.</a:t>
            </a:r>
          </a:p>
          <a:p>
            <a:pPr lvl="1"/>
            <a:r>
              <a:rPr lang="en-US" dirty="0" smtClean="0"/>
              <a:t>Have others comment to somebody else’s comment</a:t>
            </a:r>
          </a:p>
          <a:p>
            <a:pPr lvl="1"/>
            <a:r>
              <a:rPr lang="en-US" dirty="0" smtClean="0"/>
              <a:t>i.e. </a:t>
            </a:r>
            <a:r>
              <a:rPr lang="en-US" dirty="0" err="1" smtClean="0"/>
              <a:t>FaceBook</a:t>
            </a:r>
            <a:r>
              <a:rPr lang="en-US" dirty="0" smtClean="0"/>
              <a:t>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2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Inspiration for collaboration comes from </a:t>
            </a:r>
            <a:r>
              <a:rPr lang="en-US" dirty="0" err="1" smtClean="0"/>
              <a:t>SmartBear’s</a:t>
            </a:r>
            <a:r>
              <a:rPr lang="en-US" dirty="0" smtClean="0"/>
              <a:t> Code Collaborator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1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8" y="285752"/>
            <a:ext cx="8641173" cy="629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7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Generated Emails on Uploads of Diagrams</a:t>
            </a:r>
          </a:p>
          <a:p>
            <a:pPr lvl="1"/>
            <a:r>
              <a:rPr lang="en-US" dirty="0" smtClean="0"/>
              <a:t>Easily notify Project members a upload has been made to invoke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Diagram Support – State Machines</a:t>
            </a:r>
          </a:p>
          <a:p>
            <a:pPr lvl="1"/>
            <a:r>
              <a:rPr lang="en-US" dirty="0" smtClean="0"/>
              <a:t>State Machines being another useful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1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Estimation Calculator</a:t>
            </a:r>
          </a:p>
          <a:p>
            <a:pPr lvl="1"/>
            <a:r>
              <a:rPr lang="en-US" dirty="0" smtClean="0"/>
              <a:t>Have ability to fill in various pieces into a calculator and have it estimate staff required or effort needed to complete a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1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12" t="17542" r="26621" b="17542"/>
          <a:stretch/>
        </p:blipFill>
        <p:spPr>
          <a:xfrm>
            <a:off x="2106092" y="247954"/>
            <a:ext cx="5513916" cy="6443146"/>
          </a:xfrm>
        </p:spPr>
      </p:pic>
    </p:spTree>
    <p:extLst>
      <p:ext uri="{BB962C8B-B14F-4D97-AF65-F5344CB8AC3E}">
        <p14:creationId xmlns:p14="http://schemas.microsoft.com/office/powerpoint/2010/main" val="2682458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37</TotalTime>
  <Words>156</Words>
  <Application>Microsoft Macintosh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Foundry</vt:lpstr>
      <vt:lpstr>ClubUML - 2014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Akamai Technolgies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ClubUML - 2014</dc:title>
  <dc:creator>Vishal Patel</dc:creator>
  <cp:lastModifiedBy>Vishal Patel</cp:lastModifiedBy>
  <cp:revision>5</cp:revision>
  <dcterms:created xsi:type="dcterms:W3CDTF">2014-01-15T18:30:33Z</dcterms:created>
  <dcterms:modified xsi:type="dcterms:W3CDTF">2014-01-15T19:08:13Z</dcterms:modified>
</cp:coreProperties>
</file>