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3" r:id="rId5"/>
    <p:sldId id="264" r:id="rId6"/>
    <p:sldId id="265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C7D0294-C916-4CA4-A822-8CAA4EE3D21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Lauren </a:t>
            </a:r>
            <a:r>
              <a:rPr lang="en-US" dirty="0" err="1" smtClean="0"/>
              <a:t>DiCristofaro</a:t>
            </a:r>
            <a:endParaRPr lang="en-US" dirty="0" smtClean="0"/>
          </a:p>
          <a:p>
            <a:r>
              <a:rPr lang="en-US" dirty="0" err="1" smtClean="0"/>
              <a:t>Abdulkarim</a:t>
            </a:r>
            <a:r>
              <a:rPr lang="en-US" dirty="0" smtClean="0"/>
              <a:t> </a:t>
            </a:r>
            <a:r>
              <a:rPr lang="en-US" dirty="0" err="1" smtClean="0"/>
              <a:t>Egal</a:t>
            </a:r>
            <a:endParaRPr lang="en-US" dirty="0" smtClean="0"/>
          </a:p>
          <a:p>
            <a:r>
              <a:rPr lang="en-US" dirty="0" smtClean="0"/>
              <a:t>Vishal Patel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for the </a:t>
            </a:r>
            <a:r>
              <a:rPr lang="en-US" dirty="0" smtClean="0"/>
              <a:t>sprint</a:t>
            </a:r>
            <a:endParaRPr lang="en-US" dirty="0" smtClean="0"/>
          </a:p>
          <a:p>
            <a:pPr lvl="1"/>
            <a:r>
              <a:rPr lang="en-US" dirty="0" smtClean="0"/>
              <a:t>Additional UI changes </a:t>
            </a:r>
            <a:r>
              <a:rPr lang="en-US" dirty="0" smtClean="0"/>
              <a:t>to have rationale dialog box reflect UI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Create DB document for rationale table along with SQL script</a:t>
            </a:r>
            <a:endParaRPr lang="en-US" dirty="0" smtClean="0"/>
          </a:p>
          <a:p>
            <a:pPr lvl="1"/>
            <a:r>
              <a:rPr lang="en-US" dirty="0" smtClean="0"/>
              <a:t>Modify Promote page to display rationale data</a:t>
            </a:r>
            <a:endParaRPr lang="en-US" dirty="0" smtClean="0"/>
          </a:p>
          <a:p>
            <a:pPr lvl="1"/>
            <a:r>
              <a:rPr lang="en-US" dirty="0" smtClean="0"/>
              <a:t>Backend </a:t>
            </a:r>
            <a:r>
              <a:rPr lang="en-US" dirty="0" smtClean="0"/>
              <a:t>support for </a:t>
            </a:r>
            <a:r>
              <a:rPr lang="en-US" dirty="0" smtClean="0"/>
              <a:t>storing into rationale table and reading from rationale table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0043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533400"/>
            <a:ext cx="8972550" cy="59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7038" t="10121" r="28429" b="2870"/>
          <a:stretch>
            <a:fillRect/>
          </a:stretch>
        </p:blipFill>
        <p:spPr bwMode="auto">
          <a:xfrm>
            <a:off x="2667000" y="315686"/>
            <a:ext cx="5029200" cy="646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8747" t="53625" r="53082" b="23414"/>
          <a:stretch>
            <a:fillRect/>
          </a:stretch>
        </p:blipFill>
        <p:spPr bwMode="auto">
          <a:xfrm>
            <a:off x="1066800" y="2209800"/>
            <a:ext cx="7315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promote.jsp</a:t>
            </a:r>
          </a:p>
          <a:p>
            <a:pPr lvl="2"/>
            <a:r>
              <a:rPr lang="en-US" dirty="0" smtClean="0"/>
              <a:t>new rationale dialog box changes</a:t>
            </a:r>
          </a:p>
          <a:p>
            <a:pPr lvl="2"/>
            <a:r>
              <a:rPr lang="en-US" dirty="0" smtClean="0"/>
              <a:t>n</a:t>
            </a:r>
            <a:r>
              <a:rPr lang="en-US" dirty="0" smtClean="0"/>
              <a:t>ew displaying rationale info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romote_style.css</a:t>
            </a:r>
          </a:p>
          <a:p>
            <a:pPr lvl="2"/>
            <a:r>
              <a:rPr lang="en-US" dirty="0" smtClean="0"/>
              <a:t>Style for newly formatted rationale dialog box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ompare.java</a:t>
            </a:r>
            <a:endParaRPr lang="en-US" dirty="0" smtClean="0"/>
          </a:p>
          <a:p>
            <a:pPr lvl="2"/>
            <a:r>
              <a:rPr lang="en-US" dirty="0" smtClean="0"/>
              <a:t>changes to </a:t>
            </a:r>
            <a:r>
              <a:rPr lang="en-US" dirty="0" smtClean="0"/>
              <a:t>read rationale info from DB and load onto page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Promote.java</a:t>
            </a:r>
          </a:p>
          <a:p>
            <a:pPr lvl="2"/>
            <a:r>
              <a:rPr lang="en-US" dirty="0" smtClean="0"/>
              <a:t>Store rationale data invoking rationale DAO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Rationale.java</a:t>
            </a:r>
          </a:p>
          <a:p>
            <a:pPr lvl="2"/>
            <a:r>
              <a:rPr lang="en-US" dirty="0" smtClean="0"/>
              <a:t>Minor change to add username to object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RationaleDAO.java</a:t>
            </a:r>
            <a:endParaRPr lang="en-US" dirty="0" smtClean="0"/>
          </a:p>
          <a:p>
            <a:pPr lvl="2"/>
            <a:r>
              <a:rPr lang="en-US" dirty="0" smtClean="0"/>
              <a:t>Newly added </a:t>
            </a:r>
            <a:r>
              <a:rPr lang="en-US" dirty="0" smtClean="0"/>
              <a:t>DB access object for rationale table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1335</TotalTime>
  <Words>110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Rationale Management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Rationale Management</dc:title>
  <dc:creator>Vishal</dc:creator>
  <cp:lastModifiedBy>Vishal</cp:lastModifiedBy>
  <cp:revision>10</cp:revision>
  <dcterms:created xsi:type="dcterms:W3CDTF">2014-02-04T23:32:16Z</dcterms:created>
  <dcterms:modified xsi:type="dcterms:W3CDTF">2014-02-18T23:12:51Z</dcterms:modified>
</cp:coreProperties>
</file>