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6" r:id="rId5"/>
    <p:sldId id="265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C7D0294-C916-4CA4-A822-8CAA4EE3D21F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F2400A-A7CB-45C7-A320-3648489A8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Lauren </a:t>
            </a:r>
            <a:r>
              <a:rPr lang="en-US" dirty="0" err="1" smtClean="0"/>
              <a:t>DiCristofaro</a:t>
            </a:r>
            <a:endParaRPr lang="en-US" dirty="0" smtClean="0"/>
          </a:p>
          <a:p>
            <a:r>
              <a:rPr lang="en-US" dirty="0" err="1" smtClean="0"/>
              <a:t>Abdulkarim</a:t>
            </a:r>
            <a:r>
              <a:rPr lang="en-US" dirty="0" smtClean="0"/>
              <a:t> </a:t>
            </a:r>
            <a:r>
              <a:rPr lang="en-US" dirty="0" err="1" smtClean="0"/>
              <a:t>Egal</a:t>
            </a:r>
            <a:endParaRPr lang="en-US" dirty="0" smtClean="0"/>
          </a:p>
          <a:p>
            <a:r>
              <a:rPr lang="en-US" dirty="0" smtClean="0"/>
              <a:t>Vishal Patel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 for the sprint</a:t>
            </a:r>
          </a:p>
          <a:p>
            <a:pPr lvl="1"/>
            <a:r>
              <a:rPr lang="en-US" dirty="0" smtClean="0"/>
              <a:t>Define how to harden database (not just rationale)</a:t>
            </a:r>
          </a:p>
          <a:p>
            <a:pPr lvl="1"/>
            <a:r>
              <a:rPr lang="en-US" dirty="0" smtClean="0"/>
              <a:t>Add Collapsing and Expanding Rationale info</a:t>
            </a:r>
          </a:p>
          <a:p>
            <a:pPr lvl="1"/>
            <a:r>
              <a:rPr lang="en-US" dirty="0" smtClean="0"/>
              <a:t>Add ability to Edit &amp; Delete Rationale info</a:t>
            </a:r>
          </a:p>
          <a:p>
            <a:pPr lvl="1"/>
            <a:r>
              <a:rPr lang="en-US" dirty="0" smtClean="0"/>
              <a:t>Update some existing class diagrams</a:t>
            </a:r>
          </a:p>
          <a:p>
            <a:pPr lvl="1"/>
            <a:r>
              <a:rPr lang="en-US" dirty="0" smtClean="0"/>
              <a:t>Remove previous code referencing Comments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0385"/>
            <a:ext cx="8836484" cy="65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44" t="60063" r="54666" b="18553"/>
          <a:stretch>
            <a:fillRect/>
          </a:stretch>
        </p:blipFill>
        <p:spPr bwMode="auto">
          <a:xfrm>
            <a:off x="685800" y="2057400"/>
            <a:ext cx="786652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44" t="60063" r="53733" b="18553"/>
          <a:stretch>
            <a:fillRect/>
          </a:stretch>
        </p:blipFill>
        <p:spPr bwMode="auto">
          <a:xfrm>
            <a:off x="708212" y="2133600"/>
            <a:ext cx="783515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promote.jsp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hanges for expand/collaps</a:t>
            </a:r>
            <a:r>
              <a:rPr lang="en-US" dirty="0" smtClean="0"/>
              <a:t>e</a:t>
            </a:r>
            <a:endParaRPr lang="en-US" dirty="0" smtClean="0"/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hanges for edit/delete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promote_style.css</a:t>
            </a:r>
          </a:p>
          <a:p>
            <a:pPr lvl="2"/>
            <a:r>
              <a:rPr lang="en-US" dirty="0" smtClean="0"/>
              <a:t>Style </a:t>
            </a:r>
            <a:r>
              <a:rPr lang="en-US" dirty="0" smtClean="0"/>
              <a:t>sheet for expand/collapse box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CompareDAO.java</a:t>
            </a:r>
            <a:endParaRPr lang="en-US" dirty="0" smtClean="0"/>
          </a:p>
          <a:p>
            <a:pPr lvl="2"/>
            <a:r>
              <a:rPr lang="en-US" dirty="0" smtClean="0"/>
              <a:t>changes </a:t>
            </a:r>
            <a:r>
              <a:rPr lang="en-US" dirty="0" smtClean="0"/>
              <a:t>to add decrement count for un-promoting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Promote.java</a:t>
            </a:r>
          </a:p>
          <a:p>
            <a:pPr lvl="2"/>
            <a:r>
              <a:rPr lang="en-US" dirty="0" smtClean="0"/>
              <a:t>Handle the new edit or delete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RationaleDAO.java</a:t>
            </a:r>
          </a:p>
          <a:p>
            <a:pPr lvl="2"/>
            <a:r>
              <a:rPr lang="en-US" dirty="0" smtClean="0"/>
              <a:t>Added changes for editing and deleting the DB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1347</TotalTime>
  <Words>87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Rationale Management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Rationale Management</dc:title>
  <dc:creator>Vishal</dc:creator>
  <cp:lastModifiedBy>Vishal</cp:lastModifiedBy>
  <cp:revision>13</cp:revision>
  <dcterms:created xsi:type="dcterms:W3CDTF">2014-02-04T23:32:16Z</dcterms:created>
  <dcterms:modified xsi:type="dcterms:W3CDTF">2014-03-11T00:16:04Z</dcterms:modified>
</cp:coreProperties>
</file>