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Use Case Diagram Team</a:t>
            </a:r>
            <a:br>
              <a:rPr lang="en-US" altLang="zh-CN" dirty="0" smtClean="0"/>
            </a:br>
            <a:r>
              <a:rPr lang="en-US" altLang="zh-CN" sz="3200" dirty="0" smtClean="0"/>
              <a:t>Mid-sprint1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Yang Zheng</a:t>
            </a:r>
          </a:p>
          <a:p>
            <a:r>
              <a:rPr lang="en-US" altLang="zh-CN" sz="2000" dirty="0" smtClean="0"/>
              <a:t>Bing Li</a:t>
            </a:r>
          </a:p>
          <a:p>
            <a:r>
              <a:rPr lang="en-US" altLang="zh-CN" sz="2000" dirty="0" smtClean="0"/>
              <a:t>Chao Li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32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need to do next week?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R</a:t>
            </a:r>
            <a:r>
              <a:rPr lang="en-US" altLang="zh-CN" dirty="0" smtClean="0"/>
              <a:t>esolve the issue listed above.</a:t>
            </a:r>
          </a:p>
          <a:p>
            <a:r>
              <a:rPr lang="en-US" altLang="zh-CN" dirty="0" smtClean="0"/>
              <a:t>2 . </a:t>
            </a:r>
            <a:r>
              <a:rPr lang="en-US" altLang="zh-CN" smtClean="0"/>
              <a:t>Implement XMI parser by DOM4j.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3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we have done last week?</a:t>
            </a:r>
          </a:p>
          <a:p>
            <a:r>
              <a:rPr lang="en-US" altLang="zh-CN" dirty="0" smtClean="0"/>
              <a:t>The difficulty we met?</a:t>
            </a:r>
          </a:p>
          <a:p>
            <a:r>
              <a:rPr lang="en-US" altLang="zh-CN" dirty="0" smtClean="0"/>
              <a:t>What we need to do next week?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4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done last week?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created test UML </a:t>
            </a:r>
            <a:r>
              <a:rPr lang="en-US" altLang="zh-CN" dirty="0" smtClean="0"/>
              <a:t>Diagram by </a:t>
            </a:r>
            <a:r>
              <a:rPr lang="en-US" altLang="zh-CN" dirty="0" smtClean="0"/>
              <a:t>Visual Paradigm and saved it as XMI file.</a:t>
            </a:r>
          </a:p>
          <a:p>
            <a:r>
              <a:rPr lang="en-US" altLang="zh-CN" dirty="0" smtClean="0"/>
              <a:t>We try to figure out the structure of XMI file.</a:t>
            </a:r>
          </a:p>
          <a:p>
            <a:r>
              <a:rPr lang="en-US" altLang="zh-CN" dirty="0" smtClean="0"/>
              <a:t>We decide to use DOM4j library.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874014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476672"/>
            <a:ext cx="3744416" cy="562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048" y="126876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7000 line in XMI file. But current we only need the data from line 5900 to line 6800.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4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Actor In the XMI file: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ownedMember</a:t>
            </a:r>
            <a:r>
              <a:rPr lang="en-US" altLang="zh-CN" dirty="0"/>
              <a:t> </a:t>
            </a:r>
            <a:r>
              <a:rPr lang="en-US" altLang="zh-CN" dirty="0" err="1"/>
              <a:t>isAbstract</a:t>
            </a:r>
            <a:r>
              <a:rPr lang="en-US" altLang="zh-CN" dirty="0"/>
              <a:t>="false" </a:t>
            </a:r>
            <a:r>
              <a:rPr lang="en-US" altLang="zh-CN" dirty="0" err="1"/>
              <a:t>isLeaf</a:t>
            </a:r>
            <a:r>
              <a:rPr lang="en-US" altLang="zh-CN" dirty="0"/>
              <a:t>="false" name="</a:t>
            </a:r>
            <a:r>
              <a:rPr lang="en-US" altLang="zh-CN" b="1" dirty="0"/>
              <a:t>Customer</a:t>
            </a:r>
            <a:r>
              <a:rPr lang="en-US" altLang="zh-CN" dirty="0"/>
              <a:t>" visibility="public" </a:t>
            </a:r>
            <a:r>
              <a:rPr lang="en-US" altLang="zh-CN" dirty="0" err="1"/>
              <a:t>xmi:id</a:t>
            </a:r>
            <a:r>
              <a:rPr lang="en-US" altLang="zh-CN" dirty="0"/>
              <a:t>="1cC2q8KGAqBwAQUw" </a:t>
            </a:r>
            <a:r>
              <a:rPr lang="en-US" altLang="zh-CN" dirty="0" err="1"/>
              <a:t>xmi:type</a:t>
            </a:r>
            <a:r>
              <a:rPr lang="en-US" altLang="zh-CN" dirty="0"/>
              <a:t>="</a:t>
            </a:r>
            <a:r>
              <a:rPr lang="en-US" altLang="zh-CN" b="1" dirty="0" err="1"/>
              <a:t>uml:Actor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		&lt;</a:t>
            </a:r>
            <a:r>
              <a:rPr lang="en-US" altLang="zh-CN" dirty="0" err="1"/>
              <a:t>xmi:Extension</a:t>
            </a:r>
            <a:r>
              <a:rPr lang="en-US" altLang="zh-CN" dirty="0"/>
              <a:t> extender="Visual Paradigm for UML"&gt;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isRoot</a:t>
            </a:r>
            <a:r>
              <a:rPr lang="en-US" altLang="zh-CN" dirty="0"/>
              <a:t> </a:t>
            </a:r>
            <a:r>
              <a:rPr lang="en-US" altLang="zh-CN" dirty="0" err="1"/>
              <a:t>xmi:value</a:t>
            </a:r>
            <a:r>
              <a:rPr lang="en-US" altLang="zh-CN" dirty="0"/>
              <a:t>="false"/&gt;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businessModel</a:t>
            </a:r>
            <a:r>
              <a:rPr lang="en-US" altLang="zh-CN" dirty="0"/>
              <a:t> </a:t>
            </a:r>
            <a:r>
              <a:rPr lang="en-US" altLang="zh-CN" dirty="0" err="1"/>
              <a:t>xmi:value</a:t>
            </a:r>
            <a:r>
              <a:rPr lang="en-US" altLang="zh-CN" dirty="0"/>
              <a:t>="false"/&gt;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actorId</a:t>
            </a:r>
            <a:r>
              <a:rPr lang="en-US" altLang="zh-CN" dirty="0"/>
              <a:t> </a:t>
            </a:r>
            <a:r>
              <a:rPr lang="en-US" altLang="zh-CN" dirty="0" err="1"/>
              <a:t>xmi:value</a:t>
            </a:r>
            <a:r>
              <a:rPr lang="en-US" altLang="zh-CN" dirty="0"/>
              <a:t>="AC01"/&gt;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qualityScore</a:t>
            </a:r>
            <a:r>
              <a:rPr lang="en-US" altLang="zh-CN" dirty="0"/>
              <a:t> value="92"/&gt;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qualityReason</a:t>
            </a:r>
            <a:r>
              <a:rPr lang="en-US" altLang="zh-CN" dirty="0"/>
              <a:t> value="1&amp;#9;1&amp;#10;2&amp;#9;2"/&gt;</a:t>
            </a:r>
            <a:endParaRPr lang="zh-CN" altLang="zh-CN" dirty="0"/>
          </a:p>
          <a:p>
            <a:r>
              <a:rPr lang="en-US" altLang="zh-CN" dirty="0"/>
              <a:t>			&lt;/</a:t>
            </a:r>
            <a:r>
              <a:rPr lang="en-US" altLang="zh-CN" dirty="0" err="1"/>
              <a:t>xmi:Extension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	&lt;/</a:t>
            </a:r>
            <a:r>
              <a:rPr lang="en-US" altLang="zh-CN" dirty="0" err="1"/>
              <a:t>ownedMember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7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/>
              <a:t>Use Case In XMI file:</a:t>
            </a:r>
            <a:endParaRPr lang="zh-CN" altLang="zh-CN" dirty="0"/>
          </a:p>
          <a:p>
            <a:r>
              <a:rPr lang="en-US" altLang="zh-CN" dirty="0"/>
              <a:t>		&lt;</a:t>
            </a:r>
            <a:r>
              <a:rPr lang="en-US" altLang="zh-CN" dirty="0" err="1"/>
              <a:t>ownedMember</a:t>
            </a:r>
            <a:r>
              <a:rPr lang="en-US" altLang="zh-CN" dirty="0"/>
              <a:t> </a:t>
            </a:r>
            <a:r>
              <a:rPr lang="en-US" altLang="zh-CN" dirty="0" err="1"/>
              <a:t>isAbstract</a:t>
            </a:r>
            <a:r>
              <a:rPr lang="en-US" altLang="zh-CN" dirty="0"/>
              <a:t>="false" </a:t>
            </a:r>
            <a:r>
              <a:rPr lang="en-US" altLang="zh-CN" dirty="0" err="1"/>
              <a:t>isLeaf</a:t>
            </a:r>
            <a:r>
              <a:rPr lang="en-US" altLang="zh-CN" dirty="0"/>
              <a:t>="false" name="</a:t>
            </a:r>
            <a:r>
              <a:rPr lang="en-US" altLang="zh-CN" b="1" dirty="0"/>
              <a:t>System Startup</a:t>
            </a:r>
            <a:r>
              <a:rPr lang="en-US" altLang="zh-CN" dirty="0"/>
              <a:t>" </a:t>
            </a:r>
            <a:r>
              <a:rPr lang="en-US" altLang="zh-CN" dirty="0" err="1"/>
              <a:t>xmi:id</a:t>
            </a:r>
            <a:r>
              <a:rPr lang="en-US" altLang="zh-CN" dirty="0"/>
              <a:t>="AY22q8KGAqBwAQVG" </a:t>
            </a:r>
            <a:r>
              <a:rPr lang="en-US" altLang="zh-CN" dirty="0" err="1"/>
              <a:t>xmi:type</a:t>
            </a:r>
            <a:r>
              <a:rPr lang="en-US" altLang="zh-CN" dirty="0"/>
              <a:t>="</a:t>
            </a:r>
            <a:r>
              <a:rPr lang="en-US" altLang="zh-CN" b="1" dirty="0" err="1"/>
              <a:t>uml:UseCase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		&lt;</a:t>
            </a:r>
            <a:r>
              <a:rPr lang="en-US" altLang="zh-CN" dirty="0" err="1"/>
              <a:t>xmi:Extension</a:t>
            </a:r>
            <a:r>
              <a:rPr lang="en-US" altLang="zh-CN" dirty="0"/>
              <a:t> extender="Visual Paradigm for UML"&gt;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isRoot</a:t>
            </a:r>
            <a:r>
              <a:rPr lang="en-US" altLang="zh-CN" dirty="0"/>
              <a:t> </a:t>
            </a:r>
            <a:r>
              <a:rPr lang="en-US" altLang="zh-CN" dirty="0" err="1"/>
              <a:t>xmi:value</a:t>
            </a:r>
            <a:r>
              <a:rPr lang="en-US" altLang="zh-CN" dirty="0"/>
              <a:t>="false"/&gt;</a:t>
            </a:r>
            <a:endParaRPr lang="zh-CN" altLang="zh-CN" dirty="0"/>
          </a:p>
          <a:p>
            <a:r>
              <a:rPr lang="en-US" altLang="zh-CN" dirty="0"/>
              <a:t>				&lt;justification </a:t>
            </a:r>
            <a:r>
              <a:rPr lang="en-US" altLang="zh-CN" dirty="0" err="1"/>
              <a:t>xmi:value</a:t>
            </a:r>
            <a:r>
              <a:rPr lang="en-US" altLang="zh-CN" dirty="0"/>
              <a:t>=""/&gt;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businessModel</a:t>
            </a:r>
            <a:r>
              <a:rPr lang="en-US" altLang="zh-CN" dirty="0"/>
              <a:t> </a:t>
            </a:r>
            <a:r>
              <a:rPr lang="en-US" altLang="zh-CN" dirty="0" err="1"/>
              <a:t>xmi:value</a:t>
            </a:r>
            <a:r>
              <a:rPr lang="en-US" altLang="zh-CN" dirty="0"/>
              <a:t>="false"/&gt;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useCaseId</a:t>
            </a:r>
            <a:r>
              <a:rPr lang="en-US" altLang="zh-CN" dirty="0"/>
              <a:t> </a:t>
            </a:r>
            <a:r>
              <a:rPr lang="en-US" altLang="zh-CN" dirty="0" err="1"/>
              <a:t>xmi:value</a:t>
            </a:r>
            <a:r>
              <a:rPr lang="en-US" altLang="zh-CN" dirty="0"/>
              <a:t>="UC01"/&gt;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qualityScore</a:t>
            </a:r>
            <a:r>
              <a:rPr lang="en-US" altLang="zh-CN" dirty="0"/>
              <a:t> value="92"/&gt;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qualityReason</a:t>
            </a:r>
            <a:r>
              <a:rPr lang="en-US" altLang="zh-CN" dirty="0"/>
              <a:t> value="1&amp;#9;1&amp;#10;2&amp;#9;2"/&gt;</a:t>
            </a:r>
            <a:endParaRPr lang="zh-CN" altLang="zh-CN" dirty="0"/>
          </a:p>
          <a:p>
            <a:r>
              <a:rPr lang="en-US" altLang="zh-CN" dirty="0"/>
              <a:t>				&lt;</a:t>
            </a:r>
            <a:r>
              <a:rPr lang="en-US" altLang="zh-CN" dirty="0" err="1"/>
              <a:t>appliedStereotype</a:t>
            </a:r>
            <a:r>
              <a:rPr lang="en-US" altLang="zh-CN" dirty="0"/>
              <a:t> </a:t>
            </a:r>
            <a:r>
              <a:rPr lang="en-US" altLang="zh-CN" dirty="0" err="1"/>
              <a:t>xmi:value</a:t>
            </a:r>
            <a:r>
              <a:rPr lang="en-US" altLang="zh-CN" dirty="0"/>
              <a:t>="</a:t>
            </a:r>
            <a:r>
              <a:rPr lang="en-US" altLang="zh-CN" dirty="0" err="1"/>
              <a:t>UseCase_UseCase_id</a:t>
            </a:r>
            <a:r>
              <a:rPr lang="en-US" altLang="zh-CN" dirty="0"/>
              <a:t>"/&gt;</a:t>
            </a:r>
            <a:endParaRPr lang="zh-CN" altLang="zh-CN" dirty="0"/>
          </a:p>
          <a:p>
            <a:r>
              <a:rPr lang="en-US" altLang="zh-CN" dirty="0"/>
              <a:t>		&lt;/</a:t>
            </a:r>
            <a:r>
              <a:rPr lang="en-US" altLang="zh-CN" dirty="0" err="1"/>
              <a:t>ownedMember</a:t>
            </a:r>
            <a:r>
              <a:rPr lang="en-US" altLang="zh-CN" dirty="0"/>
              <a:t>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54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Association In XMI File:</a:t>
            </a:r>
            <a:endParaRPr lang="zh-CN" altLang="zh-CN" dirty="0"/>
          </a:p>
          <a:p>
            <a:r>
              <a:rPr lang="en-US" altLang="zh-CN" dirty="0"/>
              <a:t>		&lt;</a:t>
            </a:r>
            <a:r>
              <a:rPr lang="en-US" altLang="zh-CN" dirty="0" err="1"/>
              <a:t>ownedMember</a:t>
            </a:r>
            <a:r>
              <a:rPr lang="en-US" altLang="zh-CN" dirty="0"/>
              <a:t> </a:t>
            </a:r>
            <a:r>
              <a:rPr lang="en-US" altLang="zh-CN" dirty="0" err="1"/>
              <a:t>isAbstract</a:t>
            </a:r>
            <a:r>
              <a:rPr lang="en-US" altLang="zh-CN" dirty="0"/>
              <a:t>="false" </a:t>
            </a:r>
            <a:r>
              <a:rPr lang="en-US" altLang="zh-CN" dirty="0" err="1"/>
              <a:t>isDerived</a:t>
            </a:r>
            <a:r>
              <a:rPr lang="en-US" altLang="zh-CN" dirty="0"/>
              <a:t>="false" </a:t>
            </a:r>
            <a:r>
              <a:rPr lang="en-US" altLang="zh-CN" dirty="0" err="1"/>
              <a:t>isLeaf</a:t>
            </a:r>
            <a:r>
              <a:rPr lang="en-US" altLang="zh-CN" dirty="0"/>
              <a:t>="false" name="" </a:t>
            </a:r>
            <a:r>
              <a:rPr lang="en-US" altLang="zh-CN" dirty="0" err="1"/>
              <a:t>xmi:id</a:t>
            </a:r>
            <a:r>
              <a:rPr lang="en-US" altLang="zh-CN" dirty="0"/>
              <a:t>=".YR2q8KGAqBwAQWH" </a:t>
            </a:r>
            <a:r>
              <a:rPr lang="en-US" altLang="zh-CN" dirty="0" err="1"/>
              <a:t>xmi:type</a:t>
            </a:r>
            <a:r>
              <a:rPr lang="en-US" altLang="zh-CN" dirty="0"/>
              <a:t>="</a:t>
            </a:r>
            <a:r>
              <a:rPr lang="en-US" altLang="zh-CN" b="1" dirty="0" err="1"/>
              <a:t>uml:Association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		&lt;</a:t>
            </a:r>
            <a:r>
              <a:rPr lang="en-US" altLang="zh-CN" dirty="0" err="1"/>
              <a:t>memberEnd</a:t>
            </a:r>
            <a:r>
              <a:rPr lang="en-US" altLang="zh-CN" dirty="0"/>
              <a:t> </a:t>
            </a:r>
            <a:r>
              <a:rPr lang="en-US" altLang="zh-CN" dirty="0" err="1"/>
              <a:t>xmi:idref</a:t>
            </a:r>
            <a:r>
              <a:rPr lang="en-US" altLang="zh-CN" dirty="0"/>
              <a:t>="ZYR2q8KGAqBwAQWJ"/&gt;</a:t>
            </a:r>
            <a:endParaRPr lang="zh-CN" altLang="zh-CN" dirty="0"/>
          </a:p>
          <a:p>
            <a:r>
              <a:rPr lang="en-US" altLang="zh-CN" dirty="0"/>
              <a:t>			&lt;</a:t>
            </a:r>
            <a:r>
              <a:rPr lang="en-US" altLang="zh-CN" dirty="0" err="1"/>
              <a:t>ownedEnd</a:t>
            </a:r>
            <a:r>
              <a:rPr lang="en-US" altLang="zh-CN" dirty="0"/>
              <a:t> aggregation="none" association=".YR2q8KGAqBwAQWH" </a:t>
            </a:r>
            <a:r>
              <a:rPr lang="en-US" altLang="zh-CN" dirty="0" err="1"/>
              <a:t>isDerived</a:t>
            </a:r>
            <a:r>
              <a:rPr lang="en-US" altLang="zh-CN" dirty="0"/>
              <a:t>="false" </a:t>
            </a:r>
            <a:r>
              <a:rPr lang="en-US" altLang="zh-CN" dirty="0" err="1"/>
              <a:t>isNavigable</a:t>
            </a:r>
            <a:r>
              <a:rPr lang="en-US" altLang="zh-CN" dirty="0"/>
              <a:t>="true" name="" type="1cC2q8KGAqBwAQUw" </a:t>
            </a:r>
            <a:r>
              <a:rPr lang="en-US" altLang="zh-CN" dirty="0" err="1"/>
              <a:t>xmi:id</a:t>
            </a:r>
            <a:r>
              <a:rPr lang="en-US" altLang="zh-CN" dirty="0"/>
              <a:t>="ZYR2q8KGAqBwAQWJ" </a:t>
            </a:r>
            <a:r>
              <a:rPr lang="en-US" altLang="zh-CN" dirty="0" err="1"/>
              <a:t>xmi:type</a:t>
            </a:r>
            <a:r>
              <a:rPr lang="en-US" altLang="zh-CN" dirty="0"/>
              <a:t>="</a:t>
            </a:r>
            <a:r>
              <a:rPr lang="en-US" altLang="zh-CN" dirty="0" err="1"/>
              <a:t>uml:Property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difficulty we </a:t>
            </a:r>
            <a:r>
              <a:rPr lang="en-US" altLang="zh-CN" dirty="0" smtClean="0"/>
              <a:t>met</a:t>
            </a:r>
            <a:r>
              <a:rPr lang="en-US" altLang="zh-CN" dirty="0"/>
              <a:t>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Different UML tool create different XMI file(Different tags and structure).</a:t>
            </a:r>
          </a:p>
          <a:p>
            <a:r>
              <a:rPr lang="en-US" altLang="zh-CN" dirty="0" smtClean="0"/>
              <a:t>2. Can’t find the actor and use case in association tag in Visual Paradigm.(We can found easily in </a:t>
            </a:r>
            <a:r>
              <a:rPr lang="en-US" altLang="zh-CN" dirty="0" err="1" smtClean="0"/>
              <a:t>ArgoUML</a:t>
            </a:r>
            <a:r>
              <a:rPr lang="en-US" altLang="zh-CN" dirty="0" smtClean="0"/>
              <a:t> tool.)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7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200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主题</vt:lpstr>
      <vt:lpstr>Use Case Diagram Team Mid-sprint1</vt:lpstr>
      <vt:lpstr>Agenda</vt:lpstr>
      <vt:lpstr>What we have done last week?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difficulty we met? </vt:lpstr>
      <vt:lpstr>What we need to do next week?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 Team Mid-sprint</dc:title>
  <dc:creator>Robert</dc:creator>
  <cp:lastModifiedBy>Bing Li</cp:lastModifiedBy>
  <cp:revision>33</cp:revision>
  <dcterms:created xsi:type="dcterms:W3CDTF">2014-01-29T18:02:53Z</dcterms:created>
  <dcterms:modified xsi:type="dcterms:W3CDTF">2014-01-29T21:47:13Z</dcterms:modified>
</cp:coreProperties>
</file>