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9"/>
  </p:notesMasterIdLst>
  <p:handoutMasterIdLst>
    <p:handoutMasterId r:id="rId10"/>
  </p:handoutMasterIdLst>
  <p:sldIdLst>
    <p:sldId id="262" r:id="rId2"/>
    <p:sldId id="263" r:id="rId3"/>
    <p:sldId id="264" r:id="rId4"/>
    <p:sldId id="271" r:id="rId5"/>
    <p:sldId id="272" r:id="rId6"/>
    <p:sldId id="270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606" y="-10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4/2/2014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60272" y="5507182"/>
            <a:ext cx="4270663" cy="779317"/>
          </a:xfrm>
        </p:spPr>
        <p:txBody>
          <a:bodyPr/>
          <a:lstStyle/>
          <a:p>
            <a:pPr algn="r"/>
            <a:r>
              <a:rPr lang="en-US" dirty="0" smtClean="0"/>
              <a:t>Jeremy Lerch</a:t>
            </a:r>
          </a:p>
          <a:p>
            <a:pPr algn="r"/>
            <a:r>
              <a:rPr lang="en-US" dirty="0" err="1" smtClean="0"/>
              <a:t>Afshin</a:t>
            </a:r>
            <a:r>
              <a:rPr lang="en-US" dirty="0" smtClean="0"/>
              <a:t> </a:t>
            </a:r>
            <a:r>
              <a:rPr lang="en-US" dirty="0" err="1" smtClean="0"/>
              <a:t>Chaharmahalian</a:t>
            </a:r>
            <a:endParaRPr lang="en-US" dirty="0" smtClean="0"/>
          </a:p>
          <a:p>
            <a:pPr algn="r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Regression Testing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an overview of automated testing using the Selenium </a:t>
            </a:r>
            <a:r>
              <a:rPr lang="en-US" dirty="0" smtClean="0"/>
              <a:t>web automation framework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SeleniumHQ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Selenium IDE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SeleniumHQ</a:t>
            </a:r>
            <a:r>
              <a:rPr lang="en-US" dirty="0" smtClean="0"/>
              <a:t> Browser Automation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testing framework for web applications</a:t>
            </a:r>
          </a:p>
          <a:p>
            <a:r>
              <a:rPr lang="en-US" dirty="0" smtClean="0"/>
              <a:t>Provides an easy way to </a:t>
            </a:r>
            <a:r>
              <a:rPr lang="en-US" dirty="0" smtClean="0"/>
              <a:t>automate </a:t>
            </a:r>
            <a:r>
              <a:rPr lang="en-US" dirty="0" smtClean="0"/>
              <a:t>tasks in a web browser</a:t>
            </a:r>
          </a:p>
          <a:p>
            <a:r>
              <a:rPr lang="en-US" dirty="0" smtClean="0"/>
              <a:t>Can be run against multiple browsers (Firefox, Chrome, Safari, IE, Opera) on multiple operating systems (Windows, OSX, Linux)</a:t>
            </a:r>
          </a:p>
          <a:p>
            <a:r>
              <a:rPr lang="en-US" dirty="0" smtClean="0"/>
              <a:t>Three main components:</a:t>
            </a:r>
          </a:p>
          <a:p>
            <a:pPr lvl="1"/>
            <a:r>
              <a:rPr lang="en-US" dirty="0" smtClean="0"/>
              <a:t>Selenium IDE*</a:t>
            </a:r>
          </a:p>
          <a:p>
            <a:pPr lvl="1"/>
            <a:r>
              <a:rPr lang="en-US" dirty="0" smtClean="0"/>
              <a:t>Selenium Web Driver </a:t>
            </a:r>
          </a:p>
          <a:p>
            <a:pPr lvl="1"/>
            <a:r>
              <a:rPr lang="en-US" dirty="0" smtClean="0"/>
              <a:t>Selenium Remote Control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Firefox Browser Extension</a:t>
            </a:r>
          </a:p>
          <a:p>
            <a:r>
              <a:rPr lang="en-US" dirty="0" smtClean="0"/>
              <a:t>Allows for recording or manually editing test cases</a:t>
            </a:r>
          </a:p>
          <a:p>
            <a:r>
              <a:rPr lang="en-US" dirty="0" smtClean="0"/>
              <a:t>Test can be played back individually or as an entire test suite</a:t>
            </a:r>
          </a:p>
          <a:p>
            <a:r>
              <a:rPr lang="en-US" dirty="0" smtClean="0"/>
              <a:t>Tests can be saved in multiple formats (we are using HTML)</a:t>
            </a:r>
            <a:endParaRPr lang="en-US" dirty="0"/>
          </a:p>
        </p:txBody>
      </p:sp>
      <p:pic>
        <p:nvPicPr>
          <p:cNvPr id="1026" name="Picture 2" descr="http://docs.seleniumhq.org/projects/ide/selenium-id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785" y="1447368"/>
            <a:ext cx="3741015" cy="486332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</TotalTime>
  <Words>142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Automated Regression Testing</vt:lpstr>
      <vt:lpstr>Purpose</vt:lpstr>
      <vt:lpstr>Agenda</vt:lpstr>
      <vt:lpstr>SeleniumHQ Browser Automation</vt:lpstr>
      <vt:lpstr>Selenium IDE</vt:lpstr>
      <vt:lpstr>Demonstration</vt:lpstr>
      <vt:lpstr>Questions</vt:lpstr>
    </vt:vector>
  </TitlesOfParts>
  <Company>Raytheon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and Regression Testing Lessons Learned</dc:title>
  <dc:subject>Event Name</dc:subject>
  <dc:creator>Jeremy Lerch</dc:creator>
  <cp:keywords>Raytheon</cp:keywords>
  <dc:description>Template: Mark Johnson, Silver Fox Productions
Formatting:
Event Date:
Event Location:
Audience Type: Internal</dc:description>
  <cp:lastModifiedBy>Jeremy Lerch</cp:lastModifiedBy>
  <cp:revision>15</cp:revision>
  <dcterms:created xsi:type="dcterms:W3CDTF">2014-04-02T11:41:38Z</dcterms:created>
  <dcterms:modified xsi:type="dcterms:W3CDTF">2014-04-02T12:35:04Z</dcterms:modified>
</cp:coreProperties>
</file>