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7183E-8ADC-467C-9A8A-6647B8B3346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642D2-AC3F-4541-AAFE-12E371A4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0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642D2-AC3F-4541-AAFE-12E371A430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3D4D-22FE-420C-B2C3-E0D24867F2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3D4D-22FE-420C-B2C3-E0D24867F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3D4D-22FE-420C-B2C3-E0D24867F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3D4D-22FE-420C-B2C3-E0D24867F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3D4D-22FE-420C-B2C3-E0D24867F2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3D4D-22FE-420C-B2C3-E0D24867F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3D4D-22FE-420C-B2C3-E0D24867F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33D4D-22FE-420C-B2C3-E0D24867F2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3D4D-22FE-420C-B2C3-E0D24867F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0B33D4D-22FE-420C-B2C3-E0D24867F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r>
              <a:rPr lang="en-US" smtClean="0"/>
              <a:t>3/12/2014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3D4D-22FE-420C-B2C3-E0D24867F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3/12/2014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0B33D4D-22FE-420C-B2C3-E0D24867F23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validation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End of Sprint 3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5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touches</a:t>
            </a:r>
          </a:p>
          <a:p>
            <a:r>
              <a:rPr lang="en-US" dirty="0" smtClean="0"/>
              <a:t>Testing plan for validation</a:t>
            </a:r>
          </a:p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altered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index.jsp</a:t>
            </a:r>
            <a:endParaRPr lang="en-US" dirty="0" smtClean="0"/>
          </a:p>
          <a:p>
            <a:r>
              <a:rPr lang="en-US" dirty="0" err="1" smtClean="0"/>
              <a:t>register.jsp</a:t>
            </a:r>
            <a:endParaRPr lang="en-US" dirty="0" smtClean="0"/>
          </a:p>
          <a:p>
            <a:r>
              <a:rPr lang="en-US" dirty="0" err="1" smtClean="0"/>
              <a:t>display.jsp</a:t>
            </a:r>
            <a:endParaRPr lang="en-US" dirty="0" smtClean="0"/>
          </a:p>
          <a:p>
            <a:r>
              <a:rPr lang="en-US" dirty="0" err="1" smtClean="0"/>
              <a:t>managePolicy.jsp</a:t>
            </a:r>
            <a:endParaRPr lang="en-US" dirty="0" smtClean="0"/>
          </a:p>
          <a:p>
            <a:r>
              <a:rPr lang="en-US" dirty="0" smtClean="0"/>
              <a:t>register.js</a:t>
            </a:r>
          </a:p>
          <a:p>
            <a:r>
              <a:rPr lang="en-US" dirty="0" smtClean="0"/>
              <a:t>UserDAO.java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1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added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display.js</a:t>
            </a:r>
          </a:p>
          <a:p>
            <a:r>
              <a:rPr lang="en-US" dirty="0" smtClean="0"/>
              <a:t>ValidateEmail.java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9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changes to the database schema by validation team.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2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Sprint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the code into the baseline.</a:t>
            </a:r>
          </a:p>
          <a:p>
            <a:r>
              <a:rPr lang="en-US" dirty="0" smtClean="0"/>
              <a:t>Divide and merge the team into other teams.</a:t>
            </a:r>
          </a:p>
          <a:p>
            <a:r>
              <a:rPr lang="en-US" dirty="0" smtClean="0"/>
              <a:t>No further work </a:t>
            </a:r>
            <a:r>
              <a:rPr lang="en-US" smtClean="0"/>
              <a:t>in </a:t>
            </a:r>
            <a:r>
              <a:rPr lang="en-US" smtClean="0"/>
              <a:t>Validation team </a:t>
            </a:r>
            <a:r>
              <a:rPr lang="en-US" dirty="0" smtClean="0"/>
              <a:t>as of now</a:t>
            </a:r>
            <a:r>
              <a:rPr lang="en-US" dirty="0" smtClean="0"/>
              <a:t>.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7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71800"/>
            <a:ext cx="6629400" cy="18263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5133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53</TotalTime>
  <Words>80</Words>
  <Application>Microsoft Office PowerPoint</Application>
  <PresentationFormat>On-screen Show (4:3)</PresentationFormat>
  <Paragraphs>31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validation Team</vt:lpstr>
      <vt:lpstr>Sprint 3</vt:lpstr>
      <vt:lpstr>Files altered</vt:lpstr>
      <vt:lpstr>Files added</vt:lpstr>
      <vt:lpstr>Database modifications</vt:lpstr>
      <vt:lpstr>Plan for Sprint 4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validation</dc:title>
  <dc:creator>AmeyaCJoshi</dc:creator>
  <cp:lastModifiedBy>AmeyaCJoshi</cp:lastModifiedBy>
  <cp:revision>8</cp:revision>
  <dcterms:created xsi:type="dcterms:W3CDTF">2014-03-12T16:22:33Z</dcterms:created>
  <dcterms:modified xsi:type="dcterms:W3CDTF">2014-03-12T22:51:54Z</dcterms:modified>
</cp:coreProperties>
</file>