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6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C9E9A4-0F28-42D1-989F-8129A3857143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B3DAB6CF-A7F8-4FBF-B777-E1321D143CDB}">
      <dgm:prSet phldrT="[Text]"/>
      <dgm:spPr/>
      <dgm:t>
        <a:bodyPr/>
        <a:lstStyle/>
        <a:p>
          <a:r>
            <a:rPr lang="en-US" dirty="0" smtClean="0"/>
            <a:t>Home</a:t>
          </a:r>
          <a:endParaRPr lang="en-US" dirty="0"/>
        </a:p>
      </dgm:t>
    </dgm:pt>
    <dgm:pt modelId="{155B386F-F02A-41A4-B61E-2B413595495A}" type="parTrans" cxnId="{60C62FE6-2B51-4FDE-936A-89B5FD9F6B5E}">
      <dgm:prSet/>
      <dgm:spPr/>
      <dgm:t>
        <a:bodyPr/>
        <a:lstStyle/>
        <a:p>
          <a:endParaRPr lang="en-US"/>
        </a:p>
      </dgm:t>
    </dgm:pt>
    <dgm:pt modelId="{FC6E29D1-69D9-4086-9CAA-8DB65ECF78EA}" type="sibTrans" cxnId="{60C62FE6-2B51-4FDE-936A-89B5FD9F6B5E}">
      <dgm:prSet/>
      <dgm:spPr/>
      <dgm:t>
        <a:bodyPr/>
        <a:lstStyle/>
        <a:p>
          <a:endParaRPr lang="en-US"/>
        </a:p>
      </dgm:t>
    </dgm:pt>
    <dgm:pt modelId="{BEB9A84B-03CA-4563-BFA4-4779961F2C4B}">
      <dgm:prSet phldrT="[Text]"/>
      <dgm:spPr/>
      <dgm:t>
        <a:bodyPr/>
        <a:lstStyle/>
        <a:p>
          <a:r>
            <a:rPr lang="en-US" dirty="0" smtClean="0"/>
            <a:t>Project</a:t>
          </a:r>
          <a:endParaRPr lang="en-US" dirty="0"/>
        </a:p>
      </dgm:t>
    </dgm:pt>
    <dgm:pt modelId="{6EBCD68E-C808-47F0-B621-11CDDD518D3C}" type="parTrans" cxnId="{BBB27B0B-C85E-4BE2-93C7-2CD7235019A4}">
      <dgm:prSet/>
      <dgm:spPr/>
      <dgm:t>
        <a:bodyPr/>
        <a:lstStyle/>
        <a:p>
          <a:endParaRPr lang="en-US"/>
        </a:p>
      </dgm:t>
    </dgm:pt>
    <dgm:pt modelId="{C7EBB0AB-6DA8-45CC-8252-272E2FC86B4E}" type="sibTrans" cxnId="{BBB27B0B-C85E-4BE2-93C7-2CD7235019A4}">
      <dgm:prSet/>
      <dgm:spPr/>
      <dgm:t>
        <a:bodyPr/>
        <a:lstStyle/>
        <a:p>
          <a:endParaRPr lang="en-US"/>
        </a:p>
      </dgm:t>
    </dgm:pt>
    <dgm:pt modelId="{7C174711-FCA9-49D4-9887-EF9F749E16A3}">
      <dgm:prSet phldrT="[Text]"/>
      <dgm:spPr/>
      <dgm:t>
        <a:bodyPr/>
        <a:lstStyle/>
        <a:p>
          <a:r>
            <a:rPr lang="en-US" dirty="0" smtClean="0"/>
            <a:t>Context</a:t>
          </a:r>
          <a:endParaRPr lang="en-US" dirty="0"/>
        </a:p>
      </dgm:t>
    </dgm:pt>
    <dgm:pt modelId="{3204CC0F-18CA-49BC-AA41-FCDC68F2D1DA}" type="parTrans" cxnId="{BCCD7DA0-662E-4FFA-BCDF-DA6EEAF1A117}">
      <dgm:prSet/>
      <dgm:spPr/>
      <dgm:t>
        <a:bodyPr/>
        <a:lstStyle/>
        <a:p>
          <a:endParaRPr lang="en-US"/>
        </a:p>
      </dgm:t>
    </dgm:pt>
    <dgm:pt modelId="{E0F742AC-C715-46B1-8331-BDFD05E817ED}" type="sibTrans" cxnId="{BCCD7DA0-662E-4FFA-BCDF-DA6EEAF1A117}">
      <dgm:prSet/>
      <dgm:spPr/>
      <dgm:t>
        <a:bodyPr/>
        <a:lstStyle/>
        <a:p>
          <a:endParaRPr lang="en-US"/>
        </a:p>
      </dgm:t>
    </dgm:pt>
    <dgm:pt modelId="{FABEA3BC-BDBF-4475-9BCE-C29FB4C356F9}">
      <dgm:prSet/>
      <dgm:spPr/>
      <dgm:t>
        <a:bodyPr/>
        <a:lstStyle/>
        <a:p>
          <a:r>
            <a:rPr lang="en-US" dirty="0" smtClean="0"/>
            <a:t>Policy</a:t>
          </a:r>
          <a:endParaRPr lang="en-US" dirty="0"/>
        </a:p>
      </dgm:t>
    </dgm:pt>
    <dgm:pt modelId="{E612DDEA-9173-4146-8D0B-C181197DD149}" type="parTrans" cxnId="{55763D38-192A-4935-8941-FB4139AEE8F3}">
      <dgm:prSet/>
      <dgm:spPr/>
      <dgm:t>
        <a:bodyPr/>
        <a:lstStyle/>
        <a:p>
          <a:endParaRPr lang="en-US"/>
        </a:p>
      </dgm:t>
    </dgm:pt>
    <dgm:pt modelId="{24B31687-9E44-4432-97E0-E505AE3AE407}" type="sibTrans" cxnId="{55763D38-192A-4935-8941-FB4139AEE8F3}">
      <dgm:prSet/>
      <dgm:spPr/>
      <dgm:t>
        <a:bodyPr/>
        <a:lstStyle/>
        <a:p>
          <a:endParaRPr lang="en-US"/>
        </a:p>
      </dgm:t>
    </dgm:pt>
    <dgm:pt modelId="{5529B21E-E1B6-4135-9532-AB6410224399}" type="pres">
      <dgm:prSet presAssocID="{72C9E9A4-0F28-42D1-989F-8129A3857143}" presName="Name0" presStyleCnt="0">
        <dgm:presLayoutVars>
          <dgm:dir/>
          <dgm:resizeHandles val="exact"/>
        </dgm:presLayoutVars>
      </dgm:prSet>
      <dgm:spPr/>
    </dgm:pt>
    <dgm:pt modelId="{A76BB1FF-0E30-4AC9-97AE-1D7595737634}" type="pres">
      <dgm:prSet presAssocID="{72C9E9A4-0F28-42D1-989F-8129A3857143}" presName="fgShape" presStyleLbl="fgShp" presStyleIdx="0" presStyleCnt="1"/>
      <dgm:spPr/>
      <dgm:t>
        <a:bodyPr/>
        <a:lstStyle/>
        <a:p>
          <a:endParaRPr lang="en-US"/>
        </a:p>
      </dgm:t>
    </dgm:pt>
    <dgm:pt modelId="{5760D06B-2F25-4F67-8DC8-16A348EEDD1F}" type="pres">
      <dgm:prSet presAssocID="{72C9E9A4-0F28-42D1-989F-8129A3857143}" presName="linComp" presStyleCnt="0"/>
      <dgm:spPr/>
    </dgm:pt>
    <dgm:pt modelId="{B442CC26-E687-486F-A71A-370AF96045EA}" type="pres">
      <dgm:prSet presAssocID="{B3DAB6CF-A7F8-4FBF-B777-E1321D143CDB}" presName="compNode" presStyleCnt="0"/>
      <dgm:spPr/>
    </dgm:pt>
    <dgm:pt modelId="{D73CCD08-B192-4618-B715-6BF29EDCDC56}" type="pres">
      <dgm:prSet presAssocID="{B3DAB6CF-A7F8-4FBF-B777-E1321D143CDB}" presName="bkgdShape" presStyleLbl="node1" presStyleIdx="0" presStyleCnt="4"/>
      <dgm:spPr/>
      <dgm:t>
        <a:bodyPr/>
        <a:lstStyle/>
        <a:p>
          <a:endParaRPr lang="en-US"/>
        </a:p>
      </dgm:t>
    </dgm:pt>
    <dgm:pt modelId="{1697F01B-D7A4-4FEA-811A-437A96A21637}" type="pres">
      <dgm:prSet presAssocID="{B3DAB6CF-A7F8-4FBF-B777-E1321D143CDB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7865A-E835-4F02-9F53-F1944BA924AA}" type="pres">
      <dgm:prSet presAssocID="{B3DAB6CF-A7F8-4FBF-B777-E1321D143CDB}" presName="invisiNode" presStyleLbl="node1" presStyleIdx="0" presStyleCnt="4"/>
      <dgm:spPr/>
    </dgm:pt>
    <dgm:pt modelId="{2EEA6EC7-6AFC-4857-B36D-9851057A0605}" type="pres">
      <dgm:prSet presAssocID="{B3DAB6CF-A7F8-4FBF-B777-E1321D143CDB}" presName="imagNode" presStyleLbl="fgImgPlace1" presStyleIdx="0" presStyleCnt="4"/>
      <dgm:spPr/>
    </dgm:pt>
    <dgm:pt modelId="{2E0732C5-F903-448F-8A81-2E4E82B6371D}" type="pres">
      <dgm:prSet presAssocID="{FC6E29D1-69D9-4086-9CAA-8DB65ECF78E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4AAD61E-50B1-4AAA-9DF8-8FE848F52804}" type="pres">
      <dgm:prSet presAssocID="{BEB9A84B-03CA-4563-BFA4-4779961F2C4B}" presName="compNode" presStyleCnt="0"/>
      <dgm:spPr/>
    </dgm:pt>
    <dgm:pt modelId="{BAEAE2F1-CD64-49D0-A6E6-C69583C389C7}" type="pres">
      <dgm:prSet presAssocID="{BEB9A84B-03CA-4563-BFA4-4779961F2C4B}" presName="bkgdShape" presStyleLbl="node1" presStyleIdx="1" presStyleCnt="4"/>
      <dgm:spPr/>
      <dgm:t>
        <a:bodyPr/>
        <a:lstStyle/>
        <a:p>
          <a:endParaRPr lang="en-US"/>
        </a:p>
      </dgm:t>
    </dgm:pt>
    <dgm:pt modelId="{E35BD5E8-9A67-4499-947C-6DDA92A09DDF}" type="pres">
      <dgm:prSet presAssocID="{BEB9A84B-03CA-4563-BFA4-4779961F2C4B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B480B-9547-4775-8BF4-BE49000D51E0}" type="pres">
      <dgm:prSet presAssocID="{BEB9A84B-03CA-4563-BFA4-4779961F2C4B}" presName="invisiNode" presStyleLbl="node1" presStyleIdx="1" presStyleCnt="4"/>
      <dgm:spPr/>
    </dgm:pt>
    <dgm:pt modelId="{68E27719-B068-410C-AA28-9F01FFC62305}" type="pres">
      <dgm:prSet presAssocID="{BEB9A84B-03CA-4563-BFA4-4779961F2C4B}" presName="imagNode" presStyleLbl="fgImgPlace1" presStyleIdx="1" presStyleCnt="4"/>
      <dgm:spPr/>
    </dgm:pt>
    <dgm:pt modelId="{4EE06249-8218-4809-A633-5D9EFF91CE96}" type="pres">
      <dgm:prSet presAssocID="{C7EBB0AB-6DA8-45CC-8252-272E2FC86B4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A7BAC6F-5D9B-4212-8EC5-DA35E05DAAC5}" type="pres">
      <dgm:prSet presAssocID="{7C174711-FCA9-49D4-9887-EF9F749E16A3}" presName="compNode" presStyleCnt="0"/>
      <dgm:spPr/>
    </dgm:pt>
    <dgm:pt modelId="{85B10416-F00A-4F47-BD45-92886385F9ED}" type="pres">
      <dgm:prSet presAssocID="{7C174711-FCA9-49D4-9887-EF9F749E16A3}" presName="bkgdShape" presStyleLbl="node1" presStyleIdx="2" presStyleCnt="4"/>
      <dgm:spPr/>
      <dgm:t>
        <a:bodyPr/>
        <a:lstStyle/>
        <a:p>
          <a:endParaRPr lang="en-US"/>
        </a:p>
      </dgm:t>
    </dgm:pt>
    <dgm:pt modelId="{3F494F5D-9B7A-432D-BA75-E98B7D1C3E2D}" type="pres">
      <dgm:prSet presAssocID="{7C174711-FCA9-49D4-9887-EF9F749E16A3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32CDA0-76C8-42CF-AA06-349D288DEE1F}" type="pres">
      <dgm:prSet presAssocID="{7C174711-FCA9-49D4-9887-EF9F749E16A3}" presName="invisiNode" presStyleLbl="node1" presStyleIdx="2" presStyleCnt="4"/>
      <dgm:spPr/>
    </dgm:pt>
    <dgm:pt modelId="{F571CDF7-EA66-4732-B7AC-4B3871FC819B}" type="pres">
      <dgm:prSet presAssocID="{7C174711-FCA9-49D4-9887-EF9F749E16A3}" presName="imagNode" presStyleLbl="fgImgPlace1" presStyleIdx="2" presStyleCnt="4"/>
      <dgm:spPr/>
    </dgm:pt>
    <dgm:pt modelId="{19867256-C540-45F9-AD06-27A9372F62BC}" type="pres">
      <dgm:prSet presAssocID="{E0F742AC-C715-46B1-8331-BDFD05E817E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975ACC0-7379-4486-912F-1336408E247C}" type="pres">
      <dgm:prSet presAssocID="{FABEA3BC-BDBF-4475-9BCE-C29FB4C356F9}" presName="compNode" presStyleCnt="0"/>
      <dgm:spPr/>
    </dgm:pt>
    <dgm:pt modelId="{B9B607DF-910F-4ECC-A883-14EA9897C277}" type="pres">
      <dgm:prSet presAssocID="{FABEA3BC-BDBF-4475-9BCE-C29FB4C356F9}" presName="bkgdShape" presStyleLbl="node1" presStyleIdx="3" presStyleCnt="4"/>
      <dgm:spPr/>
      <dgm:t>
        <a:bodyPr/>
        <a:lstStyle/>
        <a:p>
          <a:endParaRPr lang="en-US"/>
        </a:p>
      </dgm:t>
    </dgm:pt>
    <dgm:pt modelId="{27478B86-F48A-4DB5-9931-D57F6C5C35B4}" type="pres">
      <dgm:prSet presAssocID="{FABEA3BC-BDBF-4475-9BCE-C29FB4C356F9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7EE9D-97D0-4BAC-936F-73D22DAB8EE2}" type="pres">
      <dgm:prSet presAssocID="{FABEA3BC-BDBF-4475-9BCE-C29FB4C356F9}" presName="invisiNode" presStyleLbl="node1" presStyleIdx="3" presStyleCnt="4"/>
      <dgm:spPr/>
    </dgm:pt>
    <dgm:pt modelId="{B9B4B041-4DD2-4824-B49F-D1E8F14614CB}" type="pres">
      <dgm:prSet presAssocID="{FABEA3BC-BDBF-4475-9BCE-C29FB4C356F9}" presName="imagNode" presStyleLbl="fgImgPlace1" presStyleIdx="3" presStyleCnt="4" custScaleX="56448" custScaleY="56448"/>
      <dgm:spPr/>
    </dgm:pt>
  </dgm:ptLst>
  <dgm:cxnLst>
    <dgm:cxn modelId="{6B67C3C2-FFC0-4185-9E15-C8AC29D4A705}" type="presOf" srcId="{C7EBB0AB-6DA8-45CC-8252-272E2FC86B4E}" destId="{4EE06249-8218-4809-A633-5D9EFF91CE96}" srcOrd="0" destOrd="0" presId="urn:microsoft.com/office/officeart/2005/8/layout/hList7"/>
    <dgm:cxn modelId="{878AD6E7-02E0-4FD7-B688-9F22455370BC}" type="presOf" srcId="{72C9E9A4-0F28-42D1-989F-8129A3857143}" destId="{5529B21E-E1B6-4135-9532-AB6410224399}" srcOrd="0" destOrd="0" presId="urn:microsoft.com/office/officeart/2005/8/layout/hList7"/>
    <dgm:cxn modelId="{7A6C56C9-0B57-425B-B3FB-AD5C0D70FF9E}" type="presOf" srcId="{FABEA3BC-BDBF-4475-9BCE-C29FB4C356F9}" destId="{B9B607DF-910F-4ECC-A883-14EA9897C277}" srcOrd="0" destOrd="0" presId="urn:microsoft.com/office/officeart/2005/8/layout/hList7"/>
    <dgm:cxn modelId="{F26841AA-87DF-4F66-A9F5-BB489D974F55}" type="presOf" srcId="{B3DAB6CF-A7F8-4FBF-B777-E1321D143CDB}" destId="{1697F01B-D7A4-4FEA-811A-437A96A21637}" srcOrd="1" destOrd="0" presId="urn:microsoft.com/office/officeart/2005/8/layout/hList7"/>
    <dgm:cxn modelId="{20C7AC0F-D34B-47C7-BDD2-724880AA3CC4}" type="presOf" srcId="{E0F742AC-C715-46B1-8331-BDFD05E817ED}" destId="{19867256-C540-45F9-AD06-27A9372F62BC}" srcOrd="0" destOrd="0" presId="urn:microsoft.com/office/officeart/2005/8/layout/hList7"/>
    <dgm:cxn modelId="{684F7129-F149-4D09-831C-4F34F1EE5971}" type="presOf" srcId="{7C174711-FCA9-49D4-9887-EF9F749E16A3}" destId="{3F494F5D-9B7A-432D-BA75-E98B7D1C3E2D}" srcOrd="1" destOrd="0" presId="urn:microsoft.com/office/officeart/2005/8/layout/hList7"/>
    <dgm:cxn modelId="{E74A60A2-AD5D-4C17-9555-8D279413EFA8}" type="presOf" srcId="{FABEA3BC-BDBF-4475-9BCE-C29FB4C356F9}" destId="{27478B86-F48A-4DB5-9931-D57F6C5C35B4}" srcOrd="1" destOrd="0" presId="urn:microsoft.com/office/officeart/2005/8/layout/hList7"/>
    <dgm:cxn modelId="{F6EEECD5-2B52-4B1D-9E0E-CE79A4C45E18}" type="presOf" srcId="{BEB9A84B-03CA-4563-BFA4-4779961F2C4B}" destId="{BAEAE2F1-CD64-49D0-A6E6-C69583C389C7}" srcOrd="0" destOrd="0" presId="urn:microsoft.com/office/officeart/2005/8/layout/hList7"/>
    <dgm:cxn modelId="{6105634C-845C-4766-BE33-5AD8B86FFFBB}" type="presOf" srcId="{7C174711-FCA9-49D4-9887-EF9F749E16A3}" destId="{85B10416-F00A-4F47-BD45-92886385F9ED}" srcOrd="0" destOrd="0" presId="urn:microsoft.com/office/officeart/2005/8/layout/hList7"/>
    <dgm:cxn modelId="{55763D38-192A-4935-8941-FB4139AEE8F3}" srcId="{72C9E9A4-0F28-42D1-989F-8129A3857143}" destId="{FABEA3BC-BDBF-4475-9BCE-C29FB4C356F9}" srcOrd="3" destOrd="0" parTransId="{E612DDEA-9173-4146-8D0B-C181197DD149}" sibTransId="{24B31687-9E44-4432-97E0-E505AE3AE407}"/>
    <dgm:cxn modelId="{BCCD7DA0-662E-4FFA-BCDF-DA6EEAF1A117}" srcId="{72C9E9A4-0F28-42D1-989F-8129A3857143}" destId="{7C174711-FCA9-49D4-9887-EF9F749E16A3}" srcOrd="2" destOrd="0" parTransId="{3204CC0F-18CA-49BC-AA41-FCDC68F2D1DA}" sibTransId="{E0F742AC-C715-46B1-8331-BDFD05E817ED}"/>
    <dgm:cxn modelId="{7234B674-9C83-4406-A931-FCE23BEE8FAF}" type="presOf" srcId="{FC6E29D1-69D9-4086-9CAA-8DB65ECF78EA}" destId="{2E0732C5-F903-448F-8A81-2E4E82B6371D}" srcOrd="0" destOrd="0" presId="urn:microsoft.com/office/officeart/2005/8/layout/hList7"/>
    <dgm:cxn modelId="{87344B56-2EF2-4431-AEB0-8506F11698EE}" type="presOf" srcId="{BEB9A84B-03CA-4563-BFA4-4779961F2C4B}" destId="{E35BD5E8-9A67-4499-947C-6DDA92A09DDF}" srcOrd="1" destOrd="0" presId="urn:microsoft.com/office/officeart/2005/8/layout/hList7"/>
    <dgm:cxn modelId="{1341DC6E-03DA-40A3-8E5A-8FAA8F0717E5}" type="presOf" srcId="{B3DAB6CF-A7F8-4FBF-B777-E1321D143CDB}" destId="{D73CCD08-B192-4618-B715-6BF29EDCDC56}" srcOrd="0" destOrd="0" presId="urn:microsoft.com/office/officeart/2005/8/layout/hList7"/>
    <dgm:cxn modelId="{BBB27B0B-C85E-4BE2-93C7-2CD7235019A4}" srcId="{72C9E9A4-0F28-42D1-989F-8129A3857143}" destId="{BEB9A84B-03CA-4563-BFA4-4779961F2C4B}" srcOrd="1" destOrd="0" parTransId="{6EBCD68E-C808-47F0-B621-11CDDD518D3C}" sibTransId="{C7EBB0AB-6DA8-45CC-8252-272E2FC86B4E}"/>
    <dgm:cxn modelId="{60C62FE6-2B51-4FDE-936A-89B5FD9F6B5E}" srcId="{72C9E9A4-0F28-42D1-989F-8129A3857143}" destId="{B3DAB6CF-A7F8-4FBF-B777-E1321D143CDB}" srcOrd="0" destOrd="0" parTransId="{155B386F-F02A-41A4-B61E-2B413595495A}" sibTransId="{FC6E29D1-69D9-4086-9CAA-8DB65ECF78EA}"/>
    <dgm:cxn modelId="{AF293B5C-FA02-481A-98BF-0A3274436D67}" type="presParOf" srcId="{5529B21E-E1B6-4135-9532-AB6410224399}" destId="{A76BB1FF-0E30-4AC9-97AE-1D7595737634}" srcOrd="0" destOrd="0" presId="urn:microsoft.com/office/officeart/2005/8/layout/hList7"/>
    <dgm:cxn modelId="{51A180EB-1842-44D6-AE9C-0254835D73FF}" type="presParOf" srcId="{5529B21E-E1B6-4135-9532-AB6410224399}" destId="{5760D06B-2F25-4F67-8DC8-16A348EEDD1F}" srcOrd="1" destOrd="0" presId="urn:microsoft.com/office/officeart/2005/8/layout/hList7"/>
    <dgm:cxn modelId="{628B4A56-7A1B-419A-8055-FEF77BA40F3F}" type="presParOf" srcId="{5760D06B-2F25-4F67-8DC8-16A348EEDD1F}" destId="{B442CC26-E687-486F-A71A-370AF96045EA}" srcOrd="0" destOrd="0" presId="urn:microsoft.com/office/officeart/2005/8/layout/hList7"/>
    <dgm:cxn modelId="{F85A47E9-B835-4FAE-9B82-976BAC54AA9F}" type="presParOf" srcId="{B442CC26-E687-486F-A71A-370AF96045EA}" destId="{D73CCD08-B192-4618-B715-6BF29EDCDC56}" srcOrd="0" destOrd="0" presId="urn:microsoft.com/office/officeart/2005/8/layout/hList7"/>
    <dgm:cxn modelId="{1CE5979B-B53C-4470-852A-8336487A0506}" type="presParOf" srcId="{B442CC26-E687-486F-A71A-370AF96045EA}" destId="{1697F01B-D7A4-4FEA-811A-437A96A21637}" srcOrd="1" destOrd="0" presId="urn:microsoft.com/office/officeart/2005/8/layout/hList7"/>
    <dgm:cxn modelId="{9AA23D02-AACD-414C-87E2-5A364CE5C11B}" type="presParOf" srcId="{B442CC26-E687-486F-A71A-370AF96045EA}" destId="{69D7865A-E835-4F02-9F53-F1944BA924AA}" srcOrd="2" destOrd="0" presId="urn:microsoft.com/office/officeart/2005/8/layout/hList7"/>
    <dgm:cxn modelId="{EB6F4F6F-3C3C-483D-961D-803726369CD3}" type="presParOf" srcId="{B442CC26-E687-486F-A71A-370AF96045EA}" destId="{2EEA6EC7-6AFC-4857-B36D-9851057A0605}" srcOrd="3" destOrd="0" presId="urn:microsoft.com/office/officeart/2005/8/layout/hList7"/>
    <dgm:cxn modelId="{2E58AA13-56BC-4146-9AAB-70AD9D58FFE5}" type="presParOf" srcId="{5760D06B-2F25-4F67-8DC8-16A348EEDD1F}" destId="{2E0732C5-F903-448F-8A81-2E4E82B6371D}" srcOrd="1" destOrd="0" presId="urn:microsoft.com/office/officeart/2005/8/layout/hList7"/>
    <dgm:cxn modelId="{A89FBBAB-7A0F-4286-9096-CA6DFFCC267F}" type="presParOf" srcId="{5760D06B-2F25-4F67-8DC8-16A348EEDD1F}" destId="{E4AAD61E-50B1-4AAA-9DF8-8FE848F52804}" srcOrd="2" destOrd="0" presId="urn:microsoft.com/office/officeart/2005/8/layout/hList7"/>
    <dgm:cxn modelId="{9BF10DB8-4799-4113-BC26-CA63D665264E}" type="presParOf" srcId="{E4AAD61E-50B1-4AAA-9DF8-8FE848F52804}" destId="{BAEAE2F1-CD64-49D0-A6E6-C69583C389C7}" srcOrd="0" destOrd="0" presId="urn:microsoft.com/office/officeart/2005/8/layout/hList7"/>
    <dgm:cxn modelId="{0DCD3158-8D75-4F9D-AF9F-C813E50F96F1}" type="presParOf" srcId="{E4AAD61E-50B1-4AAA-9DF8-8FE848F52804}" destId="{E35BD5E8-9A67-4499-947C-6DDA92A09DDF}" srcOrd="1" destOrd="0" presId="urn:microsoft.com/office/officeart/2005/8/layout/hList7"/>
    <dgm:cxn modelId="{20749EE4-25AD-4680-BD68-5715492841F3}" type="presParOf" srcId="{E4AAD61E-50B1-4AAA-9DF8-8FE848F52804}" destId="{FDBB480B-9547-4775-8BF4-BE49000D51E0}" srcOrd="2" destOrd="0" presId="urn:microsoft.com/office/officeart/2005/8/layout/hList7"/>
    <dgm:cxn modelId="{D724B24A-8314-4C85-92A2-7DD8C48333CA}" type="presParOf" srcId="{E4AAD61E-50B1-4AAA-9DF8-8FE848F52804}" destId="{68E27719-B068-410C-AA28-9F01FFC62305}" srcOrd="3" destOrd="0" presId="urn:microsoft.com/office/officeart/2005/8/layout/hList7"/>
    <dgm:cxn modelId="{0033E86B-4E43-45F4-A51B-2BED32927E61}" type="presParOf" srcId="{5760D06B-2F25-4F67-8DC8-16A348EEDD1F}" destId="{4EE06249-8218-4809-A633-5D9EFF91CE96}" srcOrd="3" destOrd="0" presId="urn:microsoft.com/office/officeart/2005/8/layout/hList7"/>
    <dgm:cxn modelId="{16D46EBB-CE94-4DAC-B69C-C7FC8AF2CF15}" type="presParOf" srcId="{5760D06B-2F25-4F67-8DC8-16A348EEDD1F}" destId="{5A7BAC6F-5D9B-4212-8EC5-DA35E05DAAC5}" srcOrd="4" destOrd="0" presId="urn:microsoft.com/office/officeart/2005/8/layout/hList7"/>
    <dgm:cxn modelId="{476D62E6-C52E-4123-8946-9AD339AA0DF6}" type="presParOf" srcId="{5A7BAC6F-5D9B-4212-8EC5-DA35E05DAAC5}" destId="{85B10416-F00A-4F47-BD45-92886385F9ED}" srcOrd="0" destOrd="0" presId="urn:microsoft.com/office/officeart/2005/8/layout/hList7"/>
    <dgm:cxn modelId="{31A886AA-2A5B-4F6B-9409-C5E143AE67DA}" type="presParOf" srcId="{5A7BAC6F-5D9B-4212-8EC5-DA35E05DAAC5}" destId="{3F494F5D-9B7A-432D-BA75-E98B7D1C3E2D}" srcOrd="1" destOrd="0" presId="urn:microsoft.com/office/officeart/2005/8/layout/hList7"/>
    <dgm:cxn modelId="{31549E6F-6AE6-4BC4-96D0-67B1A50E732F}" type="presParOf" srcId="{5A7BAC6F-5D9B-4212-8EC5-DA35E05DAAC5}" destId="{A932CDA0-76C8-42CF-AA06-349D288DEE1F}" srcOrd="2" destOrd="0" presId="urn:microsoft.com/office/officeart/2005/8/layout/hList7"/>
    <dgm:cxn modelId="{84D33414-B987-41EE-B396-BEB18A40CAB0}" type="presParOf" srcId="{5A7BAC6F-5D9B-4212-8EC5-DA35E05DAAC5}" destId="{F571CDF7-EA66-4732-B7AC-4B3871FC819B}" srcOrd="3" destOrd="0" presId="urn:microsoft.com/office/officeart/2005/8/layout/hList7"/>
    <dgm:cxn modelId="{8CBC9DED-0155-4D01-8A25-227C98806CF7}" type="presParOf" srcId="{5760D06B-2F25-4F67-8DC8-16A348EEDD1F}" destId="{19867256-C540-45F9-AD06-27A9372F62BC}" srcOrd="5" destOrd="0" presId="urn:microsoft.com/office/officeart/2005/8/layout/hList7"/>
    <dgm:cxn modelId="{DD34F198-8E67-423D-AD2C-8659112C798F}" type="presParOf" srcId="{5760D06B-2F25-4F67-8DC8-16A348EEDD1F}" destId="{B975ACC0-7379-4486-912F-1336408E247C}" srcOrd="6" destOrd="0" presId="urn:microsoft.com/office/officeart/2005/8/layout/hList7"/>
    <dgm:cxn modelId="{371E1213-FBE4-4761-9BA3-824BB9860D65}" type="presParOf" srcId="{B975ACC0-7379-4486-912F-1336408E247C}" destId="{B9B607DF-910F-4ECC-A883-14EA9897C277}" srcOrd="0" destOrd="0" presId="urn:microsoft.com/office/officeart/2005/8/layout/hList7"/>
    <dgm:cxn modelId="{040B7993-B595-4914-8B05-25C85643FABA}" type="presParOf" srcId="{B975ACC0-7379-4486-912F-1336408E247C}" destId="{27478B86-F48A-4DB5-9931-D57F6C5C35B4}" srcOrd="1" destOrd="0" presId="urn:microsoft.com/office/officeart/2005/8/layout/hList7"/>
    <dgm:cxn modelId="{0D8A9D52-FA17-456C-A191-95977B2D6E86}" type="presParOf" srcId="{B975ACC0-7379-4486-912F-1336408E247C}" destId="{EC87EE9D-97D0-4BAC-936F-73D22DAB8EE2}" srcOrd="2" destOrd="0" presId="urn:microsoft.com/office/officeart/2005/8/layout/hList7"/>
    <dgm:cxn modelId="{C793B92A-E5E4-4374-80F2-E6579E2815CB}" type="presParOf" srcId="{B975ACC0-7379-4486-912F-1336408E247C}" destId="{B9B4B041-4DD2-4824-B49F-D1E8F14614C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CCD08-B192-4618-B715-6BF29EDCDC56}">
      <dsp:nvSpPr>
        <dsp:cNvPr id="0" name=""/>
        <dsp:cNvSpPr/>
      </dsp:nvSpPr>
      <dsp:spPr>
        <a:xfrm>
          <a:off x="1421" y="0"/>
          <a:ext cx="1489769" cy="40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Home</a:t>
          </a:r>
          <a:endParaRPr lang="en-US" sz="2700" kern="1200" dirty="0"/>
        </a:p>
      </dsp:txBody>
      <dsp:txXfrm>
        <a:off x="1421" y="1625600"/>
        <a:ext cx="1489769" cy="1625600"/>
      </dsp:txXfrm>
    </dsp:sp>
    <dsp:sp modelId="{2EEA6EC7-6AFC-4857-B36D-9851057A0605}">
      <dsp:nvSpPr>
        <dsp:cNvPr id="0" name=""/>
        <dsp:cNvSpPr/>
      </dsp:nvSpPr>
      <dsp:spPr>
        <a:xfrm>
          <a:off x="69650" y="243840"/>
          <a:ext cx="1353312" cy="13533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AE2F1-CD64-49D0-A6E6-C69583C389C7}">
      <dsp:nvSpPr>
        <dsp:cNvPr id="0" name=""/>
        <dsp:cNvSpPr/>
      </dsp:nvSpPr>
      <dsp:spPr>
        <a:xfrm>
          <a:off x="1535883" y="0"/>
          <a:ext cx="1489769" cy="40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Project</a:t>
          </a:r>
          <a:endParaRPr lang="en-US" sz="2700" kern="1200" dirty="0"/>
        </a:p>
      </dsp:txBody>
      <dsp:txXfrm>
        <a:off x="1535883" y="1625600"/>
        <a:ext cx="1489769" cy="1625600"/>
      </dsp:txXfrm>
    </dsp:sp>
    <dsp:sp modelId="{68E27719-B068-410C-AA28-9F01FFC62305}">
      <dsp:nvSpPr>
        <dsp:cNvPr id="0" name=""/>
        <dsp:cNvSpPr/>
      </dsp:nvSpPr>
      <dsp:spPr>
        <a:xfrm>
          <a:off x="1604112" y="243840"/>
          <a:ext cx="1353312" cy="13533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10416-F00A-4F47-BD45-92886385F9ED}">
      <dsp:nvSpPr>
        <dsp:cNvPr id="0" name=""/>
        <dsp:cNvSpPr/>
      </dsp:nvSpPr>
      <dsp:spPr>
        <a:xfrm>
          <a:off x="3070346" y="0"/>
          <a:ext cx="1489769" cy="40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Context</a:t>
          </a:r>
          <a:endParaRPr lang="en-US" sz="2700" kern="1200" dirty="0"/>
        </a:p>
      </dsp:txBody>
      <dsp:txXfrm>
        <a:off x="3070346" y="1625600"/>
        <a:ext cx="1489769" cy="1625600"/>
      </dsp:txXfrm>
    </dsp:sp>
    <dsp:sp modelId="{F571CDF7-EA66-4732-B7AC-4B3871FC819B}">
      <dsp:nvSpPr>
        <dsp:cNvPr id="0" name=""/>
        <dsp:cNvSpPr/>
      </dsp:nvSpPr>
      <dsp:spPr>
        <a:xfrm>
          <a:off x="3138575" y="243840"/>
          <a:ext cx="1353312" cy="13533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607DF-910F-4ECC-A883-14EA9897C277}">
      <dsp:nvSpPr>
        <dsp:cNvPr id="0" name=""/>
        <dsp:cNvSpPr/>
      </dsp:nvSpPr>
      <dsp:spPr>
        <a:xfrm>
          <a:off x="4604809" y="0"/>
          <a:ext cx="1489769" cy="40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Policy</a:t>
          </a:r>
          <a:endParaRPr lang="en-US" sz="2700" kern="1200" dirty="0"/>
        </a:p>
      </dsp:txBody>
      <dsp:txXfrm>
        <a:off x="4604809" y="1625600"/>
        <a:ext cx="1489769" cy="1625600"/>
      </dsp:txXfrm>
    </dsp:sp>
    <dsp:sp modelId="{B9B4B041-4DD2-4824-B49F-D1E8F14614CB}">
      <dsp:nvSpPr>
        <dsp:cNvPr id="0" name=""/>
        <dsp:cNvSpPr/>
      </dsp:nvSpPr>
      <dsp:spPr>
        <a:xfrm>
          <a:off x="4967735" y="538537"/>
          <a:ext cx="763917" cy="76391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BB1FF-0E30-4AC9-97AE-1D7595737634}">
      <dsp:nvSpPr>
        <dsp:cNvPr id="0" name=""/>
        <dsp:cNvSpPr/>
      </dsp:nvSpPr>
      <dsp:spPr>
        <a:xfrm>
          <a:off x="243839" y="3251200"/>
          <a:ext cx="5608320" cy="6096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3CC85-AC16-48C2-94AF-E8F8DF902467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574C0-B764-4E83-8423-5BB0180B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74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574C0-B764-4E83-8423-5BB0180BDC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5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324521" y="1976199"/>
            <a:ext cx="554113" cy="1521243"/>
            <a:chOff x="0" y="736596"/>
            <a:chExt cx="6052726" cy="688967"/>
          </a:xfrm>
          <a:solidFill>
            <a:schemeClr val="accent3">
              <a:lumMod val="7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0" y="736596"/>
              <a:ext cx="6052726" cy="688967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20173" y="756775"/>
              <a:ext cx="5086006" cy="648609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270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Chrome</a:t>
              </a:r>
              <a:endParaRPr lang="en-US" sz="18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79148" y="1982958"/>
            <a:ext cx="6213687" cy="344484"/>
            <a:chOff x="1481" y="1192208"/>
            <a:chExt cx="6052726" cy="688967"/>
          </a:xfrm>
          <a:scene3d>
            <a:camera prst="orthographicFront"/>
            <a:lightRig rig="flat" dir="t"/>
          </a:scene3d>
        </p:grpSpPr>
        <p:sp>
          <p:nvSpPr>
            <p:cNvPr id="8" name="Rounded Rectangle 7"/>
            <p:cNvSpPr/>
            <p:nvPr/>
          </p:nvSpPr>
          <p:spPr>
            <a:xfrm>
              <a:off x="1481" y="1192208"/>
              <a:ext cx="6052726" cy="688967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ln w="38100">
              <a:solidFill>
                <a:srgbClr val="FF0000"/>
              </a:solidFill>
            </a:ln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1660" y="1212387"/>
              <a:ext cx="6012368" cy="648609"/>
            </a:xfrm>
            <a:prstGeom prst="rect">
              <a:avLst/>
            </a:prstGeom>
            <a:ln w="38100">
              <a:solidFill>
                <a:srgbClr val="FF0000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User Interface (</a:t>
              </a:r>
              <a:r>
                <a:rPr lang="en-US" dirty="0" smtClean="0"/>
                <a:t>Chrome</a:t>
              </a:r>
              <a:r>
                <a:rPr lang="en-US" sz="1800" kern="1200" dirty="0" smtClean="0"/>
                <a:t>)</a:t>
              </a:r>
              <a:endParaRPr lang="en-US" sz="18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88613" y="2677789"/>
            <a:ext cx="6213257" cy="381000"/>
            <a:chOff x="19103" y="1256215"/>
            <a:chExt cx="6145183" cy="746555"/>
          </a:xfrm>
          <a:scene3d>
            <a:camera prst="orthographicFront"/>
            <a:lightRig rig="flat" dir="t"/>
          </a:scene3d>
        </p:grpSpPr>
        <p:sp>
          <p:nvSpPr>
            <p:cNvPr id="14" name="Rounded Rectangle 13"/>
            <p:cNvSpPr/>
            <p:nvPr/>
          </p:nvSpPr>
          <p:spPr>
            <a:xfrm>
              <a:off x="19103" y="1256215"/>
              <a:ext cx="6145183" cy="746555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75000"/>
              </a:schemeClr>
            </a:soli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40969" y="1278081"/>
              <a:ext cx="6101451" cy="7028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Data Representation (JavaScript Object Notation)</a:t>
              </a:r>
              <a:endParaRPr lang="en-US" sz="18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88613" y="3058789"/>
            <a:ext cx="6222216" cy="438653"/>
            <a:chOff x="113074" y="2017471"/>
            <a:chExt cx="5986073" cy="591053"/>
          </a:xfrm>
          <a:scene3d>
            <a:camera prst="orthographicFront"/>
            <a:lightRig rig="flat" dir="t"/>
          </a:scene3d>
        </p:grpSpPr>
        <p:sp>
          <p:nvSpPr>
            <p:cNvPr id="17" name="Rounded Rectangle 16"/>
            <p:cNvSpPr/>
            <p:nvPr/>
          </p:nvSpPr>
          <p:spPr>
            <a:xfrm>
              <a:off x="113074" y="2017471"/>
              <a:ext cx="5986073" cy="591053"/>
            </a:xfrm>
            <a:prstGeom prst="roundRect">
              <a:avLst>
                <a:gd name="adj" fmla="val 10000"/>
              </a:avLst>
            </a:prstGeom>
            <a:solidFill>
              <a:srgbClr val="002060"/>
            </a:soli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130385" y="2034782"/>
              <a:ext cx="5951451" cy="5564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Data Transfer (jQuery)</a:t>
              </a:r>
              <a:endParaRPr lang="en-US" sz="18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88613" y="3515989"/>
            <a:ext cx="6215097" cy="425101"/>
            <a:chOff x="271454" y="2655653"/>
            <a:chExt cx="5670456" cy="425101"/>
          </a:xfrm>
          <a:scene3d>
            <a:camera prst="orthographicFront"/>
            <a:lightRig rig="flat" dir="t"/>
          </a:scene3d>
        </p:grpSpPr>
        <p:sp>
          <p:nvSpPr>
            <p:cNvPr id="20" name="Rounded Rectangle 19"/>
            <p:cNvSpPr/>
            <p:nvPr/>
          </p:nvSpPr>
          <p:spPr>
            <a:xfrm>
              <a:off x="271454" y="2655653"/>
              <a:ext cx="5670456" cy="425101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283905" y="2668104"/>
              <a:ext cx="5645554" cy="4001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Java Servlet – Business/Algorithm Logic</a:t>
              </a:r>
              <a:endParaRPr lang="en-US" sz="18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88612" y="3956527"/>
            <a:ext cx="6222217" cy="467936"/>
            <a:chOff x="12491" y="3091281"/>
            <a:chExt cx="6235908" cy="773349"/>
          </a:xfrm>
          <a:scene3d>
            <a:camera prst="orthographicFront"/>
            <a:lightRig rig="flat" dir="t"/>
          </a:scene3d>
        </p:grpSpPr>
        <p:sp>
          <p:nvSpPr>
            <p:cNvPr id="23" name="Rounded Rectangle 22"/>
            <p:cNvSpPr/>
            <p:nvPr/>
          </p:nvSpPr>
          <p:spPr>
            <a:xfrm>
              <a:off x="12491" y="3091281"/>
              <a:ext cx="6235908" cy="773349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4"/>
            <p:cNvSpPr/>
            <p:nvPr/>
          </p:nvSpPr>
          <p:spPr>
            <a:xfrm>
              <a:off x="35142" y="3113932"/>
              <a:ext cx="6190606" cy="7280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/>
                <a:t>ClubUML</a:t>
              </a:r>
              <a:r>
                <a:rPr lang="en-US" kern="1200" dirty="0" smtClean="0"/>
                <a:t> Database</a:t>
              </a:r>
              <a:endParaRPr lang="en-US" kern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 rot="16200000">
            <a:off x="8148267" y="3694092"/>
            <a:ext cx="908474" cy="552265"/>
            <a:chOff x="2203365" y="2478324"/>
            <a:chExt cx="1785503" cy="861711"/>
          </a:xfrm>
          <a:scene3d>
            <a:camera prst="orthographicFront"/>
            <a:lightRig rig="flat" dir="t"/>
          </a:scene3d>
        </p:grpSpPr>
        <p:sp>
          <p:nvSpPr>
            <p:cNvPr id="26" name="Rounded Rectangle 25"/>
            <p:cNvSpPr/>
            <p:nvPr/>
          </p:nvSpPr>
          <p:spPr>
            <a:xfrm>
              <a:off x="2203365" y="2478324"/>
              <a:ext cx="1785503" cy="861711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2323284" y="2662761"/>
              <a:ext cx="1461833" cy="56754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Tomcat (Server)</a:t>
              </a:r>
              <a:endParaRPr lang="en-US" sz="1200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88183" y="2327442"/>
            <a:ext cx="6232734" cy="361505"/>
            <a:chOff x="-37252" y="3019086"/>
            <a:chExt cx="6071280" cy="705988"/>
          </a:xfrm>
          <a:scene3d>
            <a:camera prst="orthographicFront"/>
            <a:lightRig rig="flat" dir="t"/>
          </a:scene3d>
        </p:grpSpPr>
        <p:sp>
          <p:nvSpPr>
            <p:cNvPr id="29" name="Rounded Rectangle 28"/>
            <p:cNvSpPr/>
            <p:nvPr/>
          </p:nvSpPr>
          <p:spPr>
            <a:xfrm>
              <a:off x="-37252" y="3019086"/>
              <a:ext cx="6052726" cy="688967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21660" y="3076465"/>
              <a:ext cx="6012368" cy="64860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JavaScript/HTML</a:t>
              </a:r>
              <a:endParaRPr lang="en-US" sz="1800" kern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 rot="10800000">
            <a:off x="1515455" y="1982957"/>
            <a:ext cx="554113" cy="2441506"/>
            <a:chOff x="0" y="736596"/>
            <a:chExt cx="6052726" cy="688967"/>
          </a:xfrm>
          <a:solidFill>
            <a:schemeClr val="bg1">
              <a:lumMod val="6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32" name="Rounded Rectangle 31"/>
            <p:cNvSpPr/>
            <p:nvPr/>
          </p:nvSpPr>
          <p:spPr>
            <a:xfrm>
              <a:off x="0" y="736596"/>
              <a:ext cx="6052726" cy="688967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ounded Rectangle 4"/>
            <p:cNvSpPr/>
            <p:nvPr/>
          </p:nvSpPr>
          <p:spPr>
            <a:xfrm>
              <a:off x="20173" y="756775"/>
              <a:ext cx="5086006" cy="648609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270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Security</a:t>
              </a:r>
              <a:endParaRPr lang="en-US" sz="1800" kern="1200" dirty="0"/>
            </a:p>
          </p:txBody>
        </p:sp>
      </p:grpSp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77" y="2761941"/>
            <a:ext cx="1069351" cy="977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Up-Down Arrow 35"/>
          <p:cNvSpPr/>
          <p:nvPr/>
        </p:nvSpPr>
        <p:spPr bwMode="auto">
          <a:xfrm>
            <a:off x="666815" y="2135207"/>
            <a:ext cx="266700" cy="545024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http://www.docusign.com/sites/default/files/images/Chrome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167" r="100000">
                        <a14:backgroundMark x1="16833" y1="30333" x2="16833" y2="30333"/>
                        <a14:backgroundMark x1="22667" y1="20333" x2="23167" y2="20333"/>
                        <a14:backgroundMark x1="16500" y1="74333" x2="16500" y2="74333"/>
                        <a14:backgroundMark x1="75667" y1="76000" x2="75667" y2="76000"/>
                        <a14:backgroundMark x1="88500" y1="36333" x2="88167" y2="32000"/>
                        <a14:backgroundMark x1="81167" y1="15333" x2="81167" y2="1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92" r="23421"/>
          <a:stretch/>
        </p:blipFill>
        <p:spPr bwMode="auto">
          <a:xfrm>
            <a:off x="385650" y="1302367"/>
            <a:ext cx="800304" cy="75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www.citygridmedia.com/developer/wp-content/uploads/2012/01/moving-beyond-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97" y="4495800"/>
            <a:ext cx="799068" cy="79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Up-Down Arrow 37"/>
          <p:cNvSpPr/>
          <p:nvPr/>
        </p:nvSpPr>
        <p:spPr bwMode="auto">
          <a:xfrm>
            <a:off x="661747" y="3848817"/>
            <a:ext cx="266700" cy="545024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58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95114" y="2590800"/>
            <a:ext cx="1489770" cy="2692400"/>
            <a:chOff x="1420" y="0"/>
            <a:chExt cx="1489770" cy="4064000"/>
          </a:xfrm>
        </p:grpSpPr>
        <p:sp>
          <p:nvSpPr>
            <p:cNvPr id="5" name="Rounded Rectangle 4"/>
            <p:cNvSpPr/>
            <p:nvPr/>
          </p:nvSpPr>
          <p:spPr>
            <a:xfrm>
              <a:off x="1421" y="0"/>
              <a:ext cx="1489769" cy="4064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1420" y="1574078"/>
              <a:ext cx="1489769" cy="1625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2024" tIns="192024" rIns="192024" bIns="192024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Home</a:t>
              </a:r>
            </a:p>
            <a:p>
              <a:pPr lvl="0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/>
                <a:t>- Overview</a:t>
              </a:r>
            </a:p>
            <a:p>
              <a:pPr lvl="0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- History</a:t>
              </a:r>
            </a:p>
            <a:p>
              <a:pPr lvl="0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- About</a:t>
              </a:r>
              <a:endParaRPr lang="en-US" sz="16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84883" y="2585720"/>
            <a:ext cx="1557685" cy="2697480"/>
            <a:chOff x="1467967" y="0"/>
            <a:chExt cx="1557685" cy="4064000"/>
          </a:xfrm>
        </p:grpSpPr>
        <p:sp>
          <p:nvSpPr>
            <p:cNvPr id="14" name="Rounded Rectangle 13"/>
            <p:cNvSpPr/>
            <p:nvPr/>
          </p:nvSpPr>
          <p:spPr>
            <a:xfrm>
              <a:off x="1535883" y="0"/>
              <a:ext cx="1489769" cy="4064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1467967" y="1729687"/>
              <a:ext cx="1489769" cy="17800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2024" tIns="192024" rIns="192024" bIns="192024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Project</a:t>
              </a:r>
            </a:p>
            <a:p>
              <a:pPr lvl="0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/>
                <a:t>- Add</a:t>
              </a:r>
            </a:p>
            <a:p>
              <a:pPr lvl="0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/>
                <a:t>- Update</a:t>
              </a:r>
            </a:p>
            <a:p>
              <a:pPr lvl="0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/>
                <a:t>- Enable</a:t>
              </a:r>
            </a:p>
            <a:p>
              <a:pPr lvl="0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/>
                <a:t>- Disable</a:t>
              </a:r>
              <a:endParaRPr lang="en-US" sz="1200" kern="1200" dirty="0" smtClean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87263" y="2590800"/>
            <a:ext cx="1489769" cy="2692400"/>
            <a:chOff x="3070346" y="0"/>
            <a:chExt cx="1489769" cy="4064000"/>
          </a:xfrm>
        </p:grpSpPr>
        <p:sp>
          <p:nvSpPr>
            <p:cNvPr id="12" name="Rounded Rectangle 11"/>
            <p:cNvSpPr/>
            <p:nvPr/>
          </p:nvSpPr>
          <p:spPr>
            <a:xfrm>
              <a:off x="3070346" y="0"/>
              <a:ext cx="1489769" cy="4064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6"/>
            <p:cNvSpPr/>
            <p:nvPr/>
          </p:nvSpPr>
          <p:spPr>
            <a:xfrm>
              <a:off x="3070346" y="2373476"/>
              <a:ext cx="1489769" cy="1219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2024" tIns="192024" rIns="192024" bIns="192024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Context</a:t>
              </a:r>
            </a:p>
            <a:p>
              <a:pPr lvl="0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/>
                <a:t>- Add</a:t>
              </a:r>
            </a:p>
            <a:p>
              <a:pPr lvl="0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/>
                <a:t>- </a:t>
              </a:r>
              <a:r>
                <a:rPr lang="en-US" sz="1600" dirty="0" smtClean="0"/>
                <a:t>Delete</a:t>
              </a:r>
              <a:endParaRPr lang="en-US" sz="1600" dirty="0"/>
            </a:p>
            <a:p>
              <a:pPr lvl="0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dirty="0"/>
            </a:p>
            <a:p>
              <a:pPr lvl="0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dirty="0"/>
            </a:p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01848" y="2585720"/>
            <a:ext cx="1509647" cy="2697480"/>
            <a:chOff x="4584931" y="0"/>
            <a:chExt cx="1509647" cy="4064000"/>
          </a:xfrm>
        </p:grpSpPr>
        <p:sp>
          <p:nvSpPr>
            <p:cNvPr id="10" name="Rounded Rectangle 9"/>
            <p:cNvSpPr/>
            <p:nvPr/>
          </p:nvSpPr>
          <p:spPr>
            <a:xfrm>
              <a:off x="4604809" y="0"/>
              <a:ext cx="1489769" cy="4064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8"/>
            <p:cNvSpPr/>
            <p:nvPr/>
          </p:nvSpPr>
          <p:spPr>
            <a:xfrm>
              <a:off x="4584931" y="1967964"/>
              <a:ext cx="1489769" cy="1625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2024" tIns="192024" rIns="192024" bIns="192024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Policy</a:t>
              </a:r>
            </a:p>
            <a:p>
              <a:pPr lvl="0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/>
                <a:t>- Add</a:t>
              </a:r>
            </a:p>
            <a:p>
              <a:pPr lvl="0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/>
                <a:t>- Update</a:t>
              </a:r>
            </a:p>
            <a:p>
              <a:pPr lvl="0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dirty="0"/>
            </a:p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 kern="1200" dirty="0"/>
            </a:p>
          </p:txBody>
        </p:sp>
      </p:grpSp>
      <p:sp>
        <p:nvSpPr>
          <p:cNvPr id="16" name="Left-Right Arrow 15"/>
          <p:cNvSpPr/>
          <p:nvPr/>
        </p:nvSpPr>
        <p:spPr>
          <a:xfrm>
            <a:off x="2083103" y="2794000"/>
            <a:ext cx="5608320" cy="609600"/>
          </a:xfrm>
          <a:prstGeom prst="left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TextBox 16"/>
          <p:cNvSpPr txBox="1"/>
          <p:nvPr/>
        </p:nvSpPr>
        <p:spPr>
          <a:xfrm>
            <a:off x="3369367" y="2898745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Tab Navigation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6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9990244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0400" y="474351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Tab Navigation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410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66</Words>
  <Application>Microsoft Office PowerPoint</Application>
  <PresentationFormat>On-screen Show (4:3)</PresentationFormat>
  <Paragraphs>32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Cashavelly, Thomas R</dc:creator>
  <cp:lastModifiedBy>Cashavelly, Thomas R</cp:lastModifiedBy>
  <cp:revision>14</cp:revision>
  <dcterms:created xsi:type="dcterms:W3CDTF">2006-08-16T00:00:00Z</dcterms:created>
  <dcterms:modified xsi:type="dcterms:W3CDTF">2014-04-15T13:58:13Z</dcterms:modified>
</cp:coreProperties>
</file>