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24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Google Sans"/>
                <a:ea typeface="Google Sans"/>
                <a:cs typeface="Google Sans"/>
                <a:sym typeface="Google Sans"/>
              </a:rPr>
              <a:t>Help healthcare professionals to identify patients who may be at risk of developing diabetes and in developing personalized treatment plans.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0" y="255136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Google Sans"/>
                <a:ea typeface="Google Sans"/>
                <a:cs typeface="Google Sans"/>
                <a:sym typeface="Google Sans"/>
              </a:rPr>
              <a:t>Diabetes Prediction Project</a:t>
            </a:r>
            <a:endParaRPr sz="25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`A1c_status`, `hypertension`</a:t>
            </a: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are the most positive correlation, while 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`gender` </a:t>
            </a: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variable plays the most negative correlation to target variable</a:t>
            </a:r>
            <a:endParaRPr sz="1000" b="1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02330"/>
            <a:ext cx="4060500" cy="94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In the XGBoost model above, 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`A1c_status`, `blood_glucose_level`, `weight_class`, `age`, 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 `hyperstension` 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 `diabetes`.</a:t>
            </a:r>
            <a:endParaRPr sz="1000" b="1" i="1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we could build either a logistic regression or a tree-based machine learning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XGBoost model outperforms the decision tree model and random forest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666482"/>
            <a:ext cx="28833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 patients is in risk of having diabetes and identify which factors are most influential. These insights can help healthcare professionals develop personalized treatment plans timely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Test the model with selected group of patients in real world to get feedback</a:t>
            </a:r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D53A236-35D7-BCC0-215D-ECE10899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56" y="963251"/>
            <a:ext cx="4351544" cy="2618149"/>
          </a:xfrm>
          <a:prstGeom prst="rect">
            <a:avLst/>
          </a:prstGeom>
        </p:spPr>
      </p:pic>
      <p:pic>
        <p:nvPicPr>
          <p:cNvPr id="5" name="Picture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BEC67666-CFA2-AB05-668F-0F05F88E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0" y="4231115"/>
            <a:ext cx="4060500" cy="2374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Google Sans SemiBold</vt:lpstr>
      <vt:lpstr>Lato</vt:lpstr>
      <vt:lpstr>Roboto</vt:lpstr>
      <vt:lpstr>Arial</vt:lpstr>
      <vt:lpstr>PT Sans Narrow</vt:lpstr>
      <vt:lpstr>Google Sans</vt:lpstr>
      <vt:lpstr>Work Sans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Le</dc:creator>
  <cp:lastModifiedBy>Duc Le</cp:lastModifiedBy>
  <cp:revision>2</cp:revision>
  <dcterms:modified xsi:type="dcterms:W3CDTF">2024-01-16T13:57:47Z</dcterms:modified>
</cp:coreProperties>
</file>