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Ki/Q6RN6ppPnQWkJ2Tpu3fqj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445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72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3FCBE6-BEF6-A7B2-2616-C783C038D363}"/>
              </a:ext>
            </a:extLst>
          </p:cNvPr>
          <p:cNvSpPr/>
          <p:nvPr/>
        </p:nvSpPr>
        <p:spPr>
          <a:xfrm>
            <a:off x="2832268" y="100935"/>
            <a:ext cx="6578928" cy="469076"/>
          </a:xfrm>
          <a:prstGeom prst="roundRect">
            <a:avLst/>
          </a:prstGeom>
          <a:solidFill>
            <a:srgbClr val="4E79A7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036CAB-AE9C-8146-1019-867312C1442C}"/>
              </a:ext>
            </a:extLst>
          </p:cNvPr>
          <p:cNvSpPr/>
          <p:nvPr/>
        </p:nvSpPr>
        <p:spPr>
          <a:xfrm>
            <a:off x="136567" y="1267688"/>
            <a:ext cx="688769" cy="4934197"/>
          </a:xfrm>
          <a:prstGeom prst="roundRect">
            <a:avLst/>
          </a:prstGeom>
          <a:solidFill>
            <a:srgbClr val="4E79A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D33E1-45C0-8521-631F-955014891970}"/>
              </a:ext>
            </a:extLst>
          </p:cNvPr>
          <p:cNvSpPr/>
          <p:nvPr/>
        </p:nvSpPr>
        <p:spPr>
          <a:xfrm>
            <a:off x="1157844" y="908462"/>
            <a:ext cx="2404753" cy="2190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1C8D8-C563-E507-39D0-C4DF405EE0E3}"/>
              </a:ext>
            </a:extLst>
          </p:cNvPr>
          <p:cNvSpPr/>
          <p:nvPr/>
        </p:nvSpPr>
        <p:spPr>
          <a:xfrm>
            <a:off x="3728851" y="2003961"/>
            <a:ext cx="1460665" cy="374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32436B-2EC6-CC06-9950-6D7568841FDF}"/>
              </a:ext>
            </a:extLst>
          </p:cNvPr>
          <p:cNvSpPr/>
          <p:nvPr/>
        </p:nvSpPr>
        <p:spPr>
          <a:xfrm>
            <a:off x="3728851" y="2452255"/>
            <a:ext cx="4336598" cy="647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3949B4-70B1-15A0-E09A-2D711A6D059F}"/>
              </a:ext>
            </a:extLst>
          </p:cNvPr>
          <p:cNvSpPr/>
          <p:nvPr/>
        </p:nvSpPr>
        <p:spPr>
          <a:xfrm>
            <a:off x="6544262" y="908460"/>
            <a:ext cx="1300348" cy="296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9C688F-9A4A-B54A-AAB2-F619BC26363E}"/>
              </a:ext>
            </a:extLst>
          </p:cNvPr>
          <p:cNvSpPr/>
          <p:nvPr/>
        </p:nvSpPr>
        <p:spPr>
          <a:xfrm>
            <a:off x="8494814" y="760021"/>
            <a:ext cx="1670464" cy="71845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EC7888-D224-C349-7920-08F8C2A17CD7}"/>
              </a:ext>
            </a:extLst>
          </p:cNvPr>
          <p:cNvGrpSpPr/>
          <p:nvPr/>
        </p:nvGrpSpPr>
        <p:grpSpPr>
          <a:xfrm>
            <a:off x="1157845" y="3451265"/>
            <a:ext cx="3598222" cy="3096492"/>
            <a:chOff x="1157845" y="3451265"/>
            <a:chExt cx="3598222" cy="30964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D80839-C310-C80C-5A16-B16AC7A41496}"/>
                </a:ext>
              </a:extLst>
            </p:cNvPr>
            <p:cNvSpPr/>
            <p:nvPr/>
          </p:nvSpPr>
          <p:spPr>
            <a:xfrm>
              <a:off x="1157845" y="3451265"/>
              <a:ext cx="3598222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208DC0-0C79-6BC4-9A63-F2E0D8181A0C}"/>
                </a:ext>
              </a:extLst>
            </p:cNvPr>
            <p:cNvSpPr/>
            <p:nvPr/>
          </p:nvSpPr>
          <p:spPr>
            <a:xfrm>
              <a:off x="1157846" y="3455718"/>
              <a:ext cx="3598221" cy="551145"/>
            </a:xfrm>
            <a:custGeom>
              <a:avLst/>
              <a:gdLst>
                <a:gd name="connsiteX0" fmla="*/ 516092 w 3598221"/>
                <a:gd name="connsiteY0" fmla="*/ 0 h 638304"/>
                <a:gd name="connsiteX1" fmla="*/ 3082130 w 3598221"/>
                <a:gd name="connsiteY1" fmla="*/ 0 h 638304"/>
                <a:gd name="connsiteX2" fmla="*/ 3587737 w 3598221"/>
                <a:gd name="connsiteY2" fmla="*/ 412082 h 638304"/>
                <a:gd name="connsiteX3" fmla="*/ 3598221 w 3598221"/>
                <a:gd name="connsiteY3" fmla="*/ 516082 h 638304"/>
                <a:gd name="connsiteX4" fmla="*/ 3598221 w 3598221"/>
                <a:gd name="connsiteY4" fmla="*/ 638304 h 638304"/>
                <a:gd name="connsiteX5" fmla="*/ 0 w 3598221"/>
                <a:gd name="connsiteY5" fmla="*/ 638304 h 638304"/>
                <a:gd name="connsiteX6" fmla="*/ 0 w 3598221"/>
                <a:gd name="connsiteY6" fmla="*/ 516092 h 638304"/>
                <a:gd name="connsiteX7" fmla="*/ 516092 w 3598221"/>
                <a:gd name="connsiteY7" fmla="*/ 0 h 63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8221" h="638304">
                  <a:moveTo>
                    <a:pt x="516092" y="0"/>
                  </a:moveTo>
                  <a:lnTo>
                    <a:pt x="3082130" y="0"/>
                  </a:lnTo>
                  <a:cubicBezTo>
                    <a:pt x="3331532" y="0"/>
                    <a:pt x="3539614" y="176907"/>
                    <a:pt x="3587737" y="412082"/>
                  </a:cubicBezTo>
                  <a:lnTo>
                    <a:pt x="3598221" y="516082"/>
                  </a:lnTo>
                  <a:lnTo>
                    <a:pt x="3598221" y="638304"/>
                  </a:lnTo>
                  <a:lnTo>
                    <a:pt x="0" y="638304"/>
                  </a:lnTo>
                  <a:lnTo>
                    <a:pt x="0" y="516092"/>
                  </a:lnTo>
                  <a:cubicBezTo>
                    <a:pt x="0" y="231062"/>
                    <a:pt x="231062" y="0"/>
                    <a:pt x="516092" y="0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7F5401-1D32-0BDE-C7CB-B97B63D5619D}"/>
              </a:ext>
            </a:extLst>
          </p:cNvPr>
          <p:cNvGrpSpPr/>
          <p:nvPr/>
        </p:nvGrpSpPr>
        <p:grpSpPr>
          <a:xfrm>
            <a:off x="4957433" y="3461657"/>
            <a:ext cx="3096000" cy="3106884"/>
            <a:chOff x="4957433" y="3461657"/>
            <a:chExt cx="3096000" cy="310688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067CB05-11B9-E0BE-2328-BF91A49ED826}"/>
                </a:ext>
              </a:extLst>
            </p:cNvPr>
            <p:cNvSpPr/>
            <p:nvPr/>
          </p:nvSpPr>
          <p:spPr>
            <a:xfrm>
              <a:off x="4957433" y="3472049"/>
              <a:ext cx="3096000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D7D20C-3B34-1C9E-C8DB-157778160CC8}"/>
                </a:ext>
              </a:extLst>
            </p:cNvPr>
            <p:cNvSpPr/>
            <p:nvPr/>
          </p:nvSpPr>
          <p:spPr>
            <a:xfrm>
              <a:off x="4969449" y="3461657"/>
              <a:ext cx="3083984" cy="545206"/>
            </a:xfrm>
            <a:custGeom>
              <a:avLst/>
              <a:gdLst>
                <a:gd name="connsiteX0" fmla="*/ 457107 w 3083984"/>
                <a:gd name="connsiteY0" fmla="*/ 0 h 545206"/>
                <a:gd name="connsiteX1" fmla="*/ 2638894 w 3083984"/>
                <a:gd name="connsiteY1" fmla="*/ 0 h 545206"/>
                <a:gd name="connsiteX2" fmla="*/ 2683984 w 3083984"/>
                <a:gd name="connsiteY2" fmla="*/ 4546 h 545206"/>
                <a:gd name="connsiteX3" fmla="*/ 3055450 w 3083984"/>
                <a:gd name="connsiteY3" fmla="*/ 309218 h 545206"/>
                <a:gd name="connsiteX4" fmla="*/ 3083984 w 3083984"/>
                <a:gd name="connsiteY4" fmla="*/ 401141 h 545206"/>
                <a:gd name="connsiteX5" fmla="*/ 3083984 w 3083984"/>
                <a:gd name="connsiteY5" fmla="*/ 545206 h 545206"/>
                <a:gd name="connsiteX6" fmla="*/ 0 w 3083984"/>
                <a:gd name="connsiteY6" fmla="*/ 545206 h 545206"/>
                <a:gd name="connsiteX7" fmla="*/ 0 w 3083984"/>
                <a:gd name="connsiteY7" fmla="*/ 510072 h 545206"/>
                <a:gd name="connsiteX8" fmla="*/ 412016 w 3083984"/>
                <a:gd name="connsiteY8" fmla="*/ 4546 h 5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984" h="545206">
                  <a:moveTo>
                    <a:pt x="457107" y="0"/>
                  </a:moveTo>
                  <a:lnTo>
                    <a:pt x="2638894" y="0"/>
                  </a:lnTo>
                  <a:lnTo>
                    <a:pt x="2683984" y="4546"/>
                  </a:lnTo>
                  <a:cubicBezTo>
                    <a:pt x="2851939" y="38914"/>
                    <a:pt x="2990171" y="154882"/>
                    <a:pt x="3055450" y="309218"/>
                  </a:cubicBezTo>
                  <a:lnTo>
                    <a:pt x="3083984" y="401141"/>
                  </a:lnTo>
                  <a:lnTo>
                    <a:pt x="3083984" y="545206"/>
                  </a:lnTo>
                  <a:lnTo>
                    <a:pt x="0" y="545206"/>
                  </a:lnTo>
                  <a:lnTo>
                    <a:pt x="0" y="510072"/>
                  </a:lnTo>
                  <a:cubicBezTo>
                    <a:pt x="0" y="260711"/>
                    <a:pt x="176880" y="52662"/>
                    <a:pt x="412016" y="4546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2086FC-E2E6-70B4-49EE-4CE9EA0C11C0}"/>
              </a:ext>
            </a:extLst>
          </p:cNvPr>
          <p:cNvGrpSpPr/>
          <p:nvPr/>
        </p:nvGrpSpPr>
        <p:grpSpPr>
          <a:xfrm>
            <a:off x="8479106" y="1608611"/>
            <a:ext cx="3583335" cy="2398252"/>
            <a:chOff x="1157845" y="3451265"/>
            <a:chExt cx="3598222" cy="309649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6815B8C-C29E-E06C-749A-0716FBB9313E}"/>
                </a:ext>
              </a:extLst>
            </p:cNvPr>
            <p:cNvSpPr/>
            <p:nvPr/>
          </p:nvSpPr>
          <p:spPr>
            <a:xfrm>
              <a:off x="1157845" y="3451265"/>
              <a:ext cx="3598222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E61118-6617-1148-BEE9-055E260C4E14}"/>
                </a:ext>
              </a:extLst>
            </p:cNvPr>
            <p:cNvSpPr/>
            <p:nvPr/>
          </p:nvSpPr>
          <p:spPr>
            <a:xfrm>
              <a:off x="1157846" y="3455718"/>
              <a:ext cx="3598221" cy="551145"/>
            </a:xfrm>
            <a:custGeom>
              <a:avLst/>
              <a:gdLst>
                <a:gd name="connsiteX0" fmla="*/ 516092 w 3598221"/>
                <a:gd name="connsiteY0" fmla="*/ 0 h 638304"/>
                <a:gd name="connsiteX1" fmla="*/ 3082130 w 3598221"/>
                <a:gd name="connsiteY1" fmla="*/ 0 h 638304"/>
                <a:gd name="connsiteX2" fmla="*/ 3587737 w 3598221"/>
                <a:gd name="connsiteY2" fmla="*/ 412082 h 638304"/>
                <a:gd name="connsiteX3" fmla="*/ 3598221 w 3598221"/>
                <a:gd name="connsiteY3" fmla="*/ 516082 h 638304"/>
                <a:gd name="connsiteX4" fmla="*/ 3598221 w 3598221"/>
                <a:gd name="connsiteY4" fmla="*/ 638304 h 638304"/>
                <a:gd name="connsiteX5" fmla="*/ 0 w 3598221"/>
                <a:gd name="connsiteY5" fmla="*/ 638304 h 638304"/>
                <a:gd name="connsiteX6" fmla="*/ 0 w 3598221"/>
                <a:gd name="connsiteY6" fmla="*/ 516092 h 638304"/>
                <a:gd name="connsiteX7" fmla="*/ 516092 w 3598221"/>
                <a:gd name="connsiteY7" fmla="*/ 0 h 63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8221" h="638304">
                  <a:moveTo>
                    <a:pt x="516092" y="0"/>
                  </a:moveTo>
                  <a:lnTo>
                    <a:pt x="3082130" y="0"/>
                  </a:lnTo>
                  <a:cubicBezTo>
                    <a:pt x="3331532" y="0"/>
                    <a:pt x="3539614" y="176907"/>
                    <a:pt x="3587737" y="412082"/>
                  </a:cubicBezTo>
                  <a:lnTo>
                    <a:pt x="3598221" y="516082"/>
                  </a:lnTo>
                  <a:lnTo>
                    <a:pt x="3598221" y="638304"/>
                  </a:lnTo>
                  <a:lnTo>
                    <a:pt x="0" y="638304"/>
                  </a:lnTo>
                  <a:lnTo>
                    <a:pt x="0" y="516092"/>
                  </a:lnTo>
                  <a:cubicBezTo>
                    <a:pt x="0" y="231062"/>
                    <a:pt x="231062" y="0"/>
                    <a:pt x="516092" y="0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87B81D-F3BF-9047-CC43-5D666E99C86A}"/>
              </a:ext>
            </a:extLst>
          </p:cNvPr>
          <p:cNvGrpSpPr/>
          <p:nvPr/>
        </p:nvGrpSpPr>
        <p:grpSpPr>
          <a:xfrm>
            <a:off x="8494814" y="4136996"/>
            <a:ext cx="3583335" cy="2398252"/>
            <a:chOff x="1157845" y="3451265"/>
            <a:chExt cx="3598222" cy="309649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F68EB47-49AC-E87C-361A-9B5A9E42BD2B}"/>
                </a:ext>
              </a:extLst>
            </p:cNvPr>
            <p:cNvSpPr/>
            <p:nvPr/>
          </p:nvSpPr>
          <p:spPr>
            <a:xfrm>
              <a:off x="1157845" y="3451265"/>
              <a:ext cx="3598222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9EF2FC6-716A-FD31-1F61-AF781B4D5B66}"/>
                </a:ext>
              </a:extLst>
            </p:cNvPr>
            <p:cNvSpPr/>
            <p:nvPr/>
          </p:nvSpPr>
          <p:spPr>
            <a:xfrm>
              <a:off x="1157846" y="3455718"/>
              <a:ext cx="3598221" cy="551145"/>
            </a:xfrm>
            <a:custGeom>
              <a:avLst/>
              <a:gdLst>
                <a:gd name="connsiteX0" fmla="*/ 516092 w 3598221"/>
                <a:gd name="connsiteY0" fmla="*/ 0 h 638304"/>
                <a:gd name="connsiteX1" fmla="*/ 3082130 w 3598221"/>
                <a:gd name="connsiteY1" fmla="*/ 0 h 638304"/>
                <a:gd name="connsiteX2" fmla="*/ 3587737 w 3598221"/>
                <a:gd name="connsiteY2" fmla="*/ 412082 h 638304"/>
                <a:gd name="connsiteX3" fmla="*/ 3598221 w 3598221"/>
                <a:gd name="connsiteY3" fmla="*/ 516082 h 638304"/>
                <a:gd name="connsiteX4" fmla="*/ 3598221 w 3598221"/>
                <a:gd name="connsiteY4" fmla="*/ 638304 h 638304"/>
                <a:gd name="connsiteX5" fmla="*/ 0 w 3598221"/>
                <a:gd name="connsiteY5" fmla="*/ 638304 h 638304"/>
                <a:gd name="connsiteX6" fmla="*/ 0 w 3598221"/>
                <a:gd name="connsiteY6" fmla="*/ 516092 h 638304"/>
                <a:gd name="connsiteX7" fmla="*/ 516092 w 3598221"/>
                <a:gd name="connsiteY7" fmla="*/ 0 h 63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8221" h="638304">
                  <a:moveTo>
                    <a:pt x="516092" y="0"/>
                  </a:moveTo>
                  <a:lnTo>
                    <a:pt x="3082130" y="0"/>
                  </a:lnTo>
                  <a:cubicBezTo>
                    <a:pt x="3331532" y="0"/>
                    <a:pt x="3539614" y="176907"/>
                    <a:pt x="3587737" y="412082"/>
                  </a:cubicBezTo>
                  <a:lnTo>
                    <a:pt x="3598221" y="516082"/>
                  </a:lnTo>
                  <a:lnTo>
                    <a:pt x="3598221" y="638304"/>
                  </a:lnTo>
                  <a:lnTo>
                    <a:pt x="0" y="638304"/>
                  </a:lnTo>
                  <a:lnTo>
                    <a:pt x="0" y="516092"/>
                  </a:lnTo>
                  <a:cubicBezTo>
                    <a:pt x="0" y="231062"/>
                    <a:pt x="231062" y="0"/>
                    <a:pt x="516092" y="0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ED398F9-E73F-AD2B-73B9-E95C92363121}"/>
              </a:ext>
            </a:extLst>
          </p:cNvPr>
          <p:cNvSpPr/>
          <p:nvPr/>
        </p:nvSpPr>
        <p:spPr>
          <a:xfrm>
            <a:off x="10407685" y="756572"/>
            <a:ext cx="1670464" cy="7184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BA8A9E-577A-5DD5-1376-C1D4D34E12E4}"/>
              </a:ext>
            </a:extLst>
          </p:cNvPr>
          <p:cNvCxnSpPr/>
          <p:nvPr/>
        </p:nvCxnSpPr>
        <p:spPr>
          <a:xfrm>
            <a:off x="10286481" y="884708"/>
            <a:ext cx="0" cy="486891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 descr="A group of people on a planet&#10;&#10;Description automatically generated">
            <a:extLst>
              <a:ext uri="{FF2B5EF4-FFF2-40B4-BE49-F238E27FC236}">
                <a16:creationId xmlns:a16="http://schemas.microsoft.com/office/drawing/2014/main" id="{E2D90691-9864-4F80-B847-E11C4027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2" y="-7018"/>
            <a:ext cx="1060391" cy="106039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6A344B-1FFA-6846-7184-23C6EA4C8EA8}"/>
              </a:ext>
            </a:extLst>
          </p:cNvPr>
          <p:cNvCxnSpPr>
            <a:cxnSpLocks/>
          </p:cNvCxnSpPr>
          <p:nvPr/>
        </p:nvCxnSpPr>
        <p:spPr>
          <a:xfrm>
            <a:off x="8253823" y="1062340"/>
            <a:ext cx="0" cy="5172202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1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3FCBE6-BEF6-A7B2-2616-C783C038D363}"/>
              </a:ext>
            </a:extLst>
          </p:cNvPr>
          <p:cNvSpPr/>
          <p:nvPr/>
        </p:nvSpPr>
        <p:spPr>
          <a:xfrm>
            <a:off x="2832268" y="100935"/>
            <a:ext cx="6578928" cy="469076"/>
          </a:xfrm>
          <a:prstGeom prst="roundRect">
            <a:avLst/>
          </a:prstGeom>
          <a:solidFill>
            <a:srgbClr val="4E79A7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036CAB-AE9C-8146-1019-867312C1442C}"/>
              </a:ext>
            </a:extLst>
          </p:cNvPr>
          <p:cNvSpPr/>
          <p:nvPr/>
        </p:nvSpPr>
        <p:spPr>
          <a:xfrm>
            <a:off x="136567" y="1267688"/>
            <a:ext cx="688769" cy="4934197"/>
          </a:xfrm>
          <a:prstGeom prst="roundRect">
            <a:avLst/>
          </a:prstGeom>
          <a:solidFill>
            <a:srgbClr val="4E79A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EC7888-D224-C349-7920-08F8C2A17CD7}"/>
              </a:ext>
            </a:extLst>
          </p:cNvPr>
          <p:cNvGrpSpPr/>
          <p:nvPr/>
        </p:nvGrpSpPr>
        <p:grpSpPr>
          <a:xfrm>
            <a:off x="1157845" y="3451265"/>
            <a:ext cx="3598222" cy="3096492"/>
            <a:chOff x="1157845" y="3451265"/>
            <a:chExt cx="3598222" cy="30964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D80839-C310-C80C-5A16-B16AC7A41496}"/>
                </a:ext>
              </a:extLst>
            </p:cNvPr>
            <p:cNvSpPr/>
            <p:nvPr/>
          </p:nvSpPr>
          <p:spPr>
            <a:xfrm>
              <a:off x="1157845" y="3451265"/>
              <a:ext cx="3598222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208DC0-0C79-6BC4-9A63-F2E0D8181A0C}"/>
                </a:ext>
              </a:extLst>
            </p:cNvPr>
            <p:cNvSpPr/>
            <p:nvPr/>
          </p:nvSpPr>
          <p:spPr>
            <a:xfrm>
              <a:off x="1157846" y="3455718"/>
              <a:ext cx="3598221" cy="551145"/>
            </a:xfrm>
            <a:custGeom>
              <a:avLst/>
              <a:gdLst>
                <a:gd name="connsiteX0" fmla="*/ 516092 w 3598221"/>
                <a:gd name="connsiteY0" fmla="*/ 0 h 638304"/>
                <a:gd name="connsiteX1" fmla="*/ 3082130 w 3598221"/>
                <a:gd name="connsiteY1" fmla="*/ 0 h 638304"/>
                <a:gd name="connsiteX2" fmla="*/ 3587737 w 3598221"/>
                <a:gd name="connsiteY2" fmla="*/ 412082 h 638304"/>
                <a:gd name="connsiteX3" fmla="*/ 3598221 w 3598221"/>
                <a:gd name="connsiteY3" fmla="*/ 516082 h 638304"/>
                <a:gd name="connsiteX4" fmla="*/ 3598221 w 3598221"/>
                <a:gd name="connsiteY4" fmla="*/ 638304 h 638304"/>
                <a:gd name="connsiteX5" fmla="*/ 0 w 3598221"/>
                <a:gd name="connsiteY5" fmla="*/ 638304 h 638304"/>
                <a:gd name="connsiteX6" fmla="*/ 0 w 3598221"/>
                <a:gd name="connsiteY6" fmla="*/ 516092 h 638304"/>
                <a:gd name="connsiteX7" fmla="*/ 516092 w 3598221"/>
                <a:gd name="connsiteY7" fmla="*/ 0 h 63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8221" h="638304">
                  <a:moveTo>
                    <a:pt x="516092" y="0"/>
                  </a:moveTo>
                  <a:lnTo>
                    <a:pt x="3082130" y="0"/>
                  </a:lnTo>
                  <a:cubicBezTo>
                    <a:pt x="3331532" y="0"/>
                    <a:pt x="3539614" y="176907"/>
                    <a:pt x="3587737" y="412082"/>
                  </a:cubicBezTo>
                  <a:lnTo>
                    <a:pt x="3598221" y="516082"/>
                  </a:lnTo>
                  <a:lnTo>
                    <a:pt x="3598221" y="638304"/>
                  </a:lnTo>
                  <a:lnTo>
                    <a:pt x="0" y="638304"/>
                  </a:lnTo>
                  <a:lnTo>
                    <a:pt x="0" y="516092"/>
                  </a:lnTo>
                  <a:cubicBezTo>
                    <a:pt x="0" y="231062"/>
                    <a:pt x="231062" y="0"/>
                    <a:pt x="516092" y="0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7F5401-1D32-0BDE-C7CB-B97B63D5619D}"/>
              </a:ext>
            </a:extLst>
          </p:cNvPr>
          <p:cNvGrpSpPr/>
          <p:nvPr/>
        </p:nvGrpSpPr>
        <p:grpSpPr>
          <a:xfrm>
            <a:off x="4957433" y="3461657"/>
            <a:ext cx="3096000" cy="3106884"/>
            <a:chOff x="4957433" y="3461657"/>
            <a:chExt cx="3096000" cy="310688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067CB05-11B9-E0BE-2328-BF91A49ED826}"/>
                </a:ext>
              </a:extLst>
            </p:cNvPr>
            <p:cNvSpPr/>
            <p:nvPr/>
          </p:nvSpPr>
          <p:spPr>
            <a:xfrm>
              <a:off x="4957433" y="3472049"/>
              <a:ext cx="3096000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D7D20C-3B34-1C9E-C8DB-157778160CC8}"/>
                </a:ext>
              </a:extLst>
            </p:cNvPr>
            <p:cNvSpPr/>
            <p:nvPr/>
          </p:nvSpPr>
          <p:spPr>
            <a:xfrm>
              <a:off x="4969449" y="3461657"/>
              <a:ext cx="3083984" cy="545206"/>
            </a:xfrm>
            <a:custGeom>
              <a:avLst/>
              <a:gdLst>
                <a:gd name="connsiteX0" fmla="*/ 457107 w 3083984"/>
                <a:gd name="connsiteY0" fmla="*/ 0 h 545206"/>
                <a:gd name="connsiteX1" fmla="*/ 2638894 w 3083984"/>
                <a:gd name="connsiteY1" fmla="*/ 0 h 545206"/>
                <a:gd name="connsiteX2" fmla="*/ 2683984 w 3083984"/>
                <a:gd name="connsiteY2" fmla="*/ 4546 h 545206"/>
                <a:gd name="connsiteX3" fmla="*/ 3055450 w 3083984"/>
                <a:gd name="connsiteY3" fmla="*/ 309218 h 545206"/>
                <a:gd name="connsiteX4" fmla="*/ 3083984 w 3083984"/>
                <a:gd name="connsiteY4" fmla="*/ 401141 h 545206"/>
                <a:gd name="connsiteX5" fmla="*/ 3083984 w 3083984"/>
                <a:gd name="connsiteY5" fmla="*/ 545206 h 545206"/>
                <a:gd name="connsiteX6" fmla="*/ 0 w 3083984"/>
                <a:gd name="connsiteY6" fmla="*/ 545206 h 545206"/>
                <a:gd name="connsiteX7" fmla="*/ 0 w 3083984"/>
                <a:gd name="connsiteY7" fmla="*/ 510072 h 545206"/>
                <a:gd name="connsiteX8" fmla="*/ 412016 w 3083984"/>
                <a:gd name="connsiteY8" fmla="*/ 4546 h 5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984" h="545206">
                  <a:moveTo>
                    <a:pt x="457107" y="0"/>
                  </a:moveTo>
                  <a:lnTo>
                    <a:pt x="2638894" y="0"/>
                  </a:lnTo>
                  <a:lnTo>
                    <a:pt x="2683984" y="4546"/>
                  </a:lnTo>
                  <a:cubicBezTo>
                    <a:pt x="2851939" y="38914"/>
                    <a:pt x="2990171" y="154882"/>
                    <a:pt x="3055450" y="309218"/>
                  </a:cubicBezTo>
                  <a:lnTo>
                    <a:pt x="3083984" y="401141"/>
                  </a:lnTo>
                  <a:lnTo>
                    <a:pt x="3083984" y="545206"/>
                  </a:lnTo>
                  <a:lnTo>
                    <a:pt x="0" y="545206"/>
                  </a:lnTo>
                  <a:lnTo>
                    <a:pt x="0" y="510072"/>
                  </a:lnTo>
                  <a:cubicBezTo>
                    <a:pt x="0" y="260711"/>
                    <a:pt x="176880" y="52662"/>
                    <a:pt x="412016" y="4546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2086FC-E2E6-70B4-49EE-4CE9EA0C11C0}"/>
              </a:ext>
            </a:extLst>
          </p:cNvPr>
          <p:cNvGrpSpPr/>
          <p:nvPr/>
        </p:nvGrpSpPr>
        <p:grpSpPr>
          <a:xfrm>
            <a:off x="8479106" y="1608611"/>
            <a:ext cx="3583335" cy="2398252"/>
            <a:chOff x="1157845" y="3451265"/>
            <a:chExt cx="3598222" cy="309649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6815B8C-C29E-E06C-749A-0716FBB9313E}"/>
                </a:ext>
              </a:extLst>
            </p:cNvPr>
            <p:cNvSpPr/>
            <p:nvPr/>
          </p:nvSpPr>
          <p:spPr>
            <a:xfrm>
              <a:off x="1157845" y="3451265"/>
              <a:ext cx="3598222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E61118-6617-1148-BEE9-055E260C4E14}"/>
                </a:ext>
              </a:extLst>
            </p:cNvPr>
            <p:cNvSpPr/>
            <p:nvPr/>
          </p:nvSpPr>
          <p:spPr>
            <a:xfrm>
              <a:off x="1157846" y="3455718"/>
              <a:ext cx="3598221" cy="551145"/>
            </a:xfrm>
            <a:custGeom>
              <a:avLst/>
              <a:gdLst>
                <a:gd name="connsiteX0" fmla="*/ 516092 w 3598221"/>
                <a:gd name="connsiteY0" fmla="*/ 0 h 638304"/>
                <a:gd name="connsiteX1" fmla="*/ 3082130 w 3598221"/>
                <a:gd name="connsiteY1" fmla="*/ 0 h 638304"/>
                <a:gd name="connsiteX2" fmla="*/ 3587737 w 3598221"/>
                <a:gd name="connsiteY2" fmla="*/ 412082 h 638304"/>
                <a:gd name="connsiteX3" fmla="*/ 3598221 w 3598221"/>
                <a:gd name="connsiteY3" fmla="*/ 516082 h 638304"/>
                <a:gd name="connsiteX4" fmla="*/ 3598221 w 3598221"/>
                <a:gd name="connsiteY4" fmla="*/ 638304 h 638304"/>
                <a:gd name="connsiteX5" fmla="*/ 0 w 3598221"/>
                <a:gd name="connsiteY5" fmla="*/ 638304 h 638304"/>
                <a:gd name="connsiteX6" fmla="*/ 0 w 3598221"/>
                <a:gd name="connsiteY6" fmla="*/ 516092 h 638304"/>
                <a:gd name="connsiteX7" fmla="*/ 516092 w 3598221"/>
                <a:gd name="connsiteY7" fmla="*/ 0 h 63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8221" h="638304">
                  <a:moveTo>
                    <a:pt x="516092" y="0"/>
                  </a:moveTo>
                  <a:lnTo>
                    <a:pt x="3082130" y="0"/>
                  </a:lnTo>
                  <a:cubicBezTo>
                    <a:pt x="3331532" y="0"/>
                    <a:pt x="3539614" y="176907"/>
                    <a:pt x="3587737" y="412082"/>
                  </a:cubicBezTo>
                  <a:lnTo>
                    <a:pt x="3598221" y="516082"/>
                  </a:lnTo>
                  <a:lnTo>
                    <a:pt x="3598221" y="638304"/>
                  </a:lnTo>
                  <a:lnTo>
                    <a:pt x="0" y="638304"/>
                  </a:lnTo>
                  <a:lnTo>
                    <a:pt x="0" y="516092"/>
                  </a:lnTo>
                  <a:cubicBezTo>
                    <a:pt x="0" y="231062"/>
                    <a:pt x="231062" y="0"/>
                    <a:pt x="516092" y="0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87B81D-F3BF-9047-CC43-5D666E99C86A}"/>
              </a:ext>
            </a:extLst>
          </p:cNvPr>
          <p:cNvGrpSpPr/>
          <p:nvPr/>
        </p:nvGrpSpPr>
        <p:grpSpPr>
          <a:xfrm>
            <a:off x="8494814" y="4136996"/>
            <a:ext cx="3583335" cy="2398252"/>
            <a:chOff x="1157845" y="3451265"/>
            <a:chExt cx="3598222" cy="309649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F68EB47-49AC-E87C-361A-9B5A9E42BD2B}"/>
                </a:ext>
              </a:extLst>
            </p:cNvPr>
            <p:cNvSpPr/>
            <p:nvPr/>
          </p:nvSpPr>
          <p:spPr>
            <a:xfrm>
              <a:off x="1157845" y="3451265"/>
              <a:ext cx="3598222" cy="3096492"/>
            </a:xfrm>
            <a:prstGeom prst="roundRect">
              <a:avLst/>
            </a:prstGeom>
            <a:no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9EF2FC6-716A-FD31-1F61-AF781B4D5B66}"/>
                </a:ext>
              </a:extLst>
            </p:cNvPr>
            <p:cNvSpPr/>
            <p:nvPr/>
          </p:nvSpPr>
          <p:spPr>
            <a:xfrm>
              <a:off x="1157846" y="3455718"/>
              <a:ext cx="3598221" cy="551145"/>
            </a:xfrm>
            <a:custGeom>
              <a:avLst/>
              <a:gdLst>
                <a:gd name="connsiteX0" fmla="*/ 516092 w 3598221"/>
                <a:gd name="connsiteY0" fmla="*/ 0 h 638304"/>
                <a:gd name="connsiteX1" fmla="*/ 3082130 w 3598221"/>
                <a:gd name="connsiteY1" fmla="*/ 0 h 638304"/>
                <a:gd name="connsiteX2" fmla="*/ 3587737 w 3598221"/>
                <a:gd name="connsiteY2" fmla="*/ 412082 h 638304"/>
                <a:gd name="connsiteX3" fmla="*/ 3598221 w 3598221"/>
                <a:gd name="connsiteY3" fmla="*/ 516082 h 638304"/>
                <a:gd name="connsiteX4" fmla="*/ 3598221 w 3598221"/>
                <a:gd name="connsiteY4" fmla="*/ 638304 h 638304"/>
                <a:gd name="connsiteX5" fmla="*/ 0 w 3598221"/>
                <a:gd name="connsiteY5" fmla="*/ 638304 h 638304"/>
                <a:gd name="connsiteX6" fmla="*/ 0 w 3598221"/>
                <a:gd name="connsiteY6" fmla="*/ 516092 h 638304"/>
                <a:gd name="connsiteX7" fmla="*/ 516092 w 3598221"/>
                <a:gd name="connsiteY7" fmla="*/ 0 h 63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8221" h="638304">
                  <a:moveTo>
                    <a:pt x="516092" y="0"/>
                  </a:moveTo>
                  <a:lnTo>
                    <a:pt x="3082130" y="0"/>
                  </a:lnTo>
                  <a:cubicBezTo>
                    <a:pt x="3331532" y="0"/>
                    <a:pt x="3539614" y="176907"/>
                    <a:pt x="3587737" y="412082"/>
                  </a:cubicBezTo>
                  <a:lnTo>
                    <a:pt x="3598221" y="516082"/>
                  </a:lnTo>
                  <a:lnTo>
                    <a:pt x="3598221" y="638304"/>
                  </a:lnTo>
                  <a:lnTo>
                    <a:pt x="0" y="638304"/>
                  </a:lnTo>
                  <a:lnTo>
                    <a:pt x="0" y="516092"/>
                  </a:lnTo>
                  <a:cubicBezTo>
                    <a:pt x="0" y="231062"/>
                    <a:pt x="231062" y="0"/>
                    <a:pt x="516092" y="0"/>
                  </a:cubicBezTo>
                  <a:close/>
                </a:path>
              </a:pathLst>
            </a:custGeom>
            <a:solidFill>
              <a:srgbClr val="4E79A7"/>
            </a:solidFill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BA8A9E-577A-5DD5-1376-C1D4D34E12E4}"/>
              </a:ext>
            </a:extLst>
          </p:cNvPr>
          <p:cNvCxnSpPr/>
          <p:nvPr/>
        </p:nvCxnSpPr>
        <p:spPr>
          <a:xfrm>
            <a:off x="10286481" y="884708"/>
            <a:ext cx="0" cy="486891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 descr="A group of people on a planet&#10;&#10;Description automatically generated">
            <a:extLst>
              <a:ext uri="{FF2B5EF4-FFF2-40B4-BE49-F238E27FC236}">
                <a16:creationId xmlns:a16="http://schemas.microsoft.com/office/drawing/2014/main" id="{E2D90691-9864-4F80-B847-E11C4027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2" y="-7018"/>
            <a:ext cx="1060391" cy="106039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6A344B-1FFA-6846-7184-23C6EA4C8EA8}"/>
              </a:ext>
            </a:extLst>
          </p:cNvPr>
          <p:cNvCxnSpPr>
            <a:cxnSpLocks/>
          </p:cNvCxnSpPr>
          <p:nvPr/>
        </p:nvCxnSpPr>
        <p:spPr>
          <a:xfrm>
            <a:off x="8253823" y="1062340"/>
            <a:ext cx="0" cy="5172202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9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Duc Le</cp:lastModifiedBy>
  <cp:revision>2</cp:revision>
  <dcterms:created xsi:type="dcterms:W3CDTF">2023-03-05T06:43:17Z</dcterms:created>
  <dcterms:modified xsi:type="dcterms:W3CDTF">2024-01-27T09:25:37Z</dcterms:modified>
</cp:coreProperties>
</file>