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1D0F-BC34-3E44-BA54-7A6DFE067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A868E-10BD-C946-82C2-E825C0B21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2F9E7-FBE5-AF43-80AF-24B3695A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5832-CE11-C048-BCDC-CADAB5FCFBA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1810F-EFBC-1D4E-BBD3-A34DDFE0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28E88-4BCB-9B49-82D5-F780EBF3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5D0E-04FA-DB40-A10D-C444B82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E343-39E6-FD44-BD44-844C1748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D6C95-DFD3-A54D-9D7C-582861648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1BB43-270B-6044-AD38-15F0A548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5832-CE11-C048-BCDC-CADAB5FCFBA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93BF8-5C70-B34F-A549-1204C1EB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CF28D-C5C9-024A-A661-43DDBD2C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5D0E-04FA-DB40-A10D-C444B82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9AD9F-DD2B-EA4C-9109-B000C1171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4ADB6-1DE6-C741-A376-3683FDACA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47E4D-9735-9A44-ABAB-BFE556F1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5832-CE11-C048-BCDC-CADAB5FCFBA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A96E-6EC7-4D48-BE71-93650C9E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EB5B2-F84C-CD4E-98CD-E5298B8C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5D0E-04FA-DB40-A10D-C444B82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89DA-FCD6-5944-BAE2-CECA4EFF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6D192-A0D8-B646-9765-47AD281A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F28EC-DCFD-E046-B0D1-A1911B69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5832-CE11-C048-BCDC-CADAB5FCFBA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61F3B-9DCC-A143-A216-E4558DC3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CB08-F75F-B84F-BD57-02FDF6DD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5D0E-04FA-DB40-A10D-C444B82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1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FF6E-26B7-BD40-91CD-82756319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3BA06-ECA1-174E-A32D-EE5B524A4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CA7BF-62D9-994A-AD21-A5983752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5832-CE11-C048-BCDC-CADAB5FCFBA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0A3B1-B3CD-FD41-BB6F-1C0FD962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ECDEB-FFEF-6145-833A-5E6B621F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5D0E-04FA-DB40-A10D-C444B82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0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37D2A-0FAF-7B4C-8D2C-462E2877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2B6F-5FC5-AA4F-B863-68BA0B21E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624E4-11CA-844B-A306-10C0404AA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2DB-B127-114F-8764-E0EF88C1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5832-CE11-C048-BCDC-CADAB5FCFBA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3034-A1A1-BD47-B8B2-DACF4733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783BC-01D3-144C-BBE5-E88F6C68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5D0E-04FA-DB40-A10D-C444B82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1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6697-F0CB-3448-B8BE-74BE560F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0A812-10B0-6E4A-9B9D-0452167D8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422E7-E805-3A44-8827-26F9EB82D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62CDD-3C0B-1843-BF4A-C3E4461FE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4674E-E0AD-6841-AE3B-998B9B1C5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EDF4C-146A-2F4E-88A4-A1156CD4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5832-CE11-C048-BCDC-CADAB5FCFBA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D485B-023C-574D-B9D9-211A7462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F1EA0-962F-D345-B2CD-1B75200E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5D0E-04FA-DB40-A10D-C444B82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8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2FF6-0DFA-3048-BD26-D0FBE672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1874D-1074-2649-B06B-BD7D6A19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5832-CE11-C048-BCDC-CADAB5FCFBA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C6103-0041-B242-9E43-57775B77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978F6-22EB-EB4C-A735-F6EBEA63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5D0E-04FA-DB40-A10D-C444B82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6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8120CD-68B2-C847-AA75-2A1DED29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5832-CE11-C048-BCDC-CADAB5FCFBA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B6363-8923-B54D-AC7D-AE0F0A45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F289D-DDC7-9F46-9A8A-C789793F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5D0E-04FA-DB40-A10D-C444B82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4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6501-236B-FD4D-AB5B-B36DB718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03B0-658A-DC48-BB85-AF85F23C5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1014A-50ED-3A41-B3A8-32B1C0A86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6F564-876C-DE45-82D6-E1487998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5832-CE11-C048-BCDC-CADAB5FCFBA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D7669-3B4D-4E44-8196-7D03F445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43161-5A69-B549-9DC2-22E7AFCC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5D0E-04FA-DB40-A10D-C444B82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FB4E-B811-9540-A025-FDC421F1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2D84B-0E84-4845-B186-2486FE543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BBC43-8B64-8645-8A90-C0379385A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2C2E0-3425-D145-8F10-06CAA71C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5832-CE11-C048-BCDC-CADAB5FCFBA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41C5B-AB40-4448-A95E-DA9889C3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EB1E5-BA1A-F140-8133-6F122C9C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5D0E-04FA-DB40-A10D-C444B82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0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C0ECF-5943-F54E-B8D8-D81F0EEE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EB7C4-30FA-8B46-88FC-FD73D6531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8506B-E384-F644-8844-742109517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65832-CE11-C048-BCDC-CADAB5FCFBA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8EEC5-EE79-4A4C-819D-070282E7B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D955-339B-E041-802D-1FEA795A0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15D0E-04FA-DB40-A10D-C444B82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14CF38-5CF0-8247-98A8-8CB29D9D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&amp; Bash</a:t>
            </a:r>
          </a:p>
        </p:txBody>
      </p:sp>
    </p:spTree>
    <p:extLst>
      <p:ext uri="{BB962C8B-B14F-4D97-AF65-F5344CB8AC3E}">
        <p14:creationId xmlns:p14="http://schemas.microsoft.com/office/powerpoint/2010/main" val="2873848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2798-08C2-8744-88E8-6061254C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CEE94-07D3-3F48-BDCE-5875C27A0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1 + 1</a:t>
            </a:r>
          </a:p>
          <a:p>
            <a:pPr lvl="1"/>
            <a:r>
              <a:rPr lang="en-US" dirty="0"/>
              <a:t>What do you get?</a:t>
            </a:r>
          </a:p>
          <a:p>
            <a:r>
              <a:rPr lang="en-US" dirty="0"/>
              <a:t>echo $((1+1))</a:t>
            </a:r>
          </a:p>
          <a:p>
            <a:pPr lvl="1"/>
            <a:r>
              <a:rPr lang="en-US" dirty="0"/>
              <a:t>Better does the math then prints the result</a:t>
            </a:r>
          </a:p>
          <a:p>
            <a:r>
              <a:rPr lang="en-US" dirty="0"/>
              <a:t>echo 3/4 </a:t>
            </a:r>
          </a:p>
          <a:p>
            <a:r>
              <a:rPr lang="en-US" dirty="0"/>
              <a:t>echo $[3/4]</a:t>
            </a:r>
          </a:p>
          <a:p>
            <a:r>
              <a:rPr lang="en-US" dirty="0"/>
              <a:t>echo 3/4</a:t>
            </a:r>
            <a:r>
              <a:rPr lang="en-US"/>
              <a:t>|bc </a:t>
            </a:r>
            <a:r>
              <a:rPr lang="en-US" dirty="0"/>
              <a:t>–l</a:t>
            </a:r>
          </a:p>
          <a:p>
            <a:r>
              <a:rPr lang="en-US" dirty="0"/>
              <a:t>Lots more in the resources plus the book I posted </a:t>
            </a:r>
          </a:p>
        </p:txBody>
      </p:sp>
    </p:spTree>
    <p:extLst>
      <p:ext uri="{BB962C8B-B14F-4D97-AF65-F5344CB8AC3E}">
        <p14:creationId xmlns:p14="http://schemas.microsoft.com/office/powerpoint/2010/main" val="341870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5B9F-4CAB-C14B-9C1E-23977892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F78CA-C503-6941-966D-AA96A7312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clone</a:t>
            </a:r>
          </a:p>
          <a:p>
            <a:pPr lvl="1"/>
            <a:r>
              <a:rPr lang="en-US" dirty="0"/>
              <a:t>Clone a project from a source</a:t>
            </a:r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Initialize a project in a local directory generally followed by a . To use all the files there</a:t>
            </a:r>
          </a:p>
          <a:p>
            <a:r>
              <a:rPr lang="en-US" dirty="0"/>
              <a:t>git add &lt;filename&gt;</a:t>
            </a:r>
          </a:p>
          <a:p>
            <a:pPr lvl="1"/>
            <a:r>
              <a:rPr lang="en-US" dirty="0"/>
              <a:t>Adds files to the staging area</a:t>
            </a:r>
          </a:p>
          <a:p>
            <a:r>
              <a:rPr lang="en-US" dirty="0"/>
              <a:t>git commit -m “ &lt;message about what you did“</a:t>
            </a:r>
          </a:p>
          <a:p>
            <a:pPr lvl="1"/>
            <a:r>
              <a:rPr lang="en-US" dirty="0"/>
              <a:t>Commits files </a:t>
            </a:r>
          </a:p>
        </p:txBody>
      </p:sp>
    </p:spTree>
    <p:extLst>
      <p:ext uri="{BB962C8B-B14F-4D97-AF65-F5344CB8AC3E}">
        <p14:creationId xmlns:p14="http://schemas.microsoft.com/office/powerpoint/2010/main" val="30545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8EA3-B1C1-9946-9ADA-50CEFD64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89718-6417-B548-BC26-D87FA0C8D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 status</a:t>
            </a:r>
          </a:p>
          <a:p>
            <a:pPr lvl="1"/>
            <a:r>
              <a:rPr lang="en-US" dirty="0"/>
              <a:t>See what the status of your repo is</a:t>
            </a:r>
          </a:p>
          <a:p>
            <a:r>
              <a:rPr lang="en-US" dirty="0"/>
              <a:t>git push</a:t>
            </a:r>
          </a:p>
          <a:p>
            <a:pPr lvl="1"/>
            <a:r>
              <a:rPr lang="en-US" dirty="0"/>
              <a:t>If all good this pushes the changes to a remote repo</a:t>
            </a:r>
          </a:p>
          <a:p>
            <a:r>
              <a:rPr lang="en-US" dirty="0"/>
              <a:t>git branch</a:t>
            </a:r>
          </a:p>
          <a:p>
            <a:pPr lvl="1"/>
            <a:r>
              <a:rPr lang="en-US" dirty="0"/>
              <a:t>Create a new branch</a:t>
            </a:r>
          </a:p>
          <a:p>
            <a:r>
              <a:rPr lang="en-US" dirty="0"/>
              <a:t>git merge</a:t>
            </a:r>
          </a:p>
          <a:p>
            <a:pPr lvl="1"/>
            <a:r>
              <a:rPr lang="en-US" dirty="0"/>
              <a:t>Merge two branches together</a:t>
            </a:r>
          </a:p>
          <a:p>
            <a:r>
              <a:rPr lang="en-US" dirty="0"/>
              <a:t>git checkout</a:t>
            </a:r>
          </a:p>
          <a:p>
            <a:pPr lvl="1"/>
            <a:r>
              <a:rPr lang="en-US" dirty="0"/>
              <a:t>Checks out a branch – either master to what have you</a:t>
            </a:r>
          </a:p>
        </p:txBody>
      </p:sp>
    </p:spTree>
    <p:extLst>
      <p:ext uri="{BB962C8B-B14F-4D97-AF65-F5344CB8AC3E}">
        <p14:creationId xmlns:p14="http://schemas.microsoft.com/office/powerpoint/2010/main" val="86695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65D369-8101-4A44-95E9-77A66E63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Bash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852F98-F061-E14F-8E2A-7A17AC805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 –la</a:t>
            </a:r>
          </a:p>
          <a:p>
            <a:pPr lvl="1"/>
            <a:r>
              <a:rPr lang="en-US" dirty="0"/>
              <a:t>List all files</a:t>
            </a:r>
          </a:p>
          <a:p>
            <a:r>
              <a:rPr lang="en-US" dirty="0"/>
              <a:t>echo</a:t>
            </a:r>
          </a:p>
          <a:p>
            <a:pPr lvl="1"/>
            <a:r>
              <a:rPr lang="en-US" dirty="0"/>
              <a:t>print text to the terminal</a:t>
            </a:r>
          </a:p>
          <a:p>
            <a:pPr lvl="1"/>
            <a:r>
              <a:rPr lang="en-US" dirty="0"/>
              <a:t>-e enable interpretation of backslash</a:t>
            </a:r>
          </a:p>
          <a:p>
            <a:pPr lvl="1"/>
            <a:r>
              <a:rPr lang="en-US" dirty="0"/>
              <a:t>-n eliminate the trailing newline</a:t>
            </a:r>
          </a:p>
          <a:p>
            <a:r>
              <a:rPr lang="en-US" dirty="0"/>
              <a:t>touch</a:t>
            </a:r>
          </a:p>
          <a:p>
            <a:pPr lvl="1"/>
            <a:r>
              <a:rPr lang="en-US" dirty="0"/>
              <a:t>Create an empty file</a:t>
            </a:r>
          </a:p>
          <a:p>
            <a:pPr lvl="1"/>
            <a:r>
              <a:rPr lang="en-US" dirty="0"/>
              <a:t>Update timestamps</a:t>
            </a:r>
          </a:p>
        </p:txBody>
      </p:sp>
    </p:spTree>
    <p:extLst>
      <p:ext uri="{BB962C8B-B14F-4D97-AF65-F5344CB8AC3E}">
        <p14:creationId xmlns:p14="http://schemas.microsoft.com/office/powerpoint/2010/main" val="350503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65D369-8101-4A44-95E9-77A66E63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Bash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852F98-F061-E14F-8E2A-7A17AC805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grep </a:t>
            </a:r>
          </a:p>
          <a:p>
            <a:pPr lvl="1"/>
            <a:r>
              <a:rPr lang="en-US" dirty="0"/>
              <a:t>Search for text patterns</a:t>
            </a:r>
          </a:p>
          <a:p>
            <a:r>
              <a:rPr lang="en-US" dirty="0"/>
              <a:t>man</a:t>
            </a:r>
          </a:p>
          <a:p>
            <a:pPr lvl="1"/>
            <a:r>
              <a:rPr lang="en-US" dirty="0"/>
              <a:t>Search the manual for a command and it’s information</a:t>
            </a:r>
          </a:p>
          <a:p>
            <a:r>
              <a:rPr lang="en-US" dirty="0" err="1"/>
              <a:t>pwd</a:t>
            </a:r>
            <a:endParaRPr lang="en-US" dirty="0"/>
          </a:p>
          <a:p>
            <a:pPr lvl="1"/>
            <a:r>
              <a:rPr lang="en-US" dirty="0"/>
              <a:t>Print working directory</a:t>
            </a:r>
          </a:p>
          <a:p>
            <a:r>
              <a:rPr lang="en-US" dirty="0"/>
              <a:t>cd</a:t>
            </a:r>
          </a:p>
          <a:p>
            <a:pPr lvl="1"/>
            <a:r>
              <a:rPr lang="en-US" dirty="0"/>
              <a:t>Change directory </a:t>
            </a:r>
          </a:p>
        </p:txBody>
      </p:sp>
    </p:spTree>
    <p:extLst>
      <p:ext uri="{BB962C8B-B14F-4D97-AF65-F5344CB8AC3E}">
        <p14:creationId xmlns:p14="http://schemas.microsoft.com/office/powerpoint/2010/main" val="9220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65D369-8101-4A44-95E9-77A66E63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Bash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852F98-F061-E14F-8E2A-7A17AC805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</a:t>
            </a:r>
          </a:p>
          <a:p>
            <a:pPr lvl="1"/>
            <a:r>
              <a:rPr lang="en-US" dirty="0"/>
              <a:t>Move or rename file or directory</a:t>
            </a:r>
          </a:p>
          <a:p>
            <a:r>
              <a:rPr lang="en-US" dirty="0" err="1"/>
              <a:t>rmdir</a:t>
            </a:r>
            <a:endParaRPr lang="en-US" dirty="0"/>
          </a:p>
          <a:p>
            <a:pPr lvl="1"/>
            <a:r>
              <a:rPr lang="en-US" dirty="0"/>
              <a:t>Remove directory</a:t>
            </a:r>
          </a:p>
          <a:p>
            <a:r>
              <a:rPr lang="en-US" dirty="0"/>
              <a:t>locate</a:t>
            </a:r>
          </a:p>
          <a:p>
            <a:pPr lvl="1"/>
            <a:r>
              <a:rPr lang="en-US" dirty="0"/>
              <a:t>Find a file</a:t>
            </a:r>
          </a:p>
          <a:p>
            <a:r>
              <a:rPr lang="en-US" dirty="0" err="1"/>
              <a:t>compgen</a:t>
            </a:r>
            <a:endParaRPr lang="en-US" dirty="0"/>
          </a:p>
          <a:p>
            <a:pPr lvl="1"/>
            <a:r>
              <a:rPr lang="en-US" dirty="0"/>
              <a:t>List all the commands available (see the man pages it’s cool)</a:t>
            </a:r>
          </a:p>
        </p:txBody>
      </p:sp>
    </p:spTree>
    <p:extLst>
      <p:ext uri="{BB962C8B-B14F-4D97-AF65-F5344CB8AC3E}">
        <p14:creationId xmlns:p14="http://schemas.microsoft.com/office/powerpoint/2010/main" val="420130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65D369-8101-4A44-95E9-77A66E63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Bash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852F98-F061-E14F-8E2A-7A17AC805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</a:t>
            </a:r>
          </a:p>
          <a:p>
            <a:pPr lvl="1"/>
            <a:r>
              <a:rPr lang="en-US" dirty="0"/>
              <a:t>Redirect standard out</a:t>
            </a:r>
          </a:p>
          <a:p>
            <a:r>
              <a:rPr lang="en-US" dirty="0"/>
              <a:t>cat</a:t>
            </a:r>
          </a:p>
          <a:p>
            <a:pPr lvl="1"/>
            <a:r>
              <a:rPr lang="en-US" dirty="0"/>
              <a:t>Display files, combine files, create new files</a:t>
            </a:r>
          </a:p>
          <a:p>
            <a:r>
              <a:rPr lang="en-US" dirty="0"/>
              <a:t>|</a:t>
            </a:r>
          </a:p>
          <a:p>
            <a:pPr lvl="1"/>
            <a:r>
              <a:rPr lang="en-US" dirty="0"/>
              <a:t>Pipe – </a:t>
            </a:r>
            <a:r>
              <a:rPr lang="en-US" dirty="0" err="1"/>
              <a:t>stdout</a:t>
            </a:r>
            <a:r>
              <a:rPr lang="en-US" dirty="0"/>
              <a:t> from one command delivered to another</a:t>
            </a:r>
          </a:p>
          <a:p>
            <a:r>
              <a:rPr lang="en-US" dirty="0"/>
              <a:t>head, tail</a:t>
            </a:r>
          </a:p>
          <a:p>
            <a:pPr lvl="1"/>
            <a:r>
              <a:rPr lang="en-US" dirty="0"/>
              <a:t>Read the beginning or end of a file</a:t>
            </a:r>
          </a:p>
          <a:p>
            <a:pPr lvl="1"/>
            <a:r>
              <a:rPr lang="en-US" dirty="0"/>
              <a:t>-n option give a set number of lines</a:t>
            </a:r>
          </a:p>
        </p:txBody>
      </p:sp>
    </p:spTree>
    <p:extLst>
      <p:ext uri="{BB962C8B-B14F-4D97-AF65-F5344CB8AC3E}">
        <p14:creationId xmlns:p14="http://schemas.microsoft.com/office/powerpoint/2010/main" val="241471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65D369-8101-4A44-95E9-77A66E63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Bash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852F98-F061-E14F-8E2A-7A17AC805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endParaRPr lang="en-US" dirty="0"/>
          </a:p>
          <a:p>
            <a:pPr lvl="1"/>
            <a:r>
              <a:rPr lang="en-US" dirty="0"/>
              <a:t>Change permissions on a file &lt;u-owner g-group a-all&gt; </a:t>
            </a:r>
            <a:r>
              <a:rPr lang="en-US" dirty="0" err="1"/>
              <a:t>rwx</a:t>
            </a:r>
            <a:r>
              <a:rPr lang="en-US" dirty="0"/>
              <a:t> for each</a:t>
            </a:r>
          </a:p>
          <a:p>
            <a:pPr lvl="1"/>
            <a:r>
              <a:rPr lang="en-US" dirty="0"/>
              <a:t>r = 4, w = 2, x = 1</a:t>
            </a:r>
          </a:p>
          <a:p>
            <a:r>
              <a:rPr lang="en-US" dirty="0"/>
              <a:t>Exit</a:t>
            </a:r>
          </a:p>
          <a:p>
            <a:pPr lvl="1"/>
            <a:r>
              <a:rPr lang="en-US" dirty="0"/>
              <a:t>Close a shell, a script or terminal window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3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BEB34-F7BB-5443-8AD7-A65EBACD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3F7F1-AFE4-3D42-809C-C3B7AB29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Name=value</a:t>
            </a:r>
          </a:p>
          <a:p>
            <a:pPr lvl="1"/>
            <a:r>
              <a:rPr lang="en-US" dirty="0"/>
              <a:t>Important – NO SPACES!</a:t>
            </a:r>
          </a:p>
          <a:p>
            <a:r>
              <a:rPr lang="en-US" dirty="0"/>
              <a:t>$(&lt;stuff&gt;)</a:t>
            </a:r>
          </a:p>
          <a:p>
            <a:pPr lvl="1"/>
            <a:r>
              <a:rPr lang="en-US" dirty="0"/>
              <a:t>This first runs the command in the parenthesis then uses the value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#!/bin/bash </a:t>
            </a:r>
          </a:p>
          <a:p>
            <a:pPr marL="0" indent="0">
              <a:buNone/>
            </a:pPr>
            <a:r>
              <a:rPr lang="en-US" dirty="0"/>
              <a:t>OF=/var/my-backup-$(date +%</a:t>
            </a:r>
            <a:r>
              <a:rPr lang="en-US" dirty="0" err="1"/>
              <a:t>Y%m%d</a:t>
            </a:r>
            <a:r>
              <a:rPr lang="en-US" dirty="0"/>
              <a:t>).</a:t>
            </a:r>
            <a:r>
              <a:rPr lang="en-US" dirty="0" err="1"/>
              <a:t>tgz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tar -</a:t>
            </a:r>
            <a:r>
              <a:rPr lang="en-US" dirty="0" err="1"/>
              <a:t>cZf</a:t>
            </a:r>
            <a:r>
              <a:rPr lang="en-US" dirty="0"/>
              <a:t> $OF /home/me/</a:t>
            </a:r>
          </a:p>
        </p:txBody>
      </p:sp>
    </p:spTree>
    <p:extLst>
      <p:ext uri="{BB962C8B-B14F-4D97-AF65-F5344CB8AC3E}">
        <p14:creationId xmlns:p14="http://schemas.microsoft.com/office/powerpoint/2010/main" val="393945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DFC0-7452-7543-8BDF-19E81708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C4E6-8328-4E4C-90AA-681A68ADD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#!/bin/bash </a:t>
            </a:r>
          </a:p>
          <a:p>
            <a:pPr marL="0" indent="0">
              <a:buNone/>
            </a:pPr>
            <a:r>
              <a:rPr lang="en-US" dirty="0"/>
              <a:t>HELLO=Hello </a:t>
            </a:r>
          </a:p>
          <a:p>
            <a:pPr marL="0" indent="0">
              <a:buNone/>
            </a:pPr>
            <a:r>
              <a:rPr lang="en-US" dirty="0"/>
              <a:t>function hello { </a:t>
            </a:r>
          </a:p>
          <a:p>
            <a:pPr marL="0" indent="0">
              <a:buNone/>
            </a:pPr>
            <a:r>
              <a:rPr lang="en-US" dirty="0"/>
              <a:t>	local HELLO=World </a:t>
            </a:r>
          </a:p>
          <a:p>
            <a:pPr marL="0" indent="0">
              <a:buNone/>
            </a:pPr>
            <a:r>
              <a:rPr lang="en-US" dirty="0"/>
              <a:t>	echo $HELLO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echo $HELLO </a:t>
            </a:r>
          </a:p>
          <a:p>
            <a:pPr marL="0" indent="0">
              <a:buNone/>
            </a:pPr>
            <a:r>
              <a:rPr lang="en-US" dirty="0"/>
              <a:t>hello </a:t>
            </a:r>
          </a:p>
          <a:p>
            <a:pPr marL="0" indent="0">
              <a:buNone/>
            </a:pPr>
            <a:r>
              <a:rPr lang="en-US" dirty="0"/>
              <a:t>echo $HELLO</a:t>
            </a:r>
          </a:p>
        </p:txBody>
      </p:sp>
    </p:spTree>
    <p:extLst>
      <p:ext uri="{BB962C8B-B14F-4D97-AF65-F5344CB8AC3E}">
        <p14:creationId xmlns:p14="http://schemas.microsoft.com/office/powerpoint/2010/main" val="186233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ECF4-88DE-7147-A51C-AA7802C7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48F9-EDAE-854F-96BF-C960728D0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#!/bin/bash </a:t>
            </a:r>
          </a:p>
          <a:p>
            <a:pPr marL="0" indent="0">
              <a:buNone/>
            </a:pPr>
            <a:r>
              <a:rPr lang="en-US" dirty="0"/>
              <a:t>T1="foo" </a:t>
            </a:r>
          </a:p>
          <a:p>
            <a:pPr marL="0" indent="0">
              <a:buNone/>
            </a:pPr>
            <a:r>
              <a:rPr lang="en-US" dirty="0"/>
              <a:t>T2="bar" </a:t>
            </a:r>
          </a:p>
          <a:p>
            <a:pPr marL="0" indent="0">
              <a:buNone/>
            </a:pPr>
            <a:r>
              <a:rPr lang="en-US" dirty="0"/>
              <a:t>if [ "$T1" = "$T2" ]; then </a:t>
            </a:r>
          </a:p>
          <a:p>
            <a:pPr marL="0" indent="0">
              <a:buNone/>
            </a:pPr>
            <a:r>
              <a:rPr lang="en-US" dirty="0"/>
              <a:t>	echo expression evaluated as true 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/>
              <a:t>	echo expression evaluated as false </a:t>
            </a:r>
          </a:p>
          <a:p>
            <a:pPr marL="0" indent="0">
              <a:buNone/>
            </a:pPr>
            <a:r>
              <a:rPr lang="en-US" dirty="0"/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379010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444</Words>
  <Application>Microsoft Macintosh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Git &amp; Bash</vt:lpstr>
      <vt:lpstr>Basic Bash</vt:lpstr>
      <vt:lpstr>Basic Bash</vt:lpstr>
      <vt:lpstr>Basic Bash</vt:lpstr>
      <vt:lpstr>Basic Bash</vt:lpstr>
      <vt:lpstr>Basic Bash</vt:lpstr>
      <vt:lpstr>Bash variables</vt:lpstr>
      <vt:lpstr>Bash variables</vt:lpstr>
      <vt:lpstr>Bash variables</vt:lpstr>
      <vt:lpstr>Bash math</vt:lpstr>
      <vt:lpstr>Git</vt:lpstr>
      <vt:lpstr>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Bash</dc:title>
  <dc:creator>Meyer jr., Lawrence</dc:creator>
  <cp:lastModifiedBy>Meyer jr., Lawrence</cp:lastModifiedBy>
  <cp:revision>11</cp:revision>
  <dcterms:created xsi:type="dcterms:W3CDTF">2020-07-27T18:53:25Z</dcterms:created>
  <dcterms:modified xsi:type="dcterms:W3CDTF">2020-07-27T22:56:02Z</dcterms:modified>
</cp:coreProperties>
</file>