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0f0a372e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0f0a372e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0f0a372e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0f0a372e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0f0a372e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0f0a372e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0f0a37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0f0a37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0f0a37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0f0a37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0f0a372e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0f0a372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0f0a372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0f0a372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0f0a372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0f0a37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0f0a372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0f0a372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0f0a372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0f0a372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0f0a372e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0f0a372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0f0a37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0f0a37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50100" cy="1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Future Sales using Recurrent Neural Networks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Youyang, Horace, Miguel, Lucia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83099" y="712143"/>
            <a:ext cx="86823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items sold per day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00" y="1750750"/>
            <a:ext cx="3913925" cy="19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0750"/>
            <a:ext cx="3913925" cy="1963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492300" y="3826050"/>
            <a:ext cx="7993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organize the data, the items sold per day were grouped by shop_id and then plotted against the number of months. (59 shops in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83100" y="712150"/>
            <a:ext cx="78522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Convert sale per day to month</a:t>
            </a:r>
            <a:endParaRPr sz="3000"/>
          </a:p>
        </p:txBody>
      </p:sp>
      <p:sp>
        <p:nvSpPr>
          <p:cNvPr id="143" name="Google Shape;143;p23"/>
          <p:cNvSpPr txBox="1"/>
          <p:nvPr/>
        </p:nvSpPr>
        <p:spPr>
          <a:xfrm>
            <a:off x="329875" y="3997475"/>
            <a:ext cx="8337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Removed data before July 2013 since it is unlikely to affect sales in Nov 2015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Replaced all NaN values with zero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more than one data per month, take average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5" y="1475413"/>
            <a:ext cx="8399550" cy="2319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83100" y="712143"/>
            <a:ext cx="6246000" cy="8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429125" y="1633275"/>
            <a:ext cx="7715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Train the data on the first 32 months, then test on the 33rd month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 selected: LSTM network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25" y="2319075"/>
            <a:ext cx="5808249" cy="23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113999" y="143975"/>
            <a:ext cx="8622300" cy="38355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Long short-term memory(LSTM)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 short-term memory</a:t>
            </a: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is an artificial recurrent neural network (RNN) architecture</a:t>
            </a:r>
            <a:r>
              <a:rPr b="0" baseline="3000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used in the field of deep learning. A common LSTM unit is composed of a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cell</a:t>
            </a: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gate</a:t>
            </a: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 gate</a:t>
            </a: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a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forget gate</a:t>
            </a: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The cell remembers values over arbitrary time intervals and the three </a:t>
            </a:r>
            <a:r>
              <a:rPr b="0" i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gates</a:t>
            </a: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regulate the flow of information into and out of the cell.</a:t>
            </a:r>
            <a:endParaRPr b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14000" y="143975"/>
            <a:ext cx="8165700" cy="38355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Why did we use LSTM?</a:t>
            </a:r>
            <a:endParaRPr sz="3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LSTM networks are very good at holding long term memories.</a:t>
            </a:r>
            <a:endParaRPr b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good choice for such sequences which have long term dependencies in it</a:t>
            </a:r>
            <a:endParaRPr b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26"/>
          <p:cNvGrpSpPr/>
          <p:nvPr/>
        </p:nvGrpSpPr>
        <p:grpSpPr>
          <a:xfrm>
            <a:off x="3715612" y="2792250"/>
            <a:ext cx="5145449" cy="1802343"/>
            <a:chOff x="6803275" y="427445"/>
            <a:chExt cx="2212050" cy="2504994"/>
          </a:xfrm>
        </p:grpSpPr>
        <p:pic>
          <p:nvPicPr>
            <p:cNvPr id="163" name="Google Shape;16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2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Strength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 modeling sequential / temporal aspects of data such as text, videos, and time-series</a:t>
              </a:r>
              <a:endParaRPr b="1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353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40796" l="5723" r="14778" t="0"/>
          <a:stretch/>
        </p:blipFill>
        <p:spPr>
          <a:xfrm>
            <a:off x="262650" y="741125"/>
            <a:ext cx="4833781" cy="242312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177775" y="81975"/>
            <a:ext cx="4515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Fit the Network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4250" y="3246500"/>
            <a:ext cx="9276349" cy="17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4294967295" type="body"/>
          </p:nvPr>
        </p:nvSpPr>
        <p:spPr>
          <a:xfrm>
            <a:off x="375875" y="3246500"/>
            <a:ext cx="25758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Raleway"/>
                <a:ea typeface="Raleway"/>
                <a:cs typeface="Raleway"/>
                <a:sym typeface="Raleway"/>
              </a:rPr>
              <a:t>Fit </a:t>
            </a:r>
            <a:r>
              <a:rPr lang="en" sz="1200" u="sng">
                <a:latin typeface="Raleway"/>
                <a:ea typeface="Raleway"/>
                <a:cs typeface="Raleway"/>
                <a:sym typeface="Raleway"/>
              </a:rPr>
              <a:t>parameters used</a:t>
            </a:r>
            <a:endParaRPr sz="1200" u="sng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epochs=10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batch_size=4096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Higher value-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aleway"/>
                <a:ea typeface="Raleway"/>
                <a:cs typeface="Raleway"/>
                <a:sym typeface="Raleway"/>
              </a:rPr>
              <a:t>Pros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: more accurate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aleway"/>
                <a:ea typeface="Raleway"/>
                <a:cs typeface="Raleway"/>
                <a:sym typeface="Raleway"/>
              </a:rPr>
              <a:t>Cons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: Requires more   memory, slower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6766" r="56381" t="63476"/>
          <a:stretch/>
        </p:blipFill>
        <p:spPr>
          <a:xfrm>
            <a:off x="5215800" y="741125"/>
            <a:ext cx="3632425" cy="242312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5322013" y="3403750"/>
            <a:ext cx="261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RMSE?</a:t>
            </a:r>
            <a:endParaRPr sz="1200" u="sng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aleway"/>
              <a:buChar char="➔"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used to compare across two models.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aleway"/>
              <a:buChar char="➔"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prediction accuracy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Products have different demands at different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able to accurately predict the sales of seasonal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Stocking of unnecessary products &amp; lack of products in great demand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sales of product at specific date &amp; store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Approaching the problem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different models are trained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train set(~640000)and test set were used (~280000)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 Date, store ID, item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Desired output: sales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0" y="66675"/>
            <a:ext cx="322375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048" y="-85725"/>
            <a:ext cx="33103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372550" y="2376400"/>
            <a:ext cx="30315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Boosted Decision Tree Regression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 time: ~10 minutes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112500" y="2314650"/>
            <a:ext cx="3031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Neural Network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Regression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time: ~5 minutes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51803" l="9557" r="1450" t="18797"/>
          <a:stretch/>
        </p:blipFill>
        <p:spPr>
          <a:xfrm>
            <a:off x="417900" y="1307300"/>
            <a:ext cx="8051001" cy="17747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178725" y="3579000"/>
            <a:ext cx="2934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Decision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Forest Regression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time: ~ 20 minutes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056701" y="1602675"/>
            <a:ext cx="1867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Results of Decision Forest Regression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5382125" y="1602675"/>
            <a:ext cx="1704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Result of </a:t>
            </a:r>
            <a:r>
              <a:rPr lang="en"/>
              <a:t>Boosted Decision Tree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28075" l="0" r="0" t="8088"/>
          <a:stretch/>
        </p:blipFill>
        <p:spPr>
          <a:xfrm>
            <a:off x="3720275" y="1602675"/>
            <a:ext cx="1592000" cy="308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37949" l="0" r="0" t="0"/>
          <a:stretch/>
        </p:blipFill>
        <p:spPr>
          <a:xfrm>
            <a:off x="7087025" y="1602675"/>
            <a:ext cx="1376575" cy="30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Forest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Long train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Dealt with </a:t>
            </a:r>
            <a:r>
              <a:rPr lang="en"/>
              <a:t>outliers</a:t>
            </a:r>
            <a:r>
              <a:rPr lang="en"/>
              <a:t> better (range fits &amp; standard deviation fits bette)</a:t>
            </a:r>
            <a:endParaRPr/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Boosted Decision Tree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Shorter train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Cannot deal with </a:t>
            </a:r>
            <a:r>
              <a:rPr lang="en"/>
              <a:t>outliers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353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75" y="1028700"/>
            <a:ext cx="8579300" cy="39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51775" y="3292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Fields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795425" y="12750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an Id that represents a (Shop, Item) tuple within the test set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item_category_name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name of item category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item_cnt_day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number of products sold on a given day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item_cnt_month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number of products sold in a given month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date_block_num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consecutive month number, used for convenience. January 2013 is 0, February 2013 is 1,..., October 2015 is 33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4590050" y="12750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date in format dd/mm/yy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item_name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Name of item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shop_name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Name of shop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shop_id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Unique identifier of a shop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item_id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Unique identifier of a product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512400" y="654000"/>
            <a:ext cx="65976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Unprocessed dataset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75" y="1680006"/>
            <a:ext cx="7600900" cy="24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