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F8BB7-1A45-4148-9D75-EF6F720087F2}" v="162" dt="2024-09-10T20:28:11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hawn Gaines" userId="03383fcb83abc16f" providerId="LiveId" clId="{B06F8BB7-1A45-4148-9D75-EF6F720087F2}"/>
    <pc:docChg chg="undo custSel addSld delSld modSld sldOrd">
      <pc:chgData name="LaShawn Gaines" userId="03383fcb83abc16f" providerId="LiveId" clId="{B06F8BB7-1A45-4148-9D75-EF6F720087F2}" dt="2024-09-10T20:28:50.526" v="4350" actId="14100"/>
      <pc:docMkLst>
        <pc:docMk/>
      </pc:docMkLst>
      <pc:sldChg chg="addSp modSp mod setBg">
        <pc:chgData name="LaShawn Gaines" userId="03383fcb83abc16f" providerId="LiveId" clId="{B06F8BB7-1A45-4148-9D75-EF6F720087F2}" dt="2024-09-09T20:43:53.441" v="3" actId="1076"/>
        <pc:sldMkLst>
          <pc:docMk/>
          <pc:sldMk cId="3151419980" sldId="256"/>
        </pc:sldMkLst>
        <pc:spChg chg="mod">
          <ac:chgData name="LaShawn Gaines" userId="03383fcb83abc16f" providerId="LiveId" clId="{B06F8BB7-1A45-4148-9D75-EF6F720087F2}" dt="2024-09-09T20:43:53.441" v="3" actId="1076"/>
          <ac:spMkLst>
            <pc:docMk/>
            <pc:sldMk cId="3151419980" sldId="256"/>
            <ac:spMk id="2" creationId="{04229F48-95BB-BCE2-2B23-EA41BEEE4F76}"/>
          </ac:spMkLst>
        </pc:spChg>
        <pc:spChg chg="mod">
          <ac:chgData name="LaShawn Gaines" userId="03383fcb83abc16f" providerId="LiveId" clId="{B06F8BB7-1A45-4148-9D75-EF6F720087F2}" dt="2024-09-09T20:43:49.043" v="2" actId="1076"/>
          <ac:spMkLst>
            <pc:docMk/>
            <pc:sldMk cId="3151419980" sldId="256"/>
            <ac:spMk id="3" creationId="{335090C0-35AC-EDF7-E67D-BF5B25644B13}"/>
          </ac:spMkLst>
        </pc:spChg>
        <pc:spChg chg="add">
          <ac:chgData name="LaShawn Gaines" userId="03383fcb83abc16f" providerId="LiveId" clId="{B06F8BB7-1A45-4148-9D75-EF6F720087F2}" dt="2024-09-09T20:43:20.224" v="0" actId="26606"/>
          <ac:spMkLst>
            <pc:docMk/>
            <pc:sldMk cId="3151419980" sldId="256"/>
            <ac:spMk id="10" creationId="{A3363022-C969-41E9-8EB2-E4C94908C1FA}"/>
          </ac:spMkLst>
        </pc:spChg>
        <pc:spChg chg="add">
          <ac:chgData name="LaShawn Gaines" userId="03383fcb83abc16f" providerId="LiveId" clId="{B06F8BB7-1A45-4148-9D75-EF6F720087F2}" dt="2024-09-09T20:43:20.224" v="0" actId="26606"/>
          <ac:spMkLst>
            <pc:docMk/>
            <pc:sldMk cId="3151419980" sldId="256"/>
            <ac:spMk id="12" creationId="{8D1AD6B3-BE88-4CEB-BA17-790657CC4729}"/>
          </ac:spMkLst>
        </pc:spChg>
        <pc:grpChg chg="add">
          <ac:chgData name="LaShawn Gaines" userId="03383fcb83abc16f" providerId="LiveId" clId="{B06F8BB7-1A45-4148-9D75-EF6F720087F2}" dt="2024-09-09T20:43:20.224" v="0" actId="26606"/>
          <ac:grpSpMkLst>
            <pc:docMk/>
            <pc:sldMk cId="3151419980" sldId="256"/>
            <ac:grpSpMk id="14" creationId="{89D1390B-7E13-4B4F-9CB2-391063412E54}"/>
          </ac:grpSpMkLst>
        </pc:grpChg>
        <pc:picChg chg="add">
          <ac:chgData name="LaShawn Gaines" userId="03383fcb83abc16f" providerId="LiveId" clId="{B06F8BB7-1A45-4148-9D75-EF6F720087F2}" dt="2024-09-09T20:43:20.224" v="0" actId="26606"/>
          <ac:picMkLst>
            <pc:docMk/>
            <pc:sldMk cId="3151419980" sldId="256"/>
            <ac:picMk id="7" creationId="{738DD4E3-5079-D653-AE43-70178B712A0B}"/>
          </ac:picMkLst>
        </pc:picChg>
      </pc:sldChg>
      <pc:sldChg chg="addSp delSp modSp mod setBg">
        <pc:chgData name="LaShawn Gaines" userId="03383fcb83abc16f" providerId="LiveId" clId="{B06F8BB7-1A45-4148-9D75-EF6F720087F2}" dt="2024-09-10T20:25:09.143" v="4329" actId="26606"/>
        <pc:sldMkLst>
          <pc:docMk/>
          <pc:sldMk cId="417323639" sldId="257"/>
        </pc:sldMkLst>
        <pc:spChg chg="mod">
          <ac:chgData name="LaShawn Gaines" userId="03383fcb83abc16f" providerId="LiveId" clId="{B06F8BB7-1A45-4148-9D75-EF6F720087F2}" dt="2024-09-10T20:24:42.656" v="4320" actId="26606"/>
          <ac:spMkLst>
            <pc:docMk/>
            <pc:sldMk cId="417323639" sldId="257"/>
            <ac:spMk id="2" creationId="{9A72686D-C1FD-CF37-F3A8-03B6D7267F26}"/>
          </ac:spMkLst>
        </pc:spChg>
        <pc:spChg chg="add del mod">
          <ac:chgData name="LaShawn Gaines" userId="03383fcb83abc16f" providerId="LiveId" clId="{B06F8BB7-1A45-4148-9D75-EF6F720087F2}" dt="2024-09-10T20:25:09.143" v="4329" actId="26606"/>
          <ac:spMkLst>
            <pc:docMk/>
            <pc:sldMk cId="417323639" sldId="257"/>
            <ac:spMk id="3" creationId="{B1961541-A934-66CF-4CF2-CF2AB36EFD4D}"/>
          </ac:spMkLst>
        </pc:spChg>
        <pc:spChg chg="add del">
          <ac:chgData name="LaShawn Gaines" userId="03383fcb83abc16f" providerId="LiveId" clId="{B06F8BB7-1A45-4148-9D75-EF6F720087F2}" dt="2024-09-10T20:24:42.656" v="4320" actId="26606"/>
          <ac:spMkLst>
            <pc:docMk/>
            <pc:sldMk cId="417323639" sldId="257"/>
            <ac:spMk id="9" creationId="{BACC6370-2D7E-4714-9D71-7542949D7D5D}"/>
          </ac:spMkLst>
        </pc:spChg>
        <pc:spChg chg="add del">
          <ac:chgData name="LaShawn Gaines" userId="03383fcb83abc16f" providerId="LiveId" clId="{B06F8BB7-1A45-4148-9D75-EF6F720087F2}" dt="2024-09-10T20:24:42.656" v="4320" actId="26606"/>
          <ac:spMkLst>
            <pc:docMk/>
            <pc:sldMk cId="417323639" sldId="257"/>
            <ac:spMk id="11" creationId="{F68B3F68-107C-434F-AA38-110D5EA91B85}"/>
          </ac:spMkLst>
        </pc:spChg>
        <pc:spChg chg="add del">
          <ac:chgData name="LaShawn Gaines" userId="03383fcb83abc16f" providerId="LiveId" clId="{B06F8BB7-1A45-4148-9D75-EF6F720087F2}" dt="2024-09-10T20:24:42.656" v="4320" actId="26606"/>
          <ac:spMkLst>
            <pc:docMk/>
            <pc:sldMk cId="417323639" sldId="257"/>
            <ac:spMk id="13" creationId="{AAD0DBB9-1A4B-4391-81D4-CB19F9AB918A}"/>
          </ac:spMkLst>
        </pc:spChg>
        <pc:spChg chg="add del">
          <ac:chgData name="LaShawn Gaines" userId="03383fcb83abc16f" providerId="LiveId" clId="{B06F8BB7-1A45-4148-9D75-EF6F720087F2}" dt="2024-09-10T20:24:42.656" v="4320" actId="26606"/>
          <ac:spMkLst>
            <pc:docMk/>
            <pc:sldMk cId="417323639" sldId="257"/>
            <ac:spMk id="15" creationId="{063BBA22-50EA-4C4D-BE05-F1CE4E63AA56}"/>
          </ac:spMkLst>
        </pc:spChg>
        <pc:graphicFrameChg chg="add del">
          <ac:chgData name="LaShawn Gaines" userId="03383fcb83abc16f" providerId="LiveId" clId="{B06F8BB7-1A45-4148-9D75-EF6F720087F2}" dt="2024-09-10T20:24:42.656" v="4320" actId="26606"/>
          <ac:graphicFrameMkLst>
            <pc:docMk/>
            <pc:sldMk cId="417323639" sldId="257"/>
            <ac:graphicFrameMk id="5" creationId="{FA78559E-2649-8CE0-582A-E2BD628325AB}"/>
          </ac:graphicFrameMkLst>
        </pc:graphicFrameChg>
        <pc:graphicFrameChg chg="add del">
          <ac:chgData name="LaShawn Gaines" userId="03383fcb83abc16f" providerId="LiveId" clId="{B06F8BB7-1A45-4148-9D75-EF6F720087F2}" dt="2024-09-10T20:24:55.227" v="4322" actId="26606"/>
          <ac:graphicFrameMkLst>
            <pc:docMk/>
            <pc:sldMk cId="417323639" sldId="257"/>
            <ac:graphicFrameMk id="17" creationId="{9E017B94-2983-0D79-927D-121F6D626AC0}"/>
          </ac:graphicFrameMkLst>
        </pc:graphicFrameChg>
        <pc:graphicFrameChg chg="add del">
          <ac:chgData name="LaShawn Gaines" userId="03383fcb83abc16f" providerId="LiveId" clId="{B06F8BB7-1A45-4148-9D75-EF6F720087F2}" dt="2024-09-10T20:25:02.097" v="4324" actId="26606"/>
          <ac:graphicFrameMkLst>
            <pc:docMk/>
            <pc:sldMk cId="417323639" sldId="257"/>
            <ac:graphicFrameMk id="19" creationId="{16B047FF-5659-AA0E-1DB1-637CF0666453}"/>
          </ac:graphicFrameMkLst>
        </pc:graphicFrameChg>
        <pc:graphicFrameChg chg="add del">
          <ac:chgData name="LaShawn Gaines" userId="03383fcb83abc16f" providerId="LiveId" clId="{B06F8BB7-1A45-4148-9D75-EF6F720087F2}" dt="2024-09-10T20:25:07.438" v="4326" actId="26606"/>
          <ac:graphicFrameMkLst>
            <pc:docMk/>
            <pc:sldMk cId="417323639" sldId="257"/>
            <ac:graphicFrameMk id="21" creationId="{0F336C8F-033F-2653-1CFF-80BF3E607B98}"/>
          </ac:graphicFrameMkLst>
        </pc:graphicFrameChg>
        <pc:graphicFrameChg chg="add del">
          <ac:chgData name="LaShawn Gaines" userId="03383fcb83abc16f" providerId="LiveId" clId="{B06F8BB7-1A45-4148-9D75-EF6F720087F2}" dt="2024-09-10T20:25:09.128" v="4328" actId="26606"/>
          <ac:graphicFrameMkLst>
            <pc:docMk/>
            <pc:sldMk cId="417323639" sldId="257"/>
            <ac:graphicFrameMk id="23" creationId="{16B047FF-5659-AA0E-1DB1-637CF0666453}"/>
          </ac:graphicFrameMkLst>
        </pc:graphicFrameChg>
        <pc:graphicFrameChg chg="add">
          <ac:chgData name="LaShawn Gaines" userId="03383fcb83abc16f" providerId="LiveId" clId="{B06F8BB7-1A45-4148-9D75-EF6F720087F2}" dt="2024-09-10T20:25:09.143" v="4329" actId="26606"/>
          <ac:graphicFrameMkLst>
            <pc:docMk/>
            <pc:sldMk cId="417323639" sldId="257"/>
            <ac:graphicFrameMk id="25" creationId="{9E017B94-2983-0D79-927D-121F6D626AC0}"/>
          </ac:graphicFrameMkLst>
        </pc:graphicFrameChg>
      </pc:sldChg>
      <pc:sldChg chg="addSp delSp modSp mod setBg modClrScheme chgLayout">
        <pc:chgData name="LaShawn Gaines" userId="03383fcb83abc16f" providerId="LiveId" clId="{B06F8BB7-1A45-4148-9D75-EF6F720087F2}" dt="2024-09-09T22:10:15.612" v="398" actId="20577"/>
        <pc:sldMkLst>
          <pc:docMk/>
          <pc:sldMk cId="379440290" sldId="258"/>
        </pc:sldMkLst>
        <pc:spChg chg="mod ord">
          <ac:chgData name="LaShawn Gaines" userId="03383fcb83abc16f" providerId="LiveId" clId="{B06F8BB7-1A45-4148-9D75-EF6F720087F2}" dt="2024-09-09T22:09:28.005" v="298" actId="20577"/>
          <ac:spMkLst>
            <pc:docMk/>
            <pc:sldMk cId="379440290" sldId="258"/>
            <ac:spMk id="2" creationId="{FFF3B403-8364-A5D6-0B1F-0241B25F5B7C}"/>
          </ac:spMkLst>
        </pc:spChg>
        <pc:spChg chg="add mod ord">
          <ac:chgData name="LaShawn Gaines" userId="03383fcb83abc16f" providerId="LiveId" clId="{B06F8BB7-1A45-4148-9D75-EF6F720087F2}" dt="2024-09-09T22:10:15.612" v="398" actId="20577"/>
          <ac:spMkLst>
            <pc:docMk/>
            <pc:sldMk cId="379440290" sldId="258"/>
            <ac:spMk id="3" creationId="{7E0C71F2-9237-67F7-C1F5-9BE46DB573CB}"/>
          </ac:spMkLst>
        </pc:spChg>
        <pc:spChg chg="add del">
          <ac:chgData name="LaShawn Gaines" userId="03383fcb83abc16f" providerId="LiveId" clId="{B06F8BB7-1A45-4148-9D75-EF6F720087F2}" dt="2024-09-09T20:53:21.019" v="277" actId="26606"/>
          <ac:spMkLst>
            <pc:docMk/>
            <pc:sldMk cId="379440290" sldId="258"/>
            <ac:spMk id="10" creationId="{32AEEBC8-9D30-42EF-95F2-386C2653FBF0}"/>
          </ac:spMkLst>
        </pc:spChg>
        <pc:spChg chg="add del">
          <ac:chgData name="LaShawn Gaines" userId="03383fcb83abc16f" providerId="LiveId" clId="{B06F8BB7-1A45-4148-9D75-EF6F720087F2}" dt="2024-09-09T20:53:21.019" v="277" actId="26606"/>
          <ac:spMkLst>
            <pc:docMk/>
            <pc:sldMk cId="379440290" sldId="258"/>
            <ac:spMk id="12" creationId="{2E92FA66-67D7-4CB4-94D3-E643A9AD4757}"/>
          </ac:spMkLst>
        </pc:spChg>
        <pc:spChg chg="add del">
          <ac:chgData name="LaShawn Gaines" userId="03383fcb83abc16f" providerId="LiveId" clId="{B06F8BB7-1A45-4148-9D75-EF6F720087F2}" dt="2024-09-09T20:53:21.004" v="276" actId="26606"/>
          <ac:spMkLst>
            <pc:docMk/>
            <pc:sldMk cId="379440290" sldId="258"/>
            <ac:spMk id="17" creationId="{3BA513B0-82FF-4F41-8178-885375D1CFB5}"/>
          </ac:spMkLst>
        </pc:spChg>
        <pc:spChg chg="add">
          <ac:chgData name="LaShawn Gaines" userId="03383fcb83abc16f" providerId="LiveId" clId="{B06F8BB7-1A45-4148-9D75-EF6F720087F2}" dt="2024-09-09T20:53:21.019" v="277" actId="26606"/>
          <ac:spMkLst>
            <pc:docMk/>
            <pc:sldMk cId="379440290" sldId="258"/>
            <ac:spMk id="26" creationId="{73C994B4-9721-4148-9EEC-6793CECDE8DD}"/>
          </ac:spMkLst>
        </pc:spChg>
        <pc:spChg chg="add">
          <ac:chgData name="LaShawn Gaines" userId="03383fcb83abc16f" providerId="LiveId" clId="{B06F8BB7-1A45-4148-9D75-EF6F720087F2}" dt="2024-09-09T20:53:21.019" v="277" actId="26606"/>
          <ac:spMkLst>
            <pc:docMk/>
            <pc:sldMk cId="379440290" sldId="258"/>
            <ac:spMk id="28" creationId="{F9D95E49-763A-4886-B038-82F734740554}"/>
          </ac:spMkLst>
        </pc:spChg>
        <pc:spChg chg="add">
          <ac:chgData name="LaShawn Gaines" userId="03383fcb83abc16f" providerId="LiveId" clId="{B06F8BB7-1A45-4148-9D75-EF6F720087F2}" dt="2024-09-09T20:53:21.019" v="277" actId="26606"/>
          <ac:spMkLst>
            <pc:docMk/>
            <pc:sldMk cId="379440290" sldId="258"/>
            <ac:spMk id="29" creationId="{7072C7DA-0D16-473C-B416-D84445D8A1AD}"/>
          </ac:spMkLst>
        </pc:spChg>
        <pc:spChg chg="add">
          <ac:chgData name="LaShawn Gaines" userId="03383fcb83abc16f" providerId="LiveId" clId="{B06F8BB7-1A45-4148-9D75-EF6F720087F2}" dt="2024-09-09T20:53:21.019" v="277" actId="26606"/>
          <ac:spMkLst>
            <pc:docMk/>
            <pc:sldMk cId="379440290" sldId="258"/>
            <ac:spMk id="30" creationId="{79712DE8-94E0-4F45-81D9-37AF7A32F4D6}"/>
          </ac:spMkLst>
        </pc:spChg>
        <pc:grpChg chg="add del">
          <ac:chgData name="LaShawn Gaines" userId="03383fcb83abc16f" providerId="LiveId" clId="{B06F8BB7-1A45-4148-9D75-EF6F720087F2}" dt="2024-09-09T20:53:21.004" v="276" actId="26606"/>
          <ac:grpSpMkLst>
            <pc:docMk/>
            <pc:sldMk cId="379440290" sldId="258"/>
            <ac:grpSpMk id="19" creationId="{93DB8501-F9F2-4ACD-B56A-9019CD5006D6}"/>
          </ac:grpSpMkLst>
        </pc:grpChg>
        <pc:picChg chg="mod ord">
          <ac:chgData name="LaShawn Gaines" userId="03383fcb83abc16f" providerId="LiveId" clId="{B06F8BB7-1A45-4148-9D75-EF6F720087F2}" dt="2024-09-09T20:53:21.019" v="277" actId="26606"/>
          <ac:picMkLst>
            <pc:docMk/>
            <pc:sldMk cId="379440290" sldId="258"/>
            <ac:picMk id="5" creationId="{974272D6-AFE2-5FFD-1C80-EA0C0A47E5C1}"/>
          </ac:picMkLst>
        </pc:picChg>
        <pc:cxnChg chg="add">
          <ac:chgData name="LaShawn Gaines" userId="03383fcb83abc16f" providerId="LiveId" clId="{B06F8BB7-1A45-4148-9D75-EF6F720087F2}" dt="2024-09-09T20:53:21.019" v="277" actId="26606"/>
          <ac:cxnSpMkLst>
            <pc:docMk/>
            <pc:sldMk cId="379440290" sldId="258"/>
            <ac:cxnSpMk id="25" creationId="{BA0504EE-683F-4FE2-A169-83C71FAA35CB}"/>
          </ac:cxnSpMkLst>
        </pc:cxnChg>
        <pc:cxnChg chg="add">
          <ac:chgData name="LaShawn Gaines" userId="03383fcb83abc16f" providerId="LiveId" clId="{B06F8BB7-1A45-4148-9D75-EF6F720087F2}" dt="2024-09-09T20:53:21.019" v="277" actId="26606"/>
          <ac:cxnSpMkLst>
            <pc:docMk/>
            <pc:sldMk cId="379440290" sldId="258"/>
            <ac:cxnSpMk id="27" creationId="{80A61CFF-0E76-478B-B02B-73692D891E7C}"/>
          </ac:cxnSpMkLst>
        </pc:cxnChg>
      </pc:sldChg>
      <pc:sldChg chg="addSp delSp modSp new mod setBg modClrScheme chgLayout">
        <pc:chgData name="LaShawn Gaines" userId="03383fcb83abc16f" providerId="LiveId" clId="{B06F8BB7-1A45-4148-9D75-EF6F720087F2}" dt="2024-09-09T22:21:06.644" v="700" actId="14100"/>
        <pc:sldMkLst>
          <pc:docMk/>
          <pc:sldMk cId="3619464712" sldId="259"/>
        </pc:sldMkLst>
        <pc:spChg chg="del mod ord">
          <ac:chgData name="LaShawn Gaines" userId="03383fcb83abc16f" providerId="LiveId" clId="{B06F8BB7-1A45-4148-9D75-EF6F720087F2}" dt="2024-09-09T22:11:04.102" v="400" actId="700"/>
          <ac:spMkLst>
            <pc:docMk/>
            <pc:sldMk cId="3619464712" sldId="259"/>
            <ac:spMk id="2" creationId="{36F43ABD-054A-48F8-FE8A-DE170D05B779}"/>
          </ac:spMkLst>
        </pc:spChg>
        <pc:spChg chg="del mod ord">
          <ac:chgData name="LaShawn Gaines" userId="03383fcb83abc16f" providerId="LiveId" clId="{B06F8BB7-1A45-4148-9D75-EF6F720087F2}" dt="2024-09-09T22:11:04.102" v="400" actId="700"/>
          <ac:spMkLst>
            <pc:docMk/>
            <pc:sldMk cId="3619464712" sldId="259"/>
            <ac:spMk id="3" creationId="{D96218CB-2211-D45D-6BDA-E29F2EE8CD79}"/>
          </ac:spMkLst>
        </pc:spChg>
        <pc:spChg chg="del mod ord">
          <ac:chgData name="LaShawn Gaines" userId="03383fcb83abc16f" providerId="LiveId" clId="{B06F8BB7-1A45-4148-9D75-EF6F720087F2}" dt="2024-09-09T22:11:04.102" v="400" actId="700"/>
          <ac:spMkLst>
            <pc:docMk/>
            <pc:sldMk cId="3619464712" sldId="259"/>
            <ac:spMk id="4" creationId="{580C42E9-91AB-531F-1159-36019D4E7613}"/>
          </ac:spMkLst>
        </pc:spChg>
        <pc:spChg chg="add mod ord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5" creationId="{E71BE6EB-00AE-0B91-AFE6-1748142A4768}"/>
          </ac:spMkLst>
        </pc:spChg>
        <pc:spChg chg="add del mod ord">
          <ac:chgData name="LaShawn Gaines" userId="03383fcb83abc16f" providerId="LiveId" clId="{B06F8BB7-1A45-4148-9D75-EF6F720087F2}" dt="2024-09-09T22:14:30.036" v="455" actId="700"/>
          <ac:spMkLst>
            <pc:docMk/>
            <pc:sldMk cId="3619464712" sldId="259"/>
            <ac:spMk id="6" creationId="{6C397A88-D5B9-37A6-EB2B-6A50268F0CA6}"/>
          </ac:spMkLst>
        </pc:spChg>
        <pc:spChg chg="add del mod ord">
          <ac:chgData name="LaShawn Gaines" userId="03383fcb83abc16f" providerId="LiveId" clId="{B06F8BB7-1A45-4148-9D75-EF6F720087F2}" dt="2024-09-09T22:14:09.680" v="452"/>
          <ac:spMkLst>
            <pc:docMk/>
            <pc:sldMk cId="3619464712" sldId="259"/>
            <ac:spMk id="7" creationId="{82F7CBBA-C15C-D0BF-E383-DD51293C6C0E}"/>
          </ac:spMkLst>
        </pc:spChg>
        <pc:spChg chg="add del mod ord">
          <ac:chgData name="LaShawn Gaines" userId="03383fcb83abc16f" providerId="LiveId" clId="{B06F8BB7-1A45-4148-9D75-EF6F720087F2}" dt="2024-09-09T22:14:30.036" v="455" actId="700"/>
          <ac:spMkLst>
            <pc:docMk/>
            <pc:sldMk cId="3619464712" sldId="259"/>
            <ac:spMk id="8" creationId="{3F4B4691-A57B-6600-AAB7-C40A1EBB3335}"/>
          </ac:spMkLst>
        </pc:spChg>
        <pc:spChg chg="add del mod ord">
          <ac:chgData name="LaShawn Gaines" userId="03383fcb83abc16f" providerId="LiveId" clId="{B06F8BB7-1A45-4148-9D75-EF6F720087F2}" dt="2024-09-09T22:14:30.036" v="455" actId="700"/>
          <ac:spMkLst>
            <pc:docMk/>
            <pc:sldMk cId="3619464712" sldId="259"/>
            <ac:spMk id="9" creationId="{5D2F69FD-695C-8ECD-4568-24E3EC541C55}"/>
          </ac:spMkLst>
        </pc:spChg>
        <pc:spChg chg="add mod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15" creationId="{D1FE9C4C-6F55-22ED-FAC4-E6947C659D05}"/>
          </ac:spMkLst>
        </pc:spChg>
        <pc:spChg chg="add del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18" creationId="{B082622D-AAF3-4897-8629-FC918530DD86}"/>
          </ac:spMkLst>
        </pc:spChg>
        <pc:spChg chg="add del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20" creationId="{A7457DD9-5A45-400A-AB4B-4B4EDECA25F1}"/>
          </ac:spMkLst>
        </pc:spChg>
        <pc:spChg chg="add del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22" creationId="{441CF7D6-A660-431A-B0BB-140A0D5556B6}"/>
          </ac:spMkLst>
        </pc:spChg>
        <pc:spChg chg="add del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24" creationId="{0570A85B-3810-4F95-97B0-CBF4CCDB381C}"/>
          </ac:spMkLst>
        </pc:spChg>
        <pc:spChg chg="add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29" creationId="{73C994B4-9721-4148-9EEC-6793CECDE8DD}"/>
          </ac:spMkLst>
        </pc:spChg>
        <pc:spChg chg="add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31" creationId="{F9D95E49-763A-4886-B038-82F734740554}"/>
          </ac:spMkLst>
        </pc:spChg>
        <pc:spChg chg="add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33" creationId="{99B60357-232D-4489-8786-BF4E4F74BA76}"/>
          </ac:spMkLst>
        </pc:spChg>
        <pc:spChg chg="add">
          <ac:chgData name="LaShawn Gaines" userId="03383fcb83abc16f" providerId="LiveId" clId="{B06F8BB7-1A45-4148-9D75-EF6F720087F2}" dt="2024-09-09T22:19:40.218" v="691" actId="26606"/>
          <ac:spMkLst>
            <pc:docMk/>
            <pc:sldMk cId="3619464712" sldId="259"/>
            <ac:spMk id="35" creationId="{0E3CA3A8-990F-49CF-A192-593D3FF485E4}"/>
          </ac:spMkLst>
        </pc:spChg>
        <pc:picChg chg="add mod ord">
          <ac:chgData name="LaShawn Gaines" userId="03383fcb83abc16f" providerId="LiveId" clId="{B06F8BB7-1A45-4148-9D75-EF6F720087F2}" dt="2024-09-09T22:21:06.644" v="700" actId="14100"/>
          <ac:picMkLst>
            <pc:docMk/>
            <pc:sldMk cId="3619464712" sldId="259"/>
            <ac:picMk id="11" creationId="{7E3351A7-6447-8031-98D1-B26849AF329D}"/>
          </ac:picMkLst>
        </pc:picChg>
        <pc:cxnChg chg="add">
          <ac:chgData name="LaShawn Gaines" userId="03383fcb83abc16f" providerId="LiveId" clId="{B06F8BB7-1A45-4148-9D75-EF6F720087F2}" dt="2024-09-09T22:19:40.218" v="691" actId="26606"/>
          <ac:cxnSpMkLst>
            <pc:docMk/>
            <pc:sldMk cId="3619464712" sldId="259"/>
            <ac:cxnSpMk id="37" creationId="{F085D7B9-E066-4923-8CB7-294BF306296A}"/>
          </ac:cxnSpMkLst>
        </pc:cxnChg>
        <pc:cxnChg chg="add">
          <ac:chgData name="LaShawn Gaines" userId="03383fcb83abc16f" providerId="LiveId" clId="{B06F8BB7-1A45-4148-9D75-EF6F720087F2}" dt="2024-09-09T22:19:40.218" v="691" actId="26606"/>
          <ac:cxnSpMkLst>
            <pc:docMk/>
            <pc:sldMk cId="3619464712" sldId="259"/>
            <ac:cxnSpMk id="39" creationId="{25443840-A796-4C43-8DC1-1B738EFEC522}"/>
          </ac:cxnSpMkLst>
        </pc:cxnChg>
      </pc:sldChg>
      <pc:sldChg chg="addSp delSp modSp new del mod modClrScheme chgLayout">
        <pc:chgData name="LaShawn Gaines" userId="03383fcb83abc16f" providerId="LiveId" clId="{B06F8BB7-1A45-4148-9D75-EF6F720087F2}" dt="2024-09-09T20:48:44.940" v="58" actId="2696"/>
        <pc:sldMkLst>
          <pc:docMk/>
          <pc:sldMk cId="3935066163" sldId="259"/>
        </pc:sldMkLst>
        <pc:spChg chg="mod ord">
          <ac:chgData name="LaShawn Gaines" userId="03383fcb83abc16f" providerId="LiveId" clId="{B06F8BB7-1A45-4148-9D75-EF6F720087F2}" dt="2024-09-09T20:48:03.129" v="56" actId="700"/>
          <ac:spMkLst>
            <pc:docMk/>
            <pc:sldMk cId="3935066163" sldId="259"/>
            <ac:spMk id="2" creationId="{1BADFD84-A02F-8CCE-3EE3-20C32A91910D}"/>
          </ac:spMkLst>
        </pc:spChg>
        <pc:spChg chg="del mod ord">
          <ac:chgData name="LaShawn Gaines" userId="03383fcb83abc16f" providerId="LiveId" clId="{B06F8BB7-1A45-4148-9D75-EF6F720087F2}" dt="2024-09-09T20:47:22.610" v="49" actId="700"/>
          <ac:spMkLst>
            <pc:docMk/>
            <pc:sldMk cId="3935066163" sldId="259"/>
            <ac:spMk id="3" creationId="{5BB8B269-29D5-87CB-8A76-B2243ABE70AB}"/>
          </ac:spMkLst>
        </pc:spChg>
        <pc:spChg chg="del">
          <ac:chgData name="LaShawn Gaines" userId="03383fcb83abc16f" providerId="LiveId" clId="{B06F8BB7-1A45-4148-9D75-EF6F720087F2}" dt="2024-09-09T20:47:22.610" v="49" actId="700"/>
          <ac:spMkLst>
            <pc:docMk/>
            <pc:sldMk cId="3935066163" sldId="259"/>
            <ac:spMk id="4" creationId="{C53C6D06-7C90-5B70-86E2-518FB64AD366}"/>
          </ac:spMkLst>
        </pc:spChg>
        <pc:spChg chg="add del mod ord">
          <ac:chgData name="LaShawn Gaines" userId="03383fcb83abc16f" providerId="LiveId" clId="{B06F8BB7-1A45-4148-9D75-EF6F720087F2}" dt="2024-09-09T20:48:03.129" v="56" actId="700"/>
          <ac:spMkLst>
            <pc:docMk/>
            <pc:sldMk cId="3935066163" sldId="259"/>
            <ac:spMk id="5" creationId="{22936EE5-08F8-CB59-658E-C080B9F4FA97}"/>
          </ac:spMkLst>
        </pc:spChg>
        <pc:spChg chg="add mod ord">
          <ac:chgData name="LaShawn Gaines" userId="03383fcb83abc16f" providerId="LiveId" clId="{B06F8BB7-1A45-4148-9D75-EF6F720087F2}" dt="2024-09-09T20:48:08.356" v="57" actId="5793"/>
          <ac:spMkLst>
            <pc:docMk/>
            <pc:sldMk cId="3935066163" sldId="259"/>
            <ac:spMk id="6" creationId="{A91A5A63-F348-0E21-D758-E58C854ECE6D}"/>
          </ac:spMkLst>
        </pc:spChg>
        <pc:spChg chg="add mod ord">
          <ac:chgData name="LaShawn Gaines" userId="03383fcb83abc16f" providerId="LiveId" clId="{B06F8BB7-1A45-4148-9D75-EF6F720087F2}" dt="2024-09-09T20:48:03.129" v="56" actId="700"/>
          <ac:spMkLst>
            <pc:docMk/>
            <pc:sldMk cId="3935066163" sldId="259"/>
            <ac:spMk id="7" creationId="{A2FA4D6B-F6D4-8656-C2D5-6DED3A233AA8}"/>
          </ac:spMkLst>
        </pc:spChg>
      </pc:sldChg>
      <pc:sldChg chg="addSp delSp modSp new mod setBg setClrOvrMap">
        <pc:chgData name="LaShawn Gaines" userId="03383fcb83abc16f" providerId="LiveId" clId="{B06F8BB7-1A45-4148-9D75-EF6F720087F2}" dt="2024-09-10T20:26:47.115" v="4331" actId="20577"/>
        <pc:sldMkLst>
          <pc:docMk/>
          <pc:sldMk cId="67489459" sldId="260"/>
        </pc:sldMkLst>
        <pc:spChg chg="mod ord">
          <ac:chgData name="LaShawn Gaines" userId="03383fcb83abc16f" providerId="LiveId" clId="{B06F8BB7-1A45-4148-9D75-EF6F720087F2}" dt="2024-09-10T20:26:47.115" v="4331" actId="20577"/>
          <ac:spMkLst>
            <pc:docMk/>
            <pc:sldMk cId="67489459" sldId="260"/>
            <ac:spMk id="2" creationId="{851B55CF-05DB-9140-F4A6-9AC742557C18}"/>
          </ac:spMkLst>
        </pc:spChg>
        <pc:spChg chg="del mod">
          <ac:chgData name="LaShawn Gaines" userId="03383fcb83abc16f" providerId="LiveId" clId="{B06F8BB7-1A45-4148-9D75-EF6F720087F2}" dt="2024-09-09T22:24:23.784" v="781"/>
          <ac:spMkLst>
            <pc:docMk/>
            <pc:sldMk cId="67489459" sldId="260"/>
            <ac:spMk id="3" creationId="{C7476667-BB9D-E56A-6BC8-C2EFB3E5FE5C}"/>
          </ac:spMkLst>
        </pc:spChg>
        <pc:spChg chg="add del mod">
          <ac:chgData name="LaShawn Gaines" userId="03383fcb83abc16f" providerId="LiveId" clId="{B06F8BB7-1A45-4148-9D75-EF6F720087F2}" dt="2024-09-09T22:34:55.995" v="821"/>
          <ac:spMkLst>
            <pc:docMk/>
            <pc:sldMk cId="67489459" sldId="260"/>
            <ac:spMk id="6" creationId="{C7B677B0-C1F4-8C33-DB38-B5987C5BF925}"/>
          </ac:spMkLst>
        </pc:spChg>
        <pc:spChg chg="add mod">
          <ac:chgData name="LaShawn Gaines" userId="03383fcb83abc16f" providerId="LiveId" clId="{B06F8BB7-1A45-4148-9D75-EF6F720087F2}" dt="2024-09-10T15:47:07.784" v="2540" actId="26606"/>
          <ac:spMkLst>
            <pc:docMk/>
            <pc:sldMk cId="67489459" sldId="260"/>
            <ac:spMk id="7" creationId="{6DBB89BA-F279-DC12-3A48-9CD51AA1FB4A}"/>
          </ac:spMkLst>
        </pc:spChg>
        <pc:spChg chg="add del mod ord">
          <ac:chgData name="LaShawn Gaines" userId="03383fcb83abc16f" providerId="LiveId" clId="{B06F8BB7-1A45-4148-9D75-EF6F720087F2}" dt="2024-09-09T22:29:48.904" v="795" actId="26606"/>
          <ac:spMkLst>
            <pc:docMk/>
            <pc:sldMk cId="67489459" sldId="260"/>
            <ac:spMk id="9" creationId="{89FA504C-A33B-A759-FBC8-46416E6B88FA}"/>
          </ac:spMkLst>
        </pc:spChg>
        <pc:spChg chg="add del">
          <ac:chgData name="LaShawn Gaines" userId="03383fcb83abc16f" providerId="LiveId" clId="{B06F8BB7-1A45-4148-9D75-EF6F720087F2}" dt="2024-09-09T22:27:27.856" v="790" actId="26606"/>
          <ac:spMkLst>
            <pc:docMk/>
            <pc:sldMk cId="67489459" sldId="260"/>
            <ac:spMk id="12" creationId="{73C994B4-9721-4148-9EEC-6793CECDE8DD}"/>
          </ac:spMkLst>
        </pc:spChg>
        <pc:spChg chg="add del">
          <ac:chgData name="LaShawn Gaines" userId="03383fcb83abc16f" providerId="LiveId" clId="{B06F8BB7-1A45-4148-9D75-EF6F720087F2}" dt="2024-09-09T22:27:27.856" v="790" actId="26606"/>
          <ac:spMkLst>
            <pc:docMk/>
            <pc:sldMk cId="67489459" sldId="260"/>
            <ac:spMk id="14" creationId="{F9D95E49-763A-4886-B038-82F734740554}"/>
          </ac:spMkLst>
        </pc:spChg>
        <pc:spChg chg="add del">
          <ac:chgData name="LaShawn Gaines" userId="03383fcb83abc16f" providerId="LiveId" clId="{B06F8BB7-1A45-4148-9D75-EF6F720087F2}" dt="2024-09-09T22:27:27.856" v="790" actId="26606"/>
          <ac:spMkLst>
            <pc:docMk/>
            <pc:sldMk cId="67489459" sldId="260"/>
            <ac:spMk id="16" creationId="{99B60357-232D-4489-8786-BF4E4F74BA76}"/>
          </ac:spMkLst>
        </pc:spChg>
        <pc:spChg chg="add del">
          <ac:chgData name="LaShawn Gaines" userId="03383fcb83abc16f" providerId="LiveId" clId="{B06F8BB7-1A45-4148-9D75-EF6F720087F2}" dt="2024-09-09T22:27:27.856" v="790" actId="26606"/>
          <ac:spMkLst>
            <pc:docMk/>
            <pc:sldMk cId="67489459" sldId="260"/>
            <ac:spMk id="18" creationId="{0E3CA3A8-990F-49CF-A192-593D3FF485E4}"/>
          </ac:spMkLst>
        </pc:spChg>
        <pc:spChg chg="add del">
          <ac:chgData name="LaShawn Gaines" userId="03383fcb83abc16f" providerId="LiveId" clId="{B06F8BB7-1A45-4148-9D75-EF6F720087F2}" dt="2024-09-09T22:27:27.856" v="789" actId="26606"/>
          <ac:spMkLst>
            <pc:docMk/>
            <pc:sldMk cId="67489459" sldId="260"/>
            <ac:spMk id="27" creationId="{B1595A09-E336-4D1B-9B3A-06A2287A54E2}"/>
          </ac:spMkLst>
        </pc:spChg>
        <pc:spChg chg="add del">
          <ac:chgData name="LaShawn Gaines" userId="03383fcb83abc16f" providerId="LiveId" clId="{B06F8BB7-1A45-4148-9D75-EF6F720087F2}" dt="2024-09-09T22:27:27.856" v="789" actId="26606"/>
          <ac:spMkLst>
            <pc:docMk/>
            <pc:sldMk cId="67489459" sldId="260"/>
            <ac:spMk id="29" creationId="{3540989C-C7B8-473B-BF87-6F2DA6A90006}"/>
          </ac:spMkLst>
        </pc:spChg>
        <pc:spChg chg="add del">
          <ac:chgData name="LaShawn Gaines" userId="03383fcb83abc16f" providerId="LiveId" clId="{B06F8BB7-1A45-4148-9D75-EF6F720087F2}" dt="2024-09-09T22:29:48.904" v="795" actId="26606"/>
          <ac:spMkLst>
            <pc:docMk/>
            <pc:sldMk cId="67489459" sldId="260"/>
            <ac:spMk id="31" creationId="{8D42B8BD-40AF-488E-8A79-D7256C917229}"/>
          </ac:spMkLst>
        </pc:spChg>
        <pc:spChg chg="add del">
          <ac:chgData name="LaShawn Gaines" userId="03383fcb83abc16f" providerId="LiveId" clId="{B06F8BB7-1A45-4148-9D75-EF6F720087F2}" dt="2024-09-09T22:29:48.904" v="795" actId="26606"/>
          <ac:spMkLst>
            <pc:docMk/>
            <pc:sldMk cId="67489459" sldId="260"/>
            <ac:spMk id="32" creationId="{C681C32C-7AFC-4BB3-9088-65CBDFC5D1C2}"/>
          </ac:spMkLst>
        </pc:spChg>
        <pc:spChg chg="add del">
          <ac:chgData name="LaShawn Gaines" userId="03383fcb83abc16f" providerId="LiveId" clId="{B06F8BB7-1A45-4148-9D75-EF6F720087F2}" dt="2024-09-09T22:29:48.904" v="795" actId="26606"/>
          <ac:spMkLst>
            <pc:docMk/>
            <pc:sldMk cId="67489459" sldId="260"/>
            <ac:spMk id="33" creationId="{199C0ED0-69DE-4C31-A5CF-E2A46FD30226}"/>
          </ac:spMkLst>
        </pc:spChg>
        <pc:spChg chg="add del">
          <ac:chgData name="LaShawn Gaines" userId="03383fcb83abc16f" providerId="LiveId" clId="{B06F8BB7-1A45-4148-9D75-EF6F720087F2}" dt="2024-09-09T22:29:48.891" v="794" actId="26606"/>
          <ac:spMkLst>
            <pc:docMk/>
            <pc:sldMk cId="67489459" sldId="260"/>
            <ac:spMk id="38" creationId="{E45CA849-654C-4173-AD99-B3A2528275F5}"/>
          </ac:spMkLst>
        </pc:spChg>
        <pc:spChg chg="add del">
          <ac:chgData name="LaShawn Gaines" userId="03383fcb83abc16f" providerId="LiveId" clId="{B06F8BB7-1A45-4148-9D75-EF6F720087F2}" dt="2024-09-09T22:29:48.891" v="794" actId="26606"/>
          <ac:spMkLst>
            <pc:docMk/>
            <pc:sldMk cId="67489459" sldId="260"/>
            <ac:spMk id="40" creationId="{3E23A947-2D45-4208-AE2B-64948C87A3EB}"/>
          </ac:spMkLst>
        </pc:spChg>
        <pc:spChg chg="add del">
          <ac:chgData name="LaShawn Gaines" userId="03383fcb83abc16f" providerId="LiveId" clId="{B06F8BB7-1A45-4148-9D75-EF6F720087F2}" dt="2024-09-09T22:29:48.891" v="794" actId="26606"/>
          <ac:spMkLst>
            <pc:docMk/>
            <pc:sldMk cId="67489459" sldId="260"/>
            <ac:spMk id="42" creationId="{E5BBB0F9-6A59-4D02-A9C7-A2D6516684CE}"/>
          </ac:spMkLst>
        </pc:spChg>
        <pc:spChg chg="add del">
          <ac:chgData name="LaShawn Gaines" userId="03383fcb83abc16f" providerId="LiveId" clId="{B06F8BB7-1A45-4148-9D75-EF6F720087F2}" dt="2024-09-09T22:32:15.705" v="800" actId="26606"/>
          <ac:spMkLst>
            <pc:docMk/>
            <pc:sldMk cId="67489459" sldId="260"/>
            <ac:spMk id="44" creationId="{37C89E4B-3C9F-44B9-8B86-D9E3D112D8EC}"/>
          </ac:spMkLst>
        </pc:spChg>
        <pc:spChg chg="add del mod">
          <ac:chgData name="LaShawn Gaines" userId="03383fcb83abc16f" providerId="LiveId" clId="{B06F8BB7-1A45-4148-9D75-EF6F720087F2}" dt="2024-09-09T22:33:33.446" v="808" actId="26606"/>
          <ac:spMkLst>
            <pc:docMk/>
            <pc:sldMk cId="67489459" sldId="260"/>
            <ac:spMk id="50" creationId="{8368D4E7-3068-7EF1-2D63-78BF5CA55EDF}"/>
          </ac:spMkLst>
        </pc:spChg>
        <pc:spChg chg="add del">
          <ac:chgData name="LaShawn Gaines" userId="03383fcb83abc16f" providerId="LiveId" clId="{B06F8BB7-1A45-4148-9D75-EF6F720087F2}" dt="2024-09-09T22:33:00.304" v="805" actId="26606"/>
          <ac:spMkLst>
            <pc:docMk/>
            <pc:sldMk cId="67489459" sldId="260"/>
            <ac:spMk id="53" creationId="{D5997EA8-5EFC-40CD-A85F-C3C3BC5F9EB7}"/>
          </ac:spMkLst>
        </pc:spChg>
        <pc:spChg chg="add del">
          <ac:chgData name="LaShawn Gaines" userId="03383fcb83abc16f" providerId="LiveId" clId="{B06F8BB7-1A45-4148-9D75-EF6F720087F2}" dt="2024-09-09T22:33:00.304" v="805" actId="26606"/>
          <ac:spMkLst>
            <pc:docMk/>
            <pc:sldMk cId="67489459" sldId="260"/>
            <ac:spMk id="55" creationId="{1CF6A1EC-BD15-42D9-A339-A3970CF7C65A}"/>
          </ac:spMkLst>
        </pc:spChg>
        <pc:spChg chg="add del">
          <ac:chgData name="LaShawn Gaines" userId="03383fcb83abc16f" providerId="LiveId" clId="{B06F8BB7-1A45-4148-9D75-EF6F720087F2}" dt="2024-09-09T22:33:00.304" v="805" actId="26606"/>
          <ac:spMkLst>
            <pc:docMk/>
            <pc:sldMk cId="67489459" sldId="260"/>
            <ac:spMk id="57" creationId="{A720C27D-5C39-492B-BD68-C220C0F838AC}"/>
          </ac:spMkLst>
        </pc:spChg>
        <pc:spChg chg="add del">
          <ac:chgData name="LaShawn Gaines" userId="03383fcb83abc16f" providerId="LiveId" clId="{B06F8BB7-1A45-4148-9D75-EF6F720087F2}" dt="2024-09-09T22:33:00.304" v="805" actId="26606"/>
          <ac:spMkLst>
            <pc:docMk/>
            <pc:sldMk cId="67489459" sldId="260"/>
            <ac:spMk id="59" creationId="{A4F3394A-A959-460A-ACF9-5FA682C76940}"/>
          </ac:spMkLst>
        </pc:spChg>
        <pc:spChg chg="add del">
          <ac:chgData name="LaShawn Gaines" userId="03383fcb83abc16f" providerId="LiveId" clId="{B06F8BB7-1A45-4148-9D75-EF6F720087F2}" dt="2024-09-09T22:33:33.446" v="808" actId="26606"/>
          <ac:spMkLst>
            <pc:docMk/>
            <pc:sldMk cId="67489459" sldId="260"/>
            <ac:spMk id="64" creationId="{04812C46-200A-4DEB-A05E-3ED6C68C2387}"/>
          </ac:spMkLst>
        </pc:spChg>
        <pc:spChg chg="add del">
          <ac:chgData name="LaShawn Gaines" userId="03383fcb83abc16f" providerId="LiveId" clId="{B06F8BB7-1A45-4148-9D75-EF6F720087F2}" dt="2024-09-09T22:33:33.446" v="808" actId="26606"/>
          <ac:spMkLst>
            <pc:docMk/>
            <pc:sldMk cId="67489459" sldId="260"/>
            <ac:spMk id="66" creationId="{D1EA859B-E555-4109-94F3-6700E046E008}"/>
          </ac:spMkLst>
        </pc:spChg>
        <pc:spChg chg="add del">
          <ac:chgData name="LaShawn Gaines" userId="03383fcb83abc16f" providerId="LiveId" clId="{B06F8BB7-1A45-4148-9D75-EF6F720087F2}" dt="2024-09-10T15:47:07.784" v="2540" actId="26606"/>
          <ac:spMkLst>
            <pc:docMk/>
            <pc:sldMk cId="67489459" sldId="260"/>
            <ac:spMk id="71" creationId="{6753252F-4873-4F63-801D-CC719279A7D5}"/>
          </ac:spMkLst>
        </pc:spChg>
        <pc:spChg chg="add del">
          <ac:chgData name="LaShawn Gaines" userId="03383fcb83abc16f" providerId="LiveId" clId="{B06F8BB7-1A45-4148-9D75-EF6F720087F2}" dt="2024-09-10T15:47:07.784" v="2540" actId="26606"/>
          <ac:spMkLst>
            <pc:docMk/>
            <pc:sldMk cId="67489459" sldId="260"/>
            <ac:spMk id="73" creationId="{047C8CCB-F95D-4249-92DD-651249D3535A}"/>
          </ac:spMkLst>
        </pc:spChg>
        <pc:spChg chg="add del">
          <ac:chgData name="LaShawn Gaines" userId="03383fcb83abc16f" providerId="LiveId" clId="{B06F8BB7-1A45-4148-9D75-EF6F720087F2}" dt="2024-09-10T15:47:07.784" v="2540" actId="26606"/>
          <ac:spMkLst>
            <pc:docMk/>
            <pc:sldMk cId="67489459" sldId="260"/>
            <ac:spMk id="75" creationId="{7FEAE179-C525-48F3-AD47-0E9E2B6F2E2E}"/>
          </ac:spMkLst>
        </pc:spChg>
        <pc:spChg chg="add del">
          <ac:chgData name="LaShawn Gaines" userId="03383fcb83abc16f" providerId="LiveId" clId="{B06F8BB7-1A45-4148-9D75-EF6F720087F2}" dt="2024-09-10T15:47:07.784" v="2540" actId="26606"/>
          <ac:spMkLst>
            <pc:docMk/>
            <pc:sldMk cId="67489459" sldId="260"/>
            <ac:spMk id="76" creationId="{95C8260E-968F-44E8-A823-ABB431311926}"/>
          </ac:spMkLst>
        </pc:spChg>
        <pc:spChg chg="add del">
          <ac:chgData name="LaShawn Gaines" userId="03383fcb83abc16f" providerId="LiveId" clId="{B06F8BB7-1A45-4148-9D75-EF6F720087F2}" dt="2024-09-09T22:42:16.332" v="1061" actId="26606"/>
          <ac:spMkLst>
            <pc:docMk/>
            <pc:sldMk cId="67489459" sldId="260"/>
            <ac:spMk id="78" creationId="{C5E6CFF1-2F42-4E10-9A97-F116F46F53FE}"/>
          </ac:spMkLst>
        </pc:spChg>
        <pc:spChg chg="add del">
          <ac:chgData name="LaShawn Gaines" userId="03383fcb83abc16f" providerId="LiveId" clId="{B06F8BB7-1A45-4148-9D75-EF6F720087F2}" dt="2024-09-10T15:47:07.784" v="2540" actId="26606"/>
          <ac:spMkLst>
            <pc:docMk/>
            <pc:sldMk cId="67489459" sldId="260"/>
            <ac:spMk id="82" creationId="{2C1BBA94-3F40-40AA-8BB9-E69E25E537C1}"/>
          </ac:spMkLst>
        </pc:spChg>
        <pc:spChg chg="add del">
          <ac:chgData name="LaShawn Gaines" userId="03383fcb83abc16f" providerId="LiveId" clId="{B06F8BB7-1A45-4148-9D75-EF6F720087F2}" dt="2024-09-10T15:47:07.784" v="2540" actId="26606"/>
          <ac:spMkLst>
            <pc:docMk/>
            <pc:sldMk cId="67489459" sldId="260"/>
            <ac:spMk id="84" creationId="{FE43805F-24A6-46A4-B19B-54F28347355C}"/>
          </ac:spMkLst>
        </pc:spChg>
        <pc:picChg chg="add mod ord modCrop">
          <ac:chgData name="LaShawn Gaines" userId="03383fcb83abc16f" providerId="LiveId" clId="{B06F8BB7-1A45-4148-9D75-EF6F720087F2}" dt="2024-09-10T15:47:07.784" v="2540" actId="26606"/>
          <ac:picMkLst>
            <pc:docMk/>
            <pc:sldMk cId="67489459" sldId="260"/>
            <ac:picMk id="5" creationId="{E29C3D3B-2B5F-FE60-C17F-42B6F0EE44D3}"/>
          </ac:picMkLst>
        </pc:picChg>
        <pc:cxnChg chg="add del">
          <ac:chgData name="LaShawn Gaines" userId="03383fcb83abc16f" providerId="LiveId" clId="{B06F8BB7-1A45-4148-9D75-EF6F720087F2}" dt="2024-09-09T22:27:27.856" v="790" actId="26606"/>
          <ac:cxnSpMkLst>
            <pc:docMk/>
            <pc:sldMk cId="67489459" sldId="260"/>
            <ac:cxnSpMk id="20" creationId="{F085D7B9-E066-4923-8CB7-294BF306296A}"/>
          </ac:cxnSpMkLst>
        </pc:cxnChg>
        <pc:cxnChg chg="add del">
          <ac:chgData name="LaShawn Gaines" userId="03383fcb83abc16f" providerId="LiveId" clId="{B06F8BB7-1A45-4148-9D75-EF6F720087F2}" dt="2024-09-09T22:27:27.856" v="790" actId="26606"/>
          <ac:cxnSpMkLst>
            <pc:docMk/>
            <pc:sldMk cId="67489459" sldId="260"/>
            <ac:cxnSpMk id="22" creationId="{25443840-A796-4C43-8DC1-1B738EFEC522}"/>
          </ac:cxnSpMkLst>
        </pc:cxnChg>
        <pc:cxnChg chg="add del">
          <ac:chgData name="LaShawn Gaines" userId="03383fcb83abc16f" providerId="LiveId" clId="{B06F8BB7-1A45-4148-9D75-EF6F720087F2}" dt="2024-09-09T22:32:15.705" v="800" actId="26606"/>
          <ac:cxnSpMkLst>
            <pc:docMk/>
            <pc:sldMk cId="67489459" sldId="260"/>
            <ac:cxnSpMk id="45" creationId="{AA2EAA10-076F-46BD-8F0F-B9A2FB77A85C}"/>
          </ac:cxnSpMkLst>
        </pc:cxnChg>
        <pc:cxnChg chg="add del">
          <ac:chgData name="LaShawn Gaines" userId="03383fcb83abc16f" providerId="LiveId" clId="{B06F8BB7-1A45-4148-9D75-EF6F720087F2}" dt="2024-09-09T22:32:15.705" v="800" actId="26606"/>
          <ac:cxnSpMkLst>
            <pc:docMk/>
            <pc:sldMk cId="67489459" sldId="260"/>
            <ac:cxnSpMk id="46" creationId="{D891E407-403B-4764-86C9-33A56D3BCAA3}"/>
          </ac:cxnSpMkLst>
        </pc:cxnChg>
        <pc:cxnChg chg="add del">
          <ac:chgData name="LaShawn Gaines" userId="03383fcb83abc16f" providerId="LiveId" clId="{B06F8BB7-1A45-4148-9D75-EF6F720087F2}" dt="2024-09-09T22:42:16.332" v="1061" actId="26606"/>
          <ac:cxnSpMkLst>
            <pc:docMk/>
            <pc:sldMk cId="67489459" sldId="260"/>
            <ac:cxnSpMk id="80" creationId="{96A8629B-8289-498B-939B-1CA0C106182C}"/>
          </ac:cxnSpMkLst>
        </pc:cxnChg>
      </pc:sldChg>
      <pc:sldChg chg="addSp delSp modSp new mod setBg">
        <pc:chgData name="LaShawn Gaines" userId="03383fcb83abc16f" providerId="LiveId" clId="{B06F8BB7-1A45-4148-9D75-EF6F720087F2}" dt="2024-09-10T15:19:05.873" v="1496" actId="26606"/>
        <pc:sldMkLst>
          <pc:docMk/>
          <pc:sldMk cId="848917645" sldId="261"/>
        </pc:sldMkLst>
        <pc:spChg chg="mod">
          <ac:chgData name="LaShawn Gaines" userId="03383fcb83abc16f" providerId="LiveId" clId="{B06F8BB7-1A45-4148-9D75-EF6F720087F2}" dt="2024-09-10T15:19:05.873" v="1496" actId="26606"/>
          <ac:spMkLst>
            <pc:docMk/>
            <pc:sldMk cId="848917645" sldId="261"/>
            <ac:spMk id="2" creationId="{44030D79-4B82-347C-FB5A-ABA550C9B912}"/>
          </ac:spMkLst>
        </pc:spChg>
        <pc:spChg chg="del mod">
          <ac:chgData name="LaShawn Gaines" userId="03383fcb83abc16f" providerId="LiveId" clId="{B06F8BB7-1A45-4148-9D75-EF6F720087F2}" dt="2024-09-10T15:18:37.195" v="1494" actId="26606"/>
          <ac:spMkLst>
            <pc:docMk/>
            <pc:sldMk cId="848917645" sldId="261"/>
            <ac:spMk id="3" creationId="{93B87F8A-557D-7F63-94B7-695CEDC45274}"/>
          </ac:spMkLst>
        </pc:spChg>
        <pc:spChg chg="add del">
          <ac:chgData name="LaShawn Gaines" userId="03383fcb83abc16f" providerId="LiveId" clId="{B06F8BB7-1A45-4148-9D75-EF6F720087F2}" dt="2024-09-10T15:19:05.873" v="1496" actId="26606"/>
          <ac:spMkLst>
            <pc:docMk/>
            <pc:sldMk cId="848917645" sldId="261"/>
            <ac:spMk id="9" creationId="{7301F447-EEF7-48F5-AF73-7566EE7F64AD}"/>
          </ac:spMkLst>
        </pc:spChg>
        <pc:spChg chg="add del">
          <ac:chgData name="LaShawn Gaines" userId="03383fcb83abc16f" providerId="LiveId" clId="{B06F8BB7-1A45-4148-9D75-EF6F720087F2}" dt="2024-09-10T15:19:05.873" v="1496" actId="26606"/>
          <ac:spMkLst>
            <pc:docMk/>
            <pc:sldMk cId="848917645" sldId="261"/>
            <ac:spMk id="11" creationId="{F7117410-A2A4-4085-9ADC-46744551DBDE}"/>
          </ac:spMkLst>
        </pc:spChg>
        <pc:spChg chg="add del">
          <ac:chgData name="LaShawn Gaines" userId="03383fcb83abc16f" providerId="LiveId" clId="{B06F8BB7-1A45-4148-9D75-EF6F720087F2}" dt="2024-09-10T15:19:05.873" v="1496" actId="26606"/>
          <ac:spMkLst>
            <pc:docMk/>
            <pc:sldMk cId="848917645" sldId="261"/>
            <ac:spMk id="13" creationId="{99F74EB5-E547-4FB4-95F5-BCC788F3C4A0}"/>
          </ac:spMkLst>
        </pc:spChg>
        <pc:spChg chg="add">
          <ac:chgData name="LaShawn Gaines" userId="03383fcb83abc16f" providerId="LiveId" clId="{B06F8BB7-1A45-4148-9D75-EF6F720087F2}" dt="2024-09-10T15:19:05.873" v="1496" actId="26606"/>
          <ac:spMkLst>
            <pc:docMk/>
            <pc:sldMk cId="848917645" sldId="261"/>
            <ac:spMk id="18" creationId="{6C4028FD-8BAA-4A19-BFDE-594D991B7552}"/>
          </ac:spMkLst>
        </pc:spChg>
        <pc:graphicFrameChg chg="add mod modGraphic">
          <ac:chgData name="LaShawn Gaines" userId="03383fcb83abc16f" providerId="LiveId" clId="{B06F8BB7-1A45-4148-9D75-EF6F720087F2}" dt="2024-09-10T15:19:05.873" v="1496" actId="26606"/>
          <ac:graphicFrameMkLst>
            <pc:docMk/>
            <pc:sldMk cId="848917645" sldId="261"/>
            <ac:graphicFrameMk id="5" creationId="{4BDBD373-3A1A-ED6F-0324-A14121F27C5B}"/>
          </ac:graphicFrameMkLst>
        </pc:graphicFrameChg>
      </pc:sldChg>
      <pc:sldChg chg="addSp delSp modSp add del mod">
        <pc:chgData name="LaShawn Gaines" userId="03383fcb83abc16f" providerId="LiveId" clId="{B06F8BB7-1A45-4148-9D75-EF6F720087F2}" dt="2024-09-09T22:40:24.374" v="1054" actId="2696"/>
        <pc:sldMkLst>
          <pc:docMk/>
          <pc:sldMk cId="4130047102" sldId="261"/>
        </pc:sldMkLst>
        <pc:spChg chg="mod ord">
          <ac:chgData name="LaShawn Gaines" userId="03383fcb83abc16f" providerId="LiveId" clId="{B06F8BB7-1A45-4148-9D75-EF6F720087F2}" dt="2024-09-09T22:39:57.853" v="1053" actId="26606"/>
          <ac:spMkLst>
            <pc:docMk/>
            <pc:sldMk cId="4130047102" sldId="261"/>
            <ac:spMk id="2" creationId="{851B55CF-05DB-9140-F4A6-9AC742557C18}"/>
          </ac:spMkLst>
        </pc:spChg>
        <pc:spChg chg="mod">
          <ac:chgData name="LaShawn Gaines" userId="03383fcb83abc16f" providerId="LiveId" clId="{B06F8BB7-1A45-4148-9D75-EF6F720087F2}" dt="2024-09-09T22:39:57.853" v="1053" actId="26606"/>
          <ac:spMkLst>
            <pc:docMk/>
            <pc:sldMk cId="4130047102" sldId="261"/>
            <ac:spMk id="7" creationId="{6DBB89BA-F279-DC12-3A48-9CD51AA1FB4A}"/>
          </ac:spMkLst>
        </pc:spChg>
        <pc:spChg chg="del">
          <ac:chgData name="LaShawn Gaines" userId="03383fcb83abc16f" providerId="LiveId" clId="{B06F8BB7-1A45-4148-9D75-EF6F720087F2}" dt="2024-09-09T22:39:57.853" v="1053" actId="26606"/>
          <ac:spMkLst>
            <pc:docMk/>
            <pc:sldMk cId="4130047102" sldId="261"/>
            <ac:spMk id="71" creationId="{6753252F-4873-4F63-801D-CC719279A7D5}"/>
          </ac:spMkLst>
        </pc:spChg>
        <pc:spChg chg="del">
          <ac:chgData name="LaShawn Gaines" userId="03383fcb83abc16f" providerId="LiveId" clId="{B06F8BB7-1A45-4148-9D75-EF6F720087F2}" dt="2024-09-09T22:39:57.853" v="1053" actId="26606"/>
          <ac:spMkLst>
            <pc:docMk/>
            <pc:sldMk cId="4130047102" sldId="261"/>
            <ac:spMk id="73" creationId="{047C8CCB-F95D-4249-92DD-651249D3535A}"/>
          </ac:spMkLst>
        </pc:spChg>
        <pc:spChg chg="add">
          <ac:chgData name="LaShawn Gaines" userId="03383fcb83abc16f" providerId="LiveId" clId="{B06F8BB7-1A45-4148-9D75-EF6F720087F2}" dt="2024-09-09T22:39:57.853" v="1053" actId="26606"/>
          <ac:spMkLst>
            <pc:docMk/>
            <pc:sldMk cId="4130047102" sldId="261"/>
            <ac:spMk id="78" creationId="{85ED3100-3941-4F9A-9FAB-4A7A9B4A0014}"/>
          </ac:spMkLst>
        </pc:spChg>
        <pc:spChg chg="add">
          <ac:chgData name="LaShawn Gaines" userId="03383fcb83abc16f" providerId="LiveId" clId="{B06F8BB7-1A45-4148-9D75-EF6F720087F2}" dt="2024-09-09T22:39:57.853" v="1053" actId="26606"/>
          <ac:spMkLst>
            <pc:docMk/>
            <pc:sldMk cId="4130047102" sldId="261"/>
            <ac:spMk id="80" creationId="{8CBEFB3C-8BDC-4A1B-94A5-A6A24CBB6A56}"/>
          </ac:spMkLst>
        </pc:spChg>
        <pc:grpChg chg="add">
          <ac:chgData name="LaShawn Gaines" userId="03383fcb83abc16f" providerId="LiveId" clId="{B06F8BB7-1A45-4148-9D75-EF6F720087F2}" dt="2024-09-09T22:39:57.853" v="1053" actId="26606"/>
          <ac:grpSpMkLst>
            <pc:docMk/>
            <pc:sldMk cId="4130047102" sldId="261"/>
            <ac:grpSpMk id="82" creationId="{7A9648D6-B41B-42D0-A817-AE2607B0B5B8}"/>
          </ac:grpSpMkLst>
        </pc:grpChg>
        <pc:picChg chg="mod">
          <ac:chgData name="LaShawn Gaines" userId="03383fcb83abc16f" providerId="LiveId" clId="{B06F8BB7-1A45-4148-9D75-EF6F720087F2}" dt="2024-09-09T22:39:57.853" v="1053" actId="26606"/>
          <ac:picMkLst>
            <pc:docMk/>
            <pc:sldMk cId="4130047102" sldId="261"/>
            <ac:picMk id="5" creationId="{E29C3D3B-2B5F-FE60-C17F-42B6F0EE44D3}"/>
          </ac:picMkLst>
        </pc:picChg>
        <pc:cxnChg chg="add">
          <ac:chgData name="LaShawn Gaines" userId="03383fcb83abc16f" providerId="LiveId" clId="{B06F8BB7-1A45-4148-9D75-EF6F720087F2}" dt="2024-09-09T22:39:57.853" v="1053" actId="26606"/>
          <ac:cxnSpMkLst>
            <pc:docMk/>
            <pc:sldMk cId="4130047102" sldId="261"/>
            <ac:cxnSpMk id="87" creationId="{C49DA8F6-BCC1-4447-B54C-57856834B94B}"/>
          </ac:cxnSpMkLst>
        </pc:cxnChg>
      </pc:sldChg>
      <pc:sldChg chg="addSp delSp modSp new mod setBg">
        <pc:chgData name="LaShawn Gaines" userId="03383fcb83abc16f" providerId="LiveId" clId="{B06F8BB7-1A45-4148-9D75-EF6F720087F2}" dt="2024-09-10T15:44:14.743" v="2434" actId="26606"/>
        <pc:sldMkLst>
          <pc:docMk/>
          <pc:sldMk cId="3190891269" sldId="262"/>
        </pc:sldMkLst>
        <pc:spChg chg="mod">
          <ac:chgData name="LaShawn Gaines" userId="03383fcb83abc16f" providerId="LiveId" clId="{B06F8BB7-1A45-4148-9D75-EF6F720087F2}" dt="2024-09-10T15:26:50.810" v="2265" actId="26606"/>
          <ac:spMkLst>
            <pc:docMk/>
            <pc:sldMk cId="3190891269" sldId="262"/>
            <ac:spMk id="2" creationId="{613CCCE9-0EAC-5B36-AC56-607425FCDEAD}"/>
          </ac:spMkLst>
        </pc:spChg>
        <pc:spChg chg="add del mod">
          <ac:chgData name="LaShawn Gaines" userId="03383fcb83abc16f" providerId="LiveId" clId="{B06F8BB7-1A45-4148-9D75-EF6F720087F2}" dt="2024-09-10T15:26:50.824" v="2266" actId="26606"/>
          <ac:spMkLst>
            <pc:docMk/>
            <pc:sldMk cId="3190891269" sldId="262"/>
            <ac:spMk id="3" creationId="{D0F74F59-9B1D-8B7F-1FC4-7FC8E6FE0685}"/>
          </ac:spMkLst>
        </pc:spChg>
        <pc:spChg chg="add mod">
          <ac:chgData name="LaShawn Gaines" userId="03383fcb83abc16f" providerId="LiveId" clId="{B06F8BB7-1A45-4148-9D75-EF6F720087F2}" dt="2024-09-10T15:37:48.651" v="2338"/>
          <ac:spMkLst>
            <pc:docMk/>
            <pc:sldMk cId="3190891269" sldId="262"/>
            <ac:spMk id="4" creationId="{C7D4F166-E65B-8905-E977-6494A5BD9635}"/>
          </ac:spMkLst>
        </pc:spChg>
        <pc:spChg chg="add mod">
          <ac:chgData name="LaShawn Gaines" userId="03383fcb83abc16f" providerId="LiveId" clId="{B06F8BB7-1A45-4148-9D75-EF6F720087F2}" dt="2024-09-10T15:39:47.132" v="2345"/>
          <ac:spMkLst>
            <pc:docMk/>
            <pc:sldMk cId="3190891269" sldId="262"/>
            <ac:spMk id="6" creationId="{04470D26-2788-EE77-5BA6-E444A807AEBE}"/>
          </ac:spMkLst>
        </pc:spChg>
        <pc:spChg chg="add mod">
          <ac:chgData name="LaShawn Gaines" userId="03383fcb83abc16f" providerId="LiveId" clId="{B06F8BB7-1A45-4148-9D75-EF6F720087F2}" dt="2024-09-10T15:39:57.803" v="2347"/>
          <ac:spMkLst>
            <pc:docMk/>
            <pc:sldMk cId="3190891269" sldId="262"/>
            <ac:spMk id="7" creationId="{AD267E83-6CB6-972F-351E-6DA3FFFD6D53}"/>
          </ac:spMkLst>
        </pc:spChg>
        <pc:spChg chg="add del">
          <ac:chgData name="LaShawn Gaines" userId="03383fcb83abc16f" providerId="LiveId" clId="{B06F8BB7-1A45-4148-9D75-EF6F720087F2}" dt="2024-09-10T15:26:50.810" v="2265" actId="26606"/>
          <ac:spMkLst>
            <pc:docMk/>
            <pc:sldMk cId="3190891269" sldId="262"/>
            <ac:spMk id="9" creationId="{7301F447-EEF7-48F5-AF73-7566EE7F64AD}"/>
          </ac:spMkLst>
        </pc:spChg>
        <pc:spChg chg="add del">
          <ac:chgData name="LaShawn Gaines" userId="03383fcb83abc16f" providerId="LiveId" clId="{B06F8BB7-1A45-4148-9D75-EF6F720087F2}" dt="2024-09-10T15:26:50.810" v="2265" actId="26606"/>
          <ac:spMkLst>
            <pc:docMk/>
            <pc:sldMk cId="3190891269" sldId="262"/>
            <ac:spMk id="11" creationId="{F7117410-A2A4-4085-9ADC-46744551DBDE}"/>
          </ac:spMkLst>
        </pc:spChg>
        <pc:spChg chg="add del">
          <ac:chgData name="LaShawn Gaines" userId="03383fcb83abc16f" providerId="LiveId" clId="{B06F8BB7-1A45-4148-9D75-EF6F720087F2}" dt="2024-09-10T15:26:50.810" v="2265" actId="26606"/>
          <ac:spMkLst>
            <pc:docMk/>
            <pc:sldMk cId="3190891269" sldId="262"/>
            <ac:spMk id="13" creationId="{99F74EB5-E547-4FB4-95F5-BCC788F3C4A0}"/>
          </ac:spMkLst>
        </pc:spChg>
        <pc:spChg chg="add">
          <ac:chgData name="LaShawn Gaines" userId="03383fcb83abc16f" providerId="LiveId" clId="{B06F8BB7-1A45-4148-9D75-EF6F720087F2}" dt="2024-09-10T15:43:13.704" v="2429" actId="26606"/>
          <ac:spMkLst>
            <pc:docMk/>
            <pc:sldMk cId="3190891269" sldId="262"/>
            <ac:spMk id="20" creationId="{42A4FC2C-047E-45A5-965D-8E1E3BF09BC6}"/>
          </ac:spMkLst>
        </pc:spChg>
        <pc:graphicFrameChg chg="add del">
          <ac:chgData name="LaShawn Gaines" userId="03383fcb83abc16f" providerId="LiveId" clId="{B06F8BB7-1A45-4148-9D75-EF6F720087F2}" dt="2024-09-10T15:26:50.810" v="2265" actId="26606"/>
          <ac:graphicFrameMkLst>
            <pc:docMk/>
            <pc:sldMk cId="3190891269" sldId="262"/>
            <ac:graphicFrameMk id="5" creationId="{BB1153E4-B4D6-BA2B-5ED4-668879B50D17}"/>
          </ac:graphicFrameMkLst>
        </pc:graphicFrameChg>
        <pc:graphicFrameChg chg="add mod modGraphic">
          <ac:chgData name="LaShawn Gaines" userId="03383fcb83abc16f" providerId="LiveId" clId="{B06F8BB7-1A45-4148-9D75-EF6F720087F2}" dt="2024-09-10T15:44:14.743" v="2434" actId="26606"/>
          <ac:graphicFrameMkLst>
            <pc:docMk/>
            <pc:sldMk cId="3190891269" sldId="262"/>
            <ac:graphicFrameMk id="15" creationId="{2B3D9780-5D3E-A27A-13CC-95A9F033DE9C}"/>
          </ac:graphicFrameMkLst>
        </pc:graphicFrameChg>
      </pc:sldChg>
      <pc:sldChg chg="addSp delSp modSp new mod setBg modClrScheme chgLayout">
        <pc:chgData name="LaShawn Gaines" userId="03383fcb83abc16f" providerId="LiveId" clId="{B06F8BB7-1A45-4148-9D75-EF6F720087F2}" dt="2024-09-10T15:29:19.312" v="2334" actId="26606"/>
        <pc:sldMkLst>
          <pc:docMk/>
          <pc:sldMk cId="138737934" sldId="263"/>
        </pc:sldMkLst>
        <pc:spChg chg="add mod">
          <ac:chgData name="LaShawn Gaines" userId="03383fcb83abc16f" providerId="LiveId" clId="{B06F8BB7-1A45-4148-9D75-EF6F720087F2}" dt="2024-09-10T15:29:19.312" v="2334" actId="26606"/>
          <ac:spMkLst>
            <pc:docMk/>
            <pc:sldMk cId="138737934" sldId="263"/>
            <ac:spMk id="2" creationId="{8B4603CB-66AE-834D-CD27-63B4E6CCD8F8}"/>
          </ac:spMkLst>
        </pc:spChg>
        <pc:spChg chg="add mod">
          <ac:chgData name="LaShawn Gaines" userId="03383fcb83abc16f" providerId="LiveId" clId="{B06F8BB7-1A45-4148-9D75-EF6F720087F2}" dt="2024-09-10T15:29:19.312" v="2334" actId="26606"/>
          <ac:spMkLst>
            <pc:docMk/>
            <pc:sldMk cId="138737934" sldId="263"/>
            <ac:spMk id="3" creationId="{A94FDF79-C2B8-EED0-816F-F078EFA7A498}"/>
          </ac:spMkLst>
        </pc:spChg>
        <pc:spChg chg="add del">
          <ac:chgData name="LaShawn Gaines" userId="03383fcb83abc16f" providerId="LiveId" clId="{B06F8BB7-1A45-4148-9D75-EF6F720087F2}" dt="2024-09-10T15:29:19.297" v="2333" actId="26606"/>
          <ac:spMkLst>
            <pc:docMk/>
            <pc:sldMk cId="138737934" sldId="263"/>
            <ac:spMk id="8" creationId="{FFD48BC7-DC40-47DE-87EE-9F4B6ECB9ABB}"/>
          </ac:spMkLst>
        </pc:spChg>
        <pc:spChg chg="add del">
          <ac:chgData name="LaShawn Gaines" userId="03383fcb83abc16f" providerId="LiveId" clId="{B06F8BB7-1A45-4148-9D75-EF6F720087F2}" dt="2024-09-10T15:29:19.297" v="2333" actId="26606"/>
          <ac:spMkLst>
            <pc:docMk/>
            <pc:sldMk cId="138737934" sldId="263"/>
            <ac:spMk id="10" creationId="{E502BBC7-2C76-46F3-BC24-5985BC13DB88}"/>
          </ac:spMkLst>
        </pc:spChg>
        <pc:spChg chg="add del">
          <ac:chgData name="LaShawn Gaines" userId="03383fcb83abc16f" providerId="LiveId" clId="{B06F8BB7-1A45-4148-9D75-EF6F720087F2}" dt="2024-09-10T15:29:19.297" v="2333" actId="26606"/>
          <ac:spMkLst>
            <pc:docMk/>
            <pc:sldMk cId="138737934" sldId="263"/>
            <ac:spMk id="12" creationId="{C7F28D52-2A5F-4D23-81AE-7CB8B591C7AF}"/>
          </ac:spMkLst>
        </pc:spChg>
        <pc:spChg chg="add del">
          <ac:chgData name="LaShawn Gaines" userId="03383fcb83abc16f" providerId="LiveId" clId="{B06F8BB7-1A45-4148-9D75-EF6F720087F2}" dt="2024-09-10T15:29:19.297" v="2333" actId="26606"/>
          <ac:spMkLst>
            <pc:docMk/>
            <pc:sldMk cId="138737934" sldId="263"/>
            <ac:spMk id="14" creationId="{3629484E-3792-4B3D-89AD-7C8A1ED0E0D4}"/>
          </ac:spMkLst>
        </pc:spChg>
        <pc:spChg chg="add">
          <ac:chgData name="LaShawn Gaines" userId="03383fcb83abc16f" providerId="LiveId" clId="{B06F8BB7-1A45-4148-9D75-EF6F720087F2}" dt="2024-09-10T15:29:19.312" v="2334" actId="26606"/>
          <ac:spMkLst>
            <pc:docMk/>
            <pc:sldMk cId="138737934" sldId="263"/>
            <ac:spMk id="18" creationId="{A3363022-C969-41E9-8EB2-E4C94908C1FA}"/>
          </ac:spMkLst>
        </pc:spChg>
        <pc:spChg chg="add">
          <ac:chgData name="LaShawn Gaines" userId="03383fcb83abc16f" providerId="LiveId" clId="{B06F8BB7-1A45-4148-9D75-EF6F720087F2}" dt="2024-09-10T15:29:19.312" v="2334" actId="26606"/>
          <ac:spMkLst>
            <pc:docMk/>
            <pc:sldMk cId="138737934" sldId="263"/>
            <ac:spMk id="19" creationId="{8D1AD6B3-BE88-4CEB-BA17-790657CC4729}"/>
          </ac:spMkLst>
        </pc:spChg>
        <pc:grpChg chg="add">
          <ac:chgData name="LaShawn Gaines" userId="03383fcb83abc16f" providerId="LiveId" clId="{B06F8BB7-1A45-4148-9D75-EF6F720087F2}" dt="2024-09-10T15:29:19.312" v="2334" actId="26606"/>
          <ac:grpSpMkLst>
            <pc:docMk/>
            <pc:sldMk cId="138737934" sldId="263"/>
            <ac:grpSpMk id="20" creationId="{89D1390B-7E13-4B4F-9CB2-391063412E54}"/>
          </ac:grpSpMkLst>
        </pc:grpChg>
        <pc:picChg chg="add">
          <ac:chgData name="LaShawn Gaines" userId="03383fcb83abc16f" providerId="LiveId" clId="{B06F8BB7-1A45-4148-9D75-EF6F720087F2}" dt="2024-09-10T15:29:19.312" v="2334" actId="26606"/>
          <ac:picMkLst>
            <pc:docMk/>
            <pc:sldMk cId="138737934" sldId="263"/>
            <ac:picMk id="7" creationId="{478A714F-4F5F-2A15-8780-B8621AE36520}"/>
          </ac:picMkLst>
        </pc:picChg>
      </pc:sldChg>
      <pc:sldChg chg="addSp delSp modSp new mod setBg">
        <pc:chgData name="LaShawn Gaines" userId="03383fcb83abc16f" providerId="LiveId" clId="{B06F8BB7-1A45-4148-9D75-EF6F720087F2}" dt="2024-09-10T19:52:33.294" v="2924" actId="20577"/>
        <pc:sldMkLst>
          <pc:docMk/>
          <pc:sldMk cId="2362584156" sldId="264"/>
        </pc:sldMkLst>
        <pc:spChg chg="mod">
          <ac:chgData name="LaShawn Gaines" userId="03383fcb83abc16f" providerId="LiveId" clId="{B06F8BB7-1A45-4148-9D75-EF6F720087F2}" dt="2024-09-10T19:50:47.004" v="2875" actId="26606"/>
          <ac:spMkLst>
            <pc:docMk/>
            <pc:sldMk cId="2362584156" sldId="264"/>
            <ac:spMk id="2" creationId="{01FFFAFA-B1F1-9012-D2A4-18ADB1574F38}"/>
          </ac:spMkLst>
        </pc:spChg>
        <pc:spChg chg="del mod">
          <ac:chgData name="LaShawn Gaines" userId="03383fcb83abc16f" providerId="LiveId" clId="{B06F8BB7-1A45-4148-9D75-EF6F720087F2}" dt="2024-09-10T19:45:36.806" v="2872"/>
          <ac:spMkLst>
            <pc:docMk/>
            <pc:sldMk cId="2362584156" sldId="264"/>
            <ac:spMk id="3" creationId="{59D5E7DE-B992-2D3C-A70A-1C472599D31B}"/>
          </ac:spMkLst>
        </pc:spChg>
        <pc:spChg chg="mod">
          <ac:chgData name="LaShawn Gaines" userId="03383fcb83abc16f" providerId="LiveId" clId="{B06F8BB7-1A45-4148-9D75-EF6F720087F2}" dt="2024-09-10T19:52:33.294" v="2924" actId="20577"/>
          <ac:spMkLst>
            <pc:docMk/>
            <pc:sldMk cId="2362584156" sldId="264"/>
            <ac:spMk id="4" creationId="{7C204086-6758-3C8F-B488-C6F1ED91BBBA}"/>
          </ac:spMkLst>
        </pc:spChg>
        <pc:spChg chg="add">
          <ac:chgData name="LaShawn Gaines" userId="03383fcb83abc16f" providerId="LiveId" clId="{B06F8BB7-1A45-4148-9D75-EF6F720087F2}" dt="2024-09-10T19:50:47.004" v="2875" actId="26606"/>
          <ac:spMkLst>
            <pc:docMk/>
            <pc:sldMk cId="2362584156" sldId="264"/>
            <ac:spMk id="11" creationId="{73C994B4-9721-4148-9EEC-6793CECDE8DD}"/>
          </ac:spMkLst>
        </pc:spChg>
        <pc:spChg chg="add">
          <ac:chgData name="LaShawn Gaines" userId="03383fcb83abc16f" providerId="LiveId" clId="{B06F8BB7-1A45-4148-9D75-EF6F720087F2}" dt="2024-09-10T19:50:47.004" v="2875" actId="26606"/>
          <ac:spMkLst>
            <pc:docMk/>
            <pc:sldMk cId="2362584156" sldId="264"/>
            <ac:spMk id="13" creationId="{F9D95E49-763A-4886-B038-82F734740554}"/>
          </ac:spMkLst>
        </pc:spChg>
        <pc:spChg chg="add">
          <ac:chgData name="LaShawn Gaines" userId="03383fcb83abc16f" providerId="LiveId" clId="{B06F8BB7-1A45-4148-9D75-EF6F720087F2}" dt="2024-09-10T19:50:47.004" v="2875" actId="26606"/>
          <ac:spMkLst>
            <pc:docMk/>
            <pc:sldMk cId="2362584156" sldId="264"/>
            <ac:spMk id="15" creationId="{05AD3998-CF72-48F6-90B8-F03F9C98A828}"/>
          </ac:spMkLst>
        </pc:spChg>
        <pc:spChg chg="add">
          <ac:chgData name="LaShawn Gaines" userId="03383fcb83abc16f" providerId="LiveId" clId="{B06F8BB7-1A45-4148-9D75-EF6F720087F2}" dt="2024-09-10T19:50:47.004" v="2875" actId="26606"/>
          <ac:spMkLst>
            <pc:docMk/>
            <pc:sldMk cId="2362584156" sldId="264"/>
            <ac:spMk id="21" creationId="{12B7D5BF-766A-4865-A35F-7AF824483681}"/>
          </ac:spMkLst>
        </pc:spChg>
        <pc:picChg chg="add mod ord modCrop">
          <ac:chgData name="LaShawn Gaines" userId="03383fcb83abc16f" providerId="LiveId" clId="{B06F8BB7-1A45-4148-9D75-EF6F720087F2}" dt="2024-09-10T19:51:50.660" v="2880" actId="1076"/>
          <ac:picMkLst>
            <pc:docMk/>
            <pc:sldMk cId="2362584156" sldId="264"/>
            <ac:picMk id="6" creationId="{A48EF19B-9424-E392-0638-9AD18E02C929}"/>
          </ac:picMkLst>
        </pc:picChg>
        <pc:cxnChg chg="add">
          <ac:chgData name="LaShawn Gaines" userId="03383fcb83abc16f" providerId="LiveId" clId="{B06F8BB7-1A45-4148-9D75-EF6F720087F2}" dt="2024-09-10T19:50:47.004" v="2875" actId="26606"/>
          <ac:cxnSpMkLst>
            <pc:docMk/>
            <pc:sldMk cId="2362584156" sldId="264"/>
            <ac:cxnSpMk id="17" creationId="{F085D7B9-E066-4923-8CB7-294BF306296A}"/>
          </ac:cxnSpMkLst>
        </pc:cxnChg>
        <pc:cxnChg chg="add">
          <ac:chgData name="LaShawn Gaines" userId="03383fcb83abc16f" providerId="LiveId" clId="{B06F8BB7-1A45-4148-9D75-EF6F720087F2}" dt="2024-09-10T19:50:47.004" v="2875" actId="26606"/>
          <ac:cxnSpMkLst>
            <pc:docMk/>
            <pc:sldMk cId="2362584156" sldId="264"/>
            <ac:cxnSpMk id="19" creationId="{25443840-A796-4C43-8DC1-1B738EFEC522}"/>
          </ac:cxnSpMkLst>
        </pc:cxnChg>
      </pc:sldChg>
      <pc:sldChg chg="addSp delSp modSp new mod setBg modClrScheme chgLayout">
        <pc:chgData name="LaShawn Gaines" userId="03383fcb83abc16f" providerId="LiveId" clId="{B06F8BB7-1A45-4148-9D75-EF6F720087F2}" dt="2024-09-10T20:28:50.526" v="4350" actId="14100"/>
        <pc:sldMkLst>
          <pc:docMk/>
          <pc:sldMk cId="1559925367" sldId="265"/>
        </pc:sldMkLst>
        <pc:spChg chg="del mod ord">
          <ac:chgData name="LaShawn Gaines" userId="03383fcb83abc16f" providerId="LiveId" clId="{B06F8BB7-1A45-4148-9D75-EF6F720087F2}" dt="2024-09-10T19:57:54.119" v="2926" actId="700"/>
          <ac:spMkLst>
            <pc:docMk/>
            <pc:sldMk cId="1559925367" sldId="265"/>
            <ac:spMk id="2" creationId="{BDBDBDCA-9590-0819-837D-7835CC58AB48}"/>
          </ac:spMkLst>
        </pc:spChg>
        <pc:spChg chg="del mod ord">
          <ac:chgData name="LaShawn Gaines" userId="03383fcb83abc16f" providerId="LiveId" clId="{B06F8BB7-1A45-4148-9D75-EF6F720087F2}" dt="2024-09-10T19:57:54.119" v="2926" actId="700"/>
          <ac:spMkLst>
            <pc:docMk/>
            <pc:sldMk cId="1559925367" sldId="265"/>
            <ac:spMk id="3" creationId="{367436F0-6F0A-B061-30C0-5F94C0D4BA5B}"/>
          </ac:spMkLst>
        </pc:spChg>
        <pc:spChg chg="del mod ord">
          <ac:chgData name="LaShawn Gaines" userId="03383fcb83abc16f" providerId="LiveId" clId="{B06F8BB7-1A45-4148-9D75-EF6F720087F2}" dt="2024-09-10T19:57:54.119" v="2926" actId="700"/>
          <ac:spMkLst>
            <pc:docMk/>
            <pc:sldMk cId="1559925367" sldId="265"/>
            <ac:spMk id="4" creationId="{E5EC488D-3158-A0A2-4EC7-DFB5368168C4}"/>
          </ac:spMkLst>
        </pc:spChg>
        <pc:spChg chg="add mod ord">
          <ac:chgData name="LaShawn Gaines" userId="03383fcb83abc16f" providerId="LiveId" clId="{B06F8BB7-1A45-4148-9D75-EF6F720087F2}" dt="2024-09-10T20:06:02.814" v="3220" actId="26606"/>
          <ac:spMkLst>
            <pc:docMk/>
            <pc:sldMk cId="1559925367" sldId="265"/>
            <ac:spMk id="5" creationId="{F0A3FCAB-BBA8-9BAE-B256-02983C556642}"/>
          </ac:spMkLst>
        </pc:spChg>
        <pc:spChg chg="add del mod ord">
          <ac:chgData name="LaShawn Gaines" userId="03383fcb83abc16f" providerId="LiveId" clId="{B06F8BB7-1A45-4148-9D75-EF6F720087F2}" dt="2024-09-10T20:00:46.548" v="3015" actId="700"/>
          <ac:spMkLst>
            <pc:docMk/>
            <pc:sldMk cId="1559925367" sldId="265"/>
            <ac:spMk id="6" creationId="{C67890FA-5186-AAF8-6264-CD742155BAB8}"/>
          </ac:spMkLst>
        </pc:spChg>
        <pc:spChg chg="add del mod ord">
          <ac:chgData name="LaShawn Gaines" userId="03383fcb83abc16f" providerId="LiveId" clId="{B06F8BB7-1A45-4148-9D75-EF6F720087F2}" dt="2024-09-10T19:59:31.762" v="3009"/>
          <ac:spMkLst>
            <pc:docMk/>
            <pc:sldMk cId="1559925367" sldId="265"/>
            <ac:spMk id="7" creationId="{FD3887C3-DB56-1BE1-C617-0923F2FB1505}"/>
          </ac:spMkLst>
        </pc:spChg>
        <pc:spChg chg="add del mod ord">
          <ac:chgData name="LaShawn Gaines" userId="03383fcb83abc16f" providerId="LiveId" clId="{B06F8BB7-1A45-4148-9D75-EF6F720087F2}" dt="2024-09-10T20:00:46.548" v="3015" actId="700"/>
          <ac:spMkLst>
            <pc:docMk/>
            <pc:sldMk cId="1559925367" sldId="265"/>
            <ac:spMk id="8" creationId="{F2617477-A935-6BEC-DA14-1EAB7DE28874}"/>
          </ac:spMkLst>
        </pc:spChg>
        <pc:spChg chg="add del mod ord">
          <ac:chgData name="LaShawn Gaines" userId="03383fcb83abc16f" providerId="LiveId" clId="{B06F8BB7-1A45-4148-9D75-EF6F720087F2}" dt="2024-09-10T19:59:38.820" v="3012"/>
          <ac:spMkLst>
            <pc:docMk/>
            <pc:sldMk cId="1559925367" sldId="265"/>
            <ac:spMk id="9" creationId="{3F5C1F4E-4B78-29A1-83B2-15FA88D00930}"/>
          </ac:spMkLst>
        </pc:spChg>
        <pc:spChg chg="add mod">
          <ac:chgData name="LaShawn Gaines" userId="03383fcb83abc16f" providerId="LiveId" clId="{B06F8BB7-1A45-4148-9D75-EF6F720087F2}" dt="2024-09-10T20:06:02.814" v="3220" actId="26606"/>
          <ac:spMkLst>
            <pc:docMk/>
            <pc:sldMk cId="1559925367" sldId="265"/>
            <ac:spMk id="17" creationId="{3A18D21F-7156-FA66-A0F4-D1F0C8FE4CF2}"/>
          </ac:spMkLst>
        </pc:spChg>
        <pc:spChg chg="add del">
          <ac:chgData name="LaShawn Gaines" userId="03383fcb83abc16f" providerId="LiveId" clId="{B06F8BB7-1A45-4148-9D75-EF6F720087F2}" dt="2024-09-10T20:06:02.814" v="3220" actId="26606"/>
          <ac:spMkLst>
            <pc:docMk/>
            <pc:sldMk cId="1559925367" sldId="265"/>
            <ac:spMk id="20" creationId="{0D7B6173-1D58-48E2-83CF-37350F315F75}"/>
          </ac:spMkLst>
        </pc:spChg>
        <pc:spChg chg="add del">
          <ac:chgData name="LaShawn Gaines" userId="03383fcb83abc16f" providerId="LiveId" clId="{B06F8BB7-1A45-4148-9D75-EF6F720087F2}" dt="2024-09-10T20:06:02.814" v="3220" actId="26606"/>
          <ac:spMkLst>
            <pc:docMk/>
            <pc:sldMk cId="1559925367" sldId="265"/>
            <ac:spMk id="22" creationId="{35D813D1-BA6B-40B4-A101-04BB89445561}"/>
          </ac:spMkLst>
        </pc:spChg>
        <pc:spChg chg="add del">
          <ac:chgData name="LaShawn Gaines" userId="03383fcb83abc16f" providerId="LiveId" clId="{B06F8BB7-1A45-4148-9D75-EF6F720087F2}" dt="2024-09-10T20:06:02.814" v="3220" actId="26606"/>
          <ac:spMkLst>
            <pc:docMk/>
            <pc:sldMk cId="1559925367" sldId="265"/>
            <ac:spMk id="26" creationId="{21BDEC81-16A7-4451-B893-C15000083B77}"/>
          </ac:spMkLst>
        </pc:spChg>
        <pc:spChg chg="add del">
          <ac:chgData name="LaShawn Gaines" userId="03383fcb83abc16f" providerId="LiveId" clId="{B06F8BB7-1A45-4148-9D75-EF6F720087F2}" dt="2024-09-10T20:06:02.814" v="3220" actId="26606"/>
          <ac:spMkLst>
            <pc:docMk/>
            <pc:sldMk cId="1559925367" sldId="265"/>
            <ac:spMk id="28" creationId="{AEA3DFA5-2D7B-4989-8ED7-8321EC114CF1}"/>
          </ac:spMkLst>
        </pc:spChg>
        <pc:spChg chg="add">
          <ac:chgData name="LaShawn Gaines" userId="03383fcb83abc16f" providerId="LiveId" clId="{B06F8BB7-1A45-4148-9D75-EF6F720087F2}" dt="2024-09-10T20:06:02.814" v="3220" actId="26606"/>
          <ac:spMkLst>
            <pc:docMk/>
            <pc:sldMk cId="1559925367" sldId="265"/>
            <ac:spMk id="33" creationId="{CEF6118E-44FB-4509-B4D9-129052E4C6EE}"/>
          </ac:spMkLst>
        </pc:spChg>
        <pc:picChg chg="add mod ord modCrop">
          <ac:chgData name="LaShawn Gaines" userId="03383fcb83abc16f" providerId="LiveId" clId="{B06F8BB7-1A45-4148-9D75-EF6F720087F2}" dt="2024-09-10T20:28:35.887" v="4347" actId="14100"/>
          <ac:picMkLst>
            <pc:docMk/>
            <pc:sldMk cId="1559925367" sldId="265"/>
            <ac:picMk id="11" creationId="{82BEB7FB-3998-94EE-039D-C6CAFAF6B1AE}"/>
          </ac:picMkLst>
        </pc:picChg>
        <pc:picChg chg="add mod ord modCrop">
          <ac:chgData name="LaShawn Gaines" userId="03383fcb83abc16f" providerId="LiveId" clId="{B06F8BB7-1A45-4148-9D75-EF6F720087F2}" dt="2024-09-10T20:28:50.526" v="4350" actId="14100"/>
          <ac:picMkLst>
            <pc:docMk/>
            <pc:sldMk cId="1559925367" sldId="265"/>
            <ac:picMk id="13" creationId="{6BB51992-722D-3D14-A407-0A0B5BDA5B5B}"/>
          </ac:picMkLst>
        </pc:picChg>
        <pc:picChg chg="add del">
          <ac:chgData name="LaShawn Gaines" userId="03383fcb83abc16f" providerId="LiveId" clId="{B06F8BB7-1A45-4148-9D75-EF6F720087F2}" dt="2024-09-10T20:06:02.814" v="3220" actId="26606"/>
          <ac:picMkLst>
            <pc:docMk/>
            <pc:sldMk cId="1559925367" sldId="265"/>
            <ac:picMk id="24" creationId="{B0DAC8FB-A162-44E3-A606-C855A03A5B09}"/>
          </ac:picMkLst>
        </pc:picChg>
      </pc:sldChg>
      <pc:sldChg chg="addSp delSp modSp new mod">
        <pc:chgData name="LaShawn Gaines" userId="03383fcb83abc16f" providerId="LiveId" clId="{B06F8BB7-1A45-4148-9D75-EF6F720087F2}" dt="2024-09-10T20:10:17.917" v="3357" actId="962"/>
        <pc:sldMkLst>
          <pc:docMk/>
          <pc:sldMk cId="886249184" sldId="266"/>
        </pc:sldMkLst>
        <pc:spChg chg="mod">
          <ac:chgData name="LaShawn Gaines" userId="03383fcb83abc16f" providerId="LiveId" clId="{B06F8BB7-1A45-4148-9D75-EF6F720087F2}" dt="2024-09-10T20:09:43.601" v="3350" actId="20577"/>
          <ac:spMkLst>
            <pc:docMk/>
            <pc:sldMk cId="886249184" sldId="266"/>
            <ac:spMk id="2" creationId="{46D34D44-94A0-F483-A69A-486E973EA0D9}"/>
          </ac:spMkLst>
        </pc:spChg>
        <pc:spChg chg="del">
          <ac:chgData name="LaShawn Gaines" userId="03383fcb83abc16f" providerId="LiveId" clId="{B06F8BB7-1A45-4148-9D75-EF6F720087F2}" dt="2024-09-10T20:10:05.106" v="3351"/>
          <ac:spMkLst>
            <pc:docMk/>
            <pc:sldMk cId="886249184" sldId="266"/>
            <ac:spMk id="3" creationId="{135B79DA-52A9-B826-7625-FCBDEC1B1E3E}"/>
          </ac:spMkLst>
        </pc:spChg>
        <pc:picChg chg="add mod">
          <ac:chgData name="LaShawn Gaines" userId="03383fcb83abc16f" providerId="LiveId" clId="{B06F8BB7-1A45-4148-9D75-EF6F720087F2}" dt="2024-09-10T20:10:17.917" v="3357" actId="962"/>
          <ac:picMkLst>
            <pc:docMk/>
            <pc:sldMk cId="886249184" sldId="266"/>
            <ac:picMk id="5" creationId="{92F801DB-DA8D-4EDF-4D44-D9C25DC0F3BD}"/>
          </ac:picMkLst>
        </pc:picChg>
      </pc:sldChg>
      <pc:sldChg chg="addSp delSp modSp new mod setBg">
        <pc:chgData name="LaShawn Gaines" userId="03383fcb83abc16f" providerId="LiveId" clId="{B06F8BB7-1A45-4148-9D75-EF6F720087F2}" dt="2024-09-10T20:16:02.078" v="3620" actId="20577"/>
        <pc:sldMkLst>
          <pc:docMk/>
          <pc:sldMk cId="1758071552" sldId="267"/>
        </pc:sldMkLst>
        <pc:spChg chg="mod">
          <ac:chgData name="LaShawn Gaines" userId="03383fcb83abc16f" providerId="LiveId" clId="{B06F8BB7-1A45-4148-9D75-EF6F720087F2}" dt="2024-09-10T20:14:32.411" v="3440" actId="26606"/>
          <ac:spMkLst>
            <pc:docMk/>
            <pc:sldMk cId="1758071552" sldId="267"/>
            <ac:spMk id="2" creationId="{09A2C099-BEC3-F23B-6BA6-25478EF9624F}"/>
          </ac:spMkLst>
        </pc:spChg>
        <pc:spChg chg="del">
          <ac:chgData name="LaShawn Gaines" userId="03383fcb83abc16f" providerId="LiveId" clId="{B06F8BB7-1A45-4148-9D75-EF6F720087F2}" dt="2024-09-10T20:12:33.596" v="3437"/>
          <ac:spMkLst>
            <pc:docMk/>
            <pc:sldMk cId="1758071552" sldId="267"/>
            <ac:spMk id="3" creationId="{59187294-D584-C941-2FD1-412088C8495F}"/>
          </ac:spMkLst>
        </pc:spChg>
        <pc:spChg chg="add mod">
          <ac:chgData name="LaShawn Gaines" userId="03383fcb83abc16f" providerId="LiveId" clId="{B06F8BB7-1A45-4148-9D75-EF6F720087F2}" dt="2024-09-10T20:16:02.078" v="3620" actId="20577"/>
          <ac:spMkLst>
            <pc:docMk/>
            <pc:sldMk cId="1758071552" sldId="267"/>
            <ac:spMk id="9" creationId="{A9620946-52DD-3398-CDEC-E1A18BC26FE1}"/>
          </ac:spMkLst>
        </pc:spChg>
        <pc:spChg chg="add">
          <ac:chgData name="LaShawn Gaines" userId="03383fcb83abc16f" providerId="LiveId" clId="{B06F8BB7-1A45-4148-9D75-EF6F720087F2}" dt="2024-09-10T20:14:32.411" v="3440" actId="26606"/>
          <ac:spMkLst>
            <pc:docMk/>
            <pc:sldMk cId="1758071552" sldId="267"/>
            <ac:spMk id="12" creationId="{73C994B4-9721-4148-9EEC-6793CECDE8DD}"/>
          </ac:spMkLst>
        </pc:spChg>
        <pc:spChg chg="add">
          <ac:chgData name="LaShawn Gaines" userId="03383fcb83abc16f" providerId="LiveId" clId="{B06F8BB7-1A45-4148-9D75-EF6F720087F2}" dt="2024-09-10T20:14:32.411" v="3440" actId="26606"/>
          <ac:spMkLst>
            <pc:docMk/>
            <pc:sldMk cId="1758071552" sldId="267"/>
            <ac:spMk id="14" creationId="{F9D95E49-763A-4886-B038-82F734740554}"/>
          </ac:spMkLst>
        </pc:spChg>
        <pc:spChg chg="add">
          <ac:chgData name="LaShawn Gaines" userId="03383fcb83abc16f" providerId="LiveId" clId="{B06F8BB7-1A45-4148-9D75-EF6F720087F2}" dt="2024-09-10T20:14:32.411" v="3440" actId="26606"/>
          <ac:spMkLst>
            <pc:docMk/>
            <pc:sldMk cId="1758071552" sldId="267"/>
            <ac:spMk id="16" creationId="{99B60357-232D-4489-8786-BF4E4F74BA76}"/>
          </ac:spMkLst>
        </pc:spChg>
        <pc:spChg chg="add">
          <ac:chgData name="LaShawn Gaines" userId="03383fcb83abc16f" providerId="LiveId" clId="{B06F8BB7-1A45-4148-9D75-EF6F720087F2}" dt="2024-09-10T20:14:32.411" v="3440" actId="26606"/>
          <ac:spMkLst>
            <pc:docMk/>
            <pc:sldMk cId="1758071552" sldId="267"/>
            <ac:spMk id="18" creationId="{0E3CA3A8-990F-49CF-A192-593D3FF485E4}"/>
          </ac:spMkLst>
        </pc:spChg>
        <pc:picChg chg="add mod">
          <ac:chgData name="LaShawn Gaines" userId="03383fcb83abc16f" providerId="LiveId" clId="{B06F8BB7-1A45-4148-9D75-EF6F720087F2}" dt="2024-09-10T20:14:46.720" v="3441" actId="18653"/>
          <ac:picMkLst>
            <pc:docMk/>
            <pc:sldMk cId="1758071552" sldId="267"/>
            <ac:picMk id="5" creationId="{FE57EA2F-263C-F7E4-0B3A-BD0B4CA20BA0}"/>
          </ac:picMkLst>
        </pc:picChg>
        <pc:cxnChg chg="add">
          <ac:chgData name="LaShawn Gaines" userId="03383fcb83abc16f" providerId="LiveId" clId="{B06F8BB7-1A45-4148-9D75-EF6F720087F2}" dt="2024-09-10T20:14:32.411" v="3440" actId="26606"/>
          <ac:cxnSpMkLst>
            <pc:docMk/>
            <pc:sldMk cId="1758071552" sldId="267"/>
            <ac:cxnSpMk id="20" creationId="{F085D7B9-E066-4923-8CB7-294BF306296A}"/>
          </ac:cxnSpMkLst>
        </pc:cxnChg>
        <pc:cxnChg chg="add">
          <ac:chgData name="LaShawn Gaines" userId="03383fcb83abc16f" providerId="LiveId" clId="{B06F8BB7-1A45-4148-9D75-EF6F720087F2}" dt="2024-09-10T20:14:32.411" v="3440" actId="26606"/>
          <ac:cxnSpMkLst>
            <pc:docMk/>
            <pc:sldMk cId="1758071552" sldId="267"/>
            <ac:cxnSpMk id="22" creationId="{25443840-A796-4C43-8DC1-1B738EFEC522}"/>
          </ac:cxnSpMkLst>
        </pc:cxnChg>
      </pc:sldChg>
      <pc:sldChg chg="addSp modSp new mod ord setBg">
        <pc:chgData name="LaShawn Gaines" userId="03383fcb83abc16f" providerId="LiveId" clId="{B06F8BB7-1A45-4148-9D75-EF6F720087F2}" dt="2024-09-10T20:23:54.880" v="4318" actId="20577"/>
        <pc:sldMkLst>
          <pc:docMk/>
          <pc:sldMk cId="3530542825" sldId="268"/>
        </pc:sldMkLst>
        <pc:spChg chg="mod">
          <ac:chgData name="LaShawn Gaines" userId="03383fcb83abc16f" providerId="LiveId" clId="{B06F8BB7-1A45-4148-9D75-EF6F720087F2}" dt="2024-09-10T20:23:04.190" v="4238" actId="26606"/>
          <ac:spMkLst>
            <pc:docMk/>
            <pc:sldMk cId="3530542825" sldId="268"/>
            <ac:spMk id="2" creationId="{F47E8257-863E-9D22-B933-8B6FF59BA18B}"/>
          </ac:spMkLst>
        </pc:spChg>
        <pc:spChg chg="mod">
          <ac:chgData name="LaShawn Gaines" userId="03383fcb83abc16f" providerId="LiveId" clId="{B06F8BB7-1A45-4148-9D75-EF6F720087F2}" dt="2024-09-10T20:23:54.880" v="4318" actId="20577"/>
          <ac:spMkLst>
            <pc:docMk/>
            <pc:sldMk cId="3530542825" sldId="268"/>
            <ac:spMk id="3" creationId="{1F1C6BDA-54B5-151D-B3A0-85A6279AC8D2}"/>
          </ac:spMkLst>
        </pc:spChg>
        <pc:spChg chg="add">
          <ac:chgData name="LaShawn Gaines" userId="03383fcb83abc16f" providerId="LiveId" clId="{B06F8BB7-1A45-4148-9D75-EF6F720087F2}" dt="2024-09-10T20:23:04.190" v="4238" actId="26606"/>
          <ac:spMkLst>
            <pc:docMk/>
            <pc:sldMk cId="3530542825" sldId="268"/>
            <ac:spMk id="8" creationId="{87BF42CA-AD55-48B4-8949-C4DCA60A6AEE}"/>
          </ac:spMkLst>
        </pc:spChg>
        <pc:spChg chg="add">
          <ac:chgData name="LaShawn Gaines" userId="03383fcb83abc16f" providerId="LiveId" clId="{B06F8BB7-1A45-4148-9D75-EF6F720087F2}" dt="2024-09-10T20:23:04.190" v="4238" actId="26606"/>
          <ac:spMkLst>
            <pc:docMk/>
            <pc:sldMk cId="3530542825" sldId="268"/>
            <ac:spMk id="10" creationId="{66AE1D3D-3106-4CB2-AA7C-0C1642AC0F2E}"/>
          </ac:spMkLst>
        </pc:spChg>
        <pc:grpChg chg="add">
          <ac:chgData name="LaShawn Gaines" userId="03383fcb83abc16f" providerId="LiveId" clId="{B06F8BB7-1A45-4148-9D75-EF6F720087F2}" dt="2024-09-10T20:23:04.190" v="4238" actId="26606"/>
          <ac:grpSpMkLst>
            <pc:docMk/>
            <pc:sldMk cId="3530542825" sldId="268"/>
            <ac:grpSpMk id="12" creationId="{0A31B6AF-B711-4CDB-8C2B-16E963DDC4C5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hola.com/us/entertainment/20240731710268/medal-bonuses-at-the-2024-paris-olympics-how-much-countries-will-pay-their-victorious-athletes/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www.kaggle.com/datasets/piterfm/paris-2024-olympic-summer-games/data" TargetMode="External"/><Relationship Id="rId1" Type="http://schemas.openxmlformats.org/officeDocument/2006/relationships/hyperlink" Target="https://www.kaggle.com/datasets/josephcheng123456/olympic-historical-dataset-from-olympediaorg/data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www.kaggle.com/datasets/josephcheng123456/olympic-historical-dataset-from-olympediaorg/data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hyperlink" Target="https://www.kaggle.com/datasets/piterfm/paris-2024-olympic-summer-games/data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hyperlink" Target="https://www.hola.com/us/entertainment/20240731710268/medal-bonuses-at-the-2024-paris-olympics-how-much-countries-will-pay-their-victorious-athlete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3977C-A0DC-468C-A834-3017F334154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FF9A8-A7E9-4661-9773-0EC46D9677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Datasets leveraged</a:t>
          </a:r>
        </a:p>
      </dgm:t>
    </dgm:pt>
    <dgm:pt modelId="{E66577EE-EAE6-43EB-99C4-0DA1004BFCFD}" type="parTrans" cxnId="{9C9F3E98-97D2-439A-843A-2DE973755EBF}">
      <dgm:prSet/>
      <dgm:spPr/>
      <dgm:t>
        <a:bodyPr/>
        <a:lstStyle/>
        <a:p>
          <a:endParaRPr lang="en-US"/>
        </a:p>
      </dgm:t>
    </dgm:pt>
    <dgm:pt modelId="{3DD32119-F7C9-44F5-84F4-593D593726B8}" type="sibTrans" cxnId="{9C9F3E98-97D2-439A-843A-2DE973755EBF}">
      <dgm:prSet/>
      <dgm:spPr/>
      <dgm:t>
        <a:bodyPr/>
        <a:lstStyle/>
        <a:p>
          <a:endParaRPr lang="en-US"/>
        </a:p>
      </dgm:t>
    </dgm:pt>
    <dgm:pt modelId="{5BDC084C-E23E-45DA-B4F8-120ED02354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wrangling journey</a:t>
          </a:r>
        </a:p>
      </dgm:t>
    </dgm:pt>
    <dgm:pt modelId="{5ADDC72D-5F4E-4F5D-8143-06BA3AC5D53B}" type="parTrans" cxnId="{8690E02E-ACFC-4CC8-BDF2-A3838FEDEA5E}">
      <dgm:prSet/>
      <dgm:spPr/>
      <dgm:t>
        <a:bodyPr/>
        <a:lstStyle/>
        <a:p>
          <a:endParaRPr lang="en-US"/>
        </a:p>
      </dgm:t>
    </dgm:pt>
    <dgm:pt modelId="{67DE0C99-ADCB-4D99-AF0E-F654C7C17BD5}" type="sibTrans" cxnId="{8690E02E-ACFC-4CC8-BDF2-A3838FEDEA5E}">
      <dgm:prSet/>
      <dgm:spPr/>
      <dgm:t>
        <a:bodyPr/>
        <a:lstStyle/>
        <a:p>
          <a:endParaRPr lang="en-US"/>
        </a:p>
      </dgm:t>
    </dgm:pt>
    <dgm:pt modelId="{F0313AC9-6165-485D-9DDE-2C3F8B0E1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 and Insights</a:t>
          </a:r>
        </a:p>
      </dgm:t>
    </dgm:pt>
    <dgm:pt modelId="{3972074B-3A72-44AD-BB77-9A944BF775EF}" type="parTrans" cxnId="{28EF50FD-92BC-4149-B80D-31290B86B3D2}">
      <dgm:prSet/>
      <dgm:spPr/>
      <dgm:t>
        <a:bodyPr/>
        <a:lstStyle/>
        <a:p>
          <a:endParaRPr lang="en-US"/>
        </a:p>
      </dgm:t>
    </dgm:pt>
    <dgm:pt modelId="{0A761040-B498-413D-BD63-13278E04F7F7}" type="sibTrans" cxnId="{28EF50FD-92BC-4149-B80D-31290B86B3D2}">
      <dgm:prSet/>
      <dgm:spPr/>
      <dgm:t>
        <a:bodyPr/>
        <a:lstStyle/>
        <a:p>
          <a:endParaRPr lang="en-US"/>
        </a:p>
      </dgm:t>
    </dgm:pt>
    <dgm:pt modelId="{20ADC398-9FFA-49D0-B05E-AFCF8A48D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Conclusions</a:t>
          </a:r>
        </a:p>
      </dgm:t>
    </dgm:pt>
    <dgm:pt modelId="{B77CB05B-ED8F-40F0-A5FC-A389649C65D4}" type="parTrans" cxnId="{0F16EE2F-07CE-480E-B042-3C26F016BAE5}">
      <dgm:prSet/>
      <dgm:spPr/>
      <dgm:t>
        <a:bodyPr/>
        <a:lstStyle/>
        <a:p>
          <a:endParaRPr lang="en-US"/>
        </a:p>
      </dgm:t>
    </dgm:pt>
    <dgm:pt modelId="{2BA11FC5-88B9-4F37-B2C6-9E67D360CD59}" type="sibTrans" cxnId="{0F16EE2F-07CE-480E-B042-3C26F016BAE5}">
      <dgm:prSet/>
      <dgm:spPr/>
      <dgm:t>
        <a:bodyPr/>
        <a:lstStyle/>
        <a:p>
          <a:endParaRPr lang="en-US"/>
        </a:p>
      </dgm:t>
    </dgm:pt>
    <dgm:pt modelId="{7DBDB631-743F-40C9-AF9B-5E3CF6386799}" type="pres">
      <dgm:prSet presAssocID="{3D13977C-A0DC-468C-A834-3017F3341544}" presName="root" presStyleCnt="0">
        <dgm:presLayoutVars>
          <dgm:dir/>
          <dgm:resizeHandles val="exact"/>
        </dgm:presLayoutVars>
      </dgm:prSet>
      <dgm:spPr/>
    </dgm:pt>
    <dgm:pt modelId="{6089F945-F05C-4BD8-85C5-57ABA620F707}" type="pres">
      <dgm:prSet presAssocID="{9DFFF9A8-A7E9-4661-9773-0EC46D967725}" presName="compNode" presStyleCnt="0"/>
      <dgm:spPr/>
    </dgm:pt>
    <dgm:pt modelId="{7CD45A1A-3CDF-4110-B81A-B7F82D0F70FB}" type="pres">
      <dgm:prSet presAssocID="{9DFFF9A8-A7E9-4661-9773-0EC46D9677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DBE7CF-8087-4A20-B8EC-2820A8C3B6F5}" type="pres">
      <dgm:prSet presAssocID="{9DFFF9A8-A7E9-4661-9773-0EC46D967725}" presName="spaceRect" presStyleCnt="0"/>
      <dgm:spPr/>
    </dgm:pt>
    <dgm:pt modelId="{8FD6C681-B405-4CAC-83D2-D1E641FB8516}" type="pres">
      <dgm:prSet presAssocID="{9DFFF9A8-A7E9-4661-9773-0EC46D967725}" presName="textRect" presStyleLbl="revTx" presStyleIdx="0" presStyleCnt="4">
        <dgm:presLayoutVars>
          <dgm:chMax val="1"/>
          <dgm:chPref val="1"/>
        </dgm:presLayoutVars>
      </dgm:prSet>
      <dgm:spPr/>
    </dgm:pt>
    <dgm:pt modelId="{20AEB365-417A-48F0-AA98-5210E1379C7B}" type="pres">
      <dgm:prSet presAssocID="{3DD32119-F7C9-44F5-84F4-593D593726B8}" presName="sibTrans" presStyleCnt="0"/>
      <dgm:spPr/>
    </dgm:pt>
    <dgm:pt modelId="{D8808125-EAC9-450A-92C5-631D59100240}" type="pres">
      <dgm:prSet presAssocID="{5BDC084C-E23E-45DA-B4F8-120ED0235495}" presName="compNode" presStyleCnt="0"/>
      <dgm:spPr/>
    </dgm:pt>
    <dgm:pt modelId="{8E84F794-F599-4F90-AC43-958078067BD2}" type="pres">
      <dgm:prSet presAssocID="{5BDC084C-E23E-45DA-B4F8-120ED02354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D65C4F-C051-4397-ACB1-6155851CE58C}" type="pres">
      <dgm:prSet presAssocID="{5BDC084C-E23E-45DA-B4F8-120ED0235495}" presName="spaceRect" presStyleCnt="0"/>
      <dgm:spPr/>
    </dgm:pt>
    <dgm:pt modelId="{676E89EA-18C7-4D63-9899-AC8BC9D82F29}" type="pres">
      <dgm:prSet presAssocID="{5BDC084C-E23E-45DA-B4F8-120ED0235495}" presName="textRect" presStyleLbl="revTx" presStyleIdx="1" presStyleCnt="4">
        <dgm:presLayoutVars>
          <dgm:chMax val="1"/>
          <dgm:chPref val="1"/>
        </dgm:presLayoutVars>
      </dgm:prSet>
      <dgm:spPr/>
    </dgm:pt>
    <dgm:pt modelId="{F752A314-732B-4A89-AF5F-93D784591CEE}" type="pres">
      <dgm:prSet presAssocID="{67DE0C99-ADCB-4D99-AF0E-F654C7C17BD5}" presName="sibTrans" presStyleCnt="0"/>
      <dgm:spPr/>
    </dgm:pt>
    <dgm:pt modelId="{940EA551-FFDD-4D68-8C51-E2834332AD6E}" type="pres">
      <dgm:prSet presAssocID="{F0313AC9-6165-485D-9DDE-2C3F8B0E1537}" presName="compNode" presStyleCnt="0"/>
      <dgm:spPr/>
    </dgm:pt>
    <dgm:pt modelId="{229DD703-81BB-43A5-94F9-F4DB2F57C9D8}" type="pres">
      <dgm:prSet presAssocID="{F0313AC9-6165-485D-9DDE-2C3F8B0E15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7A9E1EA-F6B9-4EF0-9145-A3663FA8EF7C}" type="pres">
      <dgm:prSet presAssocID="{F0313AC9-6165-485D-9DDE-2C3F8B0E1537}" presName="spaceRect" presStyleCnt="0"/>
      <dgm:spPr/>
    </dgm:pt>
    <dgm:pt modelId="{BD702BBD-5BB9-4C14-B361-4A534450111C}" type="pres">
      <dgm:prSet presAssocID="{F0313AC9-6165-485D-9DDE-2C3F8B0E1537}" presName="textRect" presStyleLbl="revTx" presStyleIdx="2" presStyleCnt="4">
        <dgm:presLayoutVars>
          <dgm:chMax val="1"/>
          <dgm:chPref val="1"/>
        </dgm:presLayoutVars>
      </dgm:prSet>
      <dgm:spPr/>
    </dgm:pt>
    <dgm:pt modelId="{43676C85-D9AE-408B-AB25-0F90C77D8E0F}" type="pres">
      <dgm:prSet presAssocID="{0A761040-B498-413D-BD63-13278E04F7F7}" presName="sibTrans" presStyleCnt="0"/>
      <dgm:spPr/>
    </dgm:pt>
    <dgm:pt modelId="{BE765E2D-3E5F-4D8B-B55B-6C76E98121CC}" type="pres">
      <dgm:prSet presAssocID="{20ADC398-9FFA-49D0-B05E-AFCF8A48D268}" presName="compNode" presStyleCnt="0"/>
      <dgm:spPr/>
    </dgm:pt>
    <dgm:pt modelId="{BCEEEFA0-434C-4ED4-B37B-1E3B8EB770AC}" type="pres">
      <dgm:prSet presAssocID="{20ADC398-9FFA-49D0-B05E-AFCF8A48D2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CEBACD-EB63-4B2F-9D1F-80441F6673D8}" type="pres">
      <dgm:prSet presAssocID="{20ADC398-9FFA-49D0-B05E-AFCF8A48D268}" presName="spaceRect" presStyleCnt="0"/>
      <dgm:spPr/>
    </dgm:pt>
    <dgm:pt modelId="{E8820FBB-725C-4D3B-9829-19078B797696}" type="pres">
      <dgm:prSet presAssocID="{20ADC398-9FFA-49D0-B05E-AFCF8A48D2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89C925-DEF0-407B-9314-694E67085A43}" type="presOf" srcId="{5BDC084C-E23E-45DA-B4F8-120ED0235495}" destId="{676E89EA-18C7-4D63-9899-AC8BC9D82F29}" srcOrd="0" destOrd="0" presId="urn:microsoft.com/office/officeart/2018/2/layout/IconLabelList"/>
    <dgm:cxn modelId="{8690E02E-ACFC-4CC8-BDF2-A3838FEDEA5E}" srcId="{3D13977C-A0DC-468C-A834-3017F3341544}" destId="{5BDC084C-E23E-45DA-B4F8-120ED0235495}" srcOrd="1" destOrd="0" parTransId="{5ADDC72D-5F4E-4F5D-8143-06BA3AC5D53B}" sibTransId="{67DE0C99-ADCB-4D99-AF0E-F654C7C17BD5}"/>
    <dgm:cxn modelId="{0F16EE2F-07CE-480E-B042-3C26F016BAE5}" srcId="{3D13977C-A0DC-468C-A834-3017F3341544}" destId="{20ADC398-9FFA-49D0-B05E-AFCF8A48D268}" srcOrd="3" destOrd="0" parTransId="{B77CB05B-ED8F-40F0-A5FC-A389649C65D4}" sibTransId="{2BA11FC5-88B9-4F37-B2C6-9E67D360CD59}"/>
    <dgm:cxn modelId="{3AC5CF66-A6E8-404C-BF4F-B51FA532FB3E}" type="presOf" srcId="{20ADC398-9FFA-49D0-B05E-AFCF8A48D268}" destId="{E8820FBB-725C-4D3B-9829-19078B797696}" srcOrd="0" destOrd="0" presId="urn:microsoft.com/office/officeart/2018/2/layout/IconLabelList"/>
    <dgm:cxn modelId="{9C9F3E98-97D2-439A-843A-2DE973755EBF}" srcId="{3D13977C-A0DC-468C-A834-3017F3341544}" destId="{9DFFF9A8-A7E9-4661-9773-0EC46D967725}" srcOrd="0" destOrd="0" parTransId="{E66577EE-EAE6-43EB-99C4-0DA1004BFCFD}" sibTransId="{3DD32119-F7C9-44F5-84F4-593D593726B8}"/>
    <dgm:cxn modelId="{DDDB57B9-2121-4087-AF38-FC6FBB29A143}" type="presOf" srcId="{3D13977C-A0DC-468C-A834-3017F3341544}" destId="{7DBDB631-743F-40C9-AF9B-5E3CF6386799}" srcOrd="0" destOrd="0" presId="urn:microsoft.com/office/officeart/2018/2/layout/IconLabelList"/>
    <dgm:cxn modelId="{77C20FBF-6668-4A51-B9FD-CBC5189C187B}" type="presOf" srcId="{F0313AC9-6165-485D-9DDE-2C3F8B0E1537}" destId="{BD702BBD-5BB9-4C14-B361-4A534450111C}" srcOrd="0" destOrd="0" presId="urn:microsoft.com/office/officeart/2018/2/layout/IconLabelList"/>
    <dgm:cxn modelId="{E91B70E6-A62D-428F-B5B3-72FC8D6C22FA}" type="presOf" srcId="{9DFFF9A8-A7E9-4661-9773-0EC46D967725}" destId="{8FD6C681-B405-4CAC-83D2-D1E641FB8516}" srcOrd="0" destOrd="0" presId="urn:microsoft.com/office/officeart/2018/2/layout/IconLabelList"/>
    <dgm:cxn modelId="{28EF50FD-92BC-4149-B80D-31290B86B3D2}" srcId="{3D13977C-A0DC-468C-A834-3017F3341544}" destId="{F0313AC9-6165-485D-9DDE-2C3F8B0E1537}" srcOrd="2" destOrd="0" parTransId="{3972074B-3A72-44AD-BB77-9A944BF775EF}" sibTransId="{0A761040-B498-413D-BD63-13278E04F7F7}"/>
    <dgm:cxn modelId="{EBBAC7E9-506F-41C9-B71C-800C4F6C7342}" type="presParOf" srcId="{7DBDB631-743F-40C9-AF9B-5E3CF6386799}" destId="{6089F945-F05C-4BD8-85C5-57ABA620F707}" srcOrd="0" destOrd="0" presId="urn:microsoft.com/office/officeart/2018/2/layout/IconLabelList"/>
    <dgm:cxn modelId="{06AC0C4F-C36C-4D0A-BC10-07C2C86DAE60}" type="presParOf" srcId="{6089F945-F05C-4BD8-85C5-57ABA620F707}" destId="{7CD45A1A-3CDF-4110-B81A-B7F82D0F70FB}" srcOrd="0" destOrd="0" presId="urn:microsoft.com/office/officeart/2018/2/layout/IconLabelList"/>
    <dgm:cxn modelId="{57D4FD67-BE70-415D-BEB2-895C9605425A}" type="presParOf" srcId="{6089F945-F05C-4BD8-85C5-57ABA620F707}" destId="{57DBE7CF-8087-4A20-B8EC-2820A8C3B6F5}" srcOrd="1" destOrd="0" presId="urn:microsoft.com/office/officeart/2018/2/layout/IconLabelList"/>
    <dgm:cxn modelId="{DB68FF9D-3217-43FB-9A79-9938F338B515}" type="presParOf" srcId="{6089F945-F05C-4BD8-85C5-57ABA620F707}" destId="{8FD6C681-B405-4CAC-83D2-D1E641FB8516}" srcOrd="2" destOrd="0" presId="urn:microsoft.com/office/officeart/2018/2/layout/IconLabelList"/>
    <dgm:cxn modelId="{D8593926-0590-4F7E-B464-BE2978B485FC}" type="presParOf" srcId="{7DBDB631-743F-40C9-AF9B-5E3CF6386799}" destId="{20AEB365-417A-48F0-AA98-5210E1379C7B}" srcOrd="1" destOrd="0" presId="urn:microsoft.com/office/officeart/2018/2/layout/IconLabelList"/>
    <dgm:cxn modelId="{8469FA5E-64E7-42E4-9735-66AADE48408C}" type="presParOf" srcId="{7DBDB631-743F-40C9-AF9B-5E3CF6386799}" destId="{D8808125-EAC9-450A-92C5-631D59100240}" srcOrd="2" destOrd="0" presId="urn:microsoft.com/office/officeart/2018/2/layout/IconLabelList"/>
    <dgm:cxn modelId="{8B340FDF-9047-43F1-995B-49865C36D703}" type="presParOf" srcId="{D8808125-EAC9-450A-92C5-631D59100240}" destId="{8E84F794-F599-4F90-AC43-958078067BD2}" srcOrd="0" destOrd="0" presId="urn:microsoft.com/office/officeart/2018/2/layout/IconLabelList"/>
    <dgm:cxn modelId="{9550D067-6BDC-4C33-81C9-87AD5BA1AE6A}" type="presParOf" srcId="{D8808125-EAC9-450A-92C5-631D59100240}" destId="{F1D65C4F-C051-4397-ACB1-6155851CE58C}" srcOrd="1" destOrd="0" presId="urn:microsoft.com/office/officeart/2018/2/layout/IconLabelList"/>
    <dgm:cxn modelId="{AA090216-95F2-4860-91B4-68F9B1878B3B}" type="presParOf" srcId="{D8808125-EAC9-450A-92C5-631D59100240}" destId="{676E89EA-18C7-4D63-9899-AC8BC9D82F29}" srcOrd="2" destOrd="0" presId="urn:microsoft.com/office/officeart/2018/2/layout/IconLabelList"/>
    <dgm:cxn modelId="{91C19545-C151-42C1-B8A9-F1DEBE1D3E8E}" type="presParOf" srcId="{7DBDB631-743F-40C9-AF9B-5E3CF6386799}" destId="{F752A314-732B-4A89-AF5F-93D784591CEE}" srcOrd="3" destOrd="0" presId="urn:microsoft.com/office/officeart/2018/2/layout/IconLabelList"/>
    <dgm:cxn modelId="{7934D150-103F-404B-92CA-4BF41688156C}" type="presParOf" srcId="{7DBDB631-743F-40C9-AF9B-5E3CF6386799}" destId="{940EA551-FFDD-4D68-8C51-E2834332AD6E}" srcOrd="4" destOrd="0" presId="urn:microsoft.com/office/officeart/2018/2/layout/IconLabelList"/>
    <dgm:cxn modelId="{A38625E5-A6C0-4261-8F80-80CAF8DF802B}" type="presParOf" srcId="{940EA551-FFDD-4D68-8C51-E2834332AD6E}" destId="{229DD703-81BB-43A5-94F9-F4DB2F57C9D8}" srcOrd="0" destOrd="0" presId="urn:microsoft.com/office/officeart/2018/2/layout/IconLabelList"/>
    <dgm:cxn modelId="{A923E6E8-B724-410C-BA8F-112611A100AD}" type="presParOf" srcId="{940EA551-FFDD-4D68-8C51-E2834332AD6E}" destId="{77A9E1EA-F6B9-4EF0-9145-A3663FA8EF7C}" srcOrd="1" destOrd="0" presId="urn:microsoft.com/office/officeart/2018/2/layout/IconLabelList"/>
    <dgm:cxn modelId="{B9058FC7-3551-45D4-AE46-359DA4E1E981}" type="presParOf" srcId="{940EA551-FFDD-4D68-8C51-E2834332AD6E}" destId="{BD702BBD-5BB9-4C14-B361-4A534450111C}" srcOrd="2" destOrd="0" presId="urn:microsoft.com/office/officeart/2018/2/layout/IconLabelList"/>
    <dgm:cxn modelId="{4FF341C1-B376-41D6-9673-304E807F4499}" type="presParOf" srcId="{7DBDB631-743F-40C9-AF9B-5E3CF6386799}" destId="{43676C85-D9AE-408B-AB25-0F90C77D8E0F}" srcOrd="5" destOrd="0" presId="urn:microsoft.com/office/officeart/2018/2/layout/IconLabelList"/>
    <dgm:cxn modelId="{AC230F21-DB46-456D-8735-8482EC811291}" type="presParOf" srcId="{7DBDB631-743F-40C9-AF9B-5E3CF6386799}" destId="{BE765E2D-3E5F-4D8B-B55B-6C76E98121CC}" srcOrd="6" destOrd="0" presId="urn:microsoft.com/office/officeart/2018/2/layout/IconLabelList"/>
    <dgm:cxn modelId="{F6DD8CB9-2A45-4947-9B93-019D64766592}" type="presParOf" srcId="{BE765E2D-3E5F-4D8B-B55B-6C76E98121CC}" destId="{BCEEEFA0-434C-4ED4-B37B-1E3B8EB770AC}" srcOrd="0" destOrd="0" presId="urn:microsoft.com/office/officeart/2018/2/layout/IconLabelList"/>
    <dgm:cxn modelId="{EFF80822-707B-4118-8FE7-86EA041DF5BD}" type="presParOf" srcId="{BE765E2D-3E5F-4D8B-B55B-6C76E98121CC}" destId="{51CEBACD-EB63-4B2F-9D1F-80441F6673D8}" srcOrd="1" destOrd="0" presId="urn:microsoft.com/office/officeart/2018/2/layout/IconLabelList"/>
    <dgm:cxn modelId="{DCA0F60A-566E-4887-86D6-E8173D5AA4FB}" type="presParOf" srcId="{BE765E2D-3E5F-4D8B-B55B-6C76E98121CC}" destId="{E8820FBB-725C-4D3B-9829-19078B7976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3A8EC-C274-4781-8AA3-C1CDADD35AB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5BFFD86-FFD9-492B-9ABB-EB0713FDA2BD}">
      <dgm:prSet/>
      <dgm:spPr/>
      <dgm:t>
        <a:bodyPr/>
        <a:lstStyle/>
        <a:p>
          <a:pPr>
            <a:defRPr b="1"/>
          </a:pPr>
          <a:r>
            <a:rPr lang="en-US"/>
            <a:t>For historical Olympic data from 1896 – 2020:</a:t>
          </a:r>
        </a:p>
      </dgm:t>
    </dgm:pt>
    <dgm:pt modelId="{5EC4C7CC-D8E0-4ABC-9C42-77590B552F16}" type="parTrans" cxnId="{21D1FB6A-AB93-45D8-B3C0-A963A6DDB4FA}">
      <dgm:prSet/>
      <dgm:spPr/>
      <dgm:t>
        <a:bodyPr/>
        <a:lstStyle/>
        <a:p>
          <a:endParaRPr lang="en-US"/>
        </a:p>
      </dgm:t>
    </dgm:pt>
    <dgm:pt modelId="{3BF57925-74AE-4729-9F97-0BDFB5CCF7FF}" type="sibTrans" cxnId="{21D1FB6A-AB93-45D8-B3C0-A963A6DDB4FA}">
      <dgm:prSet/>
      <dgm:spPr/>
      <dgm:t>
        <a:bodyPr/>
        <a:lstStyle/>
        <a:p>
          <a:endParaRPr lang="en-US"/>
        </a:p>
      </dgm:t>
    </dgm:pt>
    <dgm:pt modelId="{B0C7D4C7-D6A3-4920-ABF4-8521530E057A}">
      <dgm:prSet/>
      <dgm:spPr/>
      <dgm:t>
        <a:bodyPr/>
        <a:lstStyle/>
        <a:p>
          <a:r>
            <a:rPr lang="en-US"/>
            <a:t>Published by Joseph Cheng</a:t>
          </a:r>
        </a:p>
      </dgm:t>
    </dgm:pt>
    <dgm:pt modelId="{B88D3E37-A474-4DCC-98AD-34644DB9D2E6}" type="parTrans" cxnId="{40FD144C-355A-4D40-A9FB-33A228FC4909}">
      <dgm:prSet/>
      <dgm:spPr/>
      <dgm:t>
        <a:bodyPr/>
        <a:lstStyle/>
        <a:p>
          <a:endParaRPr lang="en-US"/>
        </a:p>
      </dgm:t>
    </dgm:pt>
    <dgm:pt modelId="{7BD0F46A-296D-429D-A338-63A809A377EB}" type="sibTrans" cxnId="{40FD144C-355A-4D40-A9FB-33A228FC4909}">
      <dgm:prSet/>
      <dgm:spPr/>
      <dgm:t>
        <a:bodyPr/>
        <a:lstStyle/>
        <a:p>
          <a:endParaRPr lang="en-US"/>
        </a:p>
      </dgm:t>
    </dgm:pt>
    <dgm:pt modelId="{4ACAEFFF-1D70-45FF-9DF4-36254BA7950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https://www.kaggle.com/datasets/josephcheng123456/olympic-historical-dataset-from-olympediaorg/data</a:t>
          </a:r>
          <a:endParaRPr lang="en-US"/>
        </a:p>
      </dgm:t>
    </dgm:pt>
    <dgm:pt modelId="{0B718E5D-7336-4904-8C39-3E2E516B812B}" type="parTrans" cxnId="{17407462-6B38-4005-823B-14C088AC83E4}">
      <dgm:prSet/>
      <dgm:spPr/>
      <dgm:t>
        <a:bodyPr/>
        <a:lstStyle/>
        <a:p>
          <a:endParaRPr lang="en-US"/>
        </a:p>
      </dgm:t>
    </dgm:pt>
    <dgm:pt modelId="{35A26C82-1344-44AC-9A84-9F2AF537DFB8}" type="sibTrans" cxnId="{17407462-6B38-4005-823B-14C088AC83E4}">
      <dgm:prSet/>
      <dgm:spPr/>
      <dgm:t>
        <a:bodyPr/>
        <a:lstStyle/>
        <a:p>
          <a:endParaRPr lang="en-US"/>
        </a:p>
      </dgm:t>
    </dgm:pt>
    <dgm:pt modelId="{899FDE4F-1B6A-4855-9554-FD5C01D244CA}">
      <dgm:prSet/>
      <dgm:spPr/>
      <dgm:t>
        <a:bodyPr/>
        <a:lstStyle/>
        <a:p>
          <a:pPr>
            <a:defRPr b="1"/>
          </a:pPr>
          <a:r>
            <a:rPr lang="en-US"/>
            <a:t>For 2024 Paris Summer Olympics  data:</a:t>
          </a:r>
        </a:p>
      </dgm:t>
    </dgm:pt>
    <dgm:pt modelId="{F2482EE3-9062-4B7B-BF66-8C369847B47A}" type="parTrans" cxnId="{8E38AF0F-CBCB-46CB-9FC7-64E7DD876C2D}">
      <dgm:prSet/>
      <dgm:spPr/>
      <dgm:t>
        <a:bodyPr/>
        <a:lstStyle/>
        <a:p>
          <a:endParaRPr lang="en-US"/>
        </a:p>
      </dgm:t>
    </dgm:pt>
    <dgm:pt modelId="{016572A5-BD73-4C1A-8971-8D5C15F5AFA4}" type="sibTrans" cxnId="{8E38AF0F-CBCB-46CB-9FC7-64E7DD876C2D}">
      <dgm:prSet/>
      <dgm:spPr/>
      <dgm:t>
        <a:bodyPr/>
        <a:lstStyle/>
        <a:p>
          <a:endParaRPr lang="en-US"/>
        </a:p>
      </dgm:t>
    </dgm:pt>
    <dgm:pt modelId="{99111628-A629-453F-AD4F-F0618C9EBB46}">
      <dgm:prSet/>
      <dgm:spPr/>
      <dgm:t>
        <a:bodyPr/>
        <a:lstStyle/>
        <a:p>
          <a:r>
            <a:rPr lang="en-US"/>
            <a:t>Published by Petro</a:t>
          </a:r>
        </a:p>
      </dgm:t>
    </dgm:pt>
    <dgm:pt modelId="{3B23A1A5-8BA9-43D1-AAB2-5457731AA7F6}" type="parTrans" cxnId="{F6852931-4721-4A35-829D-74662F5B99E2}">
      <dgm:prSet/>
      <dgm:spPr/>
      <dgm:t>
        <a:bodyPr/>
        <a:lstStyle/>
        <a:p>
          <a:endParaRPr lang="en-US"/>
        </a:p>
      </dgm:t>
    </dgm:pt>
    <dgm:pt modelId="{D02465C9-7731-490F-9AD4-F080C3F1B0DD}" type="sibTrans" cxnId="{F6852931-4721-4A35-829D-74662F5B99E2}">
      <dgm:prSet/>
      <dgm:spPr/>
      <dgm:t>
        <a:bodyPr/>
        <a:lstStyle/>
        <a:p>
          <a:endParaRPr lang="en-US"/>
        </a:p>
      </dgm:t>
    </dgm:pt>
    <dgm:pt modelId="{18BD3A65-A9F8-402C-9C72-C5BA28002AA6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https://www.kaggle.com/datasets/piterfm/paris-2024-olympic-summer-games/data</a:t>
          </a:r>
          <a:endParaRPr lang="en-US"/>
        </a:p>
      </dgm:t>
    </dgm:pt>
    <dgm:pt modelId="{4154264F-DA96-4D65-B7EB-4AADCC14DEB9}" type="parTrans" cxnId="{E11280B7-98A4-4B61-80DF-D02101F17618}">
      <dgm:prSet/>
      <dgm:spPr/>
      <dgm:t>
        <a:bodyPr/>
        <a:lstStyle/>
        <a:p>
          <a:endParaRPr lang="en-US"/>
        </a:p>
      </dgm:t>
    </dgm:pt>
    <dgm:pt modelId="{4FE3DF09-AB9F-414E-B201-4806736DCA6C}" type="sibTrans" cxnId="{E11280B7-98A4-4B61-80DF-D02101F17618}">
      <dgm:prSet/>
      <dgm:spPr/>
      <dgm:t>
        <a:bodyPr/>
        <a:lstStyle/>
        <a:p>
          <a:endParaRPr lang="en-US"/>
        </a:p>
      </dgm:t>
    </dgm:pt>
    <dgm:pt modelId="{4DF79C42-7B9F-4943-8CD8-C9292C005022}">
      <dgm:prSet/>
      <dgm:spPr/>
      <dgm:t>
        <a:bodyPr/>
        <a:lstStyle/>
        <a:p>
          <a:pPr>
            <a:defRPr b="1"/>
          </a:pPr>
          <a:r>
            <a:rPr lang="en-US"/>
            <a:t>For information on 2024 medal bonuses</a:t>
          </a:r>
        </a:p>
      </dgm:t>
    </dgm:pt>
    <dgm:pt modelId="{37F8349F-387D-4592-ABE3-CA611034433A}" type="parTrans" cxnId="{BF04FEF6-1C81-4DB9-852E-E766C69E6902}">
      <dgm:prSet/>
      <dgm:spPr/>
      <dgm:t>
        <a:bodyPr/>
        <a:lstStyle/>
        <a:p>
          <a:endParaRPr lang="en-US"/>
        </a:p>
      </dgm:t>
    </dgm:pt>
    <dgm:pt modelId="{465020CC-1D5C-4BE2-AE37-2E324158288F}" type="sibTrans" cxnId="{BF04FEF6-1C81-4DB9-852E-E766C69E6902}">
      <dgm:prSet/>
      <dgm:spPr/>
      <dgm:t>
        <a:bodyPr/>
        <a:lstStyle/>
        <a:p>
          <a:endParaRPr lang="en-US"/>
        </a:p>
      </dgm:t>
    </dgm:pt>
    <dgm:pt modelId="{FE624685-EF74-4236-B54E-6E6DC1B71E2F}">
      <dgm:prSet/>
      <dgm:spPr/>
      <dgm:t>
        <a:bodyPr/>
        <a:lstStyle/>
        <a:p>
          <a:r>
            <a:rPr lang="en-US"/>
            <a:t>Published by Shirley Gomez with Hola!</a:t>
          </a:r>
        </a:p>
      </dgm:t>
    </dgm:pt>
    <dgm:pt modelId="{BBEAE2C8-4A07-461D-B3B5-FA637D1E22C6}" type="parTrans" cxnId="{DEB9687E-BFD7-40E1-AFFC-775FFC45895D}">
      <dgm:prSet/>
      <dgm:spPr/>
      <dgm:t>
        <a:bodyPr/>
        <a:lstStyle/>
        <a:p>
          <a:endParaRPr lang="en-US"/>
        </a:p>
      </dgm:t>
    </dgm:pt>
    <dgm:pt modelId="{F05C01BC-6C07-43B9-82FF-831C12035874}" type="sibTrans" cxnId="{DEB9687E-BFD7-40E1-AFFC-775FFC45895D}">
      <dgm:prSet/>
      <dgm:spPr/>
      <dgm:t>
        <a:bodyPr/>
        <a:lstStyle/>
        <a:p>
          <a:endParaRPr lang="en-US"/>
        </a:p>
      </dgm:t>
    </dgm:pt>
    <dgm:pt modelId="{282FFA70-60E9-4724-9F9B-F3AFBC630027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https://www.hola.com/us/entertainment/20240731710268/medal-bonuses-at-the-2024-paris-olympics-how-much-countries-will-pay-their-victorious-athletes/</a:t>
          </a:r>
          <a:endParaRPr lang="en-US"/>
        </a:p>
      </dgm:t>
    </dgm:pt>
    <dgm:pt modelId="{C5A61252-D2C1-40DC-BBA8-BCBCC6219F33}" type="parTrans" cxnId="{E3684E63-CD0D-4D38-991D-C7C07568E3C0}">
      <dgm:prSet/>
      <dgm:spPr/>
      <dgm:t>
        <a:bodyPr/>
        <a:lstStyle/>
        <a:p>
          <a:endParaRPr lang="en-US"/>
        </a:p>
      </dgm:t>
    </dgm:pt>
    <dgm:pt modelId="{BAC45298-98D2-49B3-8CDA-2D61E060ED73}" type="sibTrans" cxnId="{E3684E63-CD0D-4D38-991D-C7C07568E3C0}">
      <dgm:prSet/>
      <dgm:spPr/>
      <dgm:t>
        <a:bodyPr/>
        <a:lstStyle/>
        <a:p>
          <a:endParaRPr lang="en-US"/>
        </a:p>
      </dgm:t>
    </dgm:pt>
    <dgm:pt modelId="{C6CB58A9-097D-4C71-B016-3D21DC91ACFC}" type="pres">
      <dgm:prSet presAssocID="{BEF3A8EC-C274-4781-8AA3-C1CDADD35ABB}" presName="root" presStyleCnt="0">
        <dgm:presLayoutVars>
          <dgm:dir/>
          <dgm:resizeHandles val="exact"/>
        </dgm:presLayoutVars>
      </dgm:prSet>
      <dgm:spPr/>
    </dgm:pt>
    <dgm:pt modelId="{40F636B7-2BDD-45AC-AE2D-700EA75AEDAA}" type="pres">
      <dgm:prSet presAssocID="{E5BFFD86-FFD9-492B-9ABB-EB0713FDA2BD}" presName="compNode" presStyleCnt="0"/>
      <dgm:spPr/>
    </dgm:pt>
    <dgm:pt modelId="{99D6FE52-8EBE-4296-9D10-DFB0AAA0DA7E}" type="pres">
      <dgm:prSet presAssocID="{E5BFFD86-FFD9-492B-9ABB-EB0713FDA2BD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85E1FB25-7EE2-4DBA-8D3E-7E20E40ACCC4}" type="pres">
      <dgm:prSet presAssocID="{E5BFFD86-FFD9-492B-9ABB-EB0713FDA2BD}" presName="iconSpace" presStyleCnt="0"/>
      <dgm:spPr/>
    </dgm:pt>
    <dgm:pt modelId="{03A399AC-4B2D-4CE5-9888-072C2CA9C16B}" type="pres">
      <dgm:prSet presAssocID="{E5BFFD86-FFD9-492B-9ABB-EB0713FDA2BD}" presName="parTx" presStyleLbl="revTx" presStyleIdx="0" presStyleCnt="6">
        <dgm:presLayoutVars>
          <dgm:chMax val="0"/>
          <dgm:chPref val="0"/>
        </dgm:presLayoutVars>
      </dgm:prSet>
      <dgm:spPr/>
    </dgm:pt>
    <dgm:pt modelId="{CC5DC5E4-E068-44B8-8154-7B7462AF0A99}" type="pres">
      <dgm:prSet presAssocID="{E5BFFD86-FFD9-492B-9ABB-EB0713FDA2BD}" presName="txSpace" presStyleCnt="0"/>
      <dgm:spPr/>
    </dgm:pt>
    <dgm:pt modelId="{ECEE3F35-5368-4808-B238-35716A09F8CB}" type="pres">
      <dgm:prSet presAssocID="{E5BFFD86-FFD9-492B-9ABB-EB0713FDA2BD}" presName="desTx" presStyleLbl="revTx" presStyleIdx="1" presStyleCnt="6">
        <dgm:presLayoutVars/>
      </dgm:prSet>
      <dgm:spPr/>
    </dgm:pt>
    <dgm:pt modelId="{5873FC74-D00F-4995-8B94-F00C12E14C65}" type="pres">
      <dgm:prSet presAssocID="{3BF57925-74AE-4729-9F97-0BDFB5CCF7FF}" presName="sibTrans" presStyleCnt="0"/>
      <dgm:spPr/>
    </dgm:pt>
    <dgm:pt modelId="{B0C04C18-AD02-4A77-AC54-5F77CCB004B8}" type="pres">
      <dgm:prSet presAssocID="{899FDE4F-1B6A-4855-9554-FD5C01D244CA}" presName="compNode" presStyleCnt="0"/>
      <dgm:spPr/>
    </dgm:pt>
    <dgm:pt modelId="{469F712A-B17D-4DEE-A014-9A570CE6C635}" type="pres">
      <dgm:prSet presAssocID="{899FDE4F-1B6A-4855-9554-FD5C01D244CA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CA2CCF5A-58C4-4F98-9F67-26081DD8D269}" type="pres">
      <dgm:prSet presAssocID="{899FDE4F-1B6A-4855-9554-FD5C01D244CA}" presName="iconSpace" presStyleCnt="0"/>
      <dgm:spPr/>
    </dgm:pt>
    <dgm:pt modelId="{9DB1131C-4DAB-476C-8EAA-531F25667669}" type="pres">
      <dgm:prSet presAssocID="{899FDE4F-1B6A-4855-9554-FD5C01D244CA}" presName="parTx" presStyleLbl="revTx" presStyleIdx="2" presStyleCnt="6">
        <dgm:presLayoutVars>
          <dgm:chMax val="0"/>
          <dgm:chPref val="0"/>
        </dgm:presLayoutVars>
      </dgm:prSet>
      <dgm:spPr/>
    </dgm:pt>
    <dgm:pt modelId="{C450C2D6-30A8-441B-945F-BE98C8331601}" type="pres">
      <dgm:prSet presAssocID="{899FDE4F-1B6A-4855-9554-FD5C01D244CA}" presName="txSpace" presStyleCnt="0"/>
      <dgm:spPr/>
    </dgm:pt>
    <dgm:pt modelId="{F8F4B3FD-417A-4C5A-A46C-8F06425F6142}" type="pres">
      <dgm:prSet presAssocID="{899FDE4F-1B6A-4855-9554-FD5C01D244CA}" presName="desTx" presStyleLbl="revTx" presStyleIdx="3" presStyleCnt="6">
        <dgm:presLayoutVars/>
      </dgm:prSet>
      <dgm:spPr/>
    </dgm:pt>
    <dgm:pt modelId="{9C08C722-AFA5-417B-96F0-E7B495D1E6B0}" type="pres">
      <dgm:prSet presAssocID="{016572A5-BD73-4C1A-8971-8D5C15F5AFA4}" presName="sibTrans" presStyleCnt="0"/>
      <dgm:spPr/>
    </dgm:pt>
    <dgm:pt modelId="{2596C55E-5F6B-4A72-853D-F3923D7C6EC2}" type="pres">
      <dgm:prSet presAssocID="{4DF79C42-7B9F-4943-8CD8-C9292C005022}" presName="compNode" presStyleCnt="0"/>
      <dgm:spPr/>
    </dgm:pt>
    <dgm:pt modelId="{77D0F4D5-66B6-457B-BE9F-D829DAECFADF}" type="pres">
      <dgm:prSet presAssocID="{4DF79C42-7B9F-4943-8CD8-C9292C00502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AB1D33D-3088-468E-BC33-8C0FEE1F2831}" type="pres">
      <dgm:prSet presAssocID="{4DF79C42-7B9F-4943-8CD8-C9292C005022}" presName="iconSpace" presStyleCnt="0"/>
      <dgm:spPr/>
    </dgm:pt>
    <dgm:pt modelId="{77D10F59-094A-4C31-BB8C-93F7B9CB0DB0}" type="pres">
      <dgm:prSet presAssocID="{4DF79C42-7B9F-4943-8CD8-C9292C005022}" presName="parTx" presStyleLbl="revTx" presStyleIdx="4" presStyleCnt="6">
        <dgm:presLayoutVars>
          <dgm:chMax val="0"/>
          <dgm:chPref val="0"/>
        </dgm:presLayoutVars>
      </dgm:prSet>
      <dgm:spPr/>
    </dgm:pt>
    <dgm:pt modelId="{DB044A89-3021-4450-BB14-7BF539C54343}" type="pres">
      <dgm:prSet presAssocID="{4DF79C42-7B9F-4943-8CD8-C9292C005022}" presName="txSpace" presStyleCnt="0"/>
      <dgm:spPr/>
    </dgm:pt>
    <dgm:pt modelId="{ADB724E6-7F0A-4A97-840C-BCDCC8D1AE78}" type="pres">
      <dgm:prSet presAssocID="{4DF79C42-7B9F-4943-8CD8-C9292C005022}" presName="desTx" presStyleLbl="revTx" presStyleIdx="5" presStyleCnt="6">
        <dgm:presLayoutVars/>
      </dgm:prSet>
      <dgm:spPr/>
    </dgm:pt>
  </dgm:ptLst>
  <dgm:cxnLst>
    <dgm:cxn modelId="{8E38AF0F-CBCB-46CB-9FC7-64E7DD876C2D}" srcId="{BEF3A8EC-C274-4781-8AA3-C1CDADD35ABB}" destId="{899FDE4F-1B6A-4855-9554-FD5C01D244CA}" srcOrd="1" destOrd="0" parTransId="{F2482EE3-9062-4B7B-BF66-8C369847B47A}" sibTransId="{016572A5-BD73-4C1A-8971-8D5C15F5AFA4}"/>
    <dgm:cxn modelId="{F6852931-4721-4A35-829D-74662F5B99E2}" srcId="{899FDE4F-1B6A-4855-9554-FD5C01D244CA}" destId="{99111628-A629-453F-AD4F-F0618C9EBB46}" srcOrd="0" destOrd="0" parTransId="{3B23A1A5-8BA9-43D1-AAB2-5457731AA7F6}" sibTransId="{D02465C9-7731-490F-9AD4-F080C3F1B0DD}"/>
    <dgm:cxn modelId="{17407462-6B38-4005-823B-14C088AC83E4}" srcId="{E5BFFD86-FFD9-492B-9ABB-EB0713FDA2BD}" destId="{4ACAEFFF-1D70-45FF-9DF4-36254BA79505}" srcOrd="1" destOrd="0" parTransId="{0B718E5D-7336-4904-8C39-3E2E516B812B}" sibTransId="{35A26C82-1344-44AC-9A84-9F2AF537DFB8}"/>
    <dgm:cxn modelId="{E3684E63-CD0D-4D38-991D-C7C07568E3C0}" srcId="{4DF79C42-7B9F-4943-8CD8-C9292C005022}" destId="{282FFA70-60E9-4724-9F9B-F3AFBC630027}" srcOrd="1" destOrd="0" parTransId="{C5A61252-D2C1-40DC-BBA8-BCBCC6219F33}" sibTransId="{BAC45298-98D2-49B3-8CDA-2D61E060ED73}"/>
    <dgm:cxn modelId="{B0D17865-8CA7-496C-B4D4-03AE2F11EE8A}" type="presOf" srcId="{B0C7D4C7-D6A3-4920-ABF4-8521530E057A}" destId="{ECEE3F35-5368-4808-B238-35716A09F8CB}" srcOrd="0" destOrd="0" presId="urn:microsoft.com/office/officeart/2018/5/layout/CenteredIconLabelDescriptionList"/>
    <dgm:cxn modelId="{21D1FB6A-AB93-45D8-B3C0-A963A6DDB4FA}" srcId="{BEF3A8EC-C274-4781-8AA3-C1CDADD35ABB}" destId="{E5BFFD86-FFD9-492B-9ABB-EB0713FDA2BD}" srcOrd="0" destOrd="0" parTransId="{5EC4C7CC-D8E0-4ABC-9C42-77590B552F16}" sibTransId="{3BF57925-74AE-4729-9F97-0BDFB5CCF7FF}"/>
    <dgm:cxn modelId="{40FD144C-355A-4D40-A9FB-33A228FC4909}" srcId="{E5BFFD86-FFD9-492B-9ABB-EB0713FDA2BD}" destId="{B0C7D4C7-D6A3-4920-ABF4-8521530E057A}" srcOrd="0" destOrd="0" parTransId="{B88D3E37-A474-4DCC-98AD-34644DB9D2E6}" sibTransId="{7BD0F46A-296D-429D-A338-63A809A377EB}"/>
    <dgm:cxn modelId="{D272F955-D64C-49D3-B052-5F5ADFF59C98}" type="presOf" srcId="{99111628-A629-453F-AD4F-F0618C9EBB46}" destId="{F8F4B3FD-417A-4C5A-A46C-8F06425F6142}" srcOrd="0" destOrd="0" presId="urn:microsoft.com/office/officeart/2018/5/layout/CenteredIconLabelDescriptionList"/>
    <dgm:cxn modelId="{DEB9687E-BFD7-40E1-AFFC-775FFC45895D}" srcId="{4DF79C42-7B9F-4943-8CD8-C9292C005022}" destId="{FE624685-EF74-4236-B54E-6E6DC1B71E2F}" srcOrd="0" destOrd="0" parTransId="{BBEAE2C8-4A07-461D-B3B5-FA637D1E22C6}" sibTransId="{F05C01BC-6C07-43B9-82FF-831C12035874}"/>
    <dgm:cxn modelId="{76B37F81-0C10-4540-A3A4-B5D59D4C645B}" type="presOf" srcId="{E5BFFD86-FFD9-492B-9ABB-EB0713FDA2BD}" destId="{03A399AC-4B2D-4CE5-9888-072C2CA9C16B}" srcOrd="0" destOrd="0" presId="urn:microsoft.com/office/officeart/2018/5/layout/CenteredIconLabelDescriptionList"/>
    <dgm:cxn modelId="{1F408381-B2BB-43D2-9248-149BA64E9D50}" type="presOf" srcId="{4DF79C42-7B9F-4943-8CD8-C9292C005022}" destId="{77D10F59-094A-4C31-BB8C-93F7B9CB0DB0}" srcOrd="0" destOrd="0" presId="urn:microsoft.com/office/officeart/2018/5/layout/CenteredIconLabelDescriptionList"/>
    <dgm:cxn modelId="{2F6C9889-F9BB-49C5-A128-0D67F60CC04A}" type="presOf" srcId="{4ACAEFFF-1D70-45FF-9DF4-36254BA79505}" destId="{ECEE3F35-5368-4808-B238-35716A09F8CB}" srcOrd="0" destOrd="1" presId="urn:microsoft.com/office/officeart/2018/5/layout/CenteredIconLabelDescriptionList"/>
    <dgm:cxn modelId="{1A949B8E-A3E0-443C-9C54-66A46C81FEA0}" type="presOf" srcId="{BEF3A8EC-C274-4781-8AA3-C1CDADD35ABB}" destId="{C6CB58A9-097D-4C71-B016-3D21DC91ACFC}" srcOrd="0" destOrd="0" presId="urn:microsoft.com/office/officeart/2018/5/layout/CenteredIconLabelDescriptionList"/>
    <dgm:cxn modelId="{D2FA31A0-837A-4379-807A-3277539F0C3F}" type="presOf" srcId="{FE624685-EF74-4236-B54E-6E6DC1B71E2F}" destId="{ADB724E6-7F0A-4A97-840C-BCDCC8D1AE78}" srcOrd="0" destOrd="0" presId="urn:microsoft.com/office/officeart/2018/5/layout/CenteredIconLabelDescriptionList"/>
    <dgm:cxn modelId="{E11280B7-98A4-4B61-80DF-D02101F17618}" srcId="{899FDE4F-1B6A-4855-9554-FD5C01D244CA}" destId="{18BD3A65-A9F8-402C-9C72-C5BA28002AA6}" srcOrd="1" destOrd="0" parTransId="{4154264F-DA96-4D65-B7EB-4AADCC14DEB9}" sibTransId="{4FE3DF09-AB9F-414E-B201-4806736DCA6C}"/>
    <dgm:cxn modelId="{F5CDD3D2-B747-4248-B235-CCD7895FD249}" type="presOf" srcId="{18BD3A65-A9F8-402C-9C72-C5BA28002AA6}" destId="{F8F4B3FD-417A-4C5A-A46C-8F06425F6142}" srcOrd="0" destOrd="1" presId="urn:microsoft.com/office/officeart/2018/5/layout/CenteredIconLabelDescriptionList"/>
    <dgm:cxn modelId="{E45A36EF-95AA-4E46-ADBE-AE2965912786}" type="presOf" srcId="{899FDE4F-1B6A-4855-9554-FD5C01D244CA}" destId="{9DB1131C-4DAB-476C-8EAA-531F25667669}" srcOrd="0" destOrd="0" presId="urn:microsoft.com/office/officeart/2018/5/layout/CenteredIconLabelDescriptionList"/>
    <dgm:cxn modelId="{BF04FEF6-1C81-4DB9-852E-E766C69E6902}" srcId="{BEF3A8EC-C274-4781-8AA3-C1CDADD35ABB}" destId="{4DF79C42-7B9F-4943-8CD8-C9292C005022}" srcOrd="2" destOrd="0" parTransId="{37F8349F-387D-4592-ABE3-CA611034433A}" sibTransId="{465020CC-1D5C-4BE2-AE37-2E324158288F}"/>
    <dgm:cxn modelId="{8F40E5F8-6FD3-474D-85C7-A51BA44EEF2F}" type="presOf" srcId="{282FFA70-60E9-4724-9F9B-F3AFBC630027}" destId="{ADB724E6-7F0A-4A97-840C-BCDCC8D1AE78}" srcOrd="0" destOrd="1" presId="urn:microsoft.com/office/officeart/2018/5/layout/CenteredIconLabelDescriptionList"/>
    <dgm:cxn modelId="{D8F82281-B506-4CA4-89B4-D4BAEF61E927}" type="presParOf" srcId="{C6CB58A9-097D-4C71-B016-3D21DC91ACFC}" destId="{40F636B7-2BDD-45AC-AE2D-700EA75AEDAA}" srcOrd="0" destOrd="0" presId="urn:microsoft.com/office/officeart/2018/5/layout/CenteredIconLabelDescriptionList"/>
    <dgm:cxn modelId="{782E45A2-E935-4E34-892B-FED7B083D176}" type="presParOf" srcId="{40F636B7-2BDD-45AC-AE2D-700EA75AEDAA}" destId="{99D6FE52-8EBE-4296-9D10-DFB0AAA0DA7E}" srcOrd="0" destOrd="0" presId="urn:microsoft.com/office/officeart/2018/5/layout/CenteredIconLabelDescriptionList"/>
    <dgm:cxn modelId="{C35A91A1-7D65-4378-BEE8-DFD79771A67D}" type="presParOf" srcId="{40F636B7-2BDD-45AC-AE2D-700EA75AEDAA}" destId="{85E1FB25-7EE2-4DBA-8D3E-7E20E40ACCC4}" srcOrd="1" destOrd="0" presId="urn:microsoft.com/office/officeart/2018/5/layout/CenteredIconLabelDescriptionList"/>
    <dgm:cxn modelId="{0252289E-7CCA-4608-8E75-69784FAC9203}" type="presParOf" srcId="{40F636B7-2BDD-45AC-AE2D-700EA75AEDAA}" destId="{03A399AC-4B2D-4CE5-9888-072C2CA9C16B}" srcOrd="2" destOrd="0" presId="urn:microsoft.com/office/officeart/2018/5/layout/CenteredIconLabelDescriptionList"/>
    <dgm:cxn modelId="{5A5818D1-3E57-4B57-8228-F26DC05806F3}" type="presParOf" srcId="{40F636B7-2BDD-45AC-AE2D-700EA75AEDAA}" destId="{CC5DC5E4-E068-44B8-8154-7B7462AF0A99}" srcOrd="3" destOrd="0" presId="urn:microsoft.com/office/officeart/2018/5/layout/CenteredIconLabelDescriptionList"/>
    <dgm:cxn modelId="{FD30C85A-161E-45E1-B26B-FDE5EDD80A58}" type="presParOf" srcId="{40F636B7-2BDD-45AC-AE2D-700EA75AEDAA}" destId="{ECEE3F35-5368-4808-B238-35716A09F8CB}" srcOrd="4" destOrd="0" presId="urn:microsoft.com/office/officeart/2018/5/layout/CenteredIconLabelDescriptionList"/>
    <dgm:cxn modelId="{066DBA78-EA67-40C0-8330-605B0B41B042}" type="presParOf" srcId="{C6CB58A9-097D-4C71-B016-3D21DC91ACFC}" destId="{5873FC74-D00F-4995-8B94-F00C12E14C65}" srcOrd="1" destOrd="0" presId="urn:microsoft.com/office/officeart/2018/5/layout/CenteredIconLabelDescriptionList"/>
    <dgm:cxn modelId="{641238FF-B02F-4849-B7D5-E164F6CBABC4}" type="presParOf" srcId="{C6CB58A9-097D-4C71-B016-3D21DC91ACFC}" destId="{B0C04C18-AD02-4A77-AC54-5F77CCB004B8}" srcOrd="2" destOrd="0" presId="urn:microsoft.com/office/officeart/2018/5/layout/CenteredIconLabelDescriptionList"/>
    <dgm:cxn modelId="{DE12C509-BD46-4B34-ADFC-3097E13D1FC7}" type="presParOf" srcId="{B0C04C18-AD02-4A77-AC54-5F77CCB004B8}" destId="{469F712A-B17D-4DEE-A014-9A570CE6C635}" srcOrd="0" destOrd="0" presId="urn:microsoft.com/office/officeart/2018/5/layout/CenteredIconLabelDescriptionList"/>
    <dgm:cxn modelId="{52A9A1B5-D28D-4FCA-8173-5A4ABBF4DC24}" type="presParOf" srcId="{B0C04C18-AD02-4A77-AC54-5F77CCB004B8}" destId="{CA2CCF5A-58C4-4F98-9F67-26081DD8D269}" srcOrd="1" destOrd="0" presId="urn:microsoft.com/office/officeart/2018/5/layout/CenteredIconLabelDescriptionList"/>
    <dgm:cxn modelId="{6C8D5C2C-0C79-4AB8-A886-E8B0A257598F}" type="presParOf" srcId="{B0C04C18-AD02-4A77-AC54-5F77CCB004B8}" destId="{9DB1131C-4DAB-476C-8EAA-531F25667669}" srcOrd="2" destOrd="0" presId="urn:microsoft.com/office/officeart/2018/5/layout/CenteredIconLabelDescriptionList"/>
    <dgm:cxn modelId="{3CE3E3A7-FE73-460D-B5F9-9D063C313CA1}" type="presParOf" srcId="{B0C04C18-AD02-4A77-AC54-5F77CCB004B8}" destId="{C450C2D6-30A8-441B-945F-BE98C8331601}" srcOrd="3" destOrd="0" presId="urn:microsoft.com/office/officeart/2018/5/layout/CenteredIconLabelDescriptionList"/>
    <dgm:cxn modelId="{65833E61-82A0-4A1E-9C35-565B3ED4A0F4}" type="presParOf" srcId="{B0C04C18-AD02-4A77-AC54-5F77CCB004B8}" destId="{F8F4B3FD-417A-4C5A-A46C-8F06425F6142}" srcOrd="4" destOrd="0" presId="urn:microsoft.com/office/officeart/2018/5/layout/CenteredIconLabelDescriptionList"/>
    <dgm:cxn modelId="{AFFF31BC-FEB8-4892-8B20-B48C0AE92BE1}" type="presParOf" srcId="{C6CB58A9-097D-4C71-B016-3D21DC91ACFC}" destId="{9C08C722-AFA5-417B-96F0-E7B495D1E6B0}" srcOrd="3" destOrd="0" presId="urn:microsoft.com/office/officeart/2018/5/layout/CenteredIconLabelDescriptionList"/>
    <dgm:cxn modelId="{22DFCFC2-5D55-49C1-9958-BDAE75E443C4}" type="presParOf" srcId="{C6CB58A9-097D-4C71-B016-3D21DC91ACFC}" destId="{2596C55E-5F6B-4A72-853D-F3923D7C6EC2}" srcOrd="4" destOrd="0" presId="urn:microsoft.com/office/officeart/2018/5/layout/CenteredIconLabelDescriptionList"/>
    <dgm:cxn modelId="{AB1E0E9A-F6AE-45B7-B161-46BAC3CD370D}" type="presParOf" srcId="{2596C55E-5F6B-4A72-853D-F3923D7C6EC2}" destId="{77D0F4D5-66B6-457B-BE9F-D829DAECFADF}" srcOrd="0" destOrd="0" presId="urn:microsoft.com/office/officeart/2018/5/layout/CenteredIconLabelDescriptionList"/>
    <dgm:cxn modelId="{118BC9BD-DED2-412B-886C-B01619895D3D}" type="presParOf" srcId="{2596C55E-5F6B-4A72-853D-F3923D7C6EC2}" destId="{4AB1D33D-3088-468E-BC33-8C0FEE1F2831}" srcOrd="1" destOrd="0" presId="urn:microsoft.com/office/officeart/2018/5/layout/CenteredIconLabelDescriptionList"/>
    <dgm:cxn modelId="{36021213-E3C1-4D0A-AB77-073D90A502C5}" type="presParOf" srcId="{2596C55E-5F6B-4A72-853D-F3923D7C6EC2}" destId="{77D10F59-094A-4C31-BB8C-93F7B9CB0DB0}" srcOrd="2" destOrd="0" presId="urn:microsoft.com/office/officeart/2018/5/layout/CenteredIconLabelDescriptionList"/>
    <dgm:cxn modelId="{7BDFFC35-393B-4387-9D93-D28A47761485}" type="presParOf" srcId="{2596C55E-5F6B-4A72-853D-F3923D7C6EC2}" destId="{DB044A89-3021-4450-BB14-7BF539C54343}" srcOrd="3" destOrd="0" presId="urn:microsoft.com/office/officeart/2018/5/layout/CenteredIconLabelDescriptionList"/>
    <dgm:cxn modelId="{57E28D06-8A7C-4FCD-AFC0-AA73128DDDCF}" type="presParOf" srcId="{2596C55E-5F6B-4A72-853D-F3923D7C6EC2}" destId="{ADB724E6-7F0A-4A97-840C-BCDCC8D1AE7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C78A04-3371-492F-9165-7721DE0A8C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C4CFC-76BE-48D0-94FF-0F68BAE9E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Alignment</a:t>
          </a:r>
        </a:p>
      </dgm:t>
    </dgm:pt>
    <dgm:pt modelId="{AC59B527-6BE3-4E79-AC43-BBD0E5738A93}" type="parTrans" cxnId="{F63FD765-70BE-4A12-8964-4F712F941112}">
      <dgm:prSet/>
      <dgm:spPr/>
      <dgm:t>
        <a:bodyPr/>
        <a:lstStyle/>
        <a:p>
          <a:endParaRPr lang="en-US"/>
        </a:p>
      </dgm:t>
    </dgm:pt>
    <dgm:pt modelId="{607D0E06-19AF-4F12-BDFA-1577170AE54F}" type="sibTrans" cxnId="{F63FD765-70BE-4A12-8964-4F712F941112}">
      <dgm:prSet/>
      <dgm:spPr/>
      <dgm:t>
        <a:bodyPr/>
        <a:lstStyle/>
        <a:p>
          <a:endParaRPr lang="en-US"/>
        </a:p>
      </dgm:t>
    </dgm:pt>
    <dgm:pt modelId="{988EBE8A-7552-4B5F-8F5F-2696B71BF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Aligning the datasets with pandas</a:t>
          </a:r>
        </a:p>
      </dgm:t>
    </dgm:pt>
    <dgm:pt modelId="{62F6F017-1583-424F-8E31-E4DF131BD274}" type="parTrans" cxnId="{AD920D48-6065-4176-B2AB-4D4F38B97530}">
      <dgm:prSet/>
      <dgm:spPr/>
      <dgm:t>
        <a:bodyPr/>
        <a:lstStyle/>
        <a:p>
          <a:endParaRPr lang="en-US"/>
        </a:p>
      </dgm:t>
    </dgm:pt>
    <dgm:pt modelId="{9517F2EA-1F55-4D35-9443-43379E376C18}" type="sibTrans" cxnId="{AD920D48-6065-4176-B2AB-4D4F38B97530}">
      <dgm:prSet/>
      <dgm:spPr/>
      <dgm:t>
        <a:bodyPr/>
        <a:lstStyle/>
        <a:p>
          <a:endParaRPr lang="en-US"/>
        </a:p>
      </dgm:t>
    </dgm:pt>
    <dgm:pt modelId="{E0E3B20E-A658-4711-B12C-3E51F5A3D010}">
      <dgm:prSet/>
      <dgm:spPr/>
      <dgm:t>
        <a:bodyPr/>
        <a:lstStyle/>
        <a:p>
          <a:r>
            <a:rPr lang="en-US" dirty="0"/>
            <a:t>Dropping columns from the historical data set</a:t>
          </a:r>
        </a:p>
      </dgm:t>
    </dgm:pt>
    <dgm:pt modelId="{4152C502-B886-4500-BC39-9C49251485EC}" type="parTrans" cxnId="{EE4E54AA-10A4-40E3-BA13-D066C5B83806}">
      <dgm:prSet/>
      <dgm:spPr/>
      <dgm:t>
        <a:bodyPr/>
        <a:lstStyle/>
        <a:p>
          <a:endParaRPr lang="en-US"/>
        </a:p>
      </dgm:t>
    </dgm:pt>
    <dgm:pt modelId="{FA93F6BF-ADB0-4303-949C-A8978DEE1720}" type="sibTrans" cxnId="{EE4E54AA-10A4-40E3-BA13-D066C5B83806}">
      <dgm:prSet/>
      <dgm:spPr/>
      <dgm:t>
        <a:bodyPr/>
        <a:lstStyle/>
        <a:p>
          <a:endParaRPr lang="en-US"/>
        </a:p>
      </dgm:t>
    </dgm:pt>
    <dgm:pt modelId="{18C39C90-CC61-4FAB-9C65-64D8F530B741}">
      <dgm:prSet/>
      <dgm:spPr/>
      <dgm:t>
        <a:bodyPr/>
        <a:lstStyle/>
        <a:p>
          <a:r>
            <a:rPr lang="en-US"/>
            <a:t>Adding columns to the 2024 data set</a:t>
          </a:r>
        </a:p>
      </dgm:t>
    </dgm:pt>
    <dgm:pt modelId="{08A974AC-8D35-47A2-86F8-BB68ECCFCD14}" type="parTrans" cxnId="{21B8DA2B-7ED0-4AD0-BAAC-74F0A3BC1E17}">
      <dgm:prSet/>
      <dgm:spPr/>
      <dgm:t>
        <a:bodyPr/>
        <a:lstStyle/>
        <a:p>
          <a:endParaRPr lang="en-US"/>
        </a:p>
      </dgm:t>
    </dgm:pt>
    <dgm:pt modelId="{60042DD1-FD3B-4FCB-A6DB-A7BCA52F69A7}" type="sibTrans" cxnId="{21B8DA2B-7ED0-4AD0-BAAC-74F0A3BC1E17}">
      <dgm:prSet/>
      <dgm:spPr/>
      <dgm:t>
        <a:bodyPr/>
        <a:lstStyle/>
        <a:p>
          <a:endParaRPr lang="en-US"/>
        </a:p>
      </dgm:t>
    </dgm:pt>
    <dgm:pt modelId="{AF715F76-5D8A-4994-A577-B5B2E52C91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Concatenation</a:t>
          </a:r>
        </a:p>
      </dgm:t>
    </dgm:pt>
    <dgm:pt modelId="{703BABBB-1F98-4389-A966-F18F2CC09A7D}" type="parTrans" cxnId="{2366064D-2885-468E-B8A9-6F636ED2D5E8}">
      <dgm:prSet/>
      <dgm:spPr/>
      <dgm:t>
        <a:bodyPr/>
        <a:lstStyle/>
        <a:p>
          <a:endParaRPr lang="en-US"/>
        </a:p>
      </dgm:t>
    </dgm:pt>
    <dgm:pt modelId="{67F13EE5-F2E5-4E99-A5F7-72F1D4C35251}" type="sibTrans" cxnId="{2366064D-2885-468E-B8A9-6F636ED2D5E8}">
      <dgm:prSet/>
      <dgm:spPr/>
      <dgm:t>
        <a:bodyPr/>
        <a:lstStyle/>
        <a:p>
          <a:endParaRPr lang="en-US"/>
        </a:p>
      </dgm:t>
    </dgm:pt>
    <dgm:pt modelId="{28482AA6-21E2-4BAE-938C-8C9BA2ABA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Concatenating the data sets  to review trends</a:t>
          </a:r>
        </a:p>
      </dgm:t>
    </dgm:pt>
    <dgm:pt modelId="{DD4D4D84-258E-4C55-B651-2864818CC5A5}" type="parTrans" cxnId="{F1F6E8D1-D1A2-4CC3-91C6-573CAA7486E1}">
      <dgm:prSet/>
      <dgm:spPr/>
      <dgm:t>
        <a:bodyPr/>
        <a:lstStyle/>
        <a:p>
          <a:endParaRPr lang="en-US"/>
        </a:p>
      </dgm:t>
    </dgm:pt>
    <dgm:pt modelId="{9AAACEF0-2849-4A71-BFCE-4A156753C9F1}" type="sibTrans" cxnId="{F1F6E8D1-D1A2-4CC3-91C6-573CAA7486E1}">
      <dgm:prSet/>
      <dgm:spPr/>
      <dgm:t>
        <a:bodyPr/>
        <a:lstStyle/>
        <a:p>
          <a:endParaRPr lang="en-US"/>
        </a:p>
      </dgm:t>
    </dgm:pt>
    <dgm:pt modelId="{471F1737-EA8E-4E53-8267-5AF77110D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Consistency</a:t>
          </a:r>
        </a:p>
      </dgm:t>
    </dgm:pt>
    <dgm:pt modelId="{D1979FE9-2EB4-4857-9CF9-965C9BC3AF89}" type="parTrans" cxnId="{5FB9AB90-25AC-4DD2-A3C7-A71277D96EAC}">
      <dgm:prSet/>
      <dgm:spPr/>
      <dgm:t>
        <a:bodyPr/>
        <a:lstStyle/>
        <a:p>
          <a:endParaRPr lang="en-US"/>
        </a:p>
      </dgm:t>
    </dgm:pt>
    <dgm:pt modelId="{F5581876-7222-446F-9BD5-94039D219100}" type="sibTrans" cxnId="{5FB9AB90-25AC-4DD2-A3C7-A71277D96EAC}">
      <dgm:prSet/>
      <dgm:spPr/>
      <dgm:t>
        <a:bodyPr/>
        <a:lstStyle/>
        <a:p>
          <a:endParaRPr lang="en-US"/>
        </a:p>
      </dgm:t>
    </dgm:pt>
    <dgm:pt modelId="{E74E9EA6-B3DD-41E4-8004-703413E4BB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Ensuring that the country names were consistent across the datasets (China and Russia for example)</a:t>
          </a:r>
        </a:p>
      </dgm:t>
    </dgm:pt>
    <dgm:pt modelId="{0EEDBB51-968C-4003-A407-B7BF87266088}" type="parTrans" cxnId="{629CDF0C-59FB-41AF-9FCE-75EFC14DA1BA}">
      <dgm:prSet/>
      <dgm:spPr/>
      <dgm:t>
        <a:bodyPr/>
        <a:lstStyle/>
        <a:p>
          <a:endParaRPr lang="en-US"/>
        </a:p>
      </dgm:t>
    </dgm:pt>
    <dgm:pt modelId="{792FB9C7-1699-4D11-B3FD-DB9E31E4874F}" type="sibTrans" cxnId="{629CDF0C-59FB-41AF-9FCE-75EFC14DA1BA}">
      <dgm:prSet/>
      <dgm:spPr/>
      <dgm:t>
        <a:bodyPr/>
        <a:lstStyle/>
        <a:p>
          <a:endParaRPr lang="en-US"/>
        </a:p>
      </dgm:t>
    </dgm:pt>
    <dgm:pt modelId="{3FC9E18B-6BCC-455F-95AD-6BF06A1B6F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</a:t>
          </a:r>
        </a:p>
      </dgm:t>
    </dgm:pt>
    <dgm:pt modelId="{E60A7C8B-5446-44B9-B825-E9F8B471BAA3}" type="parTrans" cxnId="{AE6B4381-5654-4AB6-B0DE-E0A71FEC585E}">
      <dgm:prSet/>
      <dgm:spPr/>
      <dgm:t>
        <a:bodyPr/>
        <a:lstStyle/>
        <a:p>
          <a:endParaRPr lang="en-US"/>
        </a:p>
      </dgm:t>
    </dgm:pt>
    <dgm:pt modelId="{EFA59861-36B2-4718-8119-1C0B71EB2458}" type="sibTrans" cxnId="{AE6B4381-5654-4AB6-B0DE-E0A71FEC585E}">
      <dgm:prSet/>
      <dgm:spPr/>
      <dgm:t>
        <a:bodyPr/>
        <a:lstStyle/>
        <a:p>
          <a:endParaRPr lang="en-US"/>
        </a:p>
      </dgm:t>
    </dgm:pt>
    <dgm:pt modelId="{2B276563-7E60-4482-B4E4-8CACC3EB9F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Missing data for Russia and China in historical dataset</a:t>
          </a:r>
        </a:p>
      </dgm:t>
    </dgm:pt>
    <dgm:pt modelId="{43B4C721-A8C8-4D14-ADDF-3F7393A4D4F3}" type="parTrans" cxnId="{194D9B58-19AE-4B57-8308-5A099D03F3B3}">
      <dgm:prSet/>
      <dgm:spPr/>
      <dgm:t>
        <a:bodyPr/>
        <a:lstStyle/>
        <a:p>
          <a:endParaRPr lang="en-US"/>
        </a:p>
      </dgm:t>
    </dgm:pt>
    <dgm:pt modelId="{2901F167-38F5-46A0-B6F4-3C6F2CA32D56}" type="sibTrans" cxnId="{194D9B58-19AE-4B57-8308-5A099D03F3B3}">
      <dgm:prSet/>
      <dgm:spPr/>
      <dgm:t>
        <a:bodyPr/>
        <a:lstStyle/>
        <a:p>
          <a:endParaRPr lang="en-US"/>
        </a:p>
      </dgm:t>
    </dgm:pt>
    <dgm:pt modelId="{44C0FAC1-01C0-4EB1-B759-07D743972F89}" type="pres">
      <dgm:prSet presAssocID="{88C78A04-3371-492F-9165-7721DE0A8CB1}" presName="Name0" presStyleCnt="0">
        <dgm:presLayoutVars>
          <dgm:dir/>
          <dgm:animLvl val="lvl"/>
          <dgm:resizeHandles val="exact"/>
        </dgm:presLayoutVars>
      </dgm:prSet>
      <dgm:spPr/>
    </dgm:pt>
    <dgm:pt modelId="{25631228-1BD7-45E3-AB75-D588D58315FC}" type="pres">
      <dgm:prSet presAssocID="{CCBC4CFC-76BE-48D0-94FF-0F68BAE9E2E7}" presName="linNode" presStyleCnt="0"/>
      <dgm:spPr/>
    </dgm:pt>
    <dgm:pt modelId="{644F9020-5080-40A4-A022-10223B4A7540}" type="pres">
      <dgm:prSet presAssocID="{CCBC4CFC-76BE-48D0-94FF-0F68BAE9E2E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E0FC1FA-202F-4192-BCA6-C98A3A80ACA0}" type="pres">
      <dgm:prSet presAssocID="{CCBC4CFC-76BE-48D0-94FF-0F68BAE9E2E7}" presName="descendantText" presStyleLbl="alignAccFollowNode1" presStyleIdx="0" presStyleCnt="4">
        <dgm:presLayoutVars>
          <dgm:bulletEnabled val="1"/>
        </dgm:presLayoutVars>
      </dgm:prSet>
      <dgm:spPr/>
    </dgm:pt>
    <dgm:pt modelId="{4C53AA4C-C8C5-4590-9C69-787BAA5B3FF3}" type="pres">
      <dgm:prSet presAssocID="{607D0E06-19AF-4F12-BDFA-1577170AE54F}" presName="sp" presStyleCnt="0"/>
      <dgm:spPr/>
    </dgm:pt>
    <dgm:pt modelId="{0A41EACC-F1B4-4ED9-98A1-DF7BCD63C301}" type="pres">
      <dgm:prSet presAssocID="{AF715F76-5D8A-4994-A577-B5B2E52C91A9}" presName="linNode" presStyleCnt="0"/>
      <dgm:spPr/>
    </dgm:pt>
    <dgm:pt modelId="{BAB6C734-336E-4C7D-BE93-BEC8F49721C5}" type="pres">
      <dgm:prSet presAssocID="{AF715F76-5D8A-4994-A577-B5B2E52C91A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A49052-02F6-4F02-B873-9E5EF125DB7A}" type="pres">
      <dgm:prSet presAssocID="{AF715F76-5D8A-4994-A577-B5B2E52C91A9}" presName="descendantText" presStyleLbl="alignAccFollowNode1" presStyleIdx="1" presStyleCnt="4">
        <dgm:presLayoutVars>
          <dgm:bulletEnabled val="1"/>
        </dgm:presLayoutVars>
      </dgm:prSet>
      <dgm:spPr/>
    </dgm:pt>
    <dgm:pt modelId="{B6CC77C9-30B8-419F-9EE5-5CE5A1B0B2CB}" type="pres">
      <dgm:prSet presAssocID="{67F13EE5-F2E5-4E99-A5F7-72F1D4C35251}" presName="sp" presStyleCnt="0"/>
      <dgm:spPr/>
    </dgm:pt>
    <dgm:pt modelId="{D198A5CA-F3DA-42F6-9B57-FDEB74C1B270}" type="pres">
      <dgm:prSet presAssocID="{471F1737-EA8E-4E53-8267-5AF77110DD30}" presName="linNode" presStyleCnt="0"/>
      <dgm:spPr/>
    </dgm:pt>
    <dgm:pt modelId="{A1CBD19B-295F-4E0A-B438-3F328A712098}" type="pres">
      <dgm:prSet presAssocID="{471F1737-EA8E-4E53-8267-5AF77110DD3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9B104E1-EF24-45E8-970C-A7F5137540A6}" type="pres">
      <dgm:prSet presAssocID="{471F1737-EA8E-4E53-8267-5AF77110DD30}" presName="descendantText" presStyleLbl="alignAccFollowNode1" presStyleIdx="2" presStyleCnt="4">
        <dgm:presLayoutVars>
          <dgm:bulletEnabled val="1"/>
        </dgm:presLayoutVars>
      </dgm:prSet>
      <dgm:spPr/>
    </dgm:pt>
    <dgm:pt modelId="{F6C1DECB-9658-4844-8751-2A012F08DF13}" type="pres">
      <dgm:prSet presAssocID="{F5581876-7222-446F-9BD5-94039D219100}" presName="sp" presStyleCnt="0"/>
      <dgm:spPr/>
    </dgm:pt>
    <dgm:pt modelId="{761D8BA1-D5C2-4A01-8B64-94E0B54C77E5}" type="pres">
      <dgm:prSet presAssocID="{3FC9E18B-6BCC-455F-95AD-6BF06A1B6F29}" presName="linNode" presStyleCnt="0"/>
      <dgm:spPr/>
    </dgm:pt>
    <dgm:pt modelId="{8446238C-CCD4-4E86-9C9D-07EF16917938}" type="pres">
      <dgm:prSet presAssocID="{3FC9E18B-6BCC-455F-95AD-6BF06A1B6F2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F1B5076-F17F-40D6-9CE5-9E41B8F52BB2}" type="pres">
      <dgm:prSet presAssocID="{3FC9E18B-6BCC-455F-95AD-6BF06A1B6F2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29CDF0C-59FB-41AF-9FCE-75EFC14DA1BA}" srcId="{471F1737-EA8E-4E53-8267-5AF77110DD30}" destId="{E74E9EA6-B3DD-41E4-8004-703413E4BB9F}" srcOrd="0" destOrd="0" parTransId="{0EEDBB51-968C-4003-A407-B7BF87266088}" sibTransId="{792FB9C7-1699-4D11-B3FD-DB9E31E4874F}"/>
    <dgm:cxn modelId="{11672C1F-312E-453E-8D1F-C91A87B0B03F}" type="presOf" srcId="{988EBE8A-7552-4B5F-8F5F-2696B71BFECB}" destId="{EE0FC1FA-202F-4192-BCA6-C98A3A80ACA0}" srcOrd="0" destOrd="0" presId="urn:microsoft.com/office/officeart/2005/8/layout/vList5"/>
    <dgm:cxn modelId="{21B8DA2B-7ED0-4AD0-BAAC-74F0A3BC1E17}" srcId="{988EBE8A-7552-4B5F-8F5F-2696B71BFECB}" destId="{18C39C90-CC61-4FAB-9C65-64D8F530B741}" srcOrd="1" destOrd="0" parTransId="{08A974AC-8D35-47A2-86F8-BB68ECCFCD14}" sibTransId="{60042DD1-FD3B-4FCB-A6DB-A7BCA52F69A7}"/>
    <dgm:cxn modelId="{D724693C-8564-4C44-80D2-0301A410335B}" type="presOf" srcId="{471F1737-EA8E-4E53-8267-5AF77110DD30}" destId="{A1CBD19B-295F-4E0A-B438-3F328A712098}" srcOrd="0" destOrd="0" presId="urn:microsoft.com/office/officeart/2005/8/layout/vList5"/>
    <dgm:cxn modelId="{29B3E75C-3F9B-4BA7-A953-80D191C1A899}" type="presOf" srcId="{18C39C90-CC61-4FAB-9C65-64D8F530B741}" destId="{EE0FC1FA-202F-4192-BCA6-C98A3A80ACA0}" srcOrd="0" destOrd="2" presId="urn:microsoft.com/office/officeart/2005/8/layout/vList5"/>
    <dgm:cxn modelId="{F63FD765-70BE-4A12-8964-4F712F941112}" srcId="{88C78A04-3371-492F-9165-7721DE0A8CB1}" destId="{CCBC4CFC-76BE-48D0-94FF-0F68BAE9E2E7}" srcOrd="0" destOrd="0" parTransId="{AC59B527-6BE3-4E79-AC43-BBD0E5738A93}" sibTransId="{607D0E06-19AF-4F12-BDFA-1577170AE54F}"/>
    <dgm:cxn modelId="{48FFFC46-AB8A-4CC7-B774-9DCAC21BD2FB}" type="presOf" srcId="{AF715F76-5D8A-4994-A577-B5B2E52C91A9}" destId="{BAB6C734-336E-4C7D-BE93-BEC8F49721C5}" srcOrd="0" destOrd="0" presId="urn:microsoft.com/office/officeart/2005/8/layout/vList5"/>
    <dgm:cxn modelId="{AD920D48-6065-4176-B2AB-4D4F38B97530}" srcId="{CCBC4CFC-76BE-48D0-94FF-0F68BAE9E2E7}" destId="{988EBE8A-7552-4B5F-8F5F-2696B71BFECB}" srcOrd="0" destOrd="0" parTransId="{62F6F017-1583-424F-8E31-E4DF131BD274}" sibTransId="{9517F2EA-1F55-4D35-9443-43379E376C18}"/>
    <dgm:cxn modelId="{3860606A-61B9-448D-9CC4-DD9E7694DEFE}" type="presOf" srcId="{88C78A04-3371-492F-9165-7721DE0A8CB1}" destId="{44C0FAC1-01C0-4EB1-B759-07D743972F89}" srcOrd="0" destOrd="0" presId="urn:microsoft.com/office/officeart/2005/8/layout/vList5"/>
    <dgm:cxn modelId="{2366064D-2885-468E-B8A9-6F636ED2D5E8}" srcId="{88C78A04-3371-492F-9165-7721DE0A8CB1}" destId="{AF715F76-5D8A-4994-A577-B5B2E52C91A9}" srcOrd="1" destOrd="0" parTransId="{703BABBB-1F98-4389-A966-F18F2CC09A7D}" sibTransId="{67F13EE5-F2E5-4E99-A5F7-72F1D4C35251}"/>
    <dgm:cxn modelId="{060B1C55-B6C1-4AC6-9D68-421518522F49}" type="presOf" srcId="{E0E3B20E-A658-4711-B12C-3E51F5A3D010}" destId="{EE0FC1FA-202F-4192-BCA6-C98A3A80ACA0}" srcOrd="0" destOrd="1" presId="urn:microsoft.com/office/officeart/2005/8/layout/vList5"/>
    <dgm:cxn modelId="{875DCB56-CCA9-497E-A88B-420D1892ACBF}" type="presOf" srcId="{E74E9EA6-B3DD-41E4-8004-703413E4BB9F}" destId="{79B104E1-EF24-45E8-970C-A7F5137540A6}" srcOrd="0" destOrd="0" presId="urn:microsoft.com/office/officeart/2005/8/layout/vList5"/>
    <dgm:cxn modelId="{194D9B58-19AE-4B57-8308-5A099D03F3B3}" srcId="{3FC9E18B-6BCC-455F-95AD-6BF06A1B6F29}" destId="{2B276563-7E60-4482-B4E4-8CACC3EB9F8E}" srcOrd="0" destOrd="0" parTransId="{43B4C721-A8C8-4D14-ADDF-3F7393A4D4F3}" sibTransId="{2901F167-38F5-46A0-B6F4-3C6F2CA32D56}"/>
    <dgm:cxn modelId="{A39F3D7E-61B3-4480-959E-7C55DAB4C58A}" type="presOf" srcId="{3FC9E18B-6BCC-455F-95AD-6BF06A1B6F29}" destId="{8446238C-CCD4-4E86-9C9D-07EF16917938}" srcOrd="0" destOrd="0" presId="urn:microsoft.com/office/officeart/2005/8/layout/vList5"/>
    <dgm:cxn modelId="{AE6B4381-5654-4AB6-B0DE-E0A71FEC585E}" srcId="{88C78A04-3371-492F-9165-7721DE0A8CB1}" destId="{3FC9E18B-6BCC-455F-95AD-6BF06A1B6F29}" srcOrd="3" destOrd="0" parTransId="{E60A7C8B-5446-44B9-B825-E9F8B471BAA3}" sibTransId="{EFA59861-36B2-4718-8119-1C0B71EB2458}"/>
    <dgm:cxn modelId="{5FB9AB90-25AC-4DD2-A3C7-A71277D96EAC}" srcId="{88C78A04-3371-492F-9165-7721DE0A8CB1}" destId="{471F1737-EA8E-4E53-8267-5AF77110DD30}" srcOrd="2" destOrd="0" parTransId="{D1979FE9-2EB4-4857-9CF9-965C9BC3AF89}" sibTransId="{F5581876-7222-446F-9BD5-94039D219100}"/>
    <dgm:cxn modelId="{0EA2C29D-0CE7-40FD-B2A1-733AF63C9BB2}" type="presOf" srcId="{28482AA6-21E2-4BAE-938C-8C9BA2ABA279}" destId="{6AA49052-02F6-4F02-B873-9E5EF125DB7A}" srcOrd="0" destOrd="0" presId="urn:microsoft.com/office/officeart/2005/8/layout/vList5"/>
    <dgm:cxn modelId="{D41B3E9F-3D00-4CD6-A4C9-8BD9F865C3FC}" type="presOf" srcId="{CCBC4CFC-76BE-48D0-94FF-0F68BAE9E2E7}" destId="{644F9020-5080-40A4-A022-10223B4A7540}" srcOrd="0" destOrd="0" presId="urn:microsoft.com/office/officeart/2005/8/layout/vList5"/>
    <dgm:cxn modelId="{EE4E54AA-10A4-40E3-BA13-D066C5B83806}" srcId="{988EBE8A-7552-4B5F-8F5F-2696B71BFECB}" destId="{E0E3B20E-A658-4711-B12C-3E51F5A3D010}" srcOrd="0" destOrd="0" parTransId="{4152C502-B886-4500-BC39-9C49251485EC}" sibTransId="{FA93F6BF-ADB0-4303-949C-A8978DEE1720}"/>
    <dgm:cxn modelId="{F1F6E8D1-D1A2-4CC3-91C6-573CAA7486E1}" srcId="{AF715F76-5D8A-4994-A577-B5B2E52C91A9}" destId="{28482AA6-21E2-4BAE-938C-8C9BA2ABA279}" srcOrd="0" destOrd="0" parTransId="{DD4D4D84-258E-4C55-B651-2864818CC5A5}" sibTransId="{9AAACEF0-2849-4A71-BFCE-4A156753C9F1}"/>
    <dgm:cxn modelId="{5E7BC8E5-000A-44B1-A922-4139CA70221A}" type="presOf" srcId="{2B276563-7E60-4482-B4E4-8CACC3EB9F8E}" destId="{5F1B5076-F17F-40D6-9CE5-9E41B8F52BB2}" srcOrd="0" destOrd="0" presId="urn:microsoft.com/office/officeart/2005/8/layout/vList5"/>
    <dgm:cxn modelId="{50F12E35-F812-46CA-B154-D10B913E6EC1}" type="presParOf" srcId="{44C0FAC1-01C0-4EB1-B759-07D743972F89}" destId="{25631228-1BD7-45E3-AB75-D588D58315FC}" srcOrd="0" destOrd="0" presId="urn:microsoft.com/office/officeart/2005/8/layout/vList5"/>
    <dgm:cxn modelId="{4BE7F76C-8F07-4747-A6F1-A6E4F8C9F219}" type="presParOf" srcId="{25631228-1BD7-45E3-AB75-D588D58315FC}" destId="{644F9020-5080-40A4-A022-10223B4A7540}" srcOrd="0" destOrd="0" presId="urn:microsoft.com/office/officeart/2005/8/layout/vList5"/>
    <dgm:cxn modelId="{7C4D1C20-5F4A-4B45-9E12-260206DB9721}" type="presParOf" srcId="{25631228-1BD7-45E3-AB75-D588D58315FC}" destId="{EE0FC1FA-202F-4192-BCA6-C98A3A80ACA0}" srcOrd="1" destOrd="0" presId="urn:microsoft.com/office/officeart/2005/8/layout/vList5"/>
    <dgm:cxn modelId="{3D3452AC-2C00-4AAD-BF37-2CF3DC61AD42}" type="presParOf" srcId="{44C0FAC1-01C0-4EB1-B759-07D743972F89}" destId="{4C53AA4C-C8C5-4590-9C69-787BAA5B3FF3}" srcOrd="1" destOrd="0" presId="urn:microsoft.com/office/officeart/2005/8/layout/vList5"/>
    <dgm:cxn modelId="{A9AC0BA7-F046-41B8-BD43-AA5F017A2996}" type="presParOf" srcId="{44C0FAC1-01C0-4EB1-B759-07D743972F89}" destId="{0A41EACC-F1B4-4ED9-98A1-DF7BCD63C301}" srcOrd="2" destOrd="0" presId="urn:microsoft.com/office/officeart/2005/8/layout/vList5"/>
    <dgm:cxn modelId="{67C836E0-4D39-430F-8523-6EADC633DE81}" type="presParOf" srcId="{0A41EACC-F1B4-4ED9-98A1-DF7BCD63C301}" destId="{BAB6C734-336E-4C7D-BE93-BEC8F49721C5}" srcOrd="0" destOrd="0" presId="urn:microsoft.com/office/officeart/2005/8/layout/vList5"/>
    <dgm:cxn modelId="{3570698D-469E-4868-9F72-E1D39CFA946E}" type="presParOf" srcId="{0A41EACC-F1B4-4ED9-98A1-DF7BCD63C301}" destId="{6AA49052-02F6-4F02-B873-9E5EF125DB7A}" srcOrd="1" destOrd="0" presId="urn:microsoft.com/office/officeart/2005/8/layout/vList5"/>
    <dgm:cxn modelId="{597C3C2D-B730-4FB2-B500-3DFF654CD515}" type="presParOf" srcId="{44C0FAC1-01C0-4EB1-B759-07D743972F89}" destId="{B6CC77C9-30B8-419F-9EE5-5CE5A1B0B2CB}" srcOrd="3" destOrd="0" presId="urn:microsoft.com/office/officeart/2005/8/layout/vList5"/>
    <dgm:cxn modelId="{B8B58B5A-224D-4FE4-B2C6-83194B757D2C}" type="presParOf" srcId="{44C0FAC1-01C0-4EB1-B759-07D743972F89}" destId="{D198A5CA-F3DA-42F6-9B57-FDEB74C1B270}" srcOrd="4" destOrd="0" presId="urn:microsoft.com/office/officeart/2005/8/layout/vList5"/>
    <dgm:cxn modelId="{6B2CD44C-6BA3-4BC1-8639-5BF18648985C}" type="presParOf" srcId="{D198A5CA-F3DA-42F6-9B57-FDEB74C1B270}" destId="{A1CBD19B-295F-4E0A-B438-3F328A712098}" srcOrd="0" destOrd="0" presId="urn:microsoft.com/office/officeart/2005/8/layout/vList5"/>
    <dgm:cxn modelId="{AF93D68E-B7C1-40BF-8B22-9C8B4F217C83}" type="presParOf" srcId="{D198A5CA-F3DA-42F6-9B57-FDEB74C1B270}" destId="{79B104E1-EF24-45E8-970C-A7F5137540A6}" srcOrd="1" destOrd="0" presId="urn:microsoft.com/office/officeart/2005/8/layout/vList5"/>
    <dgm:cxn modelId="{7AE432AF-4581-4046-AD4F-7D24ABEEF676}" type="presParOf" srcId="{44C0FAC1-01C0-4EB1-B759-07D743972F89}" destId="{F6C1DECB-9658-4844-8751-2A012F08DF13}" srcOrd="5" destOrd="0" presId="urn:microsoft.com/office/officeart/2005/8/layout/vList5"/>
    <dgm:cxn modelId="{D1D5A17A-412C-4B81-A5A4-956A1AB14E03}" type="presParOf" srcId="{44C0FAC1-01C0-4EB1-B759-07D743972F89}" destId="{761D8BA1-D5C2-4A01-8B64-94E0B54C77E5}" srcOrd="6" destOrd="0" presId="urn:microsoft.com/office/officeart/2005/8/layout/vList5"/>
    <dgm:cxn modelId="{A43B9E86-E629-479A-B4E8-1654EE68543F}" type="presParOf" srcId="{761D8BA1-D5C2-4A01-8B64-94E0B54C77E5}" destId="{8446238C-CCD4-4E86-9C9D-07EF16917938}" srcOrd="0" destOrd="0" presId="urn:microsoft.com/office/officeart/2005/8/layout/vList5"/>
    <dgm:cxn modelId="{E609CE8F-3CAD-4E3B-BECE-109004622921}" type="presParOf" srcId="{761D8BA1-D5C2-4A01-8B64-94E0B54C77E5}" destId="{5F1B5076-F17F-40D6-9CE5-9E41B8F52B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5A1A-3CDF-4110-B81A-B7F82D0F70FB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6C681-B405-4CAC-83D2-D1E641FB8516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Datasets leveraged</a:t>
          </a:r>
        </a:p>
      </dsp:txBody>
      <dsp:txXfrm>
        <a:off x="569079" y="2427788"/>
        <a:ext cx="2072362" cy="720000"/>
      </dsp:txXfrm>
    </dsp:sp>
    <dsp:sp modelId="{8E84F794-F599-4F90-AC43-958078067BD2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E89EA-18C7-4D63-9899-AC8BC9D82F29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wrangling journey</a:t>
          </a:r>
        </a:p>
      </dsp:txBody>
      <dsp:txXfrm>
        <a:off x="3004105" y="2427788"/>
        <a:ext cx="2072362" cy="720000"/>
      </dsp:txXfrm>
    </dsp:sp>
    <dsp:sp modelId="{229DD703-81BB-43A5-94F9-F4DB2F57C9D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02BBD-5BB9-4C14-B361-4A534450111C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Questions and Insights</a:t>
          </a:r>
        </a:p>
      </dsp:txBody>
      <dsp:txXfrm>
        <a:off x="5439131" y="2427788"/>
        <a:ext cx="2072362" cy="720000"/>
      </dsp:txXfrm>
    </dsp:sp>
    <dsp:sp modelId="{BCEEEFA0-434C-4ED4-B37B-1E3B8EB770AC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20FBB-725C-4D3B-9829-19078B797696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Conclusions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6FE52-8EBE-4296-9D10-DFB0AAA0DA7E}">
      <dsp:nvSpPr>
        <dsp:cNvPr id="0" name=""/>
        <dsp:cNvSpPr/>
      </dsp:nvSpPr>
      <dsp:spPr>
        <a:xfrm>
          <a:off x="1028759" y="844085"/>
          <a:ext cx="1096417" cy="1096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99AC-4B2D-4CE5-9888-072C2CA9C16B}">
      <dsp:nvSpPr>
        <dsp:cNvPr id="0" name=""/>
        <dsp:cNvSpPr/>
      </dsp:nvSpPr>
      <dsp:spPr>
        <a:xfrm>
          <a:off x="10657" y="2055019"/>
          <a:ext cx="3132622" cy="46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For historical Olympic data from 1896 – 2020:</a:t>
          </a:r>
        </a:p>
      </dsp:txBody>
      <dsp:txXfrm>
        <a:off x="10657" y="2055019"/>
        <a:ext cx="3132622" cy="469893"/>
      </dsp:txXfrm>
    </dsp:sp>
    <dsp:sp modelId="{ECEE3F35-5368-4808-B238-35716A09F8CB}">
      <dsp:nvSpPr>
        <dsp:cNvPr id="0" name=""/>
        <dsp:cNvSpPr/>
      </dsp:nvSpPr>
      <dsp:spPr>
        <a:xfrm>
          <a:off x="10657" y="2578176"/>
          <a:ext cx="3132622" cy="929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Published by Joseph Cheng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3"/>
            </a:rPr>
            <a:t>https://www.kaggle.com/datasets/josephcheng123456/olympic-historical-dataset-from-olympediaorg/data</a:t>
          </a:r>
          <a:endParaRPr lang="en-US" sz="1200" kern="1200"/>
        </a:p>
      </dsp:txBody>
      <dsp:txXfrm>
        <a:off x="10657" y="2578176"/>
        <a:ext cx="3132622" cy="929075"/>
      </dsp:txXfrm>
    </dsp:sp>
    <dsp:sp modelId="{469F712A-B17D-4DEE-A014-9A570CE6C635}">
      <dsp:nvSpPr>
        <dsp:cNvPr id="0" name=""/>
        <dsp:cNvSpPr/>
      </dsp:nvSpPr>
      <dsp:spPr>
        <a:xfrm>
          <a:off x="4709591" y="844085"/>
          <a:ext cx="1096417" cy="109641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1131C-4DAB-476C-8EAA-531F25667669}">
      <dsp:nvSpPr>
        <dsp:cNvPr id="0" name=""/>
        <dsp:cNvSpPr/>
      </dsp:nvSpPr>
      <dsp:spPr>
        <a:xfrm>
          <a:off x="3691488" y="2055019"/>
          <a:ext cx="3132622" cy="46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For 2024 Paris Summer Olympics  data:</a:t>
          </a:r>
        </a:p>
      </dsp:txBody>
      <dsp:txXfrm>
        <a:off x="3691488" y="2055019"/>
        <a:ext cx="3132622" cy="469893"/>
      </dsp:txXfrm>
    </dsp:sp>
    <dsp:sp modelId="{F8F4B3FD-417A-4C5A-A46C-8F06425F6142}">
      <dsp:nvSpPr>
        <dsp:cNvPr id="0" name=""/>
        <dsp:cNvSpPr/>
      </dsp:nvSpPr>
      <dsp:spPr>
        <a:xfrm>
          <a:off x="3691488" y="2578176"/>
          <a:ext cx="3132622" cy="929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Published by Petro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6"/>
            </a:rPr>
            <a:t>https://www.kaggle.com/datasets/piterfm/paris-2024-olympic-summer-games/data</a:t>
          </a:r>
          <a:endParaRPr lang="en-US" sz="1200" kern="1200"/>
        </a:p>
      </dsp:txBody>
      <dsp:txXfrm>
        <a:off x="3691488" y="2578176"/>
        <a:ext cx="3132622" cy="929075"/>
      </dsp:txXfrm>
    </dsp:sp>
    <dsp:sp modelId="{77D0F4D5-66B6-457B-BE9F-D829DAECFADF}">
      <dsp:nvSpPr>
        <dsp:cNvPr id="0" name=""/>
        <dsp:cNvSpPr/>
      </dsp:nvSpPr>
      <dsp:spPr>
        <a:xfrm>
          <a:off x="8390422" y="844085"/>
          <a:ext cx="1096417" cy="10964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0F59-094A-4C31-BB8C-93F7B9CB0DB0}">
      <dsp:nvSpPr>
        <dsp:cNvPr id="0" name=""/>
        <dsp:cNvSpPr/>
      </dsp:nvSpPr>
      <dsp:spPr>
        <a:xfrm>
          <a:off x="7372320" y="2055019"/>
          <a:ext cx="3132622" cy="46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For information on 2024 medal bonuses</a:t>
          </a:r>
        </a:p>
      </dsp:txBody>
      <dsp:txXfrm>
        <a:off x="7372320" y="2055019"/>
        <a:ext cx="3132622" cy="469893"/>
      </dsp:txXfrm>
    </dsp:sp>
    <dsp:sp modelId="{ADB724E6-7F0A-4A97-840C-BCDCC8D1AE78}">
      <dsp:nvSpPr>
        <dsp:cNvPr id="0" name=""/>
        <dsp:cNvSpPr/>
      </dsp:nvSpPr>
      <dsp:spPr>
        <a:xfrm>
          <a:off x="7372320" y="2578176"/>
          <a:ext cx="3132622" cy="929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Published by Shirley Gomez with Hola!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9"/>
            </a:rPr>
            <a:t>https://www.hola.com/us/entertainment/20240731710268/medal-bonuses-at-the-2024-paris-olympics-how-much-countries-will-pay-their-victorious-athletes/</a:t>
          </a:r>
          <a:endParaRPr lang="en-US" sz="1200" kern="1200"/>
        </a:p>
      </dsp:txBody>
      <dsp:txXfrm>
        <a:off x="7372320" y="2578176"/>
        <a:ext cx="3132622" cy="929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C1FA-202F-4192-BCA6-C98A3A80ACA0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Aligning the datasets with pandas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Dropping columns from the historical data set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Adding columns to the 2024 data set</a:t>
          </a:r>
        </a:p>
      </dsp:txBody>
      <dsp:txXfrm rot="-5400000">
        <a:off x="3785615" y="147831"/>
        <a:ext cx="6689078" cy="756160"/>
      </dsp:txXfrm>
    </dsp:sp>
    <dsp:sp modelId="{644F9020-5080-40A4-A022-10223B4A7540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Alignment</a:t>
          </a:r>
        </a:p>
      </dsp:txBody>
      <dsp:txXfrm>
        <a:off x="51133" y="53310"/>
        <a:ext cx="3683350" cy="945199"/>
      </dsp:txXfrm>
    </dsp:sp>
    <dsp:sp modelId="{6AA49052-02F6-4F02-B873-9E5EF125DB7A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Concatenating the data sets  to review trends</a:t>
          </a:r>
        </a:p>
      </dsp:txBody>
      <dsp:txXfrm rot="-5400000">
        <a:off x="3785615" y="1247670"/>
        <a:ext cx="6689078" cy="756160"/>
      </dsp:txXfrm>
    </dsp:sp>
    <dsp:sp modelId="{BAB6C734-336E-4C7D-BE93-BEC8F49721C5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Concatenation</a:t>
          </a:r>
        </a:p>
      </dsp:txBody>
      <dsp:txXfrm>
        <a:off x="51133" y="1153149"/>
        <a:ext cx="3683350" cy="945199"/>
      </dsp:txXfrm>
    </dsp:sp>
    <dsp:sp modelId="{79B104E1-EF24-45E8-970C-A7F5137540A6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Ensuring that the country names were consistent across the datasets (China and Russia for example)</a:t>
          </a:r>
        </a:p>
      </dsp:txBody>
      <dsp:txXfrm rot="-5400000">
        <a:off x="3785615" y="2347509"/>
        <a:ext cx="6689078" cy="756160"/>
      </dsp:txXfrm>
    </dsp:sp>
    <dsp:sp modelId="{A1CBD19B-295F-4E0A-B438-3F328A712098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Consistency</a:t>
          </a:r>
        </a:p>
      </dsp:txBody>
      <dsp:txXfrm>
        <a:off x="51133" y="2252988"/>
        <a:ext cx="3683350" cy="945199"/>
      </dsp:txXfrm>
    </dsp:sp>
    <dsp:sp modelId="{5F1B5076-F17F-40D6-9CE5-9E41B8F52BB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Missing data for Russia and China in historical dataset</a:t>
          </a:r>
        </a:p>
      </dsp:txBody>
      <dsp:txXfrm rot="-5400000">
        <a:off x="3785615" y="3447347"/>
        <a:ext cx="6689078" cy="756160"/>
      </dsp:txXfrm>
    </dsp:sp>
    <dsp:sp modelId="{8446238C-CCD4-4E86-9C9D-07EF1691793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Challenges</a:t>
          </a:r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ABEA-01B0-E281-1CA1-3B4334EB2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4932-CF0E-14A0-57BC-758FFC45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76B5-24AA-8B03-9E73-676B576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456F-866E-C89D-6303-519DB6CB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7755-81D5-7A79-853B-897CC78C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A1AD-8A3C-6ED1-AF11-5C3BF671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F78D-1B08-1B52-72C3-035613C43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3BF4F-3379-D8A5-F470-688EDDE9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C923-A23D-FF7B-EF3D-41BF643D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4DBA-EA0F-0BA8-7891-3B46E638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EA882-F9D1-E47D-1174-F63E8FB33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DBA01-9429-2B0B-85BC-76892C99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0C3D-4B76-C025-3AA9-7F649A2A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8376-9F55-F989-E781-B46D4D89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5968-2526-25C8-95D2-00E815F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83E8-1698-14B8-4C74-7405B849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107C-F55B-7957-8F92-3AB722FD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DB89-A93F-495B-3220-674AB0CB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7A8E-B35E-370D-1DCA-AA0153B7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9862-894D-D9E6-78B8-A76765F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D515-5242-77B3-2D4E-E3B3DE69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1072D-B219-C200-A93B-0500FBF2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D495-F8B9-B992-9576-6C40DD0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EE0E-53FC-99DD-8A12-ADFFB594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3D88-84A1-4946-29FA-BBC42B8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5CD0-BA61-837B-3C19-8030A96E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AA32-761A-52AC-F7EA-58965499F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AD3DC-BEC6-5FE6-2F4F-EF775BF3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92B9-BAA5-7DE0-18CE-105DEEB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2E576-14AC-C309-DDD3-A1D0F4B0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BCB56-E1E8-33B4-51E3-20C70B33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064E-CECB-6DFA-AF80-E3A73F5F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15F9-45C5-3E59-7294-0AB2AD9F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4FDC-C2FE-80F6-6788-32C93A18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7F0C1-0EDB-D8AB-9A7E-F170C340D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7E949-D849-4F6B-B6FE-26E3AAA74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FEFE4-FBA5-31DC-3044-0F83E0C2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3545D-C5AE-ADCD-EAFE-4205539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6D734-666A-1E1A-DBFF-882CCBF7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812E-0A09-8106-FF5F-6F0F5C0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A2741-0497-2C8D-D0B2-3C987EDA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EC3F-D2D1-A88E-30D8-18932605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5D3D2-8504-87BC-2997-F6AFCF2E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A1C15-0FAC-4BE8-C459-67A339C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0238-97EA-9CA8-0E8E-84AD4291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F12A-1A08-076A-117A-973F186B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A977-331A-AF2A-7935-38F11AB2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9C71-C9D3-1F0B-5329-681904AA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C6D92-0D35-F3F2-8E6E-5580E29E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333C5-C622-F1DB-C0A3-A0B6DF2E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64B1-E87F-3936-6B99-C9953EDE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8E43-1B83-2A51-52B5-1B242907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BDCD-2576-39EB-51D8-CFC760F1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06E3C-0ACF-96C2-3FE7-6E02E350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E2A5-A44E-F0A7-5D21-1C731874F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4B309-F5C8-45A0-A2FB-3CA5DE18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B332-5DC1-2C1B-E228-B59F7357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BFA8-30E1-DE39-8B9B-29ACA81E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FDDDF-0DD3-2D62-14BC-D388B5C4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0787-15CB-434A-A21D-F90EB522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478F-DAF7-87E6-CE72-5650DE0C8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BDA4F-8A09-4049-8212-DAA20D97E43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C347-9DAC-FB0D-B316-36EFF12CF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C23E-AE32-E476-35C7-1646A919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AF46D-5530-47A8-BF07-1842145B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29F48-95BB-BCE2-2B23-EA41BEEE4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95919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Let’s talk about the Summer Olympics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090C0-35AC-EDF7-E67D-BF5B25644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419265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LaShawn Gaines</a:t>
            </a:r>
          </a:p>
        </p:txBody>
      </p:sp>
      <p:pic>
        <p:nvPicPr>
          <p:cNvPr id="7" name="Graphic 6" descr="Swim">
            <a:extLst>
              <a:ext uri="{FF2B5EF4-FFF2-40B4-BE49-F238E27FC236}">
                <a16:creationId xmlns:a16="http://schemas.microsoft.com/office/drawing/2014/main" id="{738DD4E3-5079-D653-AE43-70178B71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41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A3FCAB-BBA8-9BAE-B256-02983C55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3700"/>
              <a:t>Does gender play a role in the number of medals won for the United States?</a:t>
            </a:r>
          </a:p>
        </p:txBody>
      </p:sp>
      <p:pic>
        <p:nvPicPr>
          <p:cNvPr id="13" name="Content Placeholder 12" descr="A graph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6BB51992-722D-3D14-A407-0A0B5BDA5B5B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-10845" b="-9248"/>
          <a:stretch/>
        </p:blipFill>
        <p:spPr>
          <a:xfrm>
            <a:off x="4956622" y="3774979"/>
            <a:ext cx="7095169" cy="2790208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A18D21F-7156-FA66-A0F4-D1F0C8FE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2000" dirty="0"/>
              <a:t>Historically, men’s events have produced more medals for the US</a:t>
            </a:r>
          </a:p>
          <a:p>
            <a:r>
              <a:rPr lang="en-US" sz="2000" dirty="0"/>
              <a:t>By the 2024 Paris Olympics there appears to be a shift towards the women’s events </a:t>
            </a:r>
          </a:p>
        </p:txBody>
      </p:sp>
      <p:pic>
        <p:nvPicPr>
          <p:cNvPr id="11" name="Content Placeholder 10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2BEB7FB-3998-94EE-039D-C6CAFAF6B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t="-28614" r="1038" b="-20034"/>
          <a:stretch/>
        </p:blipFill>
        <p:spPr>
          <a:xfrm>
            <a:off x="4956620" y="64504"/>
            <a:ext cx="7095171" cy="34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2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4D44-94A0-F483-A69A-486E973E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the US women pass the men in total medals at the Summer Olympics?</a:t>
            </a:r>
          </a:p>
        </p:txBody>
      </p:sp>
      <p:pic>
        <p:nvPicPr>
          <p:cNvPr id="5" name="Content Placeholder 4" descr="A graph with lines and numbers">
            <a:extLst>
              <a:ext uri="{FF2B5EF4-FFF2-40B4-BE49-F238E27FC236}">
                <a16:creationId xmlns:a16="http://schemas.microsoft.com/office/drawing/2014/main" id="{92F801DB-DA8D-4EDF-4D44-D9C25DC0F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9" y="2105891"/>
            <a:ext cx="11591554" cy="3749963"/>
          </a:xfrm>
        </p:spPr>
      </p:pic>
    </p:spTree>
    <p:extLst>
      <p:ext uri="{BB962C8B-B14F-4D97-AF65-F5344CB8AC3E}">
        <p14:creationId xmlns:p14="http://schemas.microsoft.com/office/powerpoint/2010/main" val="88624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56788"/>
            <a:ext cx="471566" cy="359902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3CA3A8-990F-49CF-A192-593D3FF48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2491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C099-BEC3-F23B-6BA6-25478EF9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911347"/>
            <a:ext cx="5294293" cy="1486795"/>
          </a:xfrm>
        </p:spPr>
        <p:txBody>
          <a:bodyPr anchor="t">
            <a:normAutofit/>
          </a:bodyPr>
          <a:lstStyle/>
          <a:p>
            <a:r>
              <a:rPr lang="en-US" sz="3000"/>
              <a:t>When did the US women surpass men in gold medals at the Summer Olympics?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620946-52DD-3398-CDEC-E1A18BC2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897147"/>
            <a:ext cx="4956417" cy="1500996"/>
          </a:xfrm>
        </p:spPr>
        <p:txBody>
          <a:bodyPr anchor="t">
            <a:normAutofit/>
          </a:bodyPr>
          <a:lstStyle/>
          <a:p>
            <a:r>
              <a:rPr lang="en-US" sz="1800" dirty="0"/>
              <a:t>US women outperformed men in earning gold medals for the first time in 1996</a:t>
            </a:r>
          </a:p>
          <a:p>
            <a:r>
              <a:rPr lang="en-US" sz="1800" dirty="0"/>
              <a:t>By 2020, they would also outperform the US men in all medals won.</a:t>
            </a:r>
          </a:p>
        </p:txBody>
      </p:sp>
      <p:pic>
        <p:nvPicPr>
          <p:cNvPr id="5" name="Content Placeholder 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FE57EA2F-263C-F7E4-0B3A-BD0B4CA20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8" b="-1058"/>
          <a:stretch/>
        </p:blipFill>
        <p:spPr>
          <a:xfrm>
            <a:off x="471576" y="2556788"/>
            <a:ext cx="10894411" cy="359902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7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D3998-CF72-48F6-90B8-F03F9C98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923A-EAF2-1A59-77A4-46B10EF1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01420"/>
            <a:ext cx="5294293" cy="2956085"/>
          </a:xfrm>
        </p:spPr>
        <p:txBody>
          <a:bodyPr anchor="ctr">
            <a:normAutofit/>
          </a:bodyPr>
          <a:lstStyle/>
          <a:p>
            <a:r>
              <a:rPr lang="en-US" sz="4800"/>
              <a:t>How much are medal winning athletes awarded?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1E1A33-AC02-428B-648E-C1CC8C36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281395"/>
            <a:ext cx="4956417" cy="29843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United States is not the most lucrative in medal bonuses awarded, that would be Hong Kong</a:t>
            </a:r>
          </a:p>
          <a:p>
            <a:r>
              <a:rPr lang="en-US" sz="1800" dirty="0"/>
              <a:t>The International Olympic Committee does not compensate the medalists </a:t>
            </a:r>
          </a:p>
          <a:p>
            <a:r>
              <a:rPr lang="en-US" sz="1800" dirty="0"/>
              <a:t>The amounts awarded are set and paid by the participating countries</a:t>
            </a:r>
          </a:p>
        </p:txBody>
      </p:sp>
      <p:pic>
        <p:nvPicPr>
          <p:cNvPr id="5" name="Content Placeholder 4" descr="A graph with yellow bars">
            <a:extLst>
              <a:ext uri="{FF2B5EF4-FFF2-40B4-BE49-F238E27FC236}">
                <a16:creationId xmlns:a16="http://schemas.microsoft.com/office/drawing/2014/main" id="{E04876C7-5B95-642A-0312-D5AA46F72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7" r="1128"/>
          <a:stretch/>
        </p:blipFill>
        <p:spPr>
          <a:xfrm>
            <a:off x="475488" y="3204304"/>
            <a:ext cx="10890492" cy="29560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7E8257-863E-9D22-B933-8B6FF59B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6BDA-54B5-151D-B3A0-85A6279A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 the modern Olympic games (beginning 1896) the United States has consistently topped the medal counts</a:t>
            </a:r>
          </a:p>
          <a:p>
            <a:r>
              <a:rPr lang="en-US" sz="2000" dirty="0">
                <a:solidFill>
                  <a:schemeClr val="tx2"/>
                </a:solidFill>
              </a:rPr>
              <a:t>Russia and China have consistently been the closest competition to the United States in winning medals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The host nation for the Olympics typically sees a spike in medals won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In the last 3 decades the US women have grown to be quite formidable in winning medals and now outperform the US men.</a:t>
            </a:r>
          </a:p>
          <a:p>
            <a:r>
              <a:rPr lang="en-US" sz="2000" dirty="0">
                <a:solidFill>
                  <a:schemeClr val="tx2"/>
                </a:solidFill>
              </a:rPr>
              <a:t>Track &amp; Field has resulted in the most medals for the United States.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Hong Kong is the place to be, to be awarded the most cash for a gold medal.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686D-C1FD-CF37-F3A8-03B6D72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E017B94-2983-0D79-927D-121F6D626A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2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30D79-4B82-347C-FB5A-ABA550C9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Datasets leveraged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DBD373-3A1A-ED6F-0324-A14121F27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734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91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CCCE9-0EAC-5B36-AC56-607425FC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wrangling journey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B3D9780-5D3E-A27A-13CC-95A9F033D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77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89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603CB-66AE-834D-CD27-63B4E6CC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asked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FDF79-C2B8-EED0-816F-F078EFA7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78A714F-4F5F-2A15-8780-B8621AE36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3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2C7DA-0D16-473C-B416-D84445D8A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3B403-8364-A5D6-0B1F-0241B25F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293572"/>
            <a:ext cx="10227452" cy="1347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wins the most Olympic gold medals?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71F2-9237-67F7-C1F5-9BE46DB5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829" y="1751798"/>
            <a:ext cx="10227447" cy="10828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US and China topped the chart in 2024 with 40 gold medals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United states won the tie breaker based on all medals won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United States also reigns supreme in gold medals for the modern Olympics (1896-2024)</a:t>
            </a: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974272D6-AFE2-5FFD-1C80-EA0C0A47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4" y="2929230"/>
            <a:ext cx="9887662" cy="31887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985" y="2916439"/>
            <a:ext cx="826014" cy="32015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56788"/>
            <a:ext cx="471566" cy="359902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3CA3A8-990F-49CF-A192-593D3FF48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2491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1BE6EB-00AE-0B91-AFE6-1748142A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911347"/>
            <a:ext cx="5294293" cy="1486795"/>
          </a:xfrm>
        </p:spPr>
        <p:txBody>
          <a:bodyPr anchor="t">
            <a:normAutofit/>
          </a:bodyPr>
          <a:lstStyle/>
          <a:p>
            <a:r>
              <a:rPr lang="en-US" sz="4800" dirty="0"/>
              <a:t>Who wins the most Olympic medals?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1FE9C4C-6F55-22ED-FAC4-E6947C65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897147"/>
            <a:ext cx="4956417" cy="1500996"/>
          </a:xfrm>
        </p:spPr>
        <p:txBody>
          <a:bodyPr anchor="t">
            <a:normAutofit/>
          </a:bodyPr>
          <a:lstStyle/>
          <a:p>
            <a:r>
              <a:rPr lang="en-US" sz="1800" dirty="0"/>
              <a:t>Again, the United States takes top honors</a:t>
            </a:r>
          </a:p>
          <a:p>
            <a:r>
              <a:rPr lang="en-US" sz="1800" dirty="0"/>
              <a:t>Russia is still second, even after sanctions</a:t>
            </a:r>
          </a:p>
          <a:p>
            <a:pPr lvl="1"/>
            <a:r>
              <a:rPr lang="en-US" sz="1800" dirty="0"/>
              <a:t>In 2020 due to doping</a:t>
            </a:r>
          </a:p>
          <a:p>
            <a:pPr lvl="1"/>
            <a:r>
              <a:rPr lang="en-US" sz="1800" dirty="0"/>
              <a:t>In 2024 due to war in Ukraine</a:t>
            </a:r>
          </a:p>
        </p:txBody>
      </p:sp>
      <p:pic>
        <p:nvPicPr>
          <p:cNvPr id="11" name="Content Placeholder 10" descr="A graph with numbers and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E3351A7-6447-8031-98D1-B26849AF3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49" b="-4049"/>
          <a:stretch/>
        </p:blipFill>
        <p:spPr>
          <a:xfrm>
            <a:off x="422143" y="2373438"/>
            <a:ext cx="10815831" cy="37823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6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B55CF-05DB-9140-F4A6-9AC74255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Who won the most medals by Olympic games?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29C3D3B-2B5F-FE60-C17F-42B6F0EE4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5" b="-7885"/>
          <a:stretch/>
        </p:blipFill>
        <p:spPr>
          <a:xfrm>
            <a:off x="3514261" y="0"/>
            <a:ext cx="8319616" cy="5705856"/>
          </a:xfrm>
          <a:prstGeom prst="rect">
            <a:avLst/>
          </a:prstGeom>
        </p:spPr>
      </p:pic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6DBB89BA-F279-DC12-3A48-9CD51AA1FB4A}"/>
              </a:ext>
            </a:extLst>
          </p:cNvPr>
          <p:cNvSpPr txBox="1">
            <a:spLocks/>
          </p:cNvSpPr>
          <p:nvPr/>
        </p:nvSpPr>
        <p:spPr>
          <a:xfrm>
            <a:off x="3977640" y="5182578"/>
            <a:ext cx="7278624" cy="1500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Often, the host country sees a spike in medals won</a:t>
            </a:r>
          </a:p>
          <a:p>
            <a:r>
              <a:rPr lang="en-US" sz="1800"/>
              <a:t>China has moved solidly into second place since the 2008 Beijing games</a:t>
            </a:r>
          </a:p>
          <a:p>
            <a:pPr lvl="1"/>
            <a:r>
              <a:rPr lang="en-US" sz="1400"/>
              <a:t>Russia has been banned from the Olympics since 2020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48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AD3998-CF72-48F6-90B8-F03F9C98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FFAFA-B1F1-9012-D2A4-18ADB157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01420"/>
            <a:ext cx="5294293" cy="2956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Which sports contribute the most medals to the United States?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04086-6758-3C8F-B488-C6F1ED91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3984" y="281395"/>
            <a:ext cx="4956417" cy="298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Track &amp; Field has edged out Swimming for the top spot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Given the dominance of the NBA and WNBA it is no surprise that Basketball appears in the top 5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Rowing and Gymnastics round out the top 5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Content Placeholder 5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A48EF19B-9424-E392-0638-9AD18E02C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" r="-11397"/>
          <a:stretch/>
        </p:blipFill>
        <p:spPr>
          <a:xfrm>
            <a:off x="458160" y="3363686"/>
            <a:ext cx="11091648" cy="31928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590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Helvetica Neue Medium</vt:lpstr>
      <vt:lpstr>Office Theme</vt:lpstr>
      <vt:lpstr>Let’s talk about the Summer Olympics</vt:lpstr>
      <vt:lpstr>agenda</vt:lpstr>
      <vt:lpstr>Datasets leveraged</vt:lpstr>
      <vt:lpstr>Data wrangling journey</vt:lpstr>
      <vt:lpstr>Questions asked</vt:lpstr>
      <vt:lpstr>Who wins the most Olympic gold medals?</vt:lpstr>
      <vt:lpstr>Who wins the most Olympic medals? </vt:lpstr>
      <vt:lpstr>Who won the most medals by Olympic games?</vt:lpstr>
      <vt:lpstr>Which sports contribute the most medals to the United States?</vt:lpstr>
      <vt:lpstr>Does gender play a role in the number of medals won for the United States?</vt:lpstr>
      <vt:lpstr>When did the US women pass the men in total medals at the Summer Olympics?</vt:lpstr>
      <vt:lpstr>When did the US women surpass men in gold medals at the Summer Olympics?</vt:lpstr>
      <vt:lpstr>How much are medal winning athletes awarded?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LaShawn Gaines</dc:creator>
  <cp:lastModifiedBy>LaShawn Gaines</cp:lastModifiedBy>
  <cp:revision>2</cp:revision>
  <dcterms:created xsi:type="dcterms:W3CDTF">2024-09-09T20:35:54Z</dcterms:created>
  <dcterms:modified xsi:type="dcterms:W3CDTF">2024-09-10T20:59:06Z</dcterms:modified>
</cp:coreProperties>
</file>