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84E45-62C4-46F2-891E-9CB6DFE1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/>
              <a:t>Python </a:t>
            </a:r>
            <a:r>
              <a:rPr lang="ko-KR" altLang="en-US" sz="3600" dirty="0"/>
              <a:t>을 이용한 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7D816-6413-4E57-996F-2E6027079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0" indent="0" algn="r">
              <a:buNone/>
            </a:pPr>
            <a:r>
              <a:rPr lang="ko-KR" altLang="en-US" dirty="0"/>
              <a:t>이민형</a:t>
            </a:r>
            <a:endParaRPr lang="en-US" altLang="ko-KR" dirty="0"/>
          </a:p>
          <a:p>
            <a:pPr algn="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3A2FB-4520-494A-8BC3-B693A85B6746}"/>
              </a:ext>
            </a:extLst>
          </p:cNvPr>
          <p:cNvSpPr txBox="1"/>
          <p:nvPr/>
        </p:nvSpPr>
        <p:spPr>
          <a:xfrm>
            <a:off x="1786855" y="1828800"/>
            <a:ext cx="8640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재미로 보는 </a:t>
            </a:r>
            <a:r>
              <a:rPr lang="en-US" altLang="ko-KR" sz="2000" dirty="0"/>
              <a:t>league of legend</a:t>
            </a:r>
            <a:r>
              <a:rPr lang="ko-KR" altLang="en-US" sz="2000" dirty="0"/>
              <a:t>의 여러가지 지표와 승률 상관관계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0613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D9CD4-3D0B-420A-BFEC-971723B3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3143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/>
              <a:t>league of legend</a:t>
            </a:r>
            <a:r>
              <a:rPr lang="ko-KR" altLang="en-US" sz="3000" dirty="0"/>
              <a:t>의 여러가지 지표에 대한 승률 상관관계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875EAD-D050-4AF9-9422-6F9806232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41571"/>
            <a:ext cx="9601200" cy="462582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First blood</a:t>
            </a:r>
            <a:r>
              <a:rPr lang="ko-KR" altLang="en-US" dirty="0"/>
              <a:t>를 하고 승리를 한 확률은</a:t>
            </a:r>
            <a:r>
              <a:rPr lang="en-US" altLang="ko-KR" dirty="0"/>
              <a:t>?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ko-KR" altLang="en-US" dirty="0"/>
              <a:t>경기시간이 </a:t>
            </a:r>
            <a:r>
              <a:rPr lang="en-US" altLang="ko-KR" dirty="0"/>
              <a:t>20</a:t>
            </a:r>
            <a:r>
              <a:rPr lang="ko-KR" altLang="en-US" dirty="0"/>
              <a:t>분 </a:t>
            </a:r>
            <a:r>
              <a:rPr lang="en-US" altLang="ko-KR" dirty="0"/>
              <a:t>, 20~30</a:t>
            </a:r>
            <a:r>
              <a:rPr lang="ko-KR" altLang="en-US" dirty="0"/>
              <a:t>분 사이 </a:t>
            </a:r>
            <a:r>
              <a:rPr lang="en-US" altLang="ko-KR" dirty="0"/>
              <a:t>30</a:t>
            </a:r>
            <a:r>
              <a:rPr lang="ko-KR" altLang="en-US" dirty="0"/>
              <a:t>분이 넘어 </a:t>
            </a:r>
            <a:r>
              <a:rPr lang="ko-KR" altLang="en-US" dirty="0" err="1"/>
              <a:t>갈때의</a:t>
            </a:r>
            <a:r>
              <a:rPr lang="ko-KR" altLang="en-US" dirty="0"/>
              <a:t> 승률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ko-KR" altLang="en-US" dirty="0" err="1"/>
              <a:t>펜타킬을</a:t>
            </a:r>
            <a:r>
              <a:rPr lang="ko-KR" altLang="en-US" dirty="0"/>
              <a:t> 하고 질확률과 이길 확률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ko-KR" altLang="en-US" dirty="0"/>
              <a:t>탑이 </a:t>
            </a:r>
            <a:r>
              <a:rPr lang="ko-KR" altLang="en-US" dirty="0" err="1"/>
              <a:t>데스를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 err="1"/>
              <a:t>데스</a:t>
            </a:r>
            <a:r>
              <a:rPr lang="ko-KR" altLang="en-US" dirty="0"/>
              <a:t> 이상할 경우 게임을 이길 확률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※ </a:t>
            </a:r>
            <a:r>
              <a:rPr lang="en-US" altLang="ko-KR" dirty="0"/>
              <a:t>Data</a:t>
            </a:r>
            <a:r>
              <a:rPr lang="ko-KR" altLang="en-US" dirty="0"/>
              <a:t>는 </a:t>
            </a:r>
            <a:r>
              <a:rPr lang="en-US" altLang="ko-KR" dirty="0"/>
              <a:t>Kaggle </a:t>
            </a:r>
            <a:r>
              <a:rPr lang="ko-KR" altLang="en-US" dirty="0"/>
              <a:t>에서 구했고 총 표본 </a:t>
            </a:r>
            <a:r>
              <a:rPr lang="en-US" altLang="ko-KR" dirty="0"/>
              <a:t>14057 </a:t>
            </a:r>
            <a:r>
              <a:rPr lang="ko-KR" altLang="en-US" dirty="0"/>
              <a:t>게임을 대상으로 조사했다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767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4F27B-67E5-4055-B1CF-DD2D843B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en-US" altLang="ko-KR" dirty="0"/>
              <a:t>First blood </a:t>
            </a:r>
            <a:r>
              <a:rPr lang="ko-KR" altLang="en-US" dirty="0"/>
              <a:t>를 하고나서 이길 확률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196E24E-3025-4B2B-B719-2B19C24C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42" y="990600"/>
            <a:ext cx="9434515" cy="535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856C974-8087-4D48-AEFA-F60FBFC914DF}"/>
              </a:ext>
            </a:extLst>
          </p:cNvPr>
          <p:cNvSpPr txBox="1">
            <a:spLocks/>
          </p:cNvSpPr>
          <p:nvPr/>
        </p:nvSpPr>
        <p:spPr>
          <a:xfrm>
            <a:off x="1371600" y="514035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D8339D3-7A75-4FF7-9B34-80ABD3EC5D19}"/>
              </a:ext>
            </a:extLst>
          </p:cNvPr>
          <p:cNvSpPr txBox="1">
            <a:spLocks/>
          </p:cNvSpPr>
          <p:nvPr/>
        </p:nvSpPr>
        <p:spPr>
          <a:xfrm>
            <a:off x="1371600" y="508058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7DAFA53-2382-42AA-A98A-ACFAEAD525EE}"/>
              </a:ext>
            </a:extLst>
          </p:cNvPr>
          <p:cNvSpPr txBox="1">
            <a:spLocks/>
          </p:cNvSpPr>
          <p:nvPr/>
        </p:nvSpPr>
        <p:spPr>
          <a:xfrm>
            <a:off x="1371600" y="3556932"/>
            <a:ext cx="9601200" cy="3069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ADCF1-D5B2-4892-AE53-9FEF497AC0D3}"/>
              </a:ext>
            </a:extLst>
          </p:cNvPr>
          <p:cNvSpPr txBox="1"/>
          <p:nvPr/>
        </p:nvSpPr>
        <p:spPr>
          <a:xfrm>
            <a:off x="1194033" y="76074"/>
            <a:ext cx="9459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경기 시간별 승률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489849EC-D57C-41BE-882F-29EF84FC9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077" y="970657"/>
            <a:ext cx="7533314" cy="5172550"/>
          </a:xfrm>
        </p:spPr>
      </p:pic>
    </p:spTree>
    <p:extLst>
      <p:ext uri="{BB962C8B-B14F-4D97-AF65-F5344CB8AC3E}">
        <p14:creationId xmlns:p14="http://schemas.microsoft.com/office/powerpoint/2010/main" val="83801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856C974-8087-4D48-AEFA-F60FBFC914DF}"/>
              </a:ext>
            </a:extLst>
          </p:cNvPr>
          <p:cNvSpPr txBox="1">
            <a:spLocks/>
          </p:cNvSpPr>
          <p:nvPr/>
        </p:nvSpPr>
        <p:spPr>
          <a:xfrm>
            <a:off x="1371600" y="514035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D8339D3-7A75-4FF7-9B34-80ABD3EC5D19}"/>
              </a:ext>
            </a:extLst>
          </p:cNvPr>
          <p:cNvSpPr txBox="1">
            <a:spLocks/>
          </p:cNvSpPr>
          <p:nvPr/>
        </p:nvSpPr>
        <p:spPr>
          <a:xfrm>
            <a:off x="1371600" y="508058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7DAFA53-2382-42AA-A98A-ACFAEAD525EE}"/>
              </a:ext>
            </a:extLst>
          </p:cNvPr>
          <p:cNvSpPr txBox="1">
            <a:spLocks/>
          </p:cNvSpPr>
          <p:nvPr/>
        </p:nvSpPr>
        <p:spPr>
          <a:xfrm>
            <a:off x="1371600" y="3556932"/>
            <a:ext cx="9601200" cy="3069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7A839-8CD0-499A-B0DA-1AB5B67C0B34}"/>
              </a:ext>
            </a:extLst>
          </p:cNvPr>
          <p:cNvSpPr txBox="1"/>
          <p:nvPr/>
        </p:nvSpPr>
        <p:spPr>
          <a:xfrm>
            <a:off x="1219200" y="125835"/>
            <a:ext cx="9459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/>
              <a:t>펜타킬을</a:t>
            </a:r>
            <a:r>
              <a:rPr lang="ko-KR" altLang="en-US" sz="4400" dirty="0"/>
              <a:t> 하고 질확률과 이길 확률</a:t>
            </a:r>
            <a:endParaRPr lang="en-US" altLang="ko-KR" sz="4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34C567-CC57-4FF7-8072-B12078ACD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47186"/>
            <a:ext cx="8489346" cy="59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8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10E719CE-8021-46FB-9CF6-A00A5F77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2520"/>
            <a:ext cx="9601200" cy="14859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ko-KR" altLang="en-US" dirty="0"/>
              <a:t>탑이 </a:t>
            </a:r>
            <a:r>
              <a:rPr lang="ko-KR" altLang="en-US" dirty="0" err="1"/>
              <a:t>데스를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 err="1"/>
              <a:t>데스</a:t>
            </a:r>
            <a:r>
              <a:rPr lang="ko-KR" altLang="en-US" dirty="0"/>
              <a:t> 이상할 경우 게임을 이길 확률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28D13CD-E9A3-43DB-B5C8-3D87DACF2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410" y="1857625"/>
            <a:ext cx="8187655" cy="4009775"/>
          </a:xfrm>
        </p:spPr>
      </p:pic>
    </p:spTree>
    <p:extLst>
      <p:ext uri="{BB962C8B-B14F-4D97-AF65-F5344CB8AC3E}">
        <p14:creationId xmlns:p14="http://schemas.microsoft.com/office/powerpoint/2010/main" val="298588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071A0-C32E-4F71-91B0-2F93DA20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0204"/>
            <a:ext cx="9601200" cy="1485900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F490B-3440-4777-A6C1-0F2B37BD9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98959"/>
            <a:ext cx="9601200" cy="476844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퍼블을</a:t>
            </a:r>
            <a:r>
              <a:rPr lang="ko-KR" altLang="en-US" dirty="0"/>
              <a:t> 하고나서 이길 확률은 </a:t>
            </a:r>
            <a:r>
              <a:rPr lang="en-US" altLang="ko-KR" dirty="0"/>
              <a:t>5</a:t>
            </a:r>
            <a:r>
              <a:rPr lang="ko-KR" altLang="en-US" dirty="0"/>
              <a:t>프로 밖에 안된다</a:t>
            </a:r>
            <a:r>
              <a:rPr lang="en-US" altLang="ko-KR" dirty="0"/>
              <a:t>. </a:t>
            </a:r>
            <a:r>
              <a:rPr lang="ko-KR" altLang="en-US" dirty="0"/>
              <a:t>첫 킬 을 내 주더라도 열심히 게임하면 이길수 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전체경기 중 </a:t>
            </a:r>
            <a:r>
              <a:rPr lang="en-US" altLang="ko-KR" dirty="0"/>
              <a:t>20</a:t>
            </a:r>
            <a:r>
              <a:rPr lang="ko-KR" altLang="en-US" dirty="0"/>
              <a:t>분 미만 경기에서 이긴 게임 수 는 </a:t>
            </a:r>
            <a:r>
              <a:rPr lang="en-US" altLang="ko-KR" dirty="0"/>
              <a:t>49.2</a:t>
            </a:r>
            <a:r>
              <a:rPr lang="ko-KR" altLang="en-US" dirty="0"/>
              <a:t>프로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     20</a:t>
            </a:r>
            <a:r>
              <a:rPr lang="ko-KR" altLang="en-US" dirty="0"/>
              <a:t>분에서 </a:t>
            </a:r>
            <a:r>
              <a:rPr lang="en-US" altLang="ko-KR" dirty="0"/>
              <a:t>30</a:t>
            </a:r>
            <a:r>
              <a:rPr lang="ko-KR" altLang="en-US" dirty="0"/>
              <a:t>분 사이 경기의 수는 </a:t>
            </a:r>
            <a:r>
              <a:rPr lang="en-US" altLang="ko-KR" dirty="0"/>
              <a:t>49.64</a:t>
            </a:r>
            <a:r>
              <a:rPr lang="ko-KR" altLang="en-US" dirty="0"/>
              <a:t>프로 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     30</a:t>
            </a:r>
            <a:r>
              <a:rPr lang="ko-KR" altLang="en-US" dirty="0"/>
              <a:t>분 이상 경기의 수는 </a:t>
            </a:r>
            <a:r>
              <a:rPr lang="en-US" altLang="ko-KR" dirty="0"/>
              <a:t>49.05</a:t>
            </a:r>
            <a:r>
              <a:rPr lang="ko-KR" altLang="en-US" dirty="0"/>
              <a:t>프로 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 시간이 짧거나 길거나 는 게임의 승률에 크게 영향을 주지 않는다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 startAt="3"/>
            </a:pPr>
            <a:r>
              <a:rPr lang="ko-KR" altLang="en-US" dirty="0" err="1"/>
              <a:t>펜타킬</a:t>
            </a:r>
            <a:r>
              <a:rPr lang="ko-KR" altLang="en-US" dirty="0"/>
              <a:t> 자체는 전체 경기중에 </a:t>
            </a:r>
            <a:r>
              <a:rPr lang="en-US" altLang="ko-KR" dirty="0"/>
              <a:t>16</a:t>
            </a:r>
            <a:r>
              <a:rPr lang="ko-KR" altLang="en-US" dirty="0"/>
              <a:t>번 밖에 일어나지 않았다</a:t>
            </a:r>
            <a:r>
              <a:rPr lang="en-US" altLang="ko-KR" dirty="0"/>
              <a:t>. </a:t>
            </a:r>
            <a:r>
              <a:rPr lang="ko-KR" altLang="en-US" dirty="0" err="1"/>
              <a:t>전체경기중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  </a:t>
            </a:r>
            <a:r>
              <a:rPr lang="ko-KR" altLang="en-US" dirty="0" err="1"/>
              <a:t>펜타킬을</a:t>
            </a:r>
            <a:r>
              <a:rPr lang="ko-KR" altLang="en-US" dirty="0"/>
              <a:t> 할 확률 자체는 </a:t>
            </a:r>
            <a:r>
              <a:rPr lang="en-US" altLang="ko-KR" dirty="0"/>
              <a:t>0.11</a:t>
            </a:r>
            <a:r>
              <a:rPr lang="ko-KR" altLang="en-US" dirty="0"/>
              <a:t>퍼센트고  </a:t>
            </a:r>
            <a:r>
              <a:rPr lang="ko-KR" altLang="en-US" dirty="0" err="1"/>
              <a:t>펜타킬을</a:t>
            </a:r>
            <a:r>
              <a:rPr lang="ko-KR" altLang="en-US" dirty="0"/>
              <a:t> 하고 이길 확률은 </a:t>
            </a:r>
            <a:r>
              <a:rPr lang="en-US" altLang="ko-KR" dirty="0"/>
              <a:t>0.09</a:t>
            </a:r>
            <a:r>
              <a:rPr lang="ko-KR" altLang="en-US" dirty="0"/>
              <a:t>퍼센트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 err="1"/>
              <a:t>펜타킬을</a:t>
            </a:r>
            <a:r>
              <a:rPr lang="ko-KR" altLang="en-US" dirty="0"/>
              <a:t> 하고 질 확률은 </a:t>
            </a:r>
            <a:r>
              <a:rPr lang="en-US" altLang="ko-KR" dirty="0"/>
              <a:t>0.02</a:t>
            </a:r>
            <a:r>
              <a:rPr lang="ko-KR" altLang="en-US" dirty="0"/>
              <a:t>퍼센트다</a:t>
            </a:r>
            <a:r>
              <a:rPr lang="en-US" altLang="ko-KR" dirty="0"/>
              <a:t>. </a:t>
            </a:r>
            <a:r>
              <a:rPr lang="ko-KR" altLang="en-US" dirty="0" err="1"/>
              <a:t>펜타킬을</a:t>
            </a:r>
            <a:r>
              <a:rPr lang="ko-KR" altLang="en-US" dirty="0"/>
              <a:t> 하고 지면 </a:t>
            </a:r>
            <a:r>
              <a:rPr lang="ko-KR" altLang="en-US" dirty="0" err="1"/>
              <a:t>팀탓을</a:t>
            </a:r>
            <a:r>
              <a:rPr lang="ko-KR" altLang="en-US" dirty="0"/>
              <a:t> 해도 합법일지도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pPr marL="0" indent="0">
              <a:buNone/>
            </a:pPr>
            <a:r>
              <a:rPr lang="en-US" altLang="ko-KR" dirty="0"/>
              <a:t>4.</a:t>
            </a:r>
            <a:r>
              <a:rPr lang="ko-KR" altLang="en-US" dirty="0"/>
              <a:t>    개인이 </a:t>
            </a:r>
            <a:r>
              <a:rPr lang="en-US" altLang="ko-KR" dirty="0"/>
              <a:t>15</a:t>
            </a:r>
            <a:r>
              <a:rPr lang="ko-KR" altLang="en-US" dirty="0" err="1"/>
              <a:t>데스</a:t>
            </a:r>
            <a:r>
              <a:rPr lang="ko-KR" altLang="en-US" dirty="0"/>
              <a:t> 이상을 하고 이긴 게임은 </a:t>
            </a:r>
            <a:r>
              <a:rPr lang="en-US" altLang="ko-KR" dirty="0"/>
              <a:t>19</a:t>
            </a:r>
            <a:r>
              <a:rPr lang="ko-KR" altLang="en-US" dirty="0"/>
              <a:t>경기나 있다</a:t>
            </a:r>
            <a:r>
              <a:rPr lang="en-US" altLang="ko-KR" dirty="0"/>
              <a:t>.  </a:t>
            </a:r>
            <a:r>
              <a:rPr lang="ko-KR" altLang="en-US" dirty="0"/>
              <a:t>전체 경기의 </a:t>
            </a:r>
            <a:r>
              <a:rPr lang="en-US" altLang="ko-KR" dirty="0"/>
              <a:t>0.1</a:t>
            </a:r>
            <a:r>
              <a:rPr lang="ko-KR" altLang="en-US" dirty="0"/>
              <a:t>프로 정도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       0.1</a:t>
            </a:r>
            <a:r>
              <a:rPr lang="ko-KR" altLang="en-US" dirty="0"/>
              <a:t>프로에 들었다고 좋아하지 말고</a:t>
            </a:r>
            <a:r>
              <a:rPr lang="en-US" altLang="ko-KR" dirty="0"/>
              <a:t>, </a:t>
            </a:r>
            <a:r>
              <a:rPr lang="ko-KR" altLang="en-US" dirty="0"/>
              <a:t>팀원한테 사죄하자</a:t>
            </a:r>
            <a:r>
              <a:rPr lang="en-US" altLang="ko-KR" dirty="0"/>
              <a:t>.  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09450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186</TotalTime>
  <Words>233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함초롬바탕</vt:lpstr>
      <vt:lpstr>Franklin Gothic Book</vt:lpstr>
      <vt:lpstr>자르기</vt:lpstr>
      <vt:lpstr>Python 을 이용한 데이터 분석</vt:lpstr>
      <vt:lpstr>league of legend의 여러가지 지표에 대한 승률 상관관계 </vt:lpstr>
      <vt:lpstr>First blood 를 하고나서 이길 확률</vt:lpstr>
      <vt:lpstr>PowerPoint 프레젠테이션</vt:lpstr>
      <vt:lpstr>PowerPoint 프레젠테이션</vt:lpstr>
      <vt:lpstr>탑이 데스를 15데스 이상할 경우 게임을 이길 확률   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ADINA를 이용한 구조해석</dc:title>
  <dc:creator>Administrator</dc:creator>
  <cp:lastModifiedBy>Administrator</cp:lastModifiedBy>
  <cp:revision>10</cp:revision>
  <dcterms:created xsi:type="dcterms:W3CDTF">2021-12-03T03:56:45Z</dcterms:created>
  <dcterms:modified xsi:type="dcterms:W3CDTF">2022-01-04T18:23:39Z</dcterms:modified>
</cp:coreProperties>
</file>