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3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84E45-62C4-46F2-891E-9CB6DFE1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/>
              <a:t>Html</a:t>
            </a:r>
            <a:r>
              <a:rPr lang="ko-KR" altLang="en-US" sz="3600" dirty="0"/>
              <a:t>과 </a:t>
            </a:r>
            <a:r>
              <a:rPr lang="en-US" altLang="ko-KR" sz="3600" dirty="0" err="1"/>
              <a:t>css</a:t>
            </a:r>
            <a:r>
              <a:rPr lang="en-US" altLang="ko-KR" sz="3600" dirty="0"/>
              <a:t> </a:t>
            </a:r>
            <a:r>
              <a:rPr lang="ko-KR" altLang="en-US" sz="3600" dirty="0"/>
              <a:t>를 이용해서 페이지 제작하기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7D816-6413-4E57-996F-2E6027079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0" indent="0" algn="r">
              <a:buNone/>
            </a:pPr>
            <a:r>
              <a:rPr lang="ko-KR" altLang="en-US" dirty="0"/>
              <a:t>이민형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13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D9CD4-3D0B-420A-BFEC-971723B3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3143"/>
            <a:ext cx="9601200" cy="1485900"/>
          </a:xfrm>
        </p:spPr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0FDC987-CDC7-4D6E-BD6E-9068C1D19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577" y="2059496"/>
            <a:ext cx="8095376" cy="4022521"/>
          </a:xfrm>
        </p:spPr>
      </p:pic>
    </p:spTree>
    <p:extLst>
      <p:ext uri="{BB962C8B-B14F-4D97-AF65-F5344CB8AC3E}">
        <p14:creationId xmlns:p14="http://schemas.microsoft.com/office/powerpoint/2010/main" val="105767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4F27B-67E5-4055-B1CF-DD2D843B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88F8BF-7FD4-4845-BA3E-163DC2893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103152"/>
            <a:ext cx="5184890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6A46C3-A921-4C6B-90F4-301E8D7A8CA6}"/>
              </a:ext>
            </a:extLst>
          </p:cNvPr>
          <p:cNvSpPr txBox="1"/>
          <p:nvPr/>
        </p:nvSpPr>
        <p:spPr>
          <a:xfrm>
            <a:off x="1371600" y="5066950"/>
            <a:ext cx="528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가장 처음의 뼈대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F72D8B-5666-4595-92DA-71DD6BF50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716" y="1103152"/>
            <a:ext cx="4945318" cy="3659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CC1A04-BE47-4B61-9BDD-722CE9CD651E}"/>
              </a:ext>
            </a:extLst>
          </p:cNvPr>
          <p:cNvSpPr txBox="1"/>
          <p:nvPr/>
        </p:nvSpPr>
        <p:spPr>
          <a:xfrm>
            <a:off x="6745716" y="5066950"/>
            <a:ext cx="528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 쪽의 코드</a:t>
            </a:r>
          </a:p>
        </p:txBody>
      </p:sp>
    </p:spTree>
    <p:extLst>
      <p:ext uri="{BB962C8B-B14F-4D97-AF65-F5344CB8AC3E}">
        <p14:creationId xmlns:p14="http://schemas.microsoft.com/office/powerpoint/2010/main" val="17831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856C974-8087-4D48-AEFA-F60FBFC914DF}"/>
              </a:ext>
            </a:extLst>
          </p:cNvPr>
          <p:cNvSpPr txBox="1">
            <a:spLocks/>
          </p:cNvSpPr>
          <p:nvPr/>
        </p:nvSpPr>
        <p:spPr>
          <a:xfrm>
            <a:off x="1371600" y="514035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D8339D3-7A75-4FF7-9B34-80ABD3EC5D19}"/>
              </a:ext>
            </a:extLst>
          </p:cNvPr>
          <p:cNvSpPr txBox="1">
            <a:spLocks/>
          </p:cNvSpPr>
          <p:nvPr/>
        </p:nvSpPr>
        <p:spPr>
          <a:xfrm>
            <a:off x="1371600" y="508058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7DAFA53-2382-42AA-A98A-ACFAEAD525EE}"/>
              </a:ext>
            </a:extLst>
          </p:cNvPr>
          <p:cNvSpPr txBox="1">
            <a:spLocks/>
          </p:cNvSpPr>
          <p:nvPr/>
        </p:nvSpPr>
        <p:spPr>
          <a:xfrm>
            <a:off x="1371600" y="3556932"/>
            <a:ext cx="9601200" cy="3069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B39457A-C4BC-447B-8923-8C30F683A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735231"/>
            <a:ext cx="4512885" cy="6122769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1AD448-05C4-4E26-9261-34A0C04D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70" y="731037"/>
            <a:ext cx="5058732" cy="61227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4ADCF1-D5B2-4892-AE53-9FEF497AC0D3}"/>
              </a:ext>
            </a:extLst>
          </p:cNvPr>
          <p:cNvSpPr txBox="1"/>
          <p:nvPr/>
        </p:nvSpPr>
        <p:spPr>
          <a:xfrm>
            <a:off x="1219200" y="125835"/>
            <a:ext cx="9459985" cy="38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 코드 </a:t>
            </a:r>
            <a:r>
              <a:rPr lang="en-US" altLang="ko-KR" dirty="0"/>
              <a:t>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01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856C974-8087-4D48-AEFA-F60FBFC914DF}"/>
              </a:ext>
            </a:extLst>
          </p:cNvPr>
          <p:cNvSpPr txBox="1">
            <a:spLocks/>
          </p:cNvSpPr>
          <p:nvPr/>
        </p:nvSpPr>
        <p:spPr>
          <a:xfrm>
            <a:off x="1371600" y="514035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D8339D3-7A75-4FF7-9B34-80ABD3EC5D19}"/>
              </a:ext>
            </a:extLst>
          </p:cNvPr>
          <p:cNvSpPr txBox="1">
            <a:spLocks/>
          </p:cNvSpPr>
          <p:nvPr/>
        </p:nvSpPr>
        <p:spPr>
          <a:xfrm>
            <a:off x="1371600" y="508058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7DAFA53-2382-42AA-A98A-ACFAEAD525EE}"/>
              </a:ext>
            </a:extLst>
          </p:cNvPr>
          <p:cNvSpPr txBox="1">
            <a:spLocks/>
          </p:cNvSpPr>
          <p:nvPr/>
        </p:nvSpPr>
        <p:spPr>
          <a:xfrm>
            <a:off x="1371600" y="3556932"/>
            <a:ext cx="9601200" cy="3069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33D194-46FC-4513-879E-5CDF06DC5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751623"/>
            <a:ext cx="4864705" cy="61063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166040-35DF-45F7-91D9-858D6D077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70378"/>
            <a:ext cx="5215644" cy="61063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B7A839-8CD0-499A-B0DA-1AB5B67C0B34}"/>
              </a:ext>
            </a:extLst>
          </p:cNvPr>
          <p:cNvSpPr txBox="1"/>
          <p:nvPr/>
        </p:nvSpPr>
        <p:spPr>
          <a:xfrm>
            <a:off x="1219200" y="125835"/>
            <a:ext cx="9459985" cy="38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 코드 </a:t>
            </a:r>
            <a:r>
              <a:rPr lang="en-US" altLang="ko-KR" dirty="0"/>
              <a:t>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78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DDF3762-718B-4A18-9EEB-A95067996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041" y="2171700"/>
            <a:ext cx="4818809" cy="3982006"/>
          </a:xfrm>
        </p:spPr>
      </p:pic>
      <p:sp>
        <p:nvSpPr>
          <p:cNvPr id="11" name="제목 10">
            <a:extLst>
              <a:ext uri="{FF2B5EF4-FFF2-40B4-BE49-F238E27FC236}">
                <a16:creationId xmlns:a16="http://schemas.microsoft.com/office/drawing/2014/main" id="{10E719CE-8021-46FB-9CF6-A00A5F77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2520"/>
            <a:ext cx="9601200" cy="1485900"/>
          </a:xfrm>
        </p:spPr>
        <p:txBody>
          <a:bodyPr/>
          <a:lstStyle/>
          <a:p>
            <a:r>
              <a:rPr lang="ko-KR" altLang="en-US" dirty="0"/>
              <a:t>메인 내용의 코드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6B05D2-A687-41D9-8EFA-67680C750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024" y="2171700"/>
            <a:ext cx="4966282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8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071A0-C32E-4F71-91B0-2F93DA20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0204"/>
            <a:ext cx="9601200" cy="1485900"/>
          </a:xfrm>
        </p:spPr>
        <p:txBody>
          <a:bodyPr/>
          <a:lstStyle/>
          <a:p>
            <a:r>
              <a:rPr lang="ko-KR" altLang="en-US" dirty="0"/>
              <a:t>보완하고 싶었던 부분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F490B-3440-4777-A6C1-0F2B37BD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링크를 </a:t>
            </a:r>
            <a:r>
              <a:rPr lang="ko-KR" altLang="en-US" dirty="0" err="1"/>
              <a:t>클릭했을때</a:t>
            </a:r>
            <a:r>
              <a:rPr lang="ko-KR" altLang="en-US" dirty="0"/>
              <a:t> </a:t>
            </a:r>
            <a:r>
              <a:rPr lang="en-US" altLang="ko-KR" dirty="0"/>
              <a:t>&lt;div id&gt;</a:t>
            </a:r>
            <a:r>
              <a:rPr lang="ko-KR" altLang="en-US" dirty="0"/>
              <a:t>를 이용하여 각 배너의 </a:t>
            </a:r>
            <a:r>
              <a:rPr lang="en-US" altLang="ko-KR" dirty="0"/>
              <a:t>id</a:t>
            </a:r>
            <a:r>
              <a:rPr lang="ko-KR" altLang="en-US" dirty="0"/>
              <a:t>를 받아 이벤트 처리기를 통해 지도에 마커가 찍히게 </a:t>
            </a:r>
            <a:r>
              <a:rPr lang="ko-KR" altLang="en-US" dirty="0" err="1"/>
              <a:t>하는것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검색</a:t>
            </a:r>
            <a:r>
              <a:rPr lang="en-US" altLang="ko-KR" dirty="0"/>
              <a:t>or</a:t>
            </a:r>
            <a:r>
              <a:rPr lang="ko-KR" altLang="en-US" dirty="0"/>
              <a:t>배너를 클릭 </a:t>
            </a:r>
            <a:r>
              <a:rPr lang="ko-KR" altLang="en-US" dirty="0" err="1"/>
              <a:t>했을때</a:t>
            </a:r>
            <a:r>
              <a:rPr lang="ko-KR" altLang="en-US" dirty="0"/>
              <a:t> 나오는 위도</a:t>
            </a:r>
            <a:r>
              <a:rPr lang="en-US" altLang="ko-KR" dirty="0"/>
              <a:t>,</a:t>
            </a:r>
            <a:r>
              <a:rPr lang="ko-KR" altLang="en-US" dirty="0"/>
              <a:t>경도 값들을 저장하고</a:t>
            </a:r>
            <a:r>
              <a:rPr lang="en-US" altLang="ko-KR" dirty="0"/>
              <a:t>, </a:t>
            </a:r>
            <a:r>
              <a:rPr lang="ko-KR" altLang="en-US" dirty="0"/>
              <a:t>배열로 받아 마커 처리를 하여 각각 찍히는 점을 선을 </a:t>
            </a:r>
            <a:r>
              <a:rPr lang="ko-KR" altLang="en-US" dirty="0" err="1"/>
              <a:t>잇는것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09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E37867-1EE6-4B09-82C0-78DAC791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19363"/>
            <a:ext cx="4165134" cy="53079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75E4E7-BC17-4F2F-AB1E-1F1F4C8F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34" y="1319364"/>
            <a:ext cx="4880203" cy="5307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1879F-F60C-419B-983D-AB4723E8AD34}"/>
              </a:ext>
            </a:extLst>
          </p:cNvPr>
          <p:cNvSpPr txBox="1"/>
          <p:nvPr/>
        </p:nvSpPr>
        <p:spPr>
          <a:xfrm>
            <a:off x="1371600" y="226503"/>
            <a:ext cx="1011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합쳐 보고 싶었던 기능이 있는 </a:t>
            </a:r>
            <a:r>
              <a:rPr lang="en-US" altLang="ko-KR" dirty="0" err="1"/>
              <a:t>api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36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66076D-EFA4-407E-B2D5-70D9EAF3D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21" y="309519"/>
            <a:ext cx="5630061" cy="1876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0F25F4-8B5A-4E84-A2E9-2067037A75AA}"/>
              </a:ext>
            </a:extLst>
          </p:cNvPr>
          <p:cNvSpPr txBox="1"/>
          <p:nvPr/>
        </p:nvSpPr>
        <p:spPr>
          <a:xfrm>
            <a:off x="1183721" y="2474752"/>
            <a:ext cx="778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조금 더 공부하고 이해 해서 수정 해보기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48184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95</TotalTime>
  <Words>94</Words>
  <Application>Microsoft Office PowerPoint</Application>
  <PresentationFormat>와이드스크린</PresentationFormat>
  <Paragraphs>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Franklin Gothic Book</vt:lpstr>
      <vt:lpstr>자르기</vt:lpstr>
      <vt:lpstr>Html과 css 를 이용해서 페이지 제작하기.</vt:lpstr>
      <vt:lpstr>실행 화면</vt:lpstr>
      <vt:lpstr>코드</vt:lpstr>
      <vt:lpstr>PowerPoint 프레젠테이션</vt:lpstr>
      <vt:lpstr>PowerPoint 프레젠테이션</vt:lpstr>
      <vt:lpstr>메인 내용의 코드.</vt:lpstr>
      <vt:lpstr>보완하고 싶었던 부분.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ADINA를 이용한 구조해석</dc:title>
  <dc:creator>Administrator</dc:creator>
  <cp:lastModifiedBy>Administrator</cp:lastModifiedBy>
  <cp:revision>4</cp:revision>
  <dcterms:created xsi:type="dcterms:W3CDTF">2021-12-03T03:56:45Z</dcterms:created>
  <dcterms:modified xsi:type="dcterms:W3CDTF">2021-12-07T15:01:47Z</dcterms:modified>
</cp:coreProperties>
</file>