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81965" y="643890"/>
            <a:ext cx="10186035" cy="4613910"/>
          </a:xfrm>
        </p:spPr>
        <p:txBody>
          <a:bodyPr/>
          <a:p>
            <a:pPr algn="l">
              <a:lnSpc>
                <a:spcPct val="150000"/>
              </a:lnSpc>
            </a:pPr>
            <a:r>
              <a:rPr lang="zh-CN" altLang="en-US" sz="1600">
                <a:solidFill>
                  <a:srgbClr val="FF0000"/>
                </a:solidFill>
              </a:rPr>
              <a:t>Elasticsearch</a:t>
            </a:r>
            <a:r>
              <a:rPr lang="zh-CN" altLang="en-US" sz="1600"/>
              <a:t>是实时全文搜索和分析引擎，提供搜集、分析、存储数据三大功能；是一套开放REST和JAVA API等结构提供高效搜索功能，可扩展的分布式系统。它构建于Apache Lucene搜索引擎库之上。</a:t>
            </a:r>
            <a:endParaRPr lang="zh-CN" altLang="en-US" sz="1600"/>
          </a:p>
          <a:p>
            <a:pPr algn="l">
              <a:lnSpc>
                <a:spcPct val="150000"/>
              </a:lnSpc>
            </a:pPr>
            <a:endParaRPr lang="zh-CN" altLang="en-US" sz="1600"/>
          </a:p>
          <a:p>
            <a:pPr algn="l">
              <a:lnSpc>
                <a:spcPct val="150000"/>
              </a:lnSpc>
            </a:pPr>
            <a:r>
              <a:rPr lang="zh-CN" altLang="en-US" sz="1600">
                <a:solidFill>
                  <a:srgbClr val="FF0000"/>
                </a:solidFill>
              </a:rPr>
              <a:t>Logstash </a:t>
            </a:r>
            <a:r>
              <a:rPr lang="zh-CN" altLang="en-US" sz="1600"/>
              <a:t>是一个开源的数据收集引擎，它具有备实时数据传输能力。它可以统一过滤来自不同源的数据，并按照开发者的制定的规范输出到目的地。</a:t>
            </a:r>
            <a:endParaRPr lang="zh-CN" altLang="en-US" sz="1600"/>
          </a:p>
          <a:p>
            <a:pPr algn="l">
              <a:lnSpc>
                <a:spcPct val="150000"/>
              </a:lnSpc>
            </a:pPr>
            <a:endParaRPr lang="zh-CN" altLang="en-US" sz="1600"/>
          </a:p>
          <a:p>
            <a:pPr algn="l">
              <a:lnSpc>
                <a:spcPct val="150000"/>
              </a:lnSpc>
            </a:pPr>
            <a:r>
              <a:rPr lang="zh-CN" altLang="en-US" sz="1600">
                <a:solidFill>
                  <a:srgbClr val="FF0000"/>
                </a:solidFill>
              </a:rPr>
              <a:t>Kibana</a:t>
            </a:r>
            <a:r>
              <a:rPr lang="zh-CN" altLang="en-US" sz="1600"/>
              <a:t>是一个基于Web的图形界面，用于搜索、分析和可视化存储在 Elasticsearch指标中的日志数据。它利用Elasticsearch的REST接口来检索数据，不仅允许用户创建他们自己的数据的定制仪表板视图，还允许他们以特殊的方式查询和过滤数据</a:t>
            </a:r>
            <a:endParaRPr lang="zh-CN" altLang="en-US"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589915"/>
            <a:ext cx="10515600" cy="5499735"/>
          </a:xfrm>
        </p:spPr>
        <p:txBody>
          <a:bodyPr/>
          <a:p>
            <a:r>
              <a:rPr lang="zh-CN" altLang="en-US" sz="1600">
                <a:solidFill>
                  <a:schemeClr val="tx1"/>
                </a:solidFill>
              </a:rPr>
              <a:t>安装elasticsearch 就不用说了 给个单机安装地址 https://blog.csdn.net/yelllowcong/article/details/78732892</a:t>
            </a:r>
            <a:endParaRPr lang="zh-CN" altLang="en-US" sz="1600">
              <a:solidFill>
                <a:schemeClr val="tx1"/>
              </a:solidFill>
            </a:endParaRPr>
          </a:p>
          <a:p>
            <a:endParaRPr lang="zh-CN" altLang="en-US" sz="1600">
              <a:solidFill>
                <a:schemeClr val="tx1"/>
              </a:solidFill>
            </a:endParaRPr>
          </a:p>
          <a:p>
            <a:endParaRPr lang="zh-CN" altLang="en-US" sz="1600">
              <a:solidFill>
                <a:schemeClr val="tx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5200" y="1403350"/>
            <a:ext cx="8496300" cy="3524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200" y="2162810"/>
            <a:ext cx="6591300" cy="34385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>
          <a:xfrm>
            <a:off x="831850" y="589915"/>
            <a:ext cx="10515600" cy="5499735"/>
          </a:xfrm>
        </p:spPr>
        <p:txBody>
          <a:bodyPr/>
          <a:p>
            <a:pPr algn="l"/>
            <a:r>
              <a:rPr lang="zh-CN" altLang="en-US" sz="1600">
                <a:solidFill>
                  <a:schemeClr val="tx1"/>
                </a:solidFill>
              </a:rPr>
              <a:t>composer require yiisoft/yii2-elasticsearch</a:t>
            </a:r>
            <a:endParaRPr lang="zh-CN" altLang="en-US" sz="1600">
              <a:solidFill>
                <a:schemeClr val="tx1"/>
              </a:solidFill>
            </a:endParaRPr>
          </a:p>
          <a:p>
            <a:pPr algn="l"/>
            <a:endParaRPr lang="zh-CN" altLang="en-US" sz="1600">
              <a:solidFill>
                <a:schemeClr val="tx1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2650" y="871855"/>
            <a:ext cx="8791575" cy="597916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占位符 3"/>
          <p:cNvSpPr>
            <a:spLocks noGrp="1"/>
          </p:cNvSpPr>
          <p:nvPr/>
        </p:nvSpPr>
        <p:spPr>
          <a:xfrm>
            <a:off x="831850" y="589915"/>
            <a:ext cx="10515600" cy="54997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zh-CN" altLang="en-US" sz="1600">
              <a:solidFill>
                <a:schemeClr val="tx1"/>
              </a:solidFill>
            </a:endParaRPr>
          </a:p>
          <a:p>
            <a:pPr algn="l"/>
            <a:endParaRPr lang="zh-CN" altLang="en-US" sz="1600">
              <a:solidFill>
                <a:schemeClr val="tx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0910" y="742315"/>
            <a:ext cx="8305800" cy="519493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2015" y="829945"/>
            <a:ext cx="7267575" cy="11811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015" y="2094230"/>
            <a:ext cx="10953750" cy="4191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7385" y="504825"/>
            <a:ext cx="9989820" cy="587121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9880" y="426720"/>
            <a:ext cx="11351260" cy="56451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439</Words>
  <Application>WPS 演示</Application>
  <PresentationFormat>宽屏</PresentationFormat>
  <Paragraphs>15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Arial</vt:lpstr>
      <vt:lpstr>宋体</vt:lpstr>
      <vt:lpstr>Wingdings</vt:lpstr>
      <vt:lpstr>Calibri</vt:lpstr>
      <vt:lpstr>微软雅黑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30</cp:revision>
  <dcterms:created xsi:type="dcterms:W3CDTF">2018-11-11T06:03:00Z</dcterms:created>
  <dcterms:modified xsi:type="dcterms:W3CDTF">2018-11-11T11:03:19Z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2052-11.1.0.7932</vt:lpwstr>
  </property>
</Properties>
</file>