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1965" y="643890"/>
            <a:ext cx="10186035" cy="4613910"/>
          </a:xfrm>
        </p:spPr>
        <p:txBody>
          <a:bodyPr/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</a:rPr>
              <a:t>Elasticsearch</a:t>
            </a:r>
            <a:r>
              <a:rPr lang="zh-CN" altLang="en-US" sz="1600"/>
              <a:t>是实时全文搜索和分析引擎，提供搜集、分析、存储数据三大功能；是一套开放REST和JAVA API等结构提供高效搜索功能，可扩展的分布式系统。它构建于Apache Lucene搜索引擎库之上。</a:t>
            </a:r>
            <a:endParaRPr lang="zh-CN" altLang="en-US" sz="1600"/>
          </a:p>
          <a:p>
            <a:pPr algn="l">
              <a:lnSpc>
                <a:spcPct val="150000"/>
              </a:lnSpc>
            </a:pPr>
            <a:endParaRPr lang="zh-CN" altLang="en-US" sz="1600"/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</a:rPr>
              <a:t>Logstash </a:t>
            </a:r>
            <a:r>
              <a:rPr lang="zh-CN" altLang="en-US" sz="1600"/>
              <a:t>是一个开源的数据收集引擎，它具有备实时数据传输能力。它可以统一过滤来自不同源的数据，并按照开发者的制定的规范输出到目的地。</a:t>
            </a:r>
            <a:endParaRPr lang="zh-CN" altLang="en-US" sz="1600"/>
          </a:p>
          <a:p>
            <a:pPr algn="l">
              <a:lnSpc>
                <a:spcPct val="150000"/>
              </a:lnSpc>
            </a:pPr>
            <a:endParaRPr lang="zh-CN" altLang="en-US" sz="1600"/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</a:rPr>
              <a:t>Kibana</a:t>
            </a:r>
            <a:r>
              <a:rPr lang="zh-CN" altLang="en-US" sz="1600"/>
              <a:t>是一个基于Web的图形界面，用于搜索、分析和可视化存储在 Elasticsearch指标中的日志数据。它利用Elasticsearch的REST接口来检索数据，不仅允许用户创建他们自己的数据的定制仪表板视图，还允许他们以特殊的方式查询和过滤数据</a:t>
            </a: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589915"/>
            <a:ext cx="10515600" cy="5499735"/>
          </a:xfrm>
        </p:spPr>
        <p:txBody>
          <a:bodyPr/>
          <a:p>
            <a:r>
              <a:rPr lang="zh-CN" altLang="en-US" sz="1600">
                <a:solidFill>
                  <a:schemeClr val="tx1"/>
                </a:solidFill>
              </a:rPr>
              <a:t>安装elasticsearch 就不用说了 给个单机安装地址 https://blog.csdn.net/yelllowcong/article/details/78732892</a:t>
            </a:r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1403350"/>
            <a:ext cx="8496300" cy="352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162810"/>
            <a:ext cx="6591300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831850" y="589915"/>
            <a:ext cx="10515600" cy="5499735"/>
          </a:xfrm>
        </p:spPr>
        <p:txBody>
          <a:bodyPr/>
          <a:p>
            <a:pPr algn="l"/>
            <a:r>
              <a:rPr lang="zh-CN" altLang="en-US" sz="1600">
                <a:solidFill>
                  <a:schemeClr val="tx1"/>
                </a:solidFill>
              </a:rPr>
              <a:t>composer require yiisoft/yii2-elasticsearch</a:t>
            </a:r>
            <a:endParaRPr lang="zh-CN" altLang="en-US" sz="1600">
              <a:solidFill>
                <a:schemeClr val="tx1"/>
              </a:solidFill>
            </a:endParaRPr>
          </a:p>
          <a:p>
            <a:pPr algn="l"/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110615"/>
            <a:ext cx="9525635" cy="5279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/>
        </p:nvSpPr>
        <p:spPr>
          <a:xfrm>
            <a:off x="831850" y="589915"/>
            <a:ext cx="10515600" cy="5499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600">
              <a:solidFill>
                <a:schemeClr val="tx1"/>
              </a:solidFill>
            </a:endParaRPr>
          </a:p>
          <a:p>
            <a:pPr algn="l"/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910" y="742315"/>
            <a:ext cx="8305800" cy="51949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15" y="829945"/>
            <a:ext cx="7267575" cy="1181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2094230"/>
            <a:ext cx="1095375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385" y="504825"/>
            <a:ext cx="9989820" cy="5871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WPS 演示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26</cp:revision>
  <dcterms:created xsi:type="dcterms:W3CDTF">2018-11-11T06:03:00Z</dcterms:created>
  <dcterms:modified xsi:type="dcterms:W3CDTF">2018-11-11T09:18:50Z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