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95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99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7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942D-FC8A-4088-809C-41AA26DE8EFE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D7D760-6617-46BC-ADCA-282D998B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711" y="846034"/>
            <a:ext cx="9144000" cy="2245185"/>
          </a:xfrm>
        </p:spPr>
        <p:txBody>
          <a:bodyPr/>
          <a:lstStyle/>
          <a:p>
            <a:pPr algn="ctr"/>
            <a:r>
              <a:rPr lang="en-US" sz="4000" smtClean="0">
                <a:solidFill>
                  <a:srgbClr val="FF0000"/>
                </a:solidFill>
                <a:latin typeface=".VnArialH" panose="020B7200000000000000" pitchFamily="34" charset="0"/>
              </a:rPr>
              <a:t>DEMO</a:t>
            </a:r>
            <a:br>
              <a:rPr lang="en-US" sz="4000" smtClean="0">
                <a:solidFill>
                  <a:srgbClr val="FF0000"/>
                </a:solidFill>
                <a:latin typeface=".VnArialH" panose="020B7200000000000000" pitchFamily="34" charset="0"/>
              </a:rPr>
            </a:br>
            <a:r>
              <a:rPr lang="en-US" sz="4000" smtClean="0">
                <a:solidFill>
                  <a:srgbClr val="FF0000"/>
                </a:solidFill>
                <a:latin typeface=".VnArialH" panose="020B7200000000000000" pitchFamily="34" charset="0"/>
              </a:rPr>
              <a:t>FINAL PROJECT </a:t>
            </a:r>
            <a:br>
              <a:rPr lang="en-US" sz="4000" smtClean="0">
                <a:solidFill>
                  <a:srgbClr val="FF0000"/>
                </a:solidFill>
                <a:latin typeface=".VnArialH" panose="020B7200000000000000" pitchFamily="34" charset="0"/>
              </a:rPr>
            </a:br>
            <a:r>
              <a:rPr lang="en-US" sz="4000" smtClean="0">
                <a:solidFill>
                  <a:srgbClr val="FF0000"/>
                </a:solidFill>
                <a:latin typeface=".VnArialH" panose="020B7200000000000000" pitchFamily="34" charset="0"/>
              </a:rPr>
              <a:t>CODE INTENSIVE</a:t>
            </a:r>
            <a:endParaRPr lang="en-US" sz="4000">
              <a:solidFill>
                <a:srgbClr val="FF0000"/>
              </a:solidFill>
              <a:latin typeface=".VnArialH" panose="020B72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80563"/>
            <a:ext cx="33898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smtClean="0">
                <a:latin typeface=".VnArialH" panose="020B7200000000000000" pitchFamily="34" charset="0"/>
              </a:rPr>
              <a:t>Presenter: Le Minh Hoang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smtClean="0">
                <a:latin typeface=".VnArialH" panose="020B7200000000000000" pitchFamily="34" charset="0"/>
              </a:rPr>
              <a:t>Teacher: Mr.Hung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smtClean="0">
                <a:latin typeface=".VnArialH" panose="020B7200000000000000" pitchFamily="34" charset="0"/>
              </a:rPr>
              <a:t>Sub-teacher: Mr.Quang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smtClean="0">
                <a:latin typeface=".VnArialH" panose="020B7200000000000000" pitchFamily="34" charset="0"/>
              </a:rPr>
              <a:t>Date: 25/09/2021</a:t>
            </a:r>
          </a:p>
        </p:txBody>
      </p:sp>
    </p:spTree>
    <p:extLst>
      <p:ext uri="{BB962C8B-B14F-4D97-AF65-F5344CB8AC3E}">
        <p14:creationId xmlns:p14="http://schemas.microsoft.com/office/powerpoint/2010/main" val="21840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1784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THỰC HIỆN ĐỀ TÀI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24599"/>
            <a:ext cx="9682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1.Đề tài: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trang web cập nhật thông tin về tình hình COVID-19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2.Nguyên nhân:</a:t>
            </a:r>
          </a:p>
          <a:p>
            <a:pPr marL="742950" lvl="1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cuối khóa CI – tổng hợp các kiến thức đã học thực hiện đề tài</a:t>
            </a:r>
          </a:p>
          <a:p>
            <a:pPr marL="742950" lvl="1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đang được quan tâm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hiện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3.Mục đích</a:t>
            </a:r>
          </a:p>
          <a:p>
            <a:pPr marL="742950" lvl="1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trang web mọi người có thể truy cập miễn phí </a:t>
            </a:r>
          </a:p>
          <a:p>
            <a:pPr marL="742950" lvl="1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tra cứu tình hình covid-19 tổng quan trên thế giới và trong nước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6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1784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ĐỀ TÀI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12" y="1444238"/>
            <a:ext cx="1965532" cy="6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090" y="1222049"/>
            <a:ext cx="9323461" cy="503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75447" y="1384419"/>
            <a:ext cx="5717135" cy="76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Title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7096" y="2367183"/>
            <a:ext cx="5759866" cy="37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68012" y="2525281"/>
            <a:ext cx="5281301" cy="799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LIVE STATUS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68012" y="3384134"/>
            <a:ext cx="5281301" cy="24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32034" y="3808082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CHART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2034" y="502306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00516" y="2367183"/>
            <a:ext cx="2978209" cy="364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96668" y="2585103"/>
            <a:ext cx="2500630" cy="40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Filter by country and status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8596668" y="3324313"/>
            <a:ext cx="2572685" cy="245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0" rtlCol="0" anchor="ctr"/>
          <a:lstStyle/>
          <a:p>
            <a:pPr algn="ctr"/>
            <a:r>
              <a:rPr lang="en-US" smtClean="0"/>
              <a:t>Chart of World/Country</a:t>
            </a:r>
            <a:endParaRPr lang="en-US"/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>
          <a:xfrm>
            <a:off x="9883011" y="5776957"/>
            <a:ext cx="6609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864952" y="5563316"/>
            <a:ext cx="24669" cy="8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99619" y="3992748"/>
            <a:ext cx="1165333" cy="16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Country/</a:t>
            </a:r>
          </a:p>
          <a:p>
            <a:pPr algn="ctr"/>
            <a:r>
              <a:rPr lang="en-US" smtClean="0"/>
              <a:t>Date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07125" y="3992748"/>
            <a:ext cx="1090173" cy="16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cxnSp>
        <p:nvCxnSpPr>
          <p:cNvPr id="29" name="Straight Connector 28"/>
          <p:cNvCxnSpPr>
            <a:endCxn id="11" idx="3"/>
          </p:cNvCxnSpPr>
          <p:nvPr/>
        </p:nvCxnSpPr>
        <p:spPr>
          <a:xfrm>
            <a:off x="4076344" y="4537817"/>
            <a:ext cx="3772969" cy="8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  <a:endCxn id="11" idx="3"/>
          </p:cNvCxnSpPr>
          <p:nvPr/>
        </p:nvCxnSpPr>
        <p:spPr>
          <a:xfrm>
            <a:off x="2568012" y="4623274"/>
            <a:ext cx="52813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912" y="2144994"/>
            <a:ext cx="19655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thông tin các quốc gia.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thông tin các ca nhiễm/tử vong/hồi phục.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kết quả lấy được trên  </a:t>
            </a:r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STATUS, CHART MAP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qua thư viện có sẵn</a:t>
            </a:r>
            <a:endParaRPr lang="en-US" sz="1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live cases theo quốc gia, thể hiện ở </a:t>
            </a:r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of Status.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khuyến cáo Covid (chưa thực hiện)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thông tin bản thân (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chưa thực hiện)</a:t>
            </a:r>
          </a:p>
          <a:p>
            <a:pPr marL="342900" indent="-342900">
              <a:buFont typeface="+mj-lt"/>
              <a:buAutoNum type="arabicPeriod"/>
            </a:pPr>
            <a:endParaRPr lang="en-US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49" y="0"/>
            <a:ext cx="8596668" cy="71784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ĐỀ TÀI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02407"/>
            <a:ext cx="2765990" cy="82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</a:p>
          <a:p>
            <a:pPr algn="ctr"/>
            <a:r>
              <a:rPr lang="en-US"/>
              <a:t>https://</a:t>
            </a:r>
            <a:r>
              <a:rPr lang="en-US" sz="1400"/>
              <a:t>api.covid19api.com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8539" y="1222049"/>
            <a:ext cx="9323461" cy="503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87896" y="1384419"/>
            <a:ext cx="5717135" cy="76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Title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09545" y="2367183"/>
            <a:ext cx="5759866" cy="37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80461" y="2525281"/>
            <a:ext cx="5281301" cy="799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LIVE STATUS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80461" y="3341405"/>
            <a:ext cx="5281301" cy="24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44483" y="3808082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CHART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483" y="4961765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12965" y="2367183"/>
            <a:ext cx="2978209" cy="364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09117" y="2585103"/>
            <a:ext cx="2500630" cy="40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Filter by country and status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9209117" y="3324313"/>
            <a:ext cx="2572685" cy="245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0" rtlCol="0" anchor="ctr"/>
          <a:lstStyle/>
          <a:p>
            <a:pPr algn="ctr"/>
            <a:r>
              <a:rPr lang="en-US" smtClean="0"/>
              <a:t>Chart of World/Country</a:t>
            </a:r>
            <a:endParaRPr lang="en-US"/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>
          <a:xfrm>
            <a:off x="10495460" y="5776957"/>
            <a:ext cx="6609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0477401" y="5563316"/>
            <a:ext cx="24669" cy="8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312068" y="3992748"/>
            <a:ext cx="1165333" cy="16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Country/</a:t>
            </a:r>
          </a:p>
          <a:p>
            <a:pPr algn="ctr"/>
            <a:r>
              <a:rPr lang="en-US" smtClean="0"/>
              <a:t>Date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19574" y="3992748"/>
            <a:ext cx="1090173" cy="16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cxnSp>
        <p:nvCxnSpPr>
          <p:cNvPr id="29" name="Straight Connector 28"/>
          <p:cNvCxnSpPr>
            <a:endCxn id="11" idx="3"/>
          </p:cNvCxnSpPr>
          <p:nvPr/>
        </p:nvCxnSpPr>
        <p:spPr>
          <a:xfrm>
            <a:off x="4688793" y="4537817"/>
            <a:ext cx="3772969" cy="8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  <a:endCxn id="11" idx="3"/>
          </p:cNvCxnSpPr>
          <p:nvPr/>
        </p:nvCxnSpPr>
        <p:spPr>
          <a:xfrm>
            <a:off x="3180461" y="4623274"/>
            <a:ext cx="52813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1" y="1922805"/>
            <a:ext cx="28673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(1)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/summary</a:t>
            </a:r>
          </a:p>
          <a:p>
            <a:endParaRPr lang="en-US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statusOverWorld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/world</a:t>
            </a:r>
          </a:p>
          <a:p>
            <a:endParaRPr lang="en-US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statusByCountry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(3)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/country/countryID?fromfrom=2021-01-01T00:00:00&amp;to=now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fetchMapDataByCountry(4)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fetchMapDataWorld(5)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6996" y="3266900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(1)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984080" y="2945500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(2)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1509258" y="2937889"/>
            <a:ext cx="54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(3)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906027" y="3867903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(4)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03407" y="3866041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(5)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24829" y="4955078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(4)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22209" y="4953216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(5)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27635" y="3490563"/>
            <a:ext cx="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1784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SỬ 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24599"/>
            <a:ext cx="9682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Highchart-map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01927"/>
            <a:ext cx="694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7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276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.VnArialH</vt:lpstr>
      <vt:lpstr>Arial</vt:lpstr>
      <vt:lpstr>Times New Roman</vt:lpstr>
      <vt:lpstr>Trebuchet MS</vt:lpstr>
      <vt:lpstr>Wingdings</vt:lpstr>
      <vt:lpstr>Wingdings 3</vt:lpstr>
      <vt:lpstr>Facet</vt:lpstr>
      <vt:lpstr>DEMO FINAL PROJECT  CODE INTENSIVE</vt:lpstr>
      <vt:lpstr>LÝ DO THỰC HIỆN ĐỀ TÀI</vt:lpstr>
      <vt:lpstr>QUÁ TRÌNH THỰC HIỆN ĐỀ TÀI</vt:lpstr>
      <vt:lpstr>QUÁ TRÌNH THỰC HIỆN ĐỀ TÀI</vt:lpstr>
      <vt:lpstr>THƯ VIỆN SỬ DỤNG</vt:lpstr>
    </vt:vector>
  </TitlesOfParts>
  <Company>HCMUT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</dc:title>
  <dc:creator>Lê Minh Hoàng</dc:creator>
  <cp:lastModifiedBy>Lê Minh Hoàng</cp:lastModifiedBy>
  <cp:revision>10</cp:revision>
  <dcterms:created xsi:type="dcterms:W3CDTF">2021-09-25T10:51:37Z</dcterms:created>
  <dcterms:modified xsi:type="dcterms:W3CDTF">2021-09-25T12:43:19Z</dcterms:modified>
</cp:coreProperties>
</file>