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95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99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7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635" y="1786070"/>
            <a:ext cx="9144000" cy="103168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.VnArialH" panose="020B7200000000000000" pitchFamily="34" charset="0"/>
              </a:rPr>
              <a:t>COVID-19 TRACKER</a:t>
            </a:r>
            <a:endParaRPr lang="en-US">
              <a:solidFill>
                <a:srgbClr val="FF0000"/>
              </a:solidFill>
              <a:latin typeface=".VnArialH" panose="020B72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2168" y="4885081"/>
            <a:ext cx="33898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smtClean="0">
                <a:latin typeface=".VnArialH" panose="020B7200000000000000" pitchFamily="34" charset="0"/>
              </a:rPr>
              <a:t>Presenter: Le Minh Hoang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smtClean="0">
                <a:latin typeface=".VnArialH" panose="020B7200000000000000" pitchFamily="34" charset="0"/>
              </a:rPr>
              <a:t>Teacher: Mr.Hung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smtClean="0">
                <a:latin typeface=".VnArialH" panose="020B7200000000000000" pitchFamily="34" charset="0"/>
              </a:rPr>
              <a:t>Sub-teacher: Mr.Quang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smtClean="0">
                <a:latin typeface=".VnArialH" panose="020B7200000000000000" pitchFamily="34" charset="0"/>
              </a:rPr>
              <a:t>Date: 25/09/2021</a:t>
            </a:r>
          </a:p>
        </p:txBody>
      </p:sp>
    </p:spTree>
    <p:extLst>
      <p:ext uri="{BB962C8B-B14F-4D97-AF65-F5344CB8AC3E}">
        <p14:creationId xmlns:p14="http://schemas.microsoft.com/office/powerpoint/2010/main" val="21840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1784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THỰC HIỆN ĐỀ TÀI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6412"/>
            <a:ext cx="9682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1.Đề tài: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trang web cập nhật thông tin về tình hình COVID-19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2.Nguyên nhân:</a:t>
            </a:r>
          </a:p>
          <a:p>
            <a:pPr marL="742950" lvl="1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cuối khóa CI – tổng hợp các kiến thức đã học thực hiện đề tài</a:t>
            </a:r>
          </a:p>
          <a:p>
            <a:pPr marL="742950" lvl="1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đang được quan tâm hang đầu hiện nay</a:t>
            </a:r>
          </a:p>
          <a:p>
            <a:pPr marL="742950" lvl="1" indent="-285750">
              <a:buFontTx/>
              <a:buChar char="-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60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.VnArialH</vt:lpstr>
      <vt:lpstr>Arial</vt:lpstr>
      <vt:lpstr>Times New Roman</vt:lpstr>
      <vt:lpstr>Trebuchet MS</vt:lpstr>
      <vt:lpstr>Wingdings 3</vt:lpstr>
      <vt:lpstr>Facet</vt:lpstr>
      <vt:lpstr>COVID-19 TRACKER</vt:lpstr>
      <vt:lpstr>LÝ DO THỰC HIỆN ĐỀ TÀI</vt:lpstr>
    </vt:vector>
  </TitlesOfParts>
  <Company>HCMUT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TRACKER</dc:title>
  <dc:creator>Lê Minh Hoàng</dc:creator>
  <cp:lastModifiedBy>Lê Minh Hoàng</cp:lastModifiedBy>
  <cp:revision>2</cp:revision>
  <dcterms:created xsi:type="dcterms:W3CDTF">2021-09-25T10:51:37Z</dcterms:created>
  <dcterms:modified xsi:type="dcterms:W3CDTF">2021-09-25T11:04:04Z</dcterms:modified>
</cp:coreProperties>
</file>