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39:04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3370 1317 857 0,'0'0'326'0,"0"0"-124"0,0 0 35 16,0 0-19-16,0 0-36 16,0 0-58-16,-42-32-23 0,27 32-101 15,-7 0 29-15,-5 16-17 16,-7 6-11-16,-3 8 11 16,3 8 6-16,5 3 6 15,9 3-12-15,11-1-12 16,9-4 0-16,0-3-1 15,22-9-1-15,11-6-4 16,12-11 12-16,9-10 21 16,8-16-6-16,9-28-11 15,2-21 15-15,12-30-25 16,0-30-9-16,-16 7 8 16,-19 17-42-16,-24 24 23 15,-17 30 19-15,-9 7 1 0,0 4 6 16,0 15 8-1,-9 10 15-15,-7 9-6 0,3 2-23 16,-3 9 0 0,1 24-2-16,-1 13 11 0,1 10-8 15,8 9-1-15,2 0 0 16,5 2 0-16,0-3 0 16,0-6 0-16,12-6-1 15,-1-9 7-15,0-11 2 16,-2-14-8-16,-2-9 0 15,-1-9 0-15,5 0 6 16,7-23-6-16,7-16 0 16,8-9-41-16,5 0 8 15,-3 6-23-15,-1 10 9 0,-7 14 46 16,-3 10-17-16,-3 8 18 16,-2 0 25-16,2 12-18 15,-3 14 44-15,-1 11-28 16,-1 2-5-16,-1 10 17 15,1 1-34-15,-1-2-2 16,6-3-45-16,3-14-134 16,16-17-143-16,-6-8-79 15,-1-6-572-15</inkml:trace>
  <inkml:trace contextRef="#ctx0" brushRef="#br0" timeOffset="535.34">4433 1301 1132 0,'0'0'390'0,"0"0"-138"0,0 0-60 16,0 0-103-16,0 0 17 16,-135 28-39-16,108 1-21 15,0 4-11-15,7 6-34 16,5-2 17-16,7-2-18 16,8-5-3-16,0-8 3 15,10-10-42-15,9-9-31 16,4-3 20-16,4-13-22 15,2-13 25-15,-5-5-52 16,-2 2-49-16,-4 3 82 16,-5 5 55-16,-5 6 14 15,-4 6 39-15,0 5 49 0,-4 4-9 16,2 0-19 0,1 4-12-16,1 14 22 0,0 4-45 15,4 5-1 1,2-1 11-16,1 1-33 0,3-8 13 15,1-5-14-15,3-6-1 16,2-8 12-16,5 0-11 16,4-16-2-16,2-14-8 15,0-7-90-15,0-2-46 16,-6 2-21-16,-5 9 108 16,-7 6 57-16,-6 10 2 15,-2 9 27-15,-3 3 35 16,0 0-6-16,3 17 23 15,1 10-8-15,3 2-3 0,2 6 24 16,5-3-54-16,2-5 9 16,3-4-14-16,6-11-33 15,2-11 35-15,2-1-30 16,10-53-6-16,-10-3-288 16,-7-7-734-16</inkml:trace>
  <inkml:trace contextRef="#ctx0" brushRef="#br0" timeOffset="3940.56">5552 1296 74 0,'0'0'623'16,"0"0"-424"-16,0 0-29 16,0 0 29-16,0 0-112 15,0 0 20-15,0 0-24 16,-7-13 14-16,7 12 42 15,0-2-35-15,0 3-15 0,0-2 44 16,0 2-49 0,0 0-5-16,-2 0-23 0,2 0-37 15,0 0 17-15,0 14-26 16,0 12-7-16,0 10 51 16,6 6-47-16,3 4 17 15,1-1-5-15,-2-7-19 16,-1-6 31-16,-1-8-30 15,0-10 1-15,-4-6 8 16,-2-6 2-16,2-2 0 16,-2 0 9-16,2-6 37 15,-2-16 10-15,2-10-68 16,2-6-14-16,1-1 13 16,1 4-24-16,6 2 13 15,1 3-6-15,3 2-10 0,1 2 26 16,-1 6-20-16,2 4 21 15,-4 6 0-15,-6 2 1 16,-1 6-8-16,-3 0 8 16,-4 2 0-16,3 0-9 15,-3 0 8-15,2 0 1 16,0 0 4-16,3 0-3 16,-1 0 11-16,3 4-12 15,-1 2 0-15,1 2 18 16,-2-1-18-16,-1 0 12 15,3 0 2-15,-5-2-14 16,2 1 18-16,-2-2-16 0,1-2-2 16,-1 2 5-16,1 0 4 15,-1 2-9-15,0 3 1 16,2-1-1-16,-2-1 16 16,1 5-16-16,-3 1 0 15,2-1 22-15,2 3-16 16,-2 3 1-16,3 0 5 15,0 2-10-15,-1 1 17 16,3-2-13-16,-3-2-5 16,0-7 14-16,-2-3-14 15,1-2 4-15,0-5 6 16,-3 0-10-16,2 0 13 16,-2 0-14-16,0 0 2 0,0 0-4 15,0 0-39 1,2 0-46-16,-2-8-123 0,0-2-558 0</inkml:trace>
  <inkml:trace contextRef="#ctx0" brushRef="#br0" timeOffset="4456.66">6011 1261 211 0,'0'0'1004'0,"0"0"-810"16,0 0-34-1,0 0-1-15,0 0-72 0,0 0-11 16,0 0 29-16,4 22 3 16,0-3 13-16,2 6-38 15,0 1 6-15,-2-2-21 16,3 2-12-16,-3-3 11 15,4-4-44-15,-4 2 12 16,2-5 1-16,-1-2-35 16,1-2 20-16,-2-6-21 15,2 0 1-15,-2-2-7 16,0-1 7-16,3 0-1 0,1-3 0 16,0 0-32-1,-2 0 0-15,1 0-70 0,2 0-103 16,4 0-104-16,0-11-171 15,1-6-322-15</inkml:trace>
  <inkml:trace contextRef="#ctx0" brushRef="#br0" timeOffset="4689.72">6283 1296 1045 0,'0'0'249'0,"0"0"-107"0,0 0-17 16,0 0-7-16,0 0-13 0,0 0-12 15,0 0-19 1,0-1 13-16,2 11 18 0,0 6-26 16,0 7 7-16,0-2-37 15,0 2 6-15,1-2 21 16,-3 0-36-16,3-2 13 15,-1-1-14-15,0-3-38 16,0-5 40-16,0-4-36 16,1-1-4-16,-1-2-1 15,0-1 9-15,-2 0-9 16,2-2 2-16,0 2-2 16,2-2-1-16,4 0-70 15,3 0-51-15,11 0-107 0,-2-16-319 16,-2-3-572-16</inkml:trace>
  <inkml:trace contextRef="#ctx0" brushRef="#br0" timeOffset="5254.31">6536 1295 876 0,'0'0'688'16,"0"0"-530"-16,0 0-61 15,0 0 23-15,0 0 10 16,0 0-44-16,0 0-10 0,46 121-6 16,-38-92-45-1,-1 2 12-15,-5-8-25 16,0-2-3-16,-2-8 20 0,0-7-28 16,0-1 5-16,0-5 13 15,2 0-17-15,0 0 27 16,1-20-29-16,4-6-56 15,-1-5 20-15,5 0-19 16,1 4 7-16,-1 9 20 16,-3 4-4-16,4 8 31 15,-3 2 1-15,4 2-3 16,-2 2-3-16,4 0 12 16,2 0-3-16,-5 4 18 15,2 7-12-15,-3 0 31 16,-4-1-20-16,-1 1-9 0,2-2 17 15,-6-3-28 1,2 0 9-16,3-3-8 0,1-3-1 16,8 0-12-16,7 0-69 15,1-15-24-15,5-3-81 16,0-2-8-16,-5 0 123 16,-3 6 71-16,-8 4 6 15,-4 4 135-15,0 6-19 16,-1 0-31-16,3 11 40 15,3 10-54-15,1 3-26 16,-1 0-15-16,-3 2-27 16,1-6-9-16,1-2-21 15,-2-3-130-15,0-11-371 0</inkml:trace>
  <inkml:trace contextRef="#ctx0" brushRef="#br0" timeOffset="5773.86">7523 1005 1737 0,'0'0'361'0,"0"0"-255"16,0 0-38-16,0 0-62 15,0 0-2-15,0 0-4 16,0 0-9-16,-97 9-1 0,68-3-39 16,-3-2 8-16,-1 0 41 15,2-2-3-15,4 1-3 16,4-2 6-16,13 3-7 16,3 0 5-16,7 2-30 15,0 1 14-15,0 1 5 16,7 3 13-16,7 3 22 15,-2 3-21-15,1 6 16 16,1 6 32-16,-5 8-16 16,-5 7 30-16,1 3 2 15,-5 7-28-15,0 1 30 16,0-1-19-16,0 0-20 0,0-2 19 16,0-2-35-16,0-2 6 15,7-2-6-15,6-8-6 16,3-8 6-16,3-8-12 15,2-9 0-15,-1-4 0 16,-2-3 1-16,-2-2-1 16,-8-1 0-16,-1-2-27 15,-1 2-17-15,-2-2-86 16,6-1-128-16,-3 0-272 16,-1 0-532-16</inkml:trace>
  <inkml:trace contextRef="#ctx0" brushRef="#br0" timeOffset="11747.85">11128 374 863 0,'0'0'355'15,"0"0"-145"-15,0 0-69 16,0 0-42-16,0 0-58 16,0 0 0-16,-2-1-7 15,2 1 2-15,0 0 27 16,0 0-41-16,0 0 2 16,0 14-1-16,0 7 33 15,0 10 29-15,0 3-37 16,0-1-24-16,0-4 2 15,0-9-25-15,0-6 5 16,0-10 4-16,4-4-9 0,4 0 51 16,1-14 7-16,1-14-52 15,6-8-7-15,2-3-22 16,2 4-19-16,1 3 29 16,-4 7-16-16,3 6 28 15,1 5-21-15,-4 7 18 16,1 7-9-16,-3 0-1 15,1 11-25-15,-3 12 30 16,3 4 8-16,-3 1 7 16,3-4-6-16,2-3 0 15,2-6 5-15,2-5 3 16,4-5-5-16,3-5 34 16,5 0-14-16,0-23-6 0,-6-5-18 15,-5-7 0-15,-9-4 0 16,-8-1 1-16,-6 1-2 15,0 7-23-15,0 6 24 16,-2 8 7-16,-5 10-7 16,0 5 31-16,3 3-31 15,1 0-5-15,1 5-1 16,2 19-3-16,0 8 6 16,0 8-3-16,0 0 12 15,5 0-2-15,6-4 3 16,2-6-6-16,-4-11 13 15,1-7-14-15,-4-8 0 16,-2-4-1-16,5 0 1 16,3-14-1-16,1-7-30 0,3-6-20 15,3 4 45 1,-1 0-6-16,2 8 9 0,-4 6-3 16,-3 4 12-1,-4 5-3-15,2 0 18 0,-2 9 10 16,3 9 4-16,-2 4-22 15,7 4-13-15,2-2 0 16,6-4-107-16,21-10-156 16,-5-4-71-16,-1-6-1100 0</inkml:trace>
  <inkml:trace contextRef="#ctx0" brushRef="#br0" timeOffset="12194.52">12225 374 871 0,'0'0'956'0,"0"0"-714"0,0 0-65 15,0 0-61-15,0 0-89 16,0 0-6-16,0 0-18 16,-96 49 4-16,90-28-8 15,0-7 1-15,6 1-58 16,0-5 11-16,6-4-27 16,11-3 10-16,3-3 33 15,-2 0 19-15,0 0 11 16,-5-9-10-16,-4 3 11 0,-4 2 19 15,-1 2-13 1,-2 2 8-16,0 0-14 0,3 0 0 16,-1 0-7-16,4 0 4 15,2 0 2-15,3 0 1 16,1 0-3-16,1 2-4 16,-1-2-8-16,-3 0-31 15,-1 2 36-15,-4 2-8 16,-2 0 18-16,3 5 6 15,-1-5-5-15,4 2 16 16,1 1-17-16,4-3 2 16,1 2 29-16,2 0-13 15,-3 0 18-15,1 1-5 0,-5-3-11 16,-2-1-6 0,-5 3-14-16,-4-2-6 0,0 0-24 15,0 0-30 1,0 2-40-16,-13-2-147 0,-5-4-116 15</inkml:trace>
  <inkml:trace contextRef="#ctx0" brushRef="#br0" timeOffset="12328.98">12015 327 1247 0,'0'0'729'0,"0"0"-490"15,0 0-109-15,0 0-20 16,0 0-110-16,23-116-21 15,25 99-188-15,6 7-392 0</inkml:trace>
  <inkml:trace contextRef="#ctx0" brushRef="#br0" timeOffset="12635.42">12793 261 1315 0,'0'0'576'16,"0"0"-434"-16,0 0-107 15,0 0-33-15,116-23-2 16,-87 23-1-16,-9 0 0 16,-13 10-88-16,-7 11 73 15,-7 1 16-15,-20 1 75 16,-6 5 22-16,2-1 18 0,4-1-50 15,9-2-18-15,11-2-33 16,7-5-13-16,0 2 26 16,11-7-27-16,16-5-3 15,35-7 2-15,-4 0-110 16,-2-7-280-16</inkml:trace>
  <inkml:trace contextRef="#ctx0" brushRef="#br0" timeOffset="12943.51">13569 284 1587 0,'0'0'305'0,"0"0"-182"0,0 0-59 16,0 0-16-16,0 0-48 15,0 0-30-15,0 0 29 16,-33 29 2-16,61-9 8 15,3 2-9-15,-7 0 1 16,-5 0-1-16,-15 0 1 16,-4 1 6-16,0-2 24 15,-25-1 7-15,-4-4 51 16,-2-4-12-16,4-4-27 16,8-6 3-16,7-2-51 15,12 0-2-15,0-8-43 0,31-28-200 16,6 2-248-16,0 2-48 15</inkml:trace>
  <inkml:trace contextRef="#ctx0" brushRef="#br0" timeOffset="13303.87">13785 323 925 0,'0'0'368'0,"0"0"-149"16,0 0-68-16,0 0-52 15,0 0-29-15,0 0-5 16,0 0 8-16,-16 66-51 15,16-44-21-15,2 0 9 16,18-4-9-16,5-2 13 16,-1-4-1-16,1-3-12 15,-3-8 12-15,-5-1-5 16,-3 0 25-16,-7 0 46 16,-3-6-39-16,-4-6-18 0,0-3-22 15,-6 0-57-15,-17-1-4 16,-6 2-97-16,-9-2-58 15,-4 2 7-15,-1-3-97 16,6 2 133-16,6-1 173 16,11-4 82-16,8 2-18 15,10-3-38-15,2 2 40 16,7-2-13-16,17 4-53 16,10-2-18-16,20-2-124 15,-8 7-95-15,-5 1-92 0</inkml:trace>
  <inkml:trace contextRef="#ctx0" brushRef="#br0" timeOffset="13431.81">14010 108 191 0,'0'0'330'16,"0"0"-207"-16,0 0-76 16,0 0-25-16,0 0-22 15,0 0 0-15,0 0 0 16,-11 15-39-16</inkml:trace>
  <inkml:trace contextRef="#ctx0" brushRef="#br0" timeOffset="13865.71">14457 181 988 0,'0'0'886'16,"0"0"-700"-16,0 0-94 16,0 0 2-16,0 0-58 15,0 0-14-15,0 0-15 16,-69 89 1-16,56-54 13 15,7-5-21-15,6-4 0 16,0-6-52-16,6-6-52 16,47-13-45-16,-1-1-190 0,-1 0-487 15</inkml:trace>
  <inkml:trace contextRef="#ctx0" brushRef="#br0" timeOffset="14137.88">14689 298 1330 0,'0'0'477'0,"0"0"-373"16,0 0-40-16,0 0 0 16,0 0-17-16,0 0-23 15,-114 93 7-15,114-65-21 16,0-2-10-16,16-6-1 16,9-4-38-16,4-8 5 15,-1-8-5-15,-1 0 22 16,-7-4 16-16,-5-12 2 15,-5-1 15-15,-8 0 43 16,-2 1-15-16,0-1-9 16,-6 2-35-16,-8 1-15 0,5-7-91 15,3 4-202-15,6-1-538 0</inkml:trace>
  <inkml:trace contextRef="#ctx0" brushRef="#br0" timeOffset="14255.54">14689 298 1058 0,'92'-140'582'16,"-109"140"-461"-16,-2 15-96 15,-3 14-25-15,3-3-157 16,11-3-613-16</inkml:trace>
  <inkml:trace contextRef="#ctx0" brushRef="#br0" timeOffset="14654.65">15440 469 1433 0,'0'0'246'16,"0"0"-179"-16,0 0 0 0,0 0 56 15,0 0-62 1,0 0-42-16,151-55 5 0,-113 35-24 16,-2-5 12-16,-9 3-11 15,-5 3 7-15,-8 8 4 16,-6 5 18-16,-5 3 38 15,-1 3 8-15,-2 0-29 16,0 0 6-16,2 5-5 16,2 9-20-16,0 1 19 15,4 6-32-15,1 1-7 16,1-1-8-16,13 4-106 16,-3-5-261-16,2-6-462 0</inkml:trace>
  <inkml:trace contextRef="#ctx0" brushRef="#br0" timeOffset="14976.79">16017 291 780 0,'0'0'946'0,"0"0"-715"16,0 0-152-16,0 0-38 15,0 0-11-15,0 0-29 16,0 0 8-16,-48 65 16 15,44-40 0-15,4-4 23 16,0 0-23-16,4-3-5 0,6-4 4 16,1-4-24-16,1-2 14 15,-1-6-6-15,-3-2 15 16,4 0 41-16,-3-2 3 16,-3-15-30-16,-2 0 37 15,-4-3-33-15,0 0 12 16,0 4-41-16,0 2-11 15,-6 3-2-15,0 5-74 16,6-1-114-16,0 3-330 16,0-2-702-16</inkml:trace>
  <inkml:trace contextRef="#ctx0" brushRef="#br0" timeOffset="15417.82">16242 186 1121 0,'0'0'294'15,"0"0"-150"-15,0 0-37 16,0 0-35-16,0 0-25 15,0 0-47-15,0 0 13 16,99-16-1-16,-84 16-9 16,-5 0 4-16,-4 0-7 15,-6 0 0-15,0 0 19 16,0 0-18-16,0 0 0 0,0 4 8 16,0 6-8-16,0 4 8 15,2 5-9-15,7 1 0 16,6-1-1-16,1 5 2 15,2-2-1-15,-5 3 0 16,-2-5 1-16,-9-3-1 16,-2 0 1-16,0-3 10 15,-7-3 48-15,-8 0 4 16,-1-3-30-16,5 0-33 16,5-4-262-16,6-4-385 0</inkml:trace>
  <inkml:trace contextRef="#ctx0" brushRef="#br0" timeOffset="16760.73">17120 319 993 0,'0'0'413'0,"0"0"-194"16,0 0-39-16,0 0-44 0,-122-2-32 15,101 13-1-15,6 6-55 16,9 2-11-16,2 4-7 15,4 1-24-15,4 2 32 16,19-5-17-16,11-4-14 16,6-7 27-16,7-10-34 15,2 0 26-15,0-10-9 16,-4-19-15-16,-8-4-2 16,-8-9 0-16,-8-2-16 15,-11-3-14-15,-7 9-22 16,-3 7 36-16,0 8 15 0,-9 11 1 15,-3 9 0 1,4 3-36-16,-1 0 13 16,0 7 21-16,4 11-14 0,5 7 16 15,0 4 0-15,0 6 6 16,0 1 7-16,12-1-13 16,3 1 0-16,3-7 14 15,-1-6-14-15,6-4 10 16,2-7 1-16,2-10-10 15,4-2 16-15,2 0-17 16,0-16-13-16,-1-2-4 16,-3 0-29-16,-9 2 27 15,-7 4 18-15,-7 4 1 16,-3 4 12-16,-3 4 9 16,0 0 5-16,0 0 6 15,0 0-31-15,2 4 10 16,3 6-3-16,-1 3-8 0,5 4 17 15,0-3-17-15,2-1 2 16,2 0 2-16,8-7 4 16,0-4-16-16,4-2-14 15,0 0-25-15,-1-8-3 16,-1-7-49-16,-6 3 66 16,-5-1 33-16,-3 5 1 15,-5 4 58-15,-4 2-10 16,2 2-24-16,-2 0-1 15,2 0-23-15,3 0-1 0,-1 0 15 16,-2 0-15 0,3 2 36-16,0 2-29 0,1 0-1 15,1 2 19-15,1 0-25 16,4-1 11-16,-3 0-4 16,-1-2-7-16,0 1 12 15,-2 1-12-15,-4-1 23 16,0 0 44-16,1 0-45 15,-1 0 5-15,4 4-3 16,0 1-24-16,0-2 19 16,1-2-19-16,-3 4-44 15,0-5-75-15,-2-4-134 16,0 0-248-16,-2-8-470 0</inkml:trace>
  <inkml:trace contextRef="#ctx0" brushRef="#br0" timeOffset="16981.12">17904 223 872 0,'0'0'513'15,"0"0"-334"-15,0 0 60 16,0 0-37-16,0 0-61 16,0 0 27-16,0 0-75 15,49 5-5-15,-30-3-26 16,-4 1-41-16,-5-3 25 15,-2 0-14-15,-4-5 1 16,-2-12-33-16,-2-18-32 16,0 7-180-16,0 4-523 0</inkml:trace>
  <inkml:trace contextRef="#ctx0" brushRef="#br0" timeOffset="17326.54">18615 204 1270 0,'0'0'550'16,"0"0"-444"-16,0 0-43 0,0 0-38 15,0 0-25-15,0 0-5 16,0 0-99-16,-84 131 13 15,101-103 8-15,5 0-19 16,1-2 67-16,-6 1 22 16,-7-4 13-16,-10-1 20 15,0-5 51-15,-10 2 96 16,-13-6 21-16,-10-5-31 16,5-2-2-16,1-6-59 15,11 0-50-15,14 0-46 16,2-3-19-16,50-31-197 15,6 2-360-15,-2 0-551 0</inkml:trace>
  <inkml:trace contextRef="#ctx0" brushRef="#br0" timeOffset="17635.98">18867 373 1181 0,'0'0'364'15,"0"0"-207"-15,0 0 1 16,0 0-16-16,0 0-73 15,0 0-46-15,0 0 18 16,-51 121-39-16,75-106-2 16,3-3-12-16,-3-6-29 15,-4-4 33-15,-4-2 8 16,-5 0 73-16,-7-4 82 16,-1-10-53-16,-3-3-50 15,0-4-24-15,-9-1-28 16,-9-4-1-16,-2 2-42 0,0 0-61 15,2 2 38 1,3 5 32-16,4 3 10 0,3 4 23 16,6 2-11-16,2 0-50 15,10-7-220-15,14 1-43 16,5 0-872-16</inkml:trace>
  <inkml:trace contextRef="#ctx0" brushRef="#br0" timeOffset="17755.56">19103 197 1058 0,'0'0'804'15,"0"0"-317"-15,0 0-311 16,0 0-91-16,0 0-28 16,0 0-57-16,0 0-17 15,-40 33-124-15,4-2-223 0,-3-1-897 16</inkml:trace>
  <inkml:trace contextRef="#ctx0" brushRef="#br0" timeOffset="21778.12">7562 1462 641 0,'0'0'526'0,"0"0"-306"0,0 0-60 16,0 0-17-16,0 0-31 16,0 0-17-16,-5 0-42 15,5 0-3-15,0 0 16 16,0 0-24-16,0 0 26 16,0-3 9-16,7 0-16 15,13-8-7-15,9-4-36 16,8-7-6-16,8-9-12 15,2-2-21-15,-4-6-10 16,-6-1-18-16,-10 4 13 16,-12 8 36-16,-5 8 1 15,-10 8 28-15,0 6 35 0,0 6-14 16,0 0-32-16,0 8-17 16,-10 15-1-16,2 6 16 15,1 5-7-15,3 4 30 16,4 3-2-16,-2-4-5 15,2-1 16-15,0-1-17 16,0-8-11-16,0-2 3 16,0-9-22-16,0-4 10 15,0-6-8-15,0-3-3 16,0 2-36-16,0 1-111 16,0 2-87-16,0-4-356 0</inkml:trace>
  <inkml:trace contextRef="#ctx0" brushRef="#br0" timeOffset="22622.27">8246 1244 95 0,'0'0'825'16,"0"0"-504"-16,0 0-69 0,0 0-14 16,0 0 3-16,0 0-55 15,0 0-1-15,-10-65-78 16,-11 65-86-16,-8 0 6 16,-7 6-26-16,-5 16 9 15,2 6 20-15,3 6-30 16,13 6 9-16,13 0-5 15,10 2-1-15,0 0 16 16,27-4-19-16,6-6 0 16,11-8-1-16,3-9-14 15,2-13 4-15,0-2-7 16,-5-14-6-16,-5-14 23 16,-8-11-21-16,-14-3 22 15,-8-2 4-15,-9-1-3 16,0 2 21-16,-9 6-13 0,-6 8-7 15,-3 8-2-15,3 8-9 16,-1 5-61-16,5 8-111 16,4 0-322-16,7 2-84 15</inkml:trace>
  <inkml:trace contextRef="#ctx0" brushRef="#br0" timeOffset="23023.58">8640 1139 1207 0,'0'0'356'0,"0"0"-221"0,0 0 4 16,0 0 0-16,0 0-54 15,-120 68-15-15,102-30-43 16,5 0-12-16,7 2 4 15,6-2-12-15,0-1 10 16,10-5-3-16,13-4-5 16,0-4 16-16,6-4-16 15,3-10 9-15,-1-3 6 16,2-7-8-16,6 0 21 16,-2-20-9-16,3-5-22 15,-2-8 10-15,-5-5-15 16,-8 0 18-16,-11-2 75 15,-10 0-38-15,-4 4 19 16,-2 4-14-16,-18 4-34 0,-9 6-21 16,-5 6-6-16,-1 9-70 15,-1 7-45-15,1 0-154 16,6 14-296-16,10 3-389 0</inkml:trace>
  <inkml:trace contextRef="#ctx0" brushRef="#br0" timeOffset="23456.31">9090 1171 1159 0,'0'0'525'16,"0"0"-353"-16,0 0-28 15,0 0-39-15,0 0-22 16,0 0-30-16,0 0-14 16,-107 134 1-16,105-95-38 15,2-1 11-15,2-4 1 16,18-5-8-16,9-7 10 15,2-6-15-15,2-7 5 0,1-9 12 16,2 0-5 0,-3-15 11-16,-3-13 1 0,-5-5-23 15,-9-6 45 1,-7 0 5-16,-9 0 26 0,0 3 2 16,-17 2-45-16,-12 10-35 15,-12 8 0-15,-7 10-59 16,-31 8-69-16,15 18-125 15,8 2-338-15</inkml:trace>
  <inkml:trace contextRef="#ctx0" brushRef="#br0" timeOffset="23912.58">9237 992 1476 0,'0'0'643'15,"0"0"-547"-15,0 0-43 16,0 0-28-16,0 0-25 16,0 0 46-16,125 6-19 15,-74-3-27-15,-4-3-7 16,-10 0-28-16,-10 0 12 15,-9 0 22-15,-9 0-8 16,-5 1 2-16,-4 4 7 0,0 2 0 16,0 7 14-16,0 4-6 15,0 6 9-15,-2 5-8 16,0 3-3-16,2 1 5 16,0 4-11-16,2 3 0 15,12 1-2-15,-3 2 8 16,2-1-6-16,-3 0 2 15,-2 1 5-15,-1-3-6 16,-5-5-1-16,-2 0 0 16,0-7 0-16,-2-2 6 15,-18-6-4-15,-11 1-2 16,-10-4-3-16,-36 3-50 16,5-1-173-16,3-8-383 0</inkml:trace>
  <inkml:trace contextRef="#ctx0" brushRef="#br0" timeOffset="25324.69">3573 2332 380 0,'0'0'960'0,"0"0"-726"16,0 0-67-16,0 0-20 15,-145-13-7-15,105 26 9 16,1 11-43-16,3 6-26 0,5 5-64 16,8 4 11-16,9 2-17 15,14-5-9-15,0-7 12 16,19-4-13-16,12-8 0 15,9-11 2-15,9-6 4 16,7-7-6-16,8-27 1 16,5-16-1-16,0-16 0 15,-4-11-45-15,-9-9 4 16,-14-2 18-16,-16 12-48 16,-12 13 36-16,-14 23 30 15,0 18 5-15,-2 16 42 16,-12 6-20-16,-1 8-21 0,3 24 15 15,4 17-8 1,3 14 8-16,5 13 22 0,0 9-14 16,7-3 18-16,11-5-32 15,-3-6-9-15,1-12 9 16,-5-15 1-16,-4-16-11 16,-2-12 0-16,-5-14 7 15,2-2 20-15,-2-18-5 16,4-23-22-16,3-10-4 15,4-6-20-15,5 2 24 16,1 7 0-16,-1 17 0 16,-1 10-1-16,1 12 2 15,-1 9-1-15,1 0 19 16,5 17-13-16,0 16 12 16,8 5 10-16,0 4-28 0,5-2 14 15,4-4-14-15,9-7-57 16,31-22-125-16,-11-7-287 15,-5 0-338-15</inkml:trace>
  <inkml:trace contextRef="#ctx0" brushRef="#br0" timeOffset="25793.1">4583 2338 637 0,'0'0'1376'15,"0"0"-1067"-15,0 0-125 16,-125 18-90-16,96 6-59 15,4 6-2-15,9 2-33 16,5 0 1-16,11 1-2 0,0-10-28 16,0-7-15-16,19-10-17 15,5-6-36-15,4 0 36 16,7-18 15-16,-4-6-56 16,-3 0-4-16,-5 2 53 15,-5 6 33-15,-10 4 20 16,-1 6 31-16,-3 2 53 15,-4 4-30-15,6 0-40 16,-2 4 35-16,4 12-21 16,5 7 7-16,1 0-17 0,7-1-9 15,-2-6 5 1,6-5-14-16,0-11-18 0,4 0-19 16,2-15-39-16,-2-9-53 15,-5 0-2-15,-4 3 102 16,-6 4 29-16,-6 9 79 15,-1 3-10-15,-1 5 6 16,4 0-34-16,3 3 27 16,7 11-7-16,4 2-34 15,7-5 11-15,6-2-38 16,3-9-5-16,20-6-48 16,-9-18-126-16,-9-5-360 0</inkml:trace>
  <inkml:trace contextRef="#ctx0" brushRef="#br0" timeOffset="26943">5971 2394 363 0,'0'0'1217'15,"0"0"-1065"-15,0 0-100 16,0 0-27-16,0 0 19 0,0 0 25 16,44 107-6-16,-34-89-18 15,-6-7-19-15,0-4-12 16,-2-7 12-16,1 0 79 16,1-11 37-16,2-17-96 15,4-7-46-15,3-8 0 16,3 0 0-16,1 10 6 15,1 5-15-15,2 10 9 16,0 8-1-16,1 5-8 16,-4 5 18-16,1 0-2 15,-3 17 27-15,-1 9-4 16,1 6 25-16,-1 2-22 16,-3 0-2-16,3 0 16 0,-1-4-45 15,3-4 14 1,-1-8-16-16,1-6-7 0,3-10 5 15,8-2-41-15,5-7-10 16,1-21-60-16,2-9-106 16,-6-1 43-16,-4 0 80 15,-7 8 70-15,-9 6 26 16,-5 7 23-16,-2 9 52 16,-2 7 54-16,0 1-38 15,0 0-27-15,0 4-31 16,0 14-10-16,0 6 50 15,0 2-36-15,0 2-18 16,0-4-7-16,14-4-4 16,1-6 5-16,8-6-13 15,2-8-10-15,4 0 2 0,-1-12-20 16,1-10-21 0,-4 0 0-16,-5 2 27 15,-9 4 16-15,-3 6 6 0,-2 2 0 16,-4 6 24-16,0 2-17 15,0 0 5-15,2 0 19 16,3 12-15-16,-1 4 18 16,4 3-28-16,3 2-6 15,-1 0 8-15,3-6-8 16,1-3-11-16,-1-6-23 16,1-1-10-16,1-5 5 15,4 0-30-15,-2 0 26 16,1-9 31-16,3-1-10 0,-6-1 22 15,-1 9 5-15,-3-1 3 16,-1 3 40-16,-5 0-11 16,-1 4 15-16,-2 12 27 15,1 5-54-15,0 2 20 16,-3-1-14-16,0 0-18 16,0-5 15-16,1-4-26 15,1-3-2-15,5-10-46 16,-2 0-208-16,-1 0-343 0</inkml:trace>
  <inkml:trace contextRef="#ctx0" brushRef="#br0" timeOffset="27615.36">7078 1412 1109 0,'0'0'374'15,"0"0"-144"-15,0 0 23 16,0 0-97-16,0 0-43 15,0 0-14-15,0 0-23 16,58-80-36-16,-47 63-29 16,0 4-10-16,-2 2 26 15,-2 5-27-15,-3 3 2 16,-4 3-1-16,0 0 11 0,0 0 3 16,0 0 1-16,0 9-15 15,0 13 18-15,0 9-3 16,0 5-7-16,5 1 8 15,6 4-16-15,2-3 4 16,3-2-2-16,-3-6-3 16,-2-6-1-16,-9-6-63 15,-2-6-70-15,0-2 39 16,-11-2 60-16,-4-4 35 16,1-2 66-16,4 0 7 15,5-2 7-15,5 0-52 16,0 0-27-16,0 0-1 0,7 2-9 15,12 0 9 1,4 4-13-16,8 12-112 0,-6-2-130 16,-7 2-335-16</inkml:trace>
  <inkml:trace contextRef="#ctx0" brushRef="#br0" timeOffset="28311">7452 2390 1239 0,'0'0'304'0,"0"0"-165"16,0 0-56-16,0 0 6 16,0 0-26-16,0 0 34 15,-120-8 27-15,109 0 3 16,7-8-36-16,4-4-91 15,6-2-9-15,21-2 8 16,9 2-33-16,1 8 27 16,5 10-14-16,-3 4-10 15,-4 8 16-15,-6 20-7 16,-11 10 22-16,-9 7 3 0,-9 5 6 16,0 3 26-1,-20-4 19-15,-9-6-13 0,-9-7 38 16,1-3-47-16,-4-7-12 15,10-8 36 1,6-6-26-16,14-4-6 0,7-3-24 16,4 2-8-16,0-3 2 15,13 2-7-15,7 0 13 16,3 0-8-16,4 0 14 16,-2-1-6-16,2-4 0 15,2-1-38-15,14-1-77 16,-5-16-169-16,-5-8-487 0</inkml:trace>
  <inkml:trace contextRef="#ctx0" brushRef="#br0" timeOffset="28679.49">8103 2180 1746 0,'0'0'300'16,"0"0"-234"-16,0 0-32 15,-129-14-28-15,91 11 18 16,9 3-20-16,9-1-2 16,11 1-4-16,7 0-1 15,2 0-51-15,0 0-2 16,6 0 34-16,7 7 22 0,1 7 0 16,-3 6 0-1,-2 9 14-15,-6 6 11 0,-3 12 34 16,0 5 19-1,0 8 2-15,-10 0 11 0,2 0-29 16,5-4-32 0,3-6 4-16,0-6-28 0,5-7 15 15,13-7 7-15,4-8-28 16,2-8 10-16,7-6-10 16,3-6-25-16,24-2-43 15,-11-15-211-15,-3-6-659 0</inkml:trace>
  <inkml:trace contextRef="#ctx0" brushRef="#br0" timeOffset="28978.15">8547 2614 1490 0,'0'0'608'15,"0"0"-557"-15,0 0-51 16,0 0-25-16,38-101 24 15,-9 45 1-15,2-7 11 16,0-2-11-16,-4 10-54 16,-8 13-7-16,-5 13 53 15,-5 17 8-15,-7 10 52 16,0 2-9-16,0 6 26 16,0 19 63-16,3 11-52 0,0 8 0 15,1 8-25-15,3 0-37 16,0 1 16-16,0-8-34 15,2-5 0-15,2-12-48 16,18-17-161-16,-4-8-179 16,4-3-549-16</inkml:trace>
  <inkml:trace contextRef="#ctx0" brushRef="#br0" timeOffset="29547.18">9264 2270 1290 0,'0'0'857'0,"0"0"-677"16,0 0-119-16,0 0 43 0,0 0-29 16,0 0-34-1,-107 107 12-15,107-68-45 0,13-3 4 16,14-4 1-16,5-3-4 16,1-12-18-16,-4-9 9 15,-2-5 0-15,-6-3-1 16,-5-11 1-16,-7-12 0 15,-7-13-2-15,-2-1-11 16,0-5 12-16,0 4-16 16,-4 5-1-16,-3 10 18 15,7 8-16-15,0 6 4 16,0 2-16-16,0 6-24 16,13 1 34-16,6 0 0 15,-2 0-6-15,3 11 23 16,1 6-44-16,-2 5 11 15,1 2 21-15,1 5 13 0,-6 0 6 16,1 0 29-16,-3 4 10 16,-2 1 34-16,5-2-36 15,-1-4-5-15,5-1-13 16,5-7-24-16,4-8 28 16,0-11 1-16,2-1-12 15,0-4 21-15,1-19-28 16,-8-12 16-16,-4-9-4 15,-9-6 11-15,-6-6 15 16,-5-2-35-16,-2 6-14 16,-19 6 13-16,-6 7-13 0,-2 14-1 15,-2 10-20-15,2 11-35 16,2 4-1-16,10 26-77 16,5 5-180-16,10-3-304 0</inkml:trace>
  <inkml:trace contextRef="#ctx0" brushRef="#br0" timeOffset="29898.56">10033 2267 1134 0,'0'0'661'0,"0"0"-440"16,0 0-117-16,0 0-27 15,0 0-27-15,0 0 8 16,-52 127 5-16,48-85-17 16,4-2 5-16,0-3-24 15,2-6-26-15,16-9 40 16,6-6-16-16,3-6 13 16,4-7-1-16,4-3-30 15,0-4 7-15,-7-17-1 16,-6-7-13-16,-10-4 34 15,-10-8-10-15,-2 0 27 16,-11-2-11-16,-18 6-39 16,-5 8 7-16,-1 10-8 0,-1 8-35 15,5 8-23 1,6 2-98-16,10 0-323 0,10 4-415 16</inkml:trace>
  <inkml:trace contextRef="#ctx0" brushRef="#br0" timeOffset="29987.74">10033 2267 1565 0</inkml:trace>
  <inkml:trace contextRef="#ctx0" brushRef="#br0" timeOffset="30265.05">10033 2267 1565 0,'144'-72'809'0,"-130"72"-809"0,3-1-59 16,10-10 6-16,2 1 22 0,-2-1 31 15,0 2 10-15,-5 1-10 16,-7 7 6-16,-5-2 1 0,-6 3-7 15,-4 0 24-15,0 0-8 16,0 12 12-16,0 17-7 16,0 6-10-16,0 12 8 15,0 5-6-15,0 3-4 16,0 1 19-16,5 1 8 16,5 0 19-16,-1-3-27 15,3 0-12-15,-4-1 17 16,-1 4-33-16,-5-3 8 15,-2 0 5-15,0-4-11 16,-11-4 11-16,-14-6-13 16,-8-4 0-16,-9-5 0 15,-30-5-1-15,10-6-112 0,7-10-483 0</inkml:trace>
  <inkml:trace contextRef="#ctx0" brushRef="#br0" timeOffset="34245.64">21088 1175 1099 0,'0'0'278'16,"0"0"-156"-16,0 0 8 16,0 0 20-16,0 0-49 15,0 0 1-15,-16-20-26 16,16 20-29-16,0-3 14 15,0 3-18-15,0 0 13 16,0 0 12-16,0 0-12 16,0 0 18-16,-2 0-56 15,-2 6-6-15,0 17-12 16,-3 13 1-16,3 10 18 0,1 12-2 16,3 9-16-16,0 3 23 15,0 2-24-15,5-4 0 16,8-6 4-16,-5-9 7 15,2-15-11-15,-3-13 3 16,-5-9 3-16,-2-7-12 16,0-9-33-16,-9 0-151 15,-7-3-387-15</inkml:trace>
  <inkml:trace contextRef="#ctx0" brushRef="#br0" timeOffset="35618.64">20985 1158 578 0,'0'0'260'0,"0"0"-131"15,0 0 38-15,0 0 22 16,0 0-59-16,0 0-31 0,0 0-9 16,-4 0-11-16,4 0 9 15,0 0-30-15,4 0-15 16,10 0 40-16,3 0-17 16,6 0-15-16,6 0 14 15,9 0-38-15,9 0 24 16,7 0-15-16,6 0-17 15,2 0 15-15,7 0-15 16,6 0 5-16,4 0 4 16,6 0-17-16,3-3 15 15,3-1-14-15,3-1-11 16,-5 4 29-16,-2 1-24 16,-2 0 21-16,-4 0-14 0,-2 0-5 15,4 0 8 1,2 0-16-16,3 0 0 0,1 0 6 15,-1 4-6-15,-1-2 0 16,-5 2 4-16,-4-1-3 16,-4 2 4-16,-3-4-5 15,-4 2 0-15,1-3 11 16,2 0-10-16,3 0 4 16,1 0 4-16,0 0-8 15,1 0 11-15,-1 0-12 16,-5 0 7-16,-2 0-4 15,-5 0-2-15,-4-3-1 16,-4 2 1-16,-2-4 8 0,-2 5-6 16,-4 0-3-1,-3 0 0-15,-1 0 7 16,-1 0 1-16,1 0-2 0,4 0 1 16,6 0 2-16,1 0 3 15,6 0-12-15,-5 0 0 16,2 0 5-16,-4 0-4 15,-1 0-1-15,0 3 0 16,3-1 9-16,4-1-7 16,4 2-2-16,5-3 0 15,-3 0 0-15,1 0 1 16,-3 2-1-16,-4 0 0 0,-2 0 1 16,0 2 8-1,0 0-9-15,2-2 0 16,4 0-3-16,5 0 5 0,2 0-2 15,2 0 0-15,1 1 0 16,-5-1 5-16,-3 1-5 16,-4-1 0-16,-4-1 0 15,-3 2-3-15,1-3 3 16,2 0 0-16,-1 2 1 16,3-2-1-16,3 1 1 15,-2 2-1-15,-3-1 0 16,-3 0 9-16,-5 0-11 15,-6 0 2-15,2-2 0 16,-1 4-4-16,5-2 5 16,2 0-1-16,3 0 0 0,-2 2 6 15,-2 1-7-15,-2-2 1 16,-7 1 0-16,-2 0-8 16,-5 2 9-16,5-2-1 15,1 0 0-15,1 0 12 16,-1-2-13-16,-3 2 1 15,-7-2-22-15,-11-2 13 16,-16 0-79-16,-29 0-62 16,-22 0-376-16,-16 0-473 0</inkml:trace>
  <inkml:trace contextRef="#ctx0" brushRef="#br0" timeOffset="37391.26">21022 1877 803 0,'0'0'230'15,"0"0"-85"-15,0 0 27 16,0 0 5-16,0 0-52 16,0 0-6-16,0 0-49 15,2-14-40-15,17 14 20 16,6 0-16-16,6 0-5 16,5 0 16-16,9-3-8 15,8 1 6-15,9 1-8 16,10-1-8-16,3-1 17 15,10 0-16-15,6 0-10 16,5-1 14-16,6 3-11 0,6-3 7 16,-2 1-4-1,0 2-24-15,-6 1 18 0,-9 0-18 16,-8 0 0-16,-6 0 27 16,-6 0-27-16,-1 0 16 15,3 0 11-15,6 0-26 16,5 0 30-16,5 0-30 15,4 0 0-15,-1 0 8 16,-5 0 1-16,-2 0-8 16,-6 0-2-16,0 0 7 15,1 0-5-15,4 0-2 16,5 0 0-16,3 0 1 0,-1 0-1 16,-2 0 0-1,-8 0-1-15,-8 0 9 0,-8 0-10 16,-7 0 2-16,-2 0 0 15,-3 0-1-15,2 0 4 16,6 1-3-16,6 3 0 16,8-1 1-16,8-2 3 15,-1-1-4-15,-1 0 0 16,-10 0-1-16,-9 0 4 16,-10 0-3-16,-6 0 0 15,-3 0 0-15,1 0 4 16,3 0-4-16,7 0 0 15,1 0 0-15,-1 0 0 0,-3 0-1 16,-5 3 1 0,-1-2 0-16,-3-1-1 0,0 0 2 15,1 0-1-15,4 0 2 16,0 0 7-16,-1 0-10 16,6 0 1-16,4 0 0 15,4 0-6-15,2 5 7 16,3-1-1-16,-5 1 0 15,-2-1 9-15,-4 1-10 16,-6-3 1-16,2-2 0 16,0 2-6-16,2-2 7 15,1 1-1-15,1 2 0 16,-3 1 8-16,-2 0-10 0,0 0 2 16,-4-2 0-1,-5 2-4-15,-5 0 5 0,-4-2-1 16,-2-2 0-16,-6 1 10 15,2-1-7-15,-1 3-3 16,2-3-3-16,5 2-4 16,6 2 5-16,-2-1 2 15,5 4 0-15,-4-1 8 16,-3-1-9-16,-4-2 1 16,-7-1 0-16,-1 0-4 15,-4-2 4-15,6 0 0 16,1 0 6-16,3 0-5 15,-1 0-2-15,1 0 1 16,-4 0-2-16,-3 0-8 16,-7 0 12-16,1 0-2 15,-8-2 10-15,3-4-9 0,-3 0 16 16,6-6-17-16,3 0 1 16,1-6 1-16,4-2 7 15,-2-5-9-15,-5-5 7 16,-9-5-6-16,-4-8 62 15,0-5-30-15,-17 0-19 16,-8-3 16-16,1 7-29 16,2 4-1-16,2 11-12 15,-12 8-99-15,6 10-139 0,-1 3-500 16</inkml:trace>
  <inkml:trace contextRef="#ctx0" brushRef="#br0" timeOffset="39216.05">18920 1550 484 0,'0'0'1045'0,"0"0"-745"0,0 0-211 16,0 0-64-16,0 0-23 16,0 0-2-16,0 0 31 15,20 64 1-15,-9-36 20 16,-1-1-36-16,-2-2 5 16,1-5 20-16,-5-4-29 15,2-6 9-15,-4-4-11 16,0-4 0-16,-2-2 35 15,4 0-7-15,1-4 24 16,3-14-16-16,6-12-46 16,1-3-9-16,3-3-8 0,-3 7-3 15,-1 5 13 1,-3 6 8-16,-4 8-1 0,-3 6 0 16,1 1-1-16,0 3 0 15,-1 0-31-15,5 7 26 16,-3 9 6-16,4 8 6 15,0 4 26-15,-1 4 16 16,3 4-35-16,-4 1 21 16,3-4-25-16,3-1-1 15,-1-6 14-15,1-5-16 16,-1-10-6-16,3-2 16 16,3-9-7-16,8 0 15 0,4-13-24 15,3-18-10 1,1-7-18-16,-6-5-62 0,-4 5 11 15,-9 8 48-15,-7 8 31 16,-5 12 3-16,-4 4 10 16,0 6 1-16,0 0 36 15,0 0-47-15,0 0 6 16,0 18-2-16,0 4 16 16,0 6 14-16,0 4-5 15,0 0-21-15,0-1 9 16,0-7-14-16,13-4 0 15,3-6-6-15,7-10-49 16,8-4-23-16,4-8-47 16,3-19-174-16,0-7-34 15,-5-4-26-15,-10 4 110 16,-7 4 188-16,-8 6 55 0,-3 8 163 16,-3 3 23-16,-2 6-40 15,2 3 33-15,-2 4-21 16,0 0-39-16,0 0-33 15,0 9-26-15,0 8 31 16,0 5-39-16,2 2-15 16,2 2 2-16,6-1-16 15,1-6 2-15,5-2-24 16,1-10 0-16,8-7-2 16,4 0-12-16,2-18-50 15,-2-7-34-15,-4-8-12 16,-8 3 28-16,-5 6 43 15,-8 4 38-15,-2 10 47 16,0 4 17-16,-2 6-16 0,0 0-23 16,0 3-17-1,0 11 15-15,0 9 2 0,3 1-12 16,-3 2 24-16,0-2-21 16,0-4-14-16,2-6 12 15,4-6-13-15,4-8-2 16,3 0-40-16,9-9 23 15,7-15-44-15,2-5-31 16,-2 2 35-16,-3 7 49 16,-3 1 9-16,-5 8 6 0,-7 8 15 15,-2 3-2 1,-2 0 27-16,-3 0-2 0,1 14 9 16,-3 5 9-16,0-2-36 15,0 3-3-15,5 0-23 16,0-1-3-16,15-10-60 15,-2-5-170 1,0-4-166-16</inkml:trace>
  <inkml:trace contextRef="#ctx0" brushRef="#br0" timeOffset="39573.12">20611 1530 1491 0,'0'0'502'0,"0"0"-370"16,0 0-78-16,0 0-17 16,0 0-29-16,0 0-7 15,0 0-2-15,83-77 0 16,-81 77 1-16,0 5 58 16,0 13-1-16,0 5-3 15,-2 8-17-15,0 1-24 16,0 2 20-16,0-3-33 15,0 0 2-15,0-3-2 16,-2-6-18-16,-13 0-15 16,-1-6-14-16,-4-2 22 15,5-1 19-15,2-6 12 16,5 1 4-16,8 0-10 0,0-3 0 16,21 1 0-1,10-3 8-15,4 1-7 0,1 1-2 16,-3 9-117-16,-10-2-236 15,-15 3-234-15</inkml:trace>
  <inkml:trace contextRef="#ctx0" brushRef="#br0" timeOffset="40758.73">18729 2715 133 0,'0'0'1555'0,"0"0"-1205"16,0 0-259-16,0 0-51 0,0 0-34 16,0 0 19-16,0 0-4 15,45 118-20-15,-32-96 10 16,-1-4-10-16,-2-9 0 15,-1-9 21-15,2 0 11 16,2-13 34-16,5-18-32 16,4-11-35-16,3-3 0 15,0 1-24-15,2 4-3 16,-2 8 26-16,0 10-10 16,0 5 11-16,-5 9 0 15,-3 4-6-15,-5 4 6 16,-3 0 0-16,-3 18 23 15,1 7 33-15,-3 5-25 16,4 4 5-16,-2 0-11 0,5-2-18 16,1-1 9-16,3-6-16 15,3-6 0-15,1-10-1 16,6-6-5-16,2-3-8 16,0-5 3-16,0-15-33 15,0-8 30-15,-6 0-33 16,-3-2 1-16,-5 1 46 15,-1 7-6-15,-3 7 6 16,-3 2 1-16,-2 8 0 16,-4 2 25-16,3 3 0 15,-3 0-6-15,0 6 33 16,3 11-25-16,-1 5 9 16,2 6-14-16,1-1-22 0,-1 2 21 15,2-5-21 1,6-6-1-16,1-6 0 0,7-9-36 15,9-3 2-15,5-3-27 16,3-19-75-16,-1-2 108 16,-5-2-280-16,-8 4 125 15,-10 4 126-15,-4 3 6 16,-4 8 51-16,-5 3 16 16,0 2 79-16,0 2 40 15,0 0-41-15,0 5-1 16,0 8-9-16,0 7-33 15,0 2-6-15,4-2-16 16,4 0-10-16,9-4 65 16,-2-6-84-16,7-6-1 15,5-4-30-15,4 0-5 16,7-14-2-16,-3-3-32 0,-3 0 33 16,-10 3 31-16,-9 6-7 15,-5 4 13-15,-6 3 28 16,0 1 19-16,0 0 4 15,4 0-35-15,7 0 2 16,4 0 20-16,3 0-32 16,-3 5 9-16,1 1-12 15,-5 2 6-15,-4-2-5 16,3 0-4-16,-1 0 0 16,2 1 4-16,5 0 4 15,4 3 8-15,1 2 9 16,-2 0-24-16,0 3 22 15,-5-2-23-15,-5 3-5 0,-1-1 4 16,2-4-71-16,8-3-22 16,25-8-232-16,-5 0 2 15,4-9-1036-15</inkml:trace>
  <inkml:trace contextRef="#ctx0" brushRef="#br0" timeOffset="41057.81">20567 2646 1854 0,'0'0'370'16,"0"0"-283"-16,0 0-53 16,0 0 17-16,0 0 29 15,0 0 18-15,0 0-95 16,-36-98-3-16,60 98-1 0,1 0-20 16,-5 9 19-16,-9 11-19 15,-11 5-15-15,0 5 36 16,-9 1 0-16,-13 1 13 15,0-2 20-15,4-3-26 16,5 0 12-16,6-5-17 16,7-2 8-16,0-3-7 15,0-4-3-15,7-1 0 16,6-4 0-16,2-2-36 16,8-4-41-16,22-2-113 15,-5-10-340-15,2-10-417 0</inkml:trace>
  <inkml:trace contextRef="#ctx0" brushRef="#br0" timeOffset="41348.04">21068 2631 1245 0,'0'0'318'16,"0"0"-219"-16,0 0-83 16,0 0 35-16,0 0 35 15,-31 121 24-15,29-74 25 0,0 5-70 16,-1 2 14-16,3 3 4 16,0-3-30-16,0-1 11 15,0-6-43-15,0-7-6 16,0-8-15-16,0-7-18 15,5-14-50-15,1-11-116 16,4-10-140-16,-4-14-74 0</inkml:trace>
  <inkml:trace contextRef="#ctx0" brushRef="#br0" timeOffset="42803.77">21053 2773 789 0,'0'0'516'15,"0"0"-432"1,0 0-58-16,0 0 9 0,0 0-6 16,0 0 29-16,131-50 43 15,-66 46-41-15,8 0-9 16,12 2 9-16,6 0 39 16,9-1 1-16,5 2-26 15,0 1 3-15,0 0-30 16,-5 0-13-16,-2 0 15 15,-2 0-18-15,18 0 0 16,19 0 3-16,23 0-32 16,4-3 13-16,-26 0-4 15,-34 3-5-15,-37 0 5 16,-5 0-11-16,6 0 0 16,9 0 3-16,14 0 6 15,3 0-9-15,3 0 0 16,-1 0 1-16,-3-2 11 0,-9-1-12 15,-15 3 0 1,-12 0-7-16,-6 0 11 0,-3 0-4 16,8 0 0-16,12 0 11 15,10 0-14-15,8 0 3 16,5 0 0-16,-2 0-1 16,-3 0 7-16,-6 0-6 15,-3 0 3-15,1 6 4 16,-3-1 14-16,5 1-21 15,4-2 1-15,3 0 4 16,6-2 4-16,3-2-9 16,1 0 1-16,5 0 7 0,2 0-4 15,0-2-2-15,-1-2-2 16,-9 2 7-16,-3 2-6 16,-6 0-1-16,-6 0 0 15,-3 0 1-15,-3 0 1 16,2 0-2-16,1 0 0 15,-5 2 0-15,-7-2 7 16,-9 0-6-16,-11 2-1 16,-11 0 0-16,-5 0-5 15,-1 2 5-15,1 0 0 16,5 0 0-16,0 0 6 16,3-2-15-16,-8 2 9 15,-6-3 0-15,-7 2-6 0,-6-1 2 16,-5-1 4-16,0 8 4 15,0 1-4-15,0 4 21 16,-8 6-21-16,4 2 0 16,2 2 5-16,0 4 1 15,2 0-6-15,0 0 0 16,-3 0 9-16,3 1-8 16,0-1-1-16,0 0 0 15,0 0-5-15,0 2 6 16,0 0-1-16,0 0 0 15,7-4 12-15,-5-4-18 16,0-2 6-16,-2-6 0 16,0-2-8-16,0 1 7 15,-8-4 0-15,-10 1 0 16,-4 0 1-16,-7 1 3 0,-7-4-3 16,-7 0 0-16,-1-2-11 15,-3-3 22-15,-2 1-11 16,2-3 4-16,3 0-2 15,-1 0 13-15,-3 0-15 16,-8 1 0-16,-9 2 18 16,-11 1-17-16,-26-3 6 15,-25 1-4-15,-23 1 7 16,13-3-10-16,23 0 0 16,29 0 11-16,18 0-17 15,-10 0 12-15,-15 0 0 16,-30-5 4-16,-23 1-8 0,-20 0 20 15,-7 3-22 1,14-2 1-16,17 1-10 0,21 2 10 16,3 0-2-16,-6 0 1 15,-5 0-30-15,-9 0 17 16,-6-1-5-16,-4-3 10 16,-2-3 7-16,4 1-12 15,9-4 13-15,22 0 8 16,25 0-2-16,25 0 19 15,3 2-25-15,-10-4 0 16,-14 4 0-16,-12-2 6 16,-7 4-6-16,0 4 0 15,-2 0 1-15,0 2 6 0,8 0-7 16,9 0 0-16,14-2-1 16,9-1-6-16,14 2 7 15,9 0 9 1,3 1 0-16,2 0 21 0,-3 0-30 15,-5 0 6-15,-5 2-1 16,-2 7 9-16,-1-1-11 16,9 0-3-16,14-3 1 15,14-4 17-15,10-1-18 16,7 0 6-16,0 0-6 16,4-4-24-16,25-23-21 15,-2 4-142-15,-3-9-425 0</inkml:trace>
  <inkml:trace contextRef="#ctx0" brushRef="#br0" timeOffset="43320.09">21837 1305 696 0,'0'0'309'15,"0"0"-159"-15,0 0-54 16,0 0-49-16,0 0 35 16,0 0 28-16,11-109 69 15,-11 104 40-15,2 5-48 0,-2 0-34 16,0 0-51-1,0 0-53-15,0 0-5 0,0 5-8 16,0 14 6-16,0 7 17 16,-2 8-30-16,-3 8 35 15,1 8-14-15,4 4-22 16,-2 5 14-16,2 0-20 16,0 0-5-16,0-3-1 15,0-3-25-15,0 3-66 16,6-12-107-16,4-17-374 0</inkml:trace>
  <inkml:trace contextRef="#ctx0" brushRef="#br0" timeOffset="43813.86">22730 1223 795 0,'0'0'570'0,"0"0"-448"16,0 0-19-16,0 0-7 16,0 0-34-16,0 0-4 15,0 0-11-15,-64-4-41 16,62 4 11-16,-3 0 38 16,1 0 18-16,2 0 28 15,2 0-27-15,-6 0-23 16,4 10-14-16,-4 7-36 15,-1 14 15-15,1 7 17 16,-2 10-16-16,6 2 37 16,0 4-7-16,2 0-11 15,0 1-2-15,0-7-33 16,0-2 8-16,0-8-9 0,0-8-7 16,0-5-57-16,18-14-173 15,0-7-260-15,2-4-530 16</inkml:trace>
  <inkml:trace contextRef="#ctx0" brushRef="#br0" timeOffset="44200.3">23449 1225 1013 0,'0'0'304'0,"0"0"-124"15,0 0-86-15,0 0-28 16,0 0-33-16,0 0 37 16,0 0 41-16,8 57-18 15,-4-20 19-15,1 9-7 0,-5 9-25 16,0 2 10 0,0 5-57-16,0 1-8 0,0-5-25 15,0-5 0-15,0-2-79 16,0-13-148-16,0-13-265 15</inkml:trace>
  <inkml:trace contextRef="#ctx0" brushRef="#br0" timeOffset="44647.34">24419 1229 709 0,'0'0'518'15,"0"0"-386"-15,0 0 3 16,0 0-45-16,0 0 16 16,0 0-31-16,0 0-42 0,-16-14-2 15,16 14-5-15,5 16 4 16,2 12 91-16,-3 8-24 15,-2 14 18-15,-2 8-16 16,0 6-55-16,0 1 14 16,0-3-46-16,0-4-11 15,0-6-1-15,0-4-120 16,0-13-119-16,7-15-255 16</inkml:trace>
  <inkml:trace contextRef="#ctx0" brushRef="#br0" timeOffset="45032.05">25359 1238 980 0,'0'0'326'16,"0"0"-110"-16,0 0-87 0,0 0-25 15,0 0 16 1,0 0-1-16,0 0 1 0,-7 94-26 15,7-53-32-15,-2 6 5 16,2 3-42-16,0 1 0 16,-2 2-8-16,2-3-16 15,-2-4 11-15,2-3-12 16,0-5-83-16,0-9-119 16,4-7-285-16,12-14-923 0</inkml:trace>
  <inkml:trace contextRef="#ctx0" brushRef="#br0" timeOffset="45458.1">26306 1261 146 0,'0'0'1079'0,"0"0"-839"15,0 0-163-15,0 0-26 16,0 0 53-16,0 0 40 16,0 0 9-16,7 133-26 15,-7-79-28-15,0 4-56 16,0 0-20-16,-3-2-15 15,-5 10-8-15,1-16-158 16,3-12-230-16</inkml:trace>
  <inkml:trace contextRef="#ctx0" brushRef="#br0" timeOffset="45896.02">26995 1296 725 0,'0'0'593'15,"0"0"-379"-15,0 0-95 16,0 0-40-16,0 0 8 15,0 0 6-15,0 0-5 16,0 92 8-16,0-41-53 16,0 9-5-16,-3 7-4 15,-6 3-25-15,-3 4-9 16,-20 26-122-16,3-16-183 0,-2-15-261 16</inkml:trace>
  <inkml:trace contextRef="#ctx0" brushRef="#br0" timeOffset="46683.53">21870 2702 561 0,'0'0'273'0,"0"0"-79"16,0 0 13-16,0 0-35 16,0 0-18-16,0 0-11 15,0 0-54-15,0-21 6 16,0 21 0-16,0 0-35 15,0 0 20-15,0 0-38 16,-4 13-34-16,-1 14 49 16,3 9-29-16,0 8 3 15,2 4-25-15,0 2 6 0,0-1-24 16,4-5 9 0,7-7-107-16,10 4-106 0,-6-13-84 15,3-10-301-15</inkml:trace>
  <inkml:trace contextRef="#ctx0" brushRef="#br0" timeOffset="47065.07">22684 2715 1081 0,'0'0'336'15,"0"0"-216"-15,0 0-63 16,0 0 47-16,0 0 7 15,0 0 17-15,0 0-27 16,19-20-70-16,-19 44 75 16,0 12 14-16,0 11-43 15,-6 10-19-15,-3 5-42 16,2-1 3-16,5-4 7 16,2-4-25-16,0-9-2 15,0-9-88-15,9-10-128 0,4-12-426 16,5-12-78-16</inkml:trace>
  <inkml:trace contextRef="#ctx0" brushRef="#br0" timeOffset="47464.45">23443 2723 811 0,'0'0'327'0,"0"0"-149"16,0 0-103-16,0 0 20 16,0 0 70-16,0 0-39 15,0 0-18-15,0-28-45 16,0 48 12-16,0 14 63 16,2 11-44-16,-2 10-20 15,0 9-26-15,0 2-42 0,0-1-6 16,0-5 0-16,-4-6-64 15,0 4-47-15,1-14-218 16,3-16-75-16</inkml:trace>
  <inkml:trace contextRef="#ctx0" brushRef="#br0" timeOffset="47903.25">24533 2749 945 0,'0'0'292'0,"0"0"-121"16,0 0-5-16,0 0 19 16,0 0-59-16,0 0-84 15,0 0-29-15,-7 6 8 16,5 14 10-16,-1 12 51 0,1 6-18 15,-2 8 23-15,2 8-19 16,-3 0-51-16,3 1 12 16,-2-5-13-16,2-4-15 15,2-6-2-15,0-6-74 16,0-1-108-16,6-12-159 16,7-7-295-16</inkml:trace>
  <inkml:trace contextRef="#ctx0" brushRef="#br0" timeOffset="48297.77">25281 2805 1066 0,'0'0'339'15,"0"0"-149"-15,0 0 6 0,0 0-49 16,0 0-16-1,0 0-42-15,0 0-44 0,-6-9-2 16,6 24-30-16,0 13 83 16,0 10-11-16,0 11-59 15,-2 4 6-15,0 6-32 16,-1 1 0-16,3-2-24 16,0 7-154-16,16-12-135 15,2-17-82-15</inkml:trace>
  <inkml:trace contextRef="#ctx0" brushRef="#br0" timeOffset="48589.01">26079 2783 1147 0,'0'0'490'16,"0"0"-396"-16,0 0-51 15,0 0 39-15,0 0 37 16,-12 122 29-16,6-70-48 16,0 3-27-16,-1-1-36 15,1-1-37-15,-2-8-3 16,0-5-114-16,-11-6-161 15,4-12-44-15,-3-9-579 0</inkml:trace>
  <inkml:trace contextRef="#ctx0" brushRef="#br0" timeOffset="49632.31">21415 1382 821 0,'0'0'622'16,"0"0"-333"-16,0 0-95 16,0 0-43-16,0 0-74 15,0 0-2-15,0 0-52 0,-4-21-22 16,18 18 5-16,3 0 0 16,1 3-6-16,-2 0 0 15,-5 0-18-15,-2 12 7 16,-7 3-45-16,-2 1-7 15,0 2 55-15,0-2-3 16,-4 1 11-16,-3 0 8 16,3-1-7-16,4 0-1 15,0-2-12-15,0 0-10 16,2-1 21-16,13 4-10 16,1-3 11-16,-3 2 0 15,0 2 0-15,-3-1 6 0,-10 2 13 16,0-1 39-16,0-5 33 15,-10 2-18-15,-3-5 2 16,2-4-39-16,2-4-29 16,5-2-7-16,4-6-121 15,13-15-126-15,9-4-296 0</inkml:trace>
  <inkml:trace contextRef="#ctx0" brushRef="#br0" timeOffset="50029.2">22294 1344 538 0,'0'0'598'16,"0"0"-374"-16,0 0-112 15,0 0 20-15,0 0-11 16,-121 83 15-16,88-47-11 16,4 4-24-16,6 3 0 15,10 1-59-15,9 2-22 16,4-6 7-16,0-2-27 16,20-12 1-16,6-8 4 15,3-13-4-15,0-5-1 0,-4-6 17 16,-8-18-16-16,-7-5 33 15,-10 1 12-15,0 0 2 16,-12 4 23-16,-11 4-47 16,-7 6-24-16,-1 4 0 15,2 7-85-15,9 3-54 16,5 11-160-16,12 3-190 0</inkml:trace>
  <inkml:trace contextRef="#ctx0" brushRef="#br0" timeOffset="50406.23">22967 1569 1287 0,'0'0'592'0,"0"0"-418"16,0 0-25-16,0 0-96 15,0 0-32-15,0 0-21 16,120-83-35-16,-93 63-2 16,-10 3 16-16,-6 6 21 15,-6 6 46-15,-3 4 29 16,-2 1-2-16,0 0-57 0,0 0-15 15,0 16 7-15,0 10 9 16,0 6 25-16,0 6-26 16,0 0-15-16,0-1 19 15,0-4-20-15,0-5-11 16,11-10-103-16,7-6-256 16,4-9-522-16</inkml:trace>
  <inkml:trace contextRef="#ctx0" brushRef="#br0" timeOffset="50751.91">23904 1339 1450 0,'0'0'749'0,"0"0"-605"0,0 0-92 15,0 0-30-15,0 0 13 16,0 0-35-16,131 0-9 16,-79 0-27-16,-7-1-78 15,-14-5 49-15,-13 1 53 16,-10 5 12-16,-5 0 53 16,-3 0 15-16,0 0-13 15,0 12-19-15,-3 10-35 16,-3 8 15-16,-3 6 12 15,3 4-22-15,1 1 28 16,3-3-22-16,-1-2-11 0,1-4-2 16,0-6-14-1,-7-3-106-15,0-10-216 0,-2-7-271 16</inkml:trace>
  <inkml:trace contextRef="#ctx0" brushRef="#br0" timeOffset="50881.48">24010 1586 1084 0,'0'0'733'0,"0"0"-448"16,0 0-91-16,0 0-76 16,0 0-78-16,155-50-31 0,-55 38-9 15,-12 2-322 1,-7 2-609-16</inkml:trace>
  <inkml:trace contextRef="#ctx0" brushRef="#br0" timeOffset="51224.3">24932 1430 1783 0,'0'0'471'16,"0"0"-388"-16,0 0-59 15,0 0 32-15,0 0-51 16,0 0-5-16,0 0-1 15,98-29-54-15,-69 37 9 0,-12 0 25 16,-13 2-16-16,-4 1 37 16,-15 3 40-16,-16 1 39 15,-6 4 11-15,0-2-35 16,9 4-3-16,8-3-20 16,9 0-32-16,8-1 0 15,3 0-5-15,0-1 4 16,18-5-13-16,11 0-17 15,31-11-60-15,-4 0-177 16,-5 0-660-16</inkml:trace>
  <inkml:trace contextRef="#ctx0" brushRef="#br0" timeOffset="51535.23">25687 1426 1194 0,'0'0'646'16,"0"0"-498"-16,0 0-76 16,0 0 16-16,0 0-14 15,0 0-49-15,0 0 9 16,-73 26-25-16,73-7 1 16,0 4-20-16,4 2 1 15,15-2-14-15,6 1 22 16,-4 0-14-16,-1 2 15 15,-5 0 0-15,-6 3 1 16,-2 0 42-16,-5-1-5 0,-2-5-8 16,0-5 15-16,0-9-37 15,0-3-2 1,0-6-6-16,0-4-136 0,0-18-104 16,0-6-508-16</inkml:trace>
  <inkml:trace contextRef="#ctx0" brushRef="#br0" timeOffset="51639.01">25743 1409 1056 0,'0'0'518'0,"0"0"-359"16,0 0 6-16,0 0-101 15,0 0-36-15,187-14-28 16,-121 14-256-16,1 3-705 0</inkml:trace>
  <inkml:trace contextRef="#ctx0" brushRef="#br0" timeOffset="52066.81">26810 1436 1081 0,'0'0'516'0,"0"0"-455"16,0 0-29-16,0 0 15 15,-114-3 49-15,90 3 47 16,1 6-69-16,8 4-11 15,6 3-21-15,9 1-35 16,0 4 0-16,7 4 12 0,12 0-8 16,6 6 12-1,0 0-22-15,-3 4 0 0,-5-4-2 16,-3-2 2-16,-7-4-1 16,-7-8 0-16,0-6 11 15,0-4 24-15,0-2 41 16,-4-2-14-16,-1 0-1 15,5-2-43-15,0-12 4 16,0-4-22-16,7-7-17 16,6 0 17-16,-2-5 0 15,-4 2 1-15,-7 0 7 16,0 0-8-16,-2 2 0 0,-14 0 1 16,-2 5 8-1,2 6-18-15,3 3-17 0,13 10-133 16,0 2-210-16,0 0-380 0</inkml:trace>
  <inkml:trace contextRef="#ctx0" brushRef="#br0" timeOffset="52402.29">27197 1466 1167 0,'0'0'382'0,"0"0"-173"15,0 0-70-15,0 0-26 16,0 0-53-16,0 0-22 16,0 0-32-16,-33 1-6 0,31 9 0 15,2 2-22-15,0-2-12 16,4-3-68-16,10-3 1 16,1-4 51-16,-4 0 12 15,1 0 18-15,-8 0 20 16,-2 0 36-16,-2 0 97 15,0 0-41-15,0 10-60 16,-8 16 1-16,-6 8-19 16,-1 10 14-16,-1 6-19 15,3 6 1-15,-6 5-20 16,-16 25-11-16,2-17-217 16,-5-8-105-16</inkml:trace>
  <inkml:trace contextRef="#ctx0" brushRef="#br0" timeOffset="53064.45">21309 3046 1348 0,'0'0'617'16,"0"0"-482"-16,0 0-30 15,0 0 34-15,0 0-87 16,0 0-29-16,0 0-21 15,108-93-2-15,-73 69-1 16,-14 7-8-16,-7 6 9 16,-7 8-6-16,-5 3 6 15,0 0-12-15,2 5 2 0,5 11 10 16,-2 6 18-16,4 3-9 16,-2-2-8-16,3 2 13 15,3-3-14-15,18-4-49 16,-2-6-174-16,0-8-367 0</inkml:trace>
  <inkml:trace contextRef="#ctx0" brushRef="#br0" timeOffset="53396.81">22304 2905 1827 0,'0'0'393'0,"0"0"-319"16,0 0-74-16,0 0-7 15,0 0-2-15,0 0 2 16,135-11-66-16,-118 18-64 16,-13 8 51-16,-4-2 86 15,-6 3 58-15,-17 1 42 16,-4-3 18-16,4 2 7 15,2-2-50-15,6 0-42 16,6-1-8-16,6 4-19 16,3-3-12-16,0-1 0 0,3 0-62 15,19-3 7 1,38-10-63-16,-4 0-56 0,0 0-202 0</inkml:trace>
  <inkml:trace contextRef="#ctx0" brushRef="#br0" timeOffset="53809.09">23102 2883 856 0,'0'0'1086'16,"0"0"-842"-16,0 0-162 15,0 0-79-15,0 0-3 0,0 0-28 16,0 0 28-16,87-24-1 16,-68 24-1-16,-9 0-6 15,-8 0-4-15,-2 0 12 16,0 2 34-16,0 8-20 16,-8 7 26-16,-2 0-21 15,4 4-19-15,-1 1 3 16,5-3-2-16,0 2-1 15,2-6 0-15,0-1 7 16,0 1-7-16,0-1 0 16,11 2 0-16,1-1-2 15,-4 2 3-15,-4-1-1 16,-4 0 0-16,0-4 15 16,0-2-14-16,-6-2-1 15,-4-1-1-15,10-7-8 0,0 0-195 16,0-9-290-16</inkml:trace>
  <inkml:trace contextRef="#ctx0" brushRef="#br0" timeOffset="54562.77">23871 2859 504 0,'0'0'242'0,"0"0"-87"16,0 0-28-16,0 0-9 16,0 0-32-16,0 0-12 15,0 0-37-15,0 0-3 16,0 0-20-16,0 2-8 15,0-2 48-15,0 0-14 16,0 2 5-16,0-2 21 16,0 0-24-16,0 0 6 15,0 0-17-15,0 0-22 0,0 0 30 16,0 0-30 0,0 0-9-16,0 0 53 0,0 0-3 15,0 0 26 1,0 0-31-16,0 0-43 0,0 0 30 15,0 0-32-15,0 0 13 16,0 0 0-16,0 0-11 16,0 0-2-16,0 0 1 15,0 0 0-15,0 0 2 16,0 0-3-16,0 0 0 16,0 6 0-16,0 4-5 15,-4 6 5-15,-12 5 24 16,-6 1-17-16,-5 2 14 15,-2 3-4-15,0-2 14 16,9-3 17-16,9-6-48 16,9-4 10-16,2-3-10 15,10-5-3-15,20-2-5 0,5-2 2 16,6 0-2-16,-1 0-2 16,-1-10-42-16,-3-3 13 15,-5-1-45-15,-8-1-32 16,-5 2 4-16,-7 1-18 15,-7 2 42-15,-4 1 42 16,0 5 46-16,0 4 29 16,-2 0-1-16,-5 0-17 15,3 6 46-15,-2 11-34 16,3 4 34-16,-2 8 22 16,5 1-50-16,0 2-29 15,5 0-33-15,11-8-161 16,2-12-499-16</inkml:trace>
  <inkml:trace contextRef="#ctx0" brushRef="#br0" timeOffset="54881.5">24918 2883 1410 0,'0'0'520'0,"0"0"-463"16,0 0 7-16,0 0-39 16,0 0-24-16,0 0 19 0,0 0-9 15,-6 44 11-15,16-22-14 16,2 0-7-16,-3 1 13 16,2 0-14-16,-2-1 1 15,2 3 25-15,-2-3-26 16,-1-2 19-16,0-5 8 15,-6 0-26-15,0-7 27 16,-2-2-27-16,0-4 0 16,0-2-1-16,0 0-24 15,-16-8-167-15,1-15-299 16,1-2-858-16</inkml:trace>
  <inkml:trace contextRef="#ctx0" brushRef="#br0" timeOffset="55005.06">24949 2871 1113 0,'0'0'721'0,"0"0"-472"0,0 0-177 16,0 0-31-16,0 0 3 16,161-27-44-16,-79 27-60 15,-11 0-287 1,-4 1-672-16</inkml:trace>
  <inkml:trace contextRef="#ctx0" brushRef="#br0" timeOffset="55288.87">25832 2929 1260 0,'0'0'544'0,"0"0"-417"15,0 0-45-15,0 0 18 16,0 0 13-16,-131 60-56 0,108-28-1 16,7 4-19-16,8 5-36 15,5-1 19-15,3-7-20 16,5-2 0-16,11-7 12 15,1-10-3-15,1-6-7 16,-3-8 14-16,-3 0-10 16,-5-10 58-16,-7-9-37 15,0-8-26-15,-14-1 30 16,-10 2-31-16,1 4-33 16,3 6-86-16,9 8-153 15,7 2-313-15</inkml:trace>
  <inkml:trace contextRef="#ctx0" brushRef="#br0" timeOffset="55623.71">26227 2970 1348 0,'0'0'573'0,"0"0"-532"0,0 0-32 15,0 0 9-15,0 0 37 16,137 0-11-16,-106 0 12 16,-4 0-53-16,-6 0 7 15,-8 0-4-15,-7 0-5 16,-4 0-2-16,-2 0-10 16,0 3 11-16,0 9 10 0,0 5 1 15,0 4-11-15,0 6 17 16,0 0-11-16,-6 2-1 15,-1-3 4-15,-4 0-9 16,-2-2-1-16,-12-2-92 16,3-6-195-16,0-6-51 0</inkml:trace>
  <inkml:trace contextRef="#ctx0" brushRef="#br0" timeOffset="55720.18">26320 3210 388 0,'0'0'1051'15,"0"0"-487"-15,0 0-383 16,0 0-124-16,0 0 16 15,146-22-36-15,-47 22-37 16,-15 0-216-16,-10-6-919 0</inkml:trace>
  <inkml:trace contextRef="#ctx0" brushRef="#br0" timeOffset="57106.44">26435 3138 654 0,'0'0'337'0,"0"0"-162"16,0 0-78-16,0 0-38 16,0 0-26-16,0 0-1 15,0 0 5-15,0-36 57 16,0 32 8-16,0 0 13 15,0 0 30-15,0 0-21 16,2 0-8-16,-2 1-13 16,0 3-58-16,3-2 2 15,-3 2-19-15,0 0 17 16,3 0 24-16,-3 0-37 16,0 0 12-16,0 0-44 15,0 2 17-15,0 19-17 0,0 9 22 16,0 6-22-16,0 8 18 15,-8 0-18-15,-3 4-42 16,3-9-229-16,-4-20-872 0</inkml:trace>
  <inkml:trace contextRef="#ctx0" brushRef="#br0" timeOffset="72727.67">26001 2794 392 0,'0'0'651'0,"0"0"-409"15,0 0-91-15,0 0-55 16,0 0-27-16,0 0-45 15,4-23 11-15,1 21-35 16,2-2 0-16,-3 2 1 16,1-2-1-16,-1 2 10 15,-2 0-10-15,0 2 0 16,-2 0 6-16,2 0-5 0,-2 0 24 16,0 0-6-16,0 0-12 15,0 0 12-15,0 0-19 16,0-3-16-16,2 3 0 15,2-1-120-15,2-1-50 16,-2 2-25-16,-1 0-9 16,-1 0-102-16</inkml:trace>
  <inkml:trace contextRef="#ctx0" brushRef="#br0" timeOffset="72916.17">26001 2794 773 0</inkml:trace>
  <inkml:trace contextRef="#ctx0" brushRef="#br0" timeOffset="73322.1">26001 2794 773 0,'54'-55'290'0,"-54"55"-207"0,0 0-83 0,0 0 19 0,0 0-6 16,0 0 30-16,2 0 98 16,-2 0 2-16,0 0 1 15,0 0 11-15,0 0-38 0,0 0-17 16,0 0-15 0,0 0-51-16,0 0 3 0,0 0-29 15,0 0-8-15,0 5-2 16,0 2-16-16,0 7 17 15,0 9 2-15,0 6 10 16,0 11 28-16,-5 6-17 16,-3 7 19-16,0 1-7 15,2 2-24-15,-1-1 19 16,3 0-6-16,0-5-3 16,-4-6 32-16,4-7-27 15,2-7 12-15,-3-8 3 16,3-8-24-16,0-5 26 15,2 0-24-15,0-5-18 16,0-3 12-16,-2-1-3 0,2 2-9 16,0-2 6-16,0 0 0 15,0 0 8-15,0 0-14 16,0 0 0-16,0 0-3 16,0 0 9-16,0 0-12 15,0 0-8-15,0-3-102 16,0-11-127-16,0-8-434 0</inkml:trace>
  <inkml:trace contextRef="#ctx0" brushRef="#br0" timeOffset="77204.7">27139 1845 757 0,'0'0'174'15,"0"0"-78"-15,0 0-41 16,0 0-15-16,0 0-40 16,0 0-29-16,-4-71 11 15,11 57 9-15,0 0 9 16,-3 4 7-16,-2-5-7 15,-2 7-69-15,0-1-255 0</inkml:trace>
  <inkml:trace contextRef="#ctx0" brushRef="#br0" timeOffset="78127.23">27243 1427 45 0,'0'0'492'0,"0"0"-350"16,0 0-57-16,0 0 20 16,0 0-15-16,0 0-15 15,0 0 9-15,-6-1-2 16,6 1 18-16,0 0-1 0,0-3 1 16,0 3 24-16,0 0-35 15,0 0-16-15,0 0-3 16,0 0-63-16,0 0 3 15,0 0-10-15,0 0-2 16,-2 0 2-16,0 3 0 16,-2 10 10-16,-1 4 15 15,-1 4-12-15,-4 1 6 16,2 3 4-16,-3 1-22 16,-3-2 23-16,1 2-7 15,-3 1 3-15,1-2 20 16,4-1-34-16,1-8 9 15,6-4 1-15,2-6-16 16,2-3 15-16,0-2 4 16,16-1 21-16,10 0 45 15,12 0-48-15,2 0 0 16,4 0-10-16,-3-7-25 0,-3 0 27 16,-9 1-22-16,-4 0-5 15,-6 2 17-15,-5-3-18 16,-3 4 7-16,-7-1 3 15,0-2-10-15,-4 0-2 16,0-6-21-16,0-2-72 16,0-4-12-16,-13 0-61 15,0 2 68-15,-5 2 40 16,5 4 23-16,-1 2 36 16,4 2 29-16,0 2 33 0,3 2 2 15,5 2-8 1,-2 0-2-16,-2 3-42 0,-1 20-12 15,-3 7 61-15,2 5-23 16,-1 7-10-16,-3 5-8 16,4 3-20-16,-5 22-21 15,-1-11-238-15,5-9-409 0</inkml:trace>
  <inkml:trace contextRef="#ctx0" brushRef="#br0" timeOffset="79745.91">27478 4389 1182 0,'0'0'338'16,"0"0"-185"-16,0 0-22 16,0 0 5-16,0 0-10 15,0 0-54-15,0 0-14 0,-27-38-39 16,19 36 16 0,-8-1 2-16,-4 3-37 0,-7 0 36 15,0 0-24-15,0 0-11 16,8 7 15-16,3 1-15 15,7 2-2-15,7 1-4 16,2 2-23-16,0 3 26 16,0 5-2-16,9 0 4 15,11 5-5-15,2 2 13 16,5 3-8-16,2-2 0 16,-2 0 8-16,-5-3-2 15,-3-2-6-15,-2-3 0 16,-9-2-10-16,-6-2 9 0,-2-6 1 15,0 3 7-15,-4-4 35 16,-13 3 38-16,-1-5-43 16,-1-3-9-16,4-3 10 15,4-2-12-15,4 0 13 16,7-18-9-16,0-14-11 16,7-8 5-16,17-6-24 15,5-2 0-15,-2 1-5 16,-4 10 17-16,-10 6-3 15,-13 5 4-15,0 4-13 16,-38 6-19-16,-64 14-188 16,4 2-417-16,-3 0-232 0</inkml:trace>
  <inkml:trace contextRef="#ctx0" brushRef="#br0" timeOffset="83989.4">26757 4426 1283 0,'0'0'500'0,"0"0"-353"16,0 0 5-16,0 0-49 15,0 0-45-15,0 0-5 16,0-19-38-16,0 19 10 16,0 0-7-16,0 0-18 0,0 0 44 15,0 0-19-15,0 0-5 16,-17 0 17-16,-2 9-36 15,-8 7 12-15,-2 1-13 16,2 1 12-16,5 3-14 16,9-2 2-16,6 0-16 15,5 1 15-15,2 0-26 16,0 2 19-16,11 1 0 16,12 2 8-16,2-2-5 15,7 0 5-15,-1-1 0 0,-4-2 3 16,-5 0 6-1,-4-3-10-15,-9 0 1 0,-5-3-11 16,-4-3 11-16,0-4 0 16,-15-1 34-16,-7-2 5 15,-3-1-39-15,7-3 16 16,7 0-2-16,11-14-14 16,2-23 0-16,29-18-41 15,5-12 9-15,2-4 31 16,-4 6 1-16,-10 10 21 15,-11 17 12-15,-10 12-27 16,-3 9-6-16,-7 8-43 16,-47 9-118-16,5 2-430 15,-4 12-242-15</inkml:trace>
  <inkml:trace contextRef="#ctx0" brushRef="#br0" timeOffset="86537.36">21182 4355 846 0,'0'0'339'0,"0"0"-272"16,0 0-67-16,0 0-1 16,0 0 1-16,0 0 71 15,-116 0-6-15,107 0 25 16,7 0 28-16,2 0-44 15,0 0-17-15,0 0-32 16,0 0-10-16,9 0 39 16,1 0-6-16,7-2 6 15,-2-2-5-15,7 1-17 16,5-1 10-16,6 3-11 16,9 1-10-16,12-2 18 15,8-1-30-15,9 2 15 16,14-2 2-16,25-4 5 0,32 1 9 15,34-4-18-15,5 4 18 16,-9 1 17-16,-18 5-26 16,-23 0-4-16,2 0-13 15,4 0-13-15,-4 0 29 16,3 0-30-16,2 0 0 16,0-2 13-16,0-3-13 15,-2-2 12-15,-22 2-9 16,-23 4 3-16,-20 1-3 15,-4-3 6-15,16 3-8 16,29-2-2-16,29-4 10 0,20-2-9 16,-16 0 1-1,-31 2 12-15,-37 2-10 0,-23 2-3 16,4-1 0 0,9 3-7-16,7 0 19 0,-1 0-12 15,2 0 0-15,6 0 1 16,6 0 2-16,0 0-3 15,2 0 0-15,-5 0-1 16,-3 0 8-16,-6 0-7 16,-3 0 5-16,1 0-4 15,2 0 21-15,6 0-22 16,4 0 0-16,0 0 0 16,-3 0 3-16,-4 0-3 15,-5 0 0-15,-4 0 1 0,-3 0 5 16,-4 0-6-16,0 0 0 15,5 0-3-15,4 0 4 16,5 0-1-16,2 0 0 16,-5 0 1-16,-3 0 2 15,-10 0-3-15,-12 0 0 16,-5 0 0-16,-12-1 0 16,-5-3 0-16,-5 2 0 15,-1-2 1-15,5 0 0 16,4 2-1-16,8 0 0 15,8 2-1-15,2 0 2 16,-5 0-2-16,-5 0 1 16,-7 0 0-16,-10 0-9 0,-7 0 10 15,-6 0-1 1,-5 0 0-16,1 2-21 0,-1 2 21 16,2 7-9-16,3 0 9 15,-1 5-6-15,6 7 12 16,-1-2-6-16,3 3 3 15,-4 2 8-15,1-2-20 16,-1 0 9-16,-4 2 0 16,-2 2-11-16,-1 4 22 15,-1 7-11-15,0 3 9 16,2 2-8-16,1 3 14 16,0 1-15-16,1-6 1 15,1-7-4-15,-1-5 10 16,-1-8 0-16,0-6-7 15,-5-2 1-15,2-4-4 0,-2-2 3 16,0 3 0 0,0-4-4-16,0 2 12 0,0-1-8 15,-2 0 0-15,-8-1 2 16,-3 4 1-16,-3-4-3 16,-5 4 0-16,-6-1-3 15,-7-1 10-15,-8-2-7 16,-7 3 3-16,-7-4 6 15,-4 0-3-15,-2-2-6 16,-3 0 0-16,-2-2 6 16,0-2-4-16,-4 2-2 15,-2 2 0-15,-4-2 10 0,-2 3-13 16,-4 0 3-16,-4-1 0 16,-4-2-7-16,-5-1-1 15,-4-1 8-15,-5 0 0 16,2 0 6-1,3 0-3-15,11 0-3 0,9 0 0 16,9-3-1-16,6-3 4 16,5 1-3-16,-7-4 0 15,-5-1 1-15,-5-2 0 16,-15-2-1-16,-22-2 0 16,-23-6-6-16,8 2-14 15,15 3 20-15,18 4 0 16,22 4 0-16,-8-1 0 15,-11 2 2-15,-1 2-2 0,-20 1 9 16,-21 1 1-16,-27-1-10 16,-2 2 0-1,28-1 2-15,35 2-4 0,37-1 3 16,10 2-1-16,-3-4 0 16,-3 3 3-16,-10-1-4 15,6 0 1-15,-3 3 0 16,-4 0-14-16,-8 0 15 15,0 0-1-15,-6 0 0 16,0 6-15-16,0-2 14 16,3 0-17-16,2-4 3 15,0 0 8-15,-3 0-2 16,-2 0 9-16,-4 0-2 16,-2 0 2-16,-3 0-1 0,1-1 1 15,4-6 0-15,-1 1-7 16,4 1 14-16,6-2-7 15,-1 5 0-15,6 2 9 16,2 0-12-16,1 0 3 16,-2 6 0-16,2 5-10 15,1 0 11-15,5-2-1 16,3-4 4-16,8-1 2 16,6-4 5-16,2 0-11 15,5 0 0-15,3 0-9 16,4 0 10-16,4 0-1 15,7 0 3-15,3 0 3 16,8 0 5-16,6 0-4 16,3 0-6-16,4 0 21 0,0 0-16 15,0 0 22-15,0 0-3 16,0 0-17-16,0 0 19 16,0 0-27-16,0 0 0 15,0 0-10-15,0-1-2 16,0-4-3-16,4 2 0 15,6-6-25-15,5-2 28 16,3-6-27-16,4 0-2 16,2-6-1-16,5 0-111 15,0-4 5-15,3 1-77 16,-3-2-79-16,0-4-40 0,-9 8-11 16,-7 2 14-16</inkml:trace>
  <inkml:trace contextRef="#ctx0" brushRef="#br0" timeOffset="86739.21">21099 4507 468 0,'0'0'262'15,"0"0"33"-15,0 0-36 16,0 0-120-16,0 0 11 16,16-106-18-16,-16 103 4 15,0 0-32-15,0 3-54 16,0 0 20-16,0 0-39 16,0 12 12-16,-9 13 23 15,-2 9-17-15,0 7 16 16,1 8-7-16,6-1-39 15,2 1 14-15,2-8-33 16,0-5 0-16,16-6-51 16,4-12-163-16,2-14-386 0</inkml:trace>
  <inkml:trace contextRef="#ctx0" brushRef="#br0" timeOffset="87069.34">21689 4439 1181 0,'0'0'340'15,"0"0"-193"-15,0 0-36 16,0 0 18-16,0 0 17 16,0 0 12-16,-41 117-34 15,30-81-45-15,3-5-61 16,4 0 7-16,2-3-11 16,2 0-13-16,0-4-2 15,0-1-50-15,0-4-137 16,8-9-87-16,6-4-290 0,1-6-798 15</inkml:trace>
  <inkml:trace contextRef="#ctx0" brushRef="#br0" timeOffset="87397.85">22381 4379 1465 0,'0'0'576'0,"0"0"-452"15,0 0-41 1,0 0-66-16,0 0 13 0,-41 110 5 15,32-67-6-15,1 1 25 16,3-3-36-16,1 1-10 16,1-11 5-16,1-4-1 15,2-6-24-15,0-5-41 16,0-13-143-16,16-3-191 16,1 0-157-16</inkml:trace>
  <inkml:trace contextRef="#ctx0" brushRef="#br0" timeOffset="87700">23125 4429 1145 0,'0'0'360'16,"0"0"-175"-16,0 0-68 16,0 0-95-16,0 0 46 15,0 0 87-15,0 0-31 16,-7 144-17-16,-2-94-65 16,0-3 12-16,3-3-28 15,1-7-25-15,3-6 14 0,2-7-15 16,0-7-105-16,0-9-153 15,13-8-274-15</inkml:trace>
  <inkml:trace contextRef="#ctx0" brushRef="#br0" timeOffset="88022.06">23695 4345 1423 0,'0'0'361'0,"0"0"-251"15,0 0-51-15,0 0 28 16,-11 104 21-16,4-50-26 15,3 4 3-15,0 1-45 16,1-6-40-16,3-4 27 16,-3-7-27-16,1-9 0 15,2-10-5-15,0-7-127 16,0-14-115-16,14-2-130 16,1 0-434-16</inkml:trace>
  <inkml:trace contextRef="#ctx0" brushRef="#br0" timeOffset="88360.03">24633 4384 757 0,'0'0'668'16,"0"0"-512"-16,0 0-108 0,0 0-41 15,0 0 89 1,0 0 30-16,0 0-3 0,0 109 12 16,-4-64-38-16,-6 1-14 15,4 0-28-15,1-3-45 16,1-5 16-16,2-2-26 15,0-11 0-15,2-5-6 16,0-3-35-16,0-8-114 16,11-3-155-16,-1-6-249 0</inkml:trace>
  <inkml:trace contextRef="#ctx0" brushRef="#br0" timeOffset="88712.25">25382 4346 1145 0,'0'0'354'15,"0"0"-232"-15,0 0-69 16,0 0 102-16,0 0-6 16,11 130-25-16,-9-78 11 15,-2 4-57-15,3-2-22 0,-3-2 13 16,0-4-50 0,0-6 5-16,0-6 2 0,0-5-24 15,0-7 11-15,0-9-13 16,0-4-43-16,0-7-73 15,0-4-124-15,6-3-130 16,3-13-142-16</inkml:trace>
  <inkml:trace contextRef="#ctx0" brushRef="#br0" timeOffset="89089.02">26034 4261 1287 0,'0'0'579'0,"0"0"-494"15,0 0-53-15,0 0-2 16,0 0 43-16,0 0 96 16,2 123-44-16,-2-72-24 15,0 6-24-15,0 3-38 16,-4-2 22-16,-5-1-36 0,5 0-10 16,2-5-6-16,2-1 3 15,0-10-9-15,0-2-3 16,2-10-94-16,13-11-100 15,-1-7-289-15,-3-11-174 0</inkml:trace>
  <inkml:trace contextRef="#ctx0" brushRef="#br0" timeOffset="89614.78">26622 4139 763 0,'0'0'290'0,"0"0"-136"16,0 0 11-16,0 0-40 16,0 0 29-16,-35 142-36 15,28-82 1-15,1 12-8 16,-1 7-28-16,-2 1-13 0,-2 1-13 15,0-6-45 1,-1-2 7-16,4-7-19 0,8 6-69 16,0-14-124-16,0-19-149 0</inkml:trace>
  <inkml:trace contextRef="#ctx0" brushRef="#br0" timeOffset="90042.47">27175 4159 988 0,'0'0'346'0,"0"0"-231"16,0 0-73-16,0 0 106 0,-29 137 8 16,18-57 7-16,-2 5-33 15,-1 8-53-15,1-1-18 16,1-2-35-16,4-3-24 16,-3 21-37-16,1-20-189 15,0-16-156-15</inkml:trace>
  <inkml:trace contextRef="#ctx0" brushRef="#br0" timeOffset="94702.2">20868 2103 666 0,'0'0'598'0,"0"0"-527"15,0 0-50-15,0 0-15 16,0 0 16-16,0 0 19 16,0 0 27-16,127-24 3 0,-71 16-42 15,6 2-11-15,3 0 8 16,1 2-25-16,1 1 13 16,0 2-4-16,-1 1 2 15,4 0 36-15,-1 0-28 16,0 0 4-16,4-2 15 15,3-1-20-15,5 2 16 16,3-5-10-16,5 0-9 16,2 0 16-16,3 2-32 15,2 0 0-15,-3 0-3 16,3 2 13-16,1 2-10 16,0-2 0-16,1 2 6 15,0 0-2-15,-2 0-4 16,0 0 0-16,-3 0-1 15,-2 0 10-15,-3 0-9 0,-1 0 0 16,-3 0 0-16,4 0 1 16,-5 0-1-16,2 0 0 15,0 2 6-15,-5 0-4 16,1 0-3-16,-1 0 1 16,0 2 0-16,3 0 3 15,4 2-1-15,0-1-2 16,3-2 4-16,5 1 5 15,-2-3-9-15,-1 2 0 16,-6-1 0-16,-4-1 7 16,-6 2-7-16,-4-1 8 15,-4 2 0-15,-1 2 1 16,0 0-5-16,5 3-4 0,-1-3 0 16,4 1-5-1,-1-1 7-15,-3-4-2 0,-2 0 0 16,-1-2 12-16,-2 0-13 15,-3 0 1-15,-5 0 0 16,-3 0 13-16,-4 0-12 16,-4 0-1-16,-2 2 14 15,0-2-14-15,1 0 22 16,6 0-16-16,0 0-6 16,6 0 7-16,3 0-1 0,-1 0-6 15,0 0 2 1,-2 0 5-16,-2 0-4 15,-2 4-3-15,-4 2 0 0,0-2-6 16,1 2 12-16,2-1-6 16,3 1 6-16,6 0-5 15,3-2-1-15,-1 1 0 16,1 1 0-16,-5-2-6 16,0 0 12-16,-2-4-6 15,0 0 0-15,0 0 6 16,3 0-6-16,-1-8 0 15,4-2 0-15,-4-4-7 16,-4-4 7-16,-9 0 0 16,-10-4 0-16,-10-4 1 15,-4-4 21-15,-9-2-10 16,-1-5 13-16,-3-1 14 16,4-2-31-16,1 0 7 0,1 0-15 15,-3-2 2-15,-1 3 4 16,-8-3-6-16,-4 3 0 15,0-1-12-15,-16-2 28 16,-13 0-16-16,-6 0 3 16,-5-3 7-16,-5 1 5 15,1 3-15-15,-3-1-3 16,-2 0-3-16,-2 7-25 16,-5-1 10-16,-2 1 20 15,-5 3-25-15,1 5 26 16,-5 3 32-16,3 3-17 0,-5 7 25 15,2 2-40-15,-5 4-21 16,1 2 13-16,-2 2-4 16,-5 2 4-1,-2-2-20-15,-3 0 27 0,1-4 1 16,-1 2 0-16,1-2 11 16,-3 3-7-16,-2-4-2 15,-2 3 20-15,-3 0-22 16,1 0 9-16,-3-2-2 15,-3 2-7-15,-1-1 16 16,-2 1-11-16,2-1 1 16,-1-1 6-16,1 0-12 15,0 1-1-15,1 0 1 16,-1 0 0-16,-1-2 3 16,1 3-3-16,2-2 0 0,3 1 17 15,-1 1-11 1,-2-1-6-16,3-3 0 0,-1 0 7 15,3-2-16-15,-3 0 18 16,3 2-9-16,-7 4 0 16,-3 2 9-16,-1 4-6 15,-2 0-3-15,4 0-2 16,1-3 1-16,8 3 1 16,4 0-9-16,0 0 9 15,5-1 0-15,-1-3 1 16,3 2 20-16,2 2-21 15,-2 0 8-15,2 0-8 0,0 0 0 16,2 0-8 0,1 3 8-16,3 0 0 0,1-2 0 15,2 2 1-15,2-3 7 16,0 0-8-16,2 0 0 16,3 0 1-16,-1 2-1 15,3 0 0-15,0 2-9 16,3 2 20-16,-1 0-22 15,0 1 11-15,0 4 0 16,4-1-6-16,0-2 8 16,4 0-2-16,2-1 0 15,2 2 9-15,3-3-3 16,1 2 1-16,5 2-7 16,-2-1 15-16,1 2-14 15,1 1-1-15,-3 0 0 0,1 3 6 16,-1 0-7-1,1 1 1-15,-1 3 0 0,-1 0 0 16,3 1 8-16,1 2-7 16,5 0-1-16,1 0-1 15,4-1-5-15,3 1 6 16,1 0-1-16,4 0 0 16,-2 4 1-16,4 4-3 15,1-1 3-15,1 7 0 16,3-3-3-16,6 3 3 15,-1 1 0-15,5-4-1 16,-3 2 10-16,-2-3-1 16,1 0-8-16,-5-2 0 15,-3-3-1-15,1 4 12 16,-1-3-11-16,6 0 0 0,1-2 0 16,7-2 0-16,0 2-108 15,11-2-17-15,20 3 10 16,39 2-94-16,-6-4 54 15,1-7-206-15</inkml:trace>
  <inkml:trace contextRef="#ctx0" brushRef="#br0" timeOffset="98134.3">19883 5243 1326 0,'0'0'503'16,"0"0"-411"-16,0 0-61 15,0 0-4-15,0 0 4 16,0 0 38-16,0 0 13 16,-43-26-45-16,43 26-37 15,5 0-6-15,13 0 6 0,4 0-4 16,10 0 13-1,5 6-6-15,13 2 17 0,7-1-12 16,12-3 36-16,11-1-13 16,9 0-9-16,9-3 24 15,5 0-31 1,2 0 9-16,2 0 0 0,-5 0-23 16,-2-5 26-16,-4 1-27 15,-2 0 0-15,-5 3-2 16,-2 1 19-16,-4 0-17 15,-2 0 0-15,0 0 7 16,-4 0-5-16,2 0-2 16,1 0 0-16,-2 0 1 15,0 0 8-15,-2 0-9 0,2 0 5 16,-3-6-3-16,4 0 17 16,-2 0-17-16,4-1-1 15,1 4 8-15,3-1-3 16,-1 0-6-16,4-1 0 15,-1 3 0-15,-6 0 9 16,0-1-9-16,-6 2 0 16,-3 1 0-16,-3-1 7 15,0 1-7-15,2 0 0 16,3 0 1-16,1 0 9 16,4 0-9-16,0 0-1 15,2 0 0-15,0 0 4 16,-6 0-4-16,-2 0 0 15,-1 0 0-15,-1 1-3 16,-2-1 4-16,3 0-1 0,-3 0 0 16,2 1 13-16,1-1-13 15,-4 3 0-15,3-3 0 16,-2 2-11-16,-4-2 13 16,0 0-2-16,-4 0 0 15,-4 0 9-15,1 0-6 16,2 0-3-16,-2 4 0 15,4-1-11-15,1-2 19 16,-3-1-8-16,0 0 0 16,-2 0 6-16,-2 0 0 15,-3 0-6-15,-2 0 0 0,-1 0-11 16,-6 0 11 0,1-1 0-16,1 1 2 15,1 0 7-15,2 0-11 0,2 0 2 16,3 0 0-16,-3 0-7 15,-2 0 8-15,1 0-1 16,-4 0 0-16,3 0 8 16,-2 0-8-16,2 0 0 15,2 0 0-15,2 1-6 16,3 3 7-16,2 0-1 16,0 0 0-16,3 1 10 15,-9-1-14-15,-4-2 4 16,-9 2 0-16,-12-2-6 15,-6-1 15-15,-8-1-9 16,-5 2 0-16,-3-2 1 16,-2 0 20-16,-1 0-21 0,2 0 0 15,3 0-1-15,-1 0 12 16,6 0-11-16,-1 0 0 16,-1 0 6-16,2-2-12 15,-3 1 6-15,-3 1 0 16,-4 0 2-16,1 0 6 15,0 0-8-15,3 0 0 16,3 0 1-16,4 0-3 16,5 0 3-16,2 0-1 15,-2 0 0-15,0 0 0 16,-7 0 0-16,-5 0 0 16,-1 0 0-16,-5 0 17 15,0 0-16-15,0 0 19 16,0 0 9-16,0 0-27 0,0 1 13 15,0 5-15-15,0 2-2 16,0 2-7-16,0 4 15 16,0 1-6-16,0-1 0 15,0 4 8-15,0 2-14 16,0 5 6-16,-5 2 0 16,-1 4-8-16,1 2 8 15,1 1 0-15,2 0 0 16,2-2 3-16,0 0-12 15,0 0 9-15,0-4 0 16,0 1-11-16,0-5 12 16,0-2-1-16,0-3 0 0,2-2 9 15,0-1-9-15,-2-1 0 16,0-2 0 0,0 3-9-16,0 2 10 0,0-2-1 15,0-2 0-15,0 0 3 16,0-4-11-16,0-4-5 15,0 0-12-15,0-4 25 16,0-2-6-16,0 0 6 16,-4 0 2-16,0 0 7 15,-4 0-9-15,-1 0 0 16,1 0 0-16,-6-2-9 0,1 0 16 16,-2 2-7-16,-3-2 0 15,-5 0 8-15,-6 2-14 16,-6-2 6-1,-5 2 0-15,-10 0-11 0,-3 0 17 16,-2 0-6-16,-3 0 0 16,-3 0 2-16,-3 0 8 15,-3 0-10-15,-7 0 0 16,-3 0-9-16,-6 0 18 16,-2 0-9-16,3 0 0 15,2 0 1-15,6 0 2 16,9 0-3-16,8 0 0 15,3 0 0-15,7 0 8 16,5-3-8-16,2 2 0 16,-3 0 1-16,3-2 8 15,-4 3-9-15,-5 0 0 0,-5 0-1 16,-4-2-1-16,-6 2 2 16,-3-1 0-16,0-2 0 15,-4 3 0-15,1-2 0 16,4 1 0-16,-1-2 0 15,0 1 3-15,3-2-4 16,-1 0 1-16,-4-2 0 16,-5 2 0-16,-1-3 0 15,-8 4 0-15,1 0 0 16,2 2 4-16,4 0-4 16,7-2 0-16,6 1 0 15,8 1-6-15,3-2 7 16,1 1-1-16,-2 2 0 15,-3 0 12-15,-9 0-22 0,-6 0 10 16,-3 0 0-16,-5 0-8 16,-2 0 5-16,1 0 3 15,2 0-1-15,-1 0 2 16,6 0-7-16,2 0 6 16,2-2 0-16,0 2 3 15,2 0-2-15,0 0-1 16,1 0 2-16,-3 0 10 15,-1 0-17-15,1 0 5 16,0-4 0-16,3 0-6 0,-2-2 6 16,-1 0 0-16,-2 3 0 15,-2 2 0-15,-1 1-4 16,-1 0 4-16,0 0 0 16,4 0-9-16,3 0 18 15,3 0-9-15,3 0 0 16,-1 0 1-16,-2 0 3 15,0-2-4-15,3-2 0 16,2 4-13-16,3 0 20 16,1 0-7-16,4 0 0 15,1 0 9-15,0 0-16 16,4 0 7-16,1 4 0 16,5-4-6-16,1 0 16 15,0 0-10-15,-1 0 0 16,-3 0 1-16,-5 0-5 15,-2 0 4-15,-2-3 0 16,-3 2 1-16,5 1 8 0,-1 0-9 16,5 0 0-16,1 0 7 15,3 0-5-15,1 0-2 16,0 0 0-16,1 0-1 16,4 0 7-16,-1 0-6 15,2 0 0-15,3 0 0 16,4 0 14-16,2 0-14 15,0 0 6-15,5 0-3 16,0 0 11-16,-2 0-14 16,-3-5 0-16,-2 3 0 15,-7-3 4-15,1-1-2 0,-4 0-2 16,8 2 7-16,5-2 4 16,8 4-1-16,9-2-10 15,2 1 2-15,7 2 15 16,0-1-17-16,0-1 8 15,0 3-8-15,0 0 13 16,0 0-11-16,0 0-2 16,0 0 0-16,0 0-5 15,0-1 5-15,0-1 0 16,0-2 0-16,0-6 8 16,11-4-19-16,2-6 11 15,3-4 0-15,2-4-10 16,0-2 16-16,-3-5-6 0,1 2 0 15,-5-4 1-15,-1 0-8 16,-4 2 1 0,-4-1-22-16,-2 0 27 0,0 4-47 15,-11-7-31-15,-11 10-206 16,-7 3-494-16</inkml:trace>
  <inkml:trace contextRef="#ctx0" brushRef="#br0" timeOffset="100696.51">26531 5122 1114 0,'0'0'488'0,"0"0"-290"0,0 0-3 16,0 0-32-1,0 0-69-15,0 0 0 16,-4-23-50-16,4 23-23 0,0 18 4 16,0 10-17-16,0 11 36 15,-3 8 8-15,-7 7-19 16,-4 7 14-16,-4-3-36 16,0 2-11-16,3-6 4 15,1-2-4-15,6-5-34 16,8-7-101-16,0-11-186 15,0-12-276-15</inkml:trace>
  <inkml:trace contextRef="#ctx0" brushRef="#br0" timeOffset="101100.72">26680 5366 1272 0,'0'0'280'16,"0"0"-180"-16,0 0-63 16,0 0 30-16,0 0-23 15,0 0-5-15,0 0 15 16,-110 116-29-16,107-98 8 16,3-2 6-16,0 0-33 15,0-1 6-15,3-2-12 16,7 0 1-16,9-4 8 15,-2-3-9-15,7-3-42 16,1-3-19-16,2 0-41 0,0-18-31 16,-8-2 41-16,-5-1 62 15,-5 5 30-15,-5 4 99 16,-2 6 45-16,-2 6-44 16,3 0-84-16,1 16 19 15,1 12 78-15,2 11-19 16,-1 4-13-16,3 1-45 15,-3-1-19-15,-1-7-17 16,-2-8-57-16,-3-8-129 16,0-14-325-16</inkml:trace>
  <inkml:trace contextRef="#ctx0" brushRef="#br0" timeOffset="101920.8">25720 3244 2191 0,'0'0'370'0,"0"0"-271"15,0 0-84-15,0 0-15 16,0 0-23-16,0 0-54 0,0 0-207 16,18-81-791-16</inkml:trace>
  <inkml:trace contextRef="#ctx0" brushRef="#br0" timeOffset="103002.36">26023 5231 373 0,'0'0'901'0,"0"0"-643"16,0 0-76-16,0 0-68 15,0 0-13-15,0 0-58 0,0 0-33 16,-18 4-10-16,14 33 1 16,-3 8 18-16,-1 10 45 15,-4 5 29-15,-3 2 4 16,-3-2 3-16,0-1-40 15,-2-8 7-15,3-8-48 16,1-8-18-16,5-6-1 16,3-9-20-16,8-6-101 15,0-4-184-15,0-8-307 0</inkml:trace>
  <inkml:trace contextRef="#ctx0" brushRef="#br0" timeOffset="103353.06">26113 5422 1438 0,'0'0'310'0,"0"0"-196"15,0 0-17-15,-54 104-17 16,50-62-27-16,4-1-52 16,0-5-1-16,18-4-6 15,3-11-35-15,4-8 35 16,2-7-13-16,-2-6 19 0,-1 0 16 16,-4-19 4-1,-4-6 27-15,-5-9-5 0,-7-2-36 16,-4-3 26-16,0 5-32 15,-15 8-48-15,-45 12-103 16,2 10-200-16,-7 4-612 0</inkml:trace>
  <inkml:trace contextRef="#ctx0" brushRef="#br0" timeOffset="104517.29">25452 5504 1590 0,'0'0'376'0,"0"0"-289"15,0 0-87-15,0 0-159 16,0 0-116-16,0 0-441 0</inkml:trace>
  <inkml:trace contextRef="#ctx0" brushRef="#br0" timeOffset="104635.63">24903 5547 1776 0,'0'0'365'0,"0"0"-365"15,0 0-165 1,-118-36-138-16,77 35-204 0</inkml:trace>
  <inkml:trace contextRef="#ctx0" brushRef="#br0" timeOffset="104757.09">23867 5510 1857 0,'0'0'322'15,"0"0"-322"-15,-119-30-529 16,73 20-571-16</inkml:trace>
  <inkml:trace contextRef="#ctx0" brushRef="#br0" timeOffset="104849.66">23104 5428 1470 0,'0'0'599'0,"0"0"-552"16,0 0-47-16,0 0-355 0</inkml:trace>
  <inkml:trace contextRef="#ctx0" brushRef="#br0" timeOffset="105969.36">18691 6525 732 0,'0'0'0'0</inkml:trace>
  <inkml:trace contextRef="#ctx0" brushRef="#br0" timeOffset="107885.01">18834 6360 523 0,'0'0'515'0,"0"0"-365"15,0 0-63-15,0 0-7 0,-114 10 6 16,100-8 68-16,10-2 57 16,4 0-70-16,0 0-102 15,4 0 2-15,19 0-35 16,6 0 45-16,10 0 1 16,13 0-34-16,12 0 23 15,15-4-15-15,23-4-5 16,29 2 15-16,23-1-20 15,4 1 19-15,-9 1 7 16,-14 1-33-16,-13 0 34 16,5 0-43-16,2 0 7 15,-4 4 2-15,-21 0 0 16,-19 0-8-16,-18 0 5 0,-5 0-4 16,15 0 19-1,12 0-20-15,15 0 9 0,17-2 5 16,16-5-15-16,17 0 0 15,-13-3 1-15,-32 4 8 16,-27 0 7-16,-20 4-16 16,10 2 0-16,10 0-8 15,7 0 19-15,-1 0-11 16,-4 0 0-16,6 0 1 16,3 0 2-16,5 0-3 15,2 0 0-15,2 0-7 16,-3-4 7-16,-8 0 0 15,-7 0 1-15,-7 2 10 16,-6 0-10-16,0 2 11 16,1-3-6-16,3 3 4 0,6-1-1 15,6-3-9 1,1 2 0-16,1-2 14 0,-2 1-14 16,-2-2 0-16,-2 3 0 15,-1-2-6-15,-2 0 12 16,5 2-6-16,1 0 0 15,3 2 7-15,3-2-11 16,-3 2 4-16,-4 0 0 16,-2 0-2-16,-8 0 8 15,-4 0-4-15,1 0-2 0,-3 0-3 16,2 0 3 0,-1 0 2-16,-4 0-1 15,-3 0 1-15,-5 0 4 0,-3-4-7 16,0 2 1-16,-1 2 0 15,2-3 2-15,-3 3-2 16,1-1 0-16,-5 1 0 16,-5 0 6-16,-5-2-17 15,-8 2 11-15,-9-3 0 16,-9 3 11-16,-8 0-4 16,-5-1 35-16,0 1 35 15,0-1-40-15,0-2-2 16,0 3-35-16,0 0-12 0,0-2 11 15,0 2-20 1,0 0 20-16,0 0 1 0,0 0 0 16,0 0 0-1,0 0 0-15,0 0 0 0,0 0-19 16,0 12 25-16,-2 8-6 16,2 5 3-16,0 5 9 15,0 1-11-15,0 3-1 16,0 1-4-16,0 3-3 15,0-2 14-15,0 2-6 16,6-2-1-16,3 0 8 16,-3-4-13-16,-1-3 5 15,0-4-4-15,-1-2-3 16,0-10 14-16,-1-1-7 16,-1-4 0-16,-2-3 9 0,0-2-12 15,2 0 3 1,-2-2 0-16,0 4-10 0,2-1 10 15,0 0-17-15,0-1-4 16,1 1-21-16,-3-1 31 16,0-2 11-16,0 3 0 15,0 0-8-15,0 2 7 16,0 0 0-16,0 0-20 16,0-1-55-16,0-1 61 15,0-4-10-15,0 1 25 16,0-1 8-16,0 0-7 15,-3 3 45-15,-10-2-34 16,-5 3-2-16,-3 2 2 16,-6 1-12-16,-4 0 0 15,-5-1-1-15,-7 3 11 0,-3 1-10 16,-8-2 11-16,-4 1-10 16,-6-5 21-16,-5 2-22 15,-8 1 0-15,0-3-9 16,-6-2 18-16,-2-2-10 15,-1 0 1-15,-5 0 0 16,-1 0 12-16,-5 0-6 16,-4-4-2-16,-4-1 12 15,3 4-10-15,-3-2 6 16,5 1-12-16,-2 1 1 16,1-2-6-16,3 0 11 15,0 2-6-15,4-4 0 0,3 3 12 16,6-3-12-1,2 4 0-15,8-2 0 0,2 2-7 16,3-1 14-16,1-2-7 16,-4 2 0-16,-8-3 8 15,-3 4-7-15,-6-2-1 16,-3 3 0-16,-1 0-9 16,6 0 15-16,3 0-6 15,4 0 0-15,10 0 6 16,5 0-15-16,-1 0 9 15,2-2 0-15,-4-4-1 16,-4 2 4-16,-8 1-3 16,-4 0 0-16,1 3 6 0,-5 0-8 15,0 0 2 1,0 0-1-16,-3 0-13 0,-1 0 22 16,-7 0-8-16,-4 0 0 15,-15 3 7-15,-22-2-7 16,-21 4 0-1,-4-2 0-15,15 0-6 0,15 0 14 16,16 0-8-16,-3 1 0 16,-4 2-3-16,-6-2-6 15,-10 0 9-15,-6 0 0 16,-1-2-3-16,10-2 19 16,26 0-16-16,27 0 14 15,25 0-14-15,11 0 31 0,-2-2-31 16,1-5 0-16,-2 2 3 15,15-1 5-15,3 3-8 16,7 2 0-16,0 1-15 16,2 0 14-16,8 0-32 15,19 0-64 1,4 0-196-16,27-6-688 0</inkml:trace>
  <inkml:trace contextRef="#ctx0" brushRef="#br0" timeOffset="109565.3">16318 5459 1053 0,'0'0'810'15,"0"0"-642"-15,0 0-108 16,0 0-59-16,0 0-1 16,0 0 8-16,0 0 43 15,91 0 66-15,-4 0-27 16,5 0 0-16,10-3-36 16,2-13-47-16,-17-1-7 0,-2-2-63 15,-14-5-121-15,-15-24-45 16,-18 1-132-16,-20 1-473 0</inkml:trace>
  <inkml:trace contextRef="#ctx0" brushRef="#br0" timeOffset="109713.33">16917 5039 591 0,'0'0'909'16,"0"0"-615"-16,0 0-226 16,0 0 9-16,-22 110 12 15,20-25 6-15,-1 29 49 16,-3 30-74-16,-1 12-12 15,-2 1-58-15,3-13-18 16,3-46-257-16,1-19-560 0</inkml:trace>
  <inkml:trace contextRef="#ctx0" brushRef="#br0" timeOffset="110799.88">17964 7522 1395 0,'0'0'292'0,"0"0"-292"0,0 0-58 16,0 0 46-16,0 0 12 15,0 0 76 1,0 0 45-16,58-86-38 0,-6 75-11 16,14-1-11-16,32-2-39 15,33 4 26-15,37 2-19 16,13 2-16-16,-1 5 21 15,-4 1-9-15,-11 0 36 16,4 0-17-16,5 0-43 16,-1 0 33-16,-1 0-27 15,2 0-5-15,-3 0 26 16,-3-5-28-16,-3-1 15 16,-7-2-2-16,-2-2-12 15,-3-3 33-15,-3 0-10 0,-1-1 19 16,3 0 12-1,-5 4-42-15,-3 0 16 0,-5 4-12 16,-12-1-11 0,-7 4 2-16,-4 1-8 0,-16 0 0 15,-15 0 9-15,-16 2 1 16,-2 0-10-16,33 0 0 16,34-5 0-16,35-3 15 15,7-3-15-15,-13-3 9 16,-12-3-8-16,-20 4 14 15,-2 0-16-15,-6 2 1 16,-5 3 0-16,0 1 6 16,5 0-5-16,6-4 0 15,7-3 0-15,0 1 10 0,-3-2-19 16,-19 3 8-16,-25 3 0 16,-18 8 4-16,-3 0 9 15,10 1-4-15,13 0 21 16,13 0-22-16,19 0 18 15,24 1-26-15,23 7 0 16,3-2-1-16,-12 2 10 16,-38-2-9-16,-39-2 0 15,-20 3 7-15,-6-2 4 16,14 4-11-16,12 0 0 16,12 4 18-16,5-4-17 15,-1 1 7-15,2-1 2 16,-4-4-8-16,-3-2 15 15,-7 1-17-15,-8-4 0 16,-15 0-9-16,-14 0 16 0,-15 0-7 16,-11 0 0-16,-10 0 2 15,-3 0-10-15,-2 0 8 16,-1 0-31-16,-3 0 14 16,-6 2-44-16,-13 7-10 15,-20 2-154-15,-14-4-421 0</inkml:trace>
  <inkml:trace contextRef="#ctx0" brushRef="#br0" timeOffset="122330.59">27922 8157 656 0,'0'0'164'0,"0"0"-126"16,0 0-38-16,0 0-49 15,107-106-175-15</inkml:trace>
  <inkml:trace contextRef="#ctx0" brushRef="#br0" timeOffset="123024.26">28200 7886 757 0,'0'0'255'15,"0"0"-77"-15,0 0-36 16,0 0-14-16,0 0-34 16,0 0-6-16,0 0 9 15,5-32-54-15,-5 28 11 16,0 1 3-16,0-1-3 16,-9-1 21-16,-5 1-21 15,-1 2-1-15,-3 2 7 16,-2 0-9-16,0 0 5 15,0 0-16-15,1 0-14 16,2 6 23-16,1 9-28 16,5 0-7-16,1 8 15 15,5 3-20-15,2 4 9 0,3 4-17 16,0 4 10-16,8 2-6 16,9 6-5-16,8 0 0 15,-1 2-1-15,3 0 1 16,-5 1 0-16,-4-5-1 15,-7-4 9-15,-9-2-8 16,-2-5 1-16,0-2 11 16,-9-6 34-16,-10-4-44 15,-8-5 28-15,-4-10-5 16,2-6-24-16,6 0 66 16,12-18-2-16,11-17-10 15,18-18-48-15,29-13-7 16,15-12-16-16,7-4 2 0,-2 5-10 15,-9 10 23 1,-16 8 1-16,-15 11 0 0,-11 6 0 16,-14-1-1-16,-2-1-12 15,-16 0-29-15,-20-1-48 16,-55-43-63-16,9 15-313 16,-9-8-232-16</inkml:trace>
  <inkml:trace contextRef="#ctx0" brushRef="#br0" timeOffset="123549.73">26857 4516 1969 0,'0'0'387'0,"0"0"-387"16,0 0-4-1,0 0-224-15,0 0-261 0,-112 110-125 0</inkml:trace>
  <inkml:trace contextRef="#ctx0" brushRef="#br0" timeOffset="123737.81">26711 6020 1378 0,'0'0'890'0,"0"0"-890"0,0 0 0 16,0 0-502-16,0 0-314 0</inkml:trace>
  <inkml:trace contextRef="#ctx0" brushRef="#br0" timeOffset="125261.61">26968 8021 61 0,'0'0'937'0,"0"0"-669"0,0 0-155 16,0 0-81-16,0 0 24 16,0 0 1-16,0 0 1 15,0-2 35-15,0 2-46 16,0 0-2-16,0 0 11 16,0 0-17-16,0 2 37 15,-9 9 35-15,-8 2-30 16,-8 1 2-16,-4 1-43 15,-7-7 6-15,1 3 16 0,1-7-38 16,5-4 32-16,7 0-13 16,9 0-4-16,5-9-7 15,8-10-23 1,0-9-9-16,0-8-3 0,19-6-19 16,1 0 13-1,2 2 0-15,2 6-1 0,-1 9-8 16,2 7 18-16,4 7-9 15,4 4 8-15,3 7-12 16,3 0 4-16,3 11 7 16,-3 14 2-16,-8 11-1 15,-6 6-5-15,-12 8 6 16,-9 3 0-16,-4 3 9 16,-9 0-2-16,-17 1 17 15,-10-4 3-15,-9 4 35 16,-6-6-32-16,-7-2 25 0,-2-7-7 15,2-9-35-15,6-8 29 16,8-10-36-16,11-12 4 16,6-3 7-16,9-6-17 15,5-16-2-15,9-8-13 16,4-2-44-16,0 2 33 16,0 6-15-16,0 8 33 15,0 8-1-15,4 8-1 16,13 0 9-16,12 10 0 15,12 14 1-15,10 2-8 16,11 2 8-16,6-6-10 16,-4-4 9-16,-1-8-60 15,-13-6-15-15,-3-4-134 0,-18-12-143 16,-13-8-195-16</inkml:trace>
  <inkml:trace contextRef="#ctx0" brushRef="#br0" timeOffset="125779.7">26487 4554 1661 0,'0'0'391'0,"0"0"-270"15,0 0-119-15,0 0-2 16,0 0-160-16,0 0-114 16,-42 178 47-16,30-87-401 0</inkml:trace>
  <inkml:trace contextRef="#ctx0" brushRef="#br0" timeOffset="125930.58">26284 7131 1960 0,'0'0'184'0,"0"0"-184"15,-49 124-197-15,22-58-180 16,5-2-522-16</inkml:trace>
  <inkml:trace contextRef="#ctx0" brushRef="#br0" timeOffset="126072.67">25928 8526 2213 0,'0'0'354'16,"0"0"-303"-16,0 0-51 15,-134 30-475-15</inkml:trace>
  <inkml:trace contextRef="#ctx0" brushRef="#br0" timeOffset="136936.48">5541 1963 582 0,'0'0'385'0,"0"0"-159"15,0 0-57-15,0 0-51 16,0 0-24-16,0 0 64 16,0 0-36-16,0 0-9 15,0 0-25-15,0 0-47 16,0-2 9-16,0-4-28 15,0-3 17-15,0 4-4 16,0-4-35-16,0 2 19 16,0-1-11-16,0 2-7 15,0 0 10-15,0 0-10 16,0 1-1-16,0 0 4 16,0 1 10-16,0 0-14 15,0 4 0-15,0 0 0 16,0-3 3-16,0 3 3 15,0 0-6-15,2 0 0 16,4 0-3-16,6 0 2 16,8 3 1-16,4 3 0 0,14 2-6 15,11-2 12-15,18 0-6 16,29 0 3-16,40 2 6 16,37-4 4-16,14-4-13 15,1 0 0-15,-12-2 12 16,-20-13-3-16,-7-2 2 15,-8 3 2-15,-28 1-12 16,-24 4 15-16,-24 3-16 16,-14 2 0-16,5 0-5 15,-3 0 7-15,-2 0-2 16,-17 2 0-16,-16 2-6 0,-9-3 5 16,-9 3-17-16,-9 0-16 15,-18 0-118-15,-6 0-445 0</inkml:trace>
  <inkml:trace contextRef="#ctx0" brushRef="#br0" timeOffset="137534.41">5991 3180 1309 0,'0'0'223'16,"0"0"-64"-16,0 0-64 16,0 0 7-16,0 0-11 15,0 0 38-15,0 0 14 16,-62-22-82-16,62 22-7 16,0 0-52-16,0 0-2 15,15 0-15-15,20 0 14 16,40 6 1-16,54 0 54 15,58-2-19-15,29-4 27 16,9 0-28-16,-16 0-34 0,-33 0 22 16,-13-4-22-16,-18 0-8 15,-16 1-13 1,-20-2-141-16,-33 1-176 16,-28 0-316-16</inkml:trace>
  <inkml:trace contextRef="#ctx0" brushRef="#br0" timeOffset="138706.94">7323 4382 1562 0,'0'0'567'16,"0"0"-432"-16,0 0-72 0,0 0-55 15,0 0-5-15,0 0 3 16,0 0-6-16,54 90 50 16,-23-51-34-16,3 2 19 15,-3-5-25-15,0-2 0 16,-4-8 5-16,-6-7-15 16,-7-4-19-16,-7-5-8 15,-7-4-62-15,0-4 2 16,-21-2-11-16,-14 3 3 15,-11-3 42-15,-12 0 26 16,-5 0 27-16,5 0 31 16,9 0 66-16,15-5 30 15,17-3-31-15,14-2-27 16,3-3-6-16,27-1-63 16,18-9 10-16,15-1-10 0,7-3-15 15,2 2-25-15,-3-1-68 16,-8 0-74-16,0-15-86 15,-16 9-79-15,-15 4-299 0</inkml:trace>
  <inkml:trace contextRef="#ctx0" brushRef="#br0" timeOffset="138811.01">7713 4345 446 0,'0'0'414'15,"0"0"-25"-15,0 0-62 16,0 0-66-16,0 0-64 16,0 0-35-16,-125 127-60 15,92-61-32-15,-36 44-70 16,4-14-12-16,1-16-486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42:3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 8556 948 0,'0'0'321'16,"0"0"-167"-16,0 0-17 15,0 0-57-15,0 0-57 0,0 0 25 16,-2 0-22-16,18 0 7 16,4 0 75-16,9 0-44 15,4 0-4-15,6 0-19 16,2 0-28-16,9 0 16 15,0 2-29-15,11 2 0 16,10-4 8-16,7 0 6 16,29 0-11-16,33 0 3 15,23-11-6-15,7 4 4 16,-14 3-4-16,-21-2 0 16,-12 0-4-16,-1-2 14 15,3-5-10-15,2 5 0 16,5-5 1-16,6 1 8 0,9 0-9 15,7 0 0 1,-1 2 3-16,-1 4 6 16,-5 4-16-16,-5 2 7 0,3 0 0 15,-2 0-2-15,-1 0 4 16,6 0-2-16,-1 0 0 16,7 0 10-16,8-4-14 15,2-2 4-15,4 0 0 16,-1 3-5-16,-7 3 11 15,-3 0-6-15,-7 0 0 16,-4 3 9-16,-3 7-15 16,1 0 6-16,5-2 0 15,7-2-7-15,7 0 13 16,0-5-6-16,-1 5 0 16,4-1 10-16,0 1-13 15,4 2 3-15,-7 3-9 16,-5 0 8-16,-5 3 0 0,3 5 1 15,2-5 0-15,0 3 9 16,3-3-6-16,2-2-3 16,1-2 0-16,6-1-13 15,-1-4 23-15,1-3-10 16,-3 4 0-16,2-1 0 16,2 1 4-16,4 0-4 15,-4 0 0-15,-2-1-8 16,2-1 16-16,4 1-8 15,3-5 0-15,3 0 1 0,-1 0-8 16,5 0 7 0,9-5 0-16,1-3 2 0,4 1 8 15,-5 1-7 1,-7 0-3-16,-6 3-1 0,-5 1-5 16,-5 2 12-16,1-2-3 15,-3 0-3-15,3-3 13 16,6-4-12-16,5 1-1 15,8 1 0-15,3-2-2 16,4 1 14-16,-4 2-3 16,-5-2 25-16,-1 2-33 15,-6-1 28-15,-1-2-29 16,-6 1 0-16,-3 2 11 16,0-2-5-16,9 2 7 15,8-2 18-15,13 3-30 16,14-4 10-16,7 5-11 15,3 0 0-15,-4 4 5 0,1 0-4 16,3 0 10-16,3 0-11 16,3 2 1-16,-3 0 6 15,-13 0-7-15,-20 0 0 16,-22-2-1-16,-41 0 10 16,-39 3-5-16,-30-3-4 15,-6 0-89-15,-15 0-122 16,-18-11-508-16</inkml:trace>
  <inkml:trace contextRef="#ctx0" brushRef="#br0" timeOffset="1092.29">1252 9238 814 0,'0'0'832'0,"0"0"-520"0,0 0-81 16,0 0-101 0,0 0 11-16,0 0-56 0,-4-88-51 15,4 88-18-15,10 0-5 16,1 12-11-16,5 12 0 15,-3 14 6-15,1 10 23 16,-3 8-27-16,-2 9-1 16,-3-1 11-16,4-2-12 15,-2-6-36-15,5-10-64 16,6-14-113-16,-3-14-121 16,-3-15-327-16</inkml:trace>
  <inkml:trace contextRef="#ctx0" brushRef="#br0" timeOffset="1497.87">1234 9196 555 0,'0'0'493'0,"0"0"-318"0,0 0-14 16,51-114-32-16,-9 92-53 16,12 8-22-16,0 7-37 15,-6 7-17-15,-8 3 0 16,-15 23-86-16,-16 10-73 15,-9 6 94-15,-20 8 65 16,-20 4 9-16,-11 0 26 16,-3-4 4-16,5-1 12 15,11-9-44-15,18-8-7 16,18-6-2-16,2-8-98 16,31-5 100-16,11-2 3 15,8 3 4-15,2 3 9 16,2 4-16-16,-2 8 0 15,-12 2 9-15,-9 5-1 16,-13-2 26-16,-14-2 15 0,-4-4 70 16,0-6 40-16,-24-4 7 15,-8-6-2-15,-3-3-36 16,-8-8-111-16,5-1-16 16,5 0-1-16,4-26-167 15,14 1-171-15,7-2-259 0</inkml:trace>
  <inkml:trace contextRef="#ctx0" brushRef="#br0" timeOffset="2034.98">2198 9503 857 0,'0'0'752'0,"0"0"-484"16,-113-9-30-16,62 9-101 15,-3 21-32-15,8 11-47 16,3 9-40-16,14 12 7 16,9 1-24-16,16 2-1 15,4-6 0-15,6-5-44 16,23-11 13-16,5-13-40 16,3-13-19-16,3-8 19 15,-1-15-58-15,-4-22 29 16,-6-7-15-16,-7-4 11 15,-6 7 94-15,-9 6 10 0,-5 11 29 16,-2 10 76 0,0 8-5-16,0 4 5 0,0 2-30 15,0 0-37-15,0 8-14 16,0 12-11-16,4 2 0 16,8 3 37-16,-1-4-49 15,5 0 12-15,1-6-13 16,3-3-23-16,3-7-39 15,-2-5-64-15,4 0-21 16,-2-13 62-16,-6-3 38 16,-3 2 47-16,-6 2 70 15,-5 6 47-15,-1 6 39 16,-2 0-109-16,4 0-46 0,6 8 48 16,5 10-12-16,5 6 27 15,3 5-29-15,0-2-33 16,2-1 17-16,-4-6-19 15,-6-4-62-15,-1-16-118 16,-8-21-370-16,-4-11-662 0</inkml:trace>
  <inkml:trace contextRef="#ctx0" brushRef="#br0" timeOffset="2171.96">2069 9210 1748 0,'0'0'391'15,"0"0"-217"-15,0 0-152 0,0 0-22 16,143-26-44-16,-63 26-303 16,-6 0-643-16</inkml:trace>
  <inkml:trace contextRef="#ctx0" brushRef="#br0" timeOffset="2298.3">2408 9487 1787 0,'0'0'376'16,"0"0"-331"-16,0 0-45 16,0 0-637-16,0 0-875 0</inkml:trace>
  <inkml:trace contextRef="#ctx0" brushRef="#br0" timeOffset="2894.58">3114 9250 1964 0,'0'0'360'16,"0"0"-280"-16,0 0-68 16,0 0 2-16,5 122 20 15,11-48 17-15,-1 11-50 16,1 3 25-16,1-2-26 15,-3-6-25-15,-3-9 6 16,-7-14-106-16,-4-13-33 0,0-17-76 16,-17-18 13-16,-14-9 84 15,-10-34-26-15,-5-13-86 16,-2-9 110-16,4 1 139 16,9 11 66-16,10 11 102 15,12 8-45-15,13 5 52 16,2 3-174-16,32 0 0 15,12-2 21-15,14 6-22 16,2 5 0-16,1 8 0 16,-7 0 7-16,-9 14 18 15,-12 16-7-15,-11 3 53 16,-8 9 58-16,0-1-43 16,-3 4 5-16,8-1-32 0,4-2-19 15,7-6 7 1,6-9-47-16,4-6 0 15,0-13 23-15,1-8-23 0,-5-4 0 16,-7-26 42-16,-6-12-36 16,-12-13 56-16,-9-5-30 15,-4-6 7-15,-4 3-24 16,-23 4-14-16,-7 13-2 16,-5 12-29-16,-8 16-17 15,-4 15-1-15,-1 3-98 16,2 45-105-16,11-3-118 15,15-5-370-15</inkml:trace>
  <inkml:trace contextRef="#ctx0" brushRef="#br0" timeOffset="3580.84">4267 9682 1549 0,'0'0'582'0,"0"0"-401"16,0 0-82-16,-128-17-26 16,90 20-42-16,3 22 0 15,6 11-25-15,8 9 13 16,10 2-29-16,9 1 10 0,2 1 0 16,5-8-22-16,15-6 8 15,9-11-7-15,2-12-31 16,3-12-25-16,3-8 76 15,3-28-28-15,-1-10-51 16,-6-7-40-16,-4 8-12 16,-12 4 93-16,-3 15 38 15,-9 13 1-15,-3 7 68 16,-2 6-28-16,0 0-37 16,0 6-3-16,2 17 0 15,2 10 20-15,3 3 0 16,-1 2-19-16,6-2 22 15,3-7-23-15,3-6-11 16,5-13-23-16,4-10-74 16,6 0-6-16,7-24-146 15,0-8-15-15,-3-2-23 0,-2 2 119 16,-7 1 179-16,-10 9 121 16,-5 7 51-1,-6 4 47-15,-2 9-14 0,-3 2-83 16,2 0-68-16,0 14-54 15,3 13 74-15,0 2-34 16,2 6-27-16,0-5 57 16,2-6 27-16,-2-7-49 15,4-6-18-15,1-9-21 16,3-2 25-16,8-4 13 16,4-19-47-16,2-8 29 0,-2 0-29 15,0 1 0 1,-4 9-8-16,-8 4 25 0,-1 8-17 15,-5 6 0-15,1 3 2 16,-4 0-20 0,3 8 18-16,1 14-3 0,-1 9-7 15,-7 17-54-15,-4-8-119 16,0-10-338-16</inkml:trace>
  <inkml:trace contextRef="#ctx0" brushRef="#br0" timeOffset="3734.31">4612 9029 2072 0,'0'0'296'0,"0"0"-202"16,0 0-94-16,-139 170-101 15,112-97-543-15</inkml:trace>
  <inkml:trace contextRef="#ctx0" brushRef="#br0" timeOffset="4274.93">6570 9349 990 0,'0'0'843'0,"0"0"-736"16,0 0-15-16,-31 150-37 15,28-54 10-15,3 24 1 16,0 24-42-16,0 7 26 16,5-11-50-16,-3-28 0 15,-2-36-2-15,0-23-91 0,0-15-47 16,0-12-209-1,0-16-208-15</inkml:trace>
  <inkml:trace contextRef="#ctx0" brushRef="#br0" timeOffset="4538.06">6378 9381 960 0,'0'0'247'0,"0"0"-131"15,114-94 9-15,-43 61-39 16,29 13-8-16,-4 10-9 16,7 10-58-16,-3 8 7 15,-27 28-18-15,-5 14-53 16,-24 10 20-16,-24 6-12 0,-20-2 45 16,-9-1 145-16,-29-5 56 15,-18-8 54-15,-15-5-106 16,-11-6-70-1,-10-6-2-15,-43 0-77 0,19-6-58 16,13-15-289-16</inkml:trace>
  <inkml:trace contextRef="#ctx0" brushRef="#br0" timeOffset="7935.65">6314 10926 582 0,'0'0'189'0,"0"0"-78"16,0 0 13-16,0 0 53 0,0 0-40 16,0 0 30-1,-21-56-68-15,17 50 7 0,-2 2-20 16,1 0-1-16,1-1 2 15,-2 4-37-15,-2 0 2 16,-1 1-52-16,-1 0 21 16,-9 0-14-16,-1 11 5 15,-6 7 23-15,-5 4 14 16,-3 6-42-16,-8 6 31 16,-5 8 2-16,-6 15-25 15,-24 23 43-15,-18 32-17 16,-32 32-20-16,-16 15 25 15,-1 2-44-15,1-17 26 16,36-34 16-16,20-22-42 16,23-28 48-16,12-7-38 15,-6 5 3-15,-4 2 21 16,-5 2-30-16,7-11 2 0,6-10-8 16,6-8 0-16,3-9 4 15,7-4-3-15,2-4-1 16,7-2 0-16,7-4-14 15,7-5-12-15,5-5-52 16,10 0-38-16,18-27-114 16,18-11-471-16,7-9-221 0</inkml:trace>
  <inkml:trace contextRef="#ctx0" brushRef="#br0" timeOffset="8525.06">6906 10894 1189 0,'0'0'217'16,"0"0"-147"-16,0 0-48 0,60 107 101 15,-10-49 38-15,17 11-24 16,30 28-1-16,40 21-43 16,30 28-32-16,9 4 2 15,-12-11-57-15,-37-28 24 16,-37-35-13-16,-24-20-15 16,-14-13 28-16,-1 2-30 15,-7 2 0-15,-6-6-15 16,-17-12-43-16,-21-21-94 15,0-8-238-15,-7 0-117 0</inkml:trace>
  <inkml:trace contextRef="#ctx0" brushRef="#br0" timeOffset="9160.84">6960 10768 523 0,'0'0'552'0,"0"0"-405"15,0 0-95-15,0 0-34 16,0 0 63-16,0 0 54 16,183 0-10-16,-46-6 3 15,50-5-63-15,33 3 0 16,4 8 22-16,-1 0-20 16,-5 8-2-16,21 15-17 0,27 3-33 15,25 2 28-15,32 0 7 16,16 3-23-16,8-1 23 15,3 2-26-15,-14 1 6 16,-22 2-7-16,-26-4-2 16,-38 2 37-16,-30-5-48 15,-35-2-9-15,-49-8 26 16,-37-7-21-16,-40-4-2 16,-23-6-4-16,-10 2 0 15,-10-3 13-15,-9 0-12 16,-7 0-2-16,-40 0-3 15,-87 0-176-15,4 10-318 0,-11 4-441 16</inkml:trace>
  <inkml:trace contextRef="#ctx0" brushRef="#br0" timeOffset="9964.37">3845 12878 770 0,'0'0'635'0,"0"0"-491"16,0 0-64-16,-109 119 23 16,73-52 45-16,-1 13-46 15,1 6-12-15,-5 6 4 16,4-5-56-16,1-9 12 15,5-16-4-15,6-15-46 0,8-16 38 16,7-11-38 0,8-14-41-16,2-6-58 0,0-20-138 15,2-70-97-15,10 5-61 16,1-7-242-16</inkml:trace>
  <inkml:trace contextRef="#ctx0" brushRef="#br0" timeOffset="10165.93">3529 13000 540 0,'0'0'287'0,"0"0"-94"16,0 0-63-16,0 0 26 16,113-20-22-16,-72 34-2 15,3 22 22-15,3 14-79 16,-3 10-30-16,-4 7 36 16,-1 3-37-16,-6 0 6 15,-4-3-11-15,-3-12-39 0,-3-8 23 16,-5-10-23-16,-7-13-11 15,-5-10-12-15,-6-14-168 16,-4 0-114-16,-17 0-267 0</inkml:trace>
  <inkml:trace contextRef="#ctx0" brushRef="#br0" timeOffset="10320.39">3459 13499 1137 0,'0'0'361'16,"0"0"-138"-16,0 0-93 15,0 0-8-15,0 0-67 16,0 0 44-16,0 0-4 16,110-16-74-16,-43 12-21 15,42-16-164-15,-15-2-348 16,-12-4-36-16</inkml:trace>
  <inkml:trace contextRef="#ctx0" brushRef="#br0" timeOffset="10831.09">4338 13208 1475 0,'0'0'373'16,"0"0"-215"-16,0 0-96 16,0 0-26-16,0 0-24 0,89-114-3 15,-56 80-9-15,-8 8-4 16,-10 6 2-16,-4 8 4 15,-6 6 20-15,-5 4 13 16,0 2 12-16,0 0-5 16,2 6-29-16,5 16-13 15,1 10 50-15,4 8-17 16,1 7-2-16,3 6-20 16,-1 0-10-16,-2-2 9 15,1-2-9-15,-5-5 4 16,-5-4-5-16,-4-6-12 15,0-8-15-15,-6-2-16 16,-19-6 42-16,-6 1-24 16,-7-6 35-16,-6 4-10 0,-1-3 7 15,3-2 1-15,11-5 41 16,12-3 4 0,19-4-17-16,0 0-30 0,38-5-6 15,16-18 83-15,13 1-6 16,7-1-50-16,-6 4 31 15,-5 3-40-15,-12 7-10 16,-11 2-8-16,-9 3 10 16,-8 2-17-16,-6 0 7 15,-3-2-50-15,6-14-12 16,-2 2-157-16,0-4-483 0</inkml:trace>
  <inkml:trace contextRef="#ctx0" brushRef="#br0" timeOffset="11464.04">8045 12719 1205 0,'0'0'295'0,"0"0"-141"16,-140 146 5-16,78-70-30 15,6 3-6-15,6-2-10 16,13-6-77-16,10-11-13 16,12-13-23-16,9-17-4 0,6-16-88 15,0-14-148 1,10-35-84-16,3-13-26 0,-1-8-314 0</inkml:trace>
  <inkml:trace contextRef="#ctx0" brushRef="#br0" timeOffset="11697.05">7753 12561 993 0,'0'0'324'15,"0"0"-208"-15,0 0-15 16,0 0 111-16,0 0-32 16,92 111-11-16,-59-52-50 15,0 7-61-15,3 5 11 16,-3 1-51-16,3-4-15 15,-5-4 10-15,-2-8-7 0,-6-10-12 16,-3-9-11-16,-7-12-83 16,-7-7-80-16,-6-7-304 15,-8-7 132-15,-15-2-224 0</inkml:trace>
  <inkml:trace contextRef="#ctx0" brushRef="#br0" timeOffset="11839.03">7590 13189 1273 0,'0'0'508'0,"0"0"-373"16,0 0-56-16,0 0 9 16,0 0-16-16,0 0 0 15,128-73-30-15,-46 48-42 16,54-10-31-16,-18 5-316 16,-15 6-284-16</inkml:trace>
  <inkml:trace contextRef="#ctx0" brushRef="#br0" timeOffset="12198.89">8718 12781 1545 0,'0'0'384'16,"0"0"-215"-16,0 0-32 15,0 0-90-15,0 0 12 16,0 0-23-16,0 0-35 15,131-40 9-15,-104 63-10 16,-11 6-9-16,-16 7 1 0,-2 7 16 16,-27 1 10-16,-10 2 29 15,4 0 4-15,6-7 41 16,16-3-51-16,13-13-21 16,0-5 1-16,33-12-11 15,14-6 38-15,10 0-29 16,4-12 5-16,-1-9 24 15,-6 4-41-15,-13 1-7 16,-9 6 0-16,-8 2-42 16,-3 6-23-16,8-1-118 15,-4 2-179-15,-4 0-540 0</inkml:trace>
  <inkml:trace contextRef="#ctx0" brushRef="#br0" timeOffset="13032.41">13096 11187 1056 0,'0'0'343'0,"0"0"-122"16,0 0-46-16,0 0-119 16,0 0-40-16,0 0 149 15,-31 120-32-15,-7-31-30 16,-16 27 4-16,-10 25-51 16,1-13 21-16,17-26-42 15,17-34-35-15,13-26 7 0,5-4-7 16,5-5-43-1,4-14-74-15,6-31-233 0,20-26-243 16,3-19-398-16</inkml:trace>
  <inkml:trace contextRef="#ctx0" brushRef="#br0" timeOffset="13272.14">13040 11187 1348 0,'0'0'498'0,"0"0"-337"16,0 0-145-16,0 0 82 16,93 113 17-16,-47-54-73 15,0 8-4-15,1 0-29 0,-3-4 3 16,-3-5 0-16,-8-5-12 16,-10-9-6-16,-10-7 4 15,-9-9-132-15,-4-3-28 16,-6-7-52-16,-46-4-60 15,4-6 4-15,-6-8-313 0</inkml:trace>
  <inkml:trace contextRef="#ctx0" brushRef="#br0" timeOffset="13415.15">12871 11748 1164 0,'0'0'656'16,"0"0"-364"-16,0 0-146 16,0 0-35-16,0 0-52 15,0 0-48-15,0 0 69 16,127-90-40-16,-40 63-40 0,7-3 0 15,-3 5-42-15,18-7-211 16,-22 10-338-16,-17 1-116 0</inkml:trace>
  <inkml:trace contextRef="#ctx0" brushRef="#br0" timeOffset="13796.82">13648 11257 747 0,'0'0'1068'0,"0"0"-819"0,0 0-186 16,0 0-35 0,0 0 33-16,117-39-41 0,-80 39-2 15,-10 3-18-15,-11 15-34 16,-14 5 32-16,-2 0 4 15,-9 7 19-15,-15 1-6 16,-1 2-14-16,3-3 25 16,7-2-26-16,7-3 0 15,8-3-11-15,12 0 7 16,26 0 4-16,15 1 0 16,8 2 0-16,1-1 25 15,-9 0-24-15,-15 0 0 0,-20 4 14 16,-18 3 7-1,-21 2 88-15,-34 10-36 0,-38 15-58 16,-50 23-16-16,18-10-225 16,5-11-524-16</inkml:trace>
  <inkml:trace contextRef="#ctx0" brushRef="#br0" timeOffset="14735.27">16077 10860 1928 0,'0'0'322'16,"0"0"-205"-16,0 0-98 16,0 0-19-16,0 0-71 15,114 0-158-15,-51-4-421 0</inkml:trace>
  <inkml:trace contextRef="#ctx0" brushRef="#br0" timeOffset="14859.72">17407 10565 1763 0,'0'0'514'0,"0"0"-345"16,-125 9-169-16,17 26-121 15,-31 7-415-15</inkml:trace>
  <inkml:trace contextRef="#ctx0" brushRef="#br0" timeOffset="18335.09">8743 12306 832 0,'0'0'149'0,"0"0"-111"15,0 0-25-15,0 0 114 16,0 0-7-16,0 0 21 16,10-46-32-16,-10 39 14 15,0 1 38-15,0 3-59 16,0-1 15-16,0 0-25 16,-6 0-66-16,-9 2 5 15,-6 0 24-15,-1 2-48 16,-5 0 55-16,0 0-47 0,-4 0 16 15,0 0 14-15,-5 0-25 16,-4 0 9-16,-2 0 0 16,-5 0-28-1,-2 2 45-15,-2 7-45 0,-3-2 36 16,1 3-16-16,-5 0-10 16,-3 2 1-16,4 1-7 15,-1 4-4-15,2 3 19 16,-2-1-11-16,3 4-9 15,-4 1 1-15,1 0 11 16,1 2-10-16,-1 1-2 16,2-4 0-16,3 2 1 0,1-1 11 15,8-1-12 1,0 2 2-16,1-1 4 0,3 2 4 16,2 2-4-16,-2 2-3 15,2 2 13-15,-2 6-8 16,-3 1-7-16,6 0 1 15,3 1 7-15,7-1-6 16,8-3-3-16,5-2 0 16,8-2-3-16,1 0 15 15,3-2-9-15,2 0-3 16,0 4 7-16,0 5 10 16,4 1-17-16,7 2 0 15,3-1-2-15,1 4 7 16,1-3-5-16,-1-2 0 15,2 0 6-15,-2-4-5 0,1 0-1 16,1-4 0 0,3 0-1-16,3-4-2 0,-2-2 3 15,4-2 0-15,2-3 0 16,0 0 11-16,4-2-11 16,2-1 0-16,7 0-7 15,1 0 20-15,1 0-19 16,0-2 6-16,-1 2 0 15,1-4 3-15,-2-2-2 16,2-2-1-16,3-2 0 16,4-4 15-16,5-2-32 15,3-2 17-15,5 0 0 16,4 0-6-16,-4 0-1 16,-5 0 7-16,1 0 0 15,-4 0 1-15,0 0-7 16,-1 0 6-16,7 0-9 15,5-10 3-15,4-5 10 0,4-2-5 16,3 1 1-16,-3 0 0 16,-4 0 9-16,-4 2-9 15,-5 1 0-15,-4 0-19 16,2-3 20-16,0-5-1 16,2 0 0-16,3-8 7 15,-3 0-6-15,0-7-1 16,-2 0 0-16,-5 1 3 15,-4 3 9-15,-7 0-12 16,-3 1 12-16,-8 0-3 16,-5-1 7-16,-4 0-16 15,-1-5 8-15,-4 0-5 16,-3-3 6-16,-3-1-2 16,-5 2 3-16,-3-2-9 0,0-1 34 15,-3 2-34-15,0-2 10 16,0 2-6-16,0 0 5 15,-6 2-10-15,-2 0 0 16,-3 1 2-16,-3 1 7 16,1 2-3-16,-3-1-6 15,-1 0 6-15,-6-1 10 16,1 0 0-16,-4 0-16 16,1-1 0-16,-2 1 3 15,2 2 12-15,1 4-15 16,2 4 0-16,-3 4 10 0,3 4-14 15,-5 4 4-15,-2 1-2 16,-4 2-16-16,-5 1 12 16,-9 2-4-16,-10 0-26 15,-15 4-60-15,-80 4-29 16,17 14-153-16,-15 6-606 0</inkml:trace>
  <inkml:trace contextRef="#ctx0" brushRef="#br0" timeOffset="20325.16">7598 14077 363 0,'0'0'266'16,"0"0"-18"-16,0 0-54 15,0 0-57-15,0 0-40 16,0 0-16-16,12-69-41 0,-7 59 5 15,-3 5-9-15,-2 2-10 16,2 2 50-16,-2 1 23 16,0 0 13-16,0 0-8 15,0 0-41-15,0 0 1 16,0 0-53-16,0 0 6 16,-11 4 3-16,-2 14 12 15,-9 14-20-15,-5 8 20 16,-4 12-32-16,-7 12 28 15,-5 12 9-15,-12 18-24 16,-19 27 36-16,-13 22-27 16,-2 7-9-16,7-6 38 0,15-36-45 15,20-28 16 1,7-22-4-16,1-1 1 0,-9 4 52 16,-10 10-51-16,-2 3 12 15,6-8 19-15,8-11-39 16,13-15 15-16,8-13-27 15,12-8 1-15,6-7 2 16,2-8 3-16,3-4-12 16,2 0-4-16,0-21-138 15,9-6-197-15,9-5-428 0</inkml:trace>
  <inkml:trace contextRef="#ctx0" brushRef="#br0" timeOffset="20971.92">9150 13840 995 0,'0'0'295'0,"0"0"-103"16,0 0-131-16,0 0-35 15,0 0-4-15,0 0 71 16,0 0 82-16,-4 122-59 16,4-36-21-16,0 27 19 15,13 19-44-15,3 7 0 16,-5-25-9-16,-5-26-42 15,-3-28 27-15,-3-6-45 16,2 9 11-16,0-6 0 16,1 4-12-16,-1-15-7 15,2-17-57-15,0-18-146 16,5-17-95-16,1-18-95 0,-2-12 91 16</inkml:trace>
  <inkml:trace contextRef="#ctx0" brushRef="#br0" timeOffset="21673.87">9482 13633 441 0,'0'0'690'0,"0"0"-500"0,0 0-106 16,0 0-25-16,0 0 10 16,0 0 59-16,0 0 21 15,150 19-24-15,-61-2-25 16,38 11-40-16,37 11-13 16,17 5 21-16,2 9-38 15,-3 0 11-15,-15 5 5 16,-1 2-45-16,6 1 25 15,2-5-18-15,1-5-8 16,4-4 44-16,-9-7-17 16,-8-2 15-16,-36-10 11 0,-28-6-45 15,-27-8 33 1,-11-2-40-16,4 1 0 0,3-2 27 16,-1 0-28-16,-12-4 0 15,-17-3 0-15,-14 0 9 16,-13 0-21-16,-8-4 10 15,-6 0-13-15,-27 0-50 16,-52 0-143-16,6 0-338 16,-6-13-886-16</inkml:trace>
  <inkml:trace contextRef="#ctx0" brushRef="#br0" timeOffset="23642.88">5418 14966 198 0,'0'0'190'0,"0"0"-61"0,0 0 5 16,0 0 52-16,0 0 54 15,0 0-45-15,105-57 13 16,-98 49 32-16,-5 4-59 15,-2 4-5-15,0 0-32 16,0 0-47-16,0 12-59 16,0 20-29-16,7 16 47 15,6 10-1-15,3 6-30 16,5 2 7-16,2-3-26 16,1-12-3-16,-3-5-3 15,-4-15-66-15,-5-13-61 16,-8-18-209-16,-4-3-147 15,0-24 91-15</inkml:trace>
  <inkml:trace contextRef="#ctx0" brushRef="#br0" timeOffset="23829.98">5131 14989 1292 0,'0'0'326'0,"0"0"-89"16,0 0-113-16,0 0-1 15,0 0-40-15,107-112 20 16,-36 82-33-16,5-1-58 16,-1 9-12-16,-3 12-25 15,-9 10-144-15,-11 17-99 16,-15 15-103-16,-16 3-299 0</inkml:trace>
  <inkml:trace contextRef="#ctx0" brushRef="#br0" timeOffset="24003.3">5539 15384 1661 0,'0'0'532'0,"0"0"-495"16,0 0-5-16,0 0-1 16,0 0-19-16,0 0-12 15,120 2-60-15,-62-5-283 16,-9-16-151-16,-12 1-277 0</inkml:trace>
  <inkml:trace contextRef="#ctx0" brushRef="#br0" timeOffset="25145.93">5890 15209 1008 0,'0'0'507'0,"0"0"-348"16,0 0-108-16,0 0 98 15,0 0-20-15,0 0-47 16,0 0-6-16,18 93-53 16,-13-79 15-16,-3-6-19 15,0-3-10-15,0-5-9 16,0 0 0-16,1-9 0 16,2-20-9-16,-3-4 9 15,5-3 0-15,-3 0 0 0,2 9-10 16,1 5-2-1,0 10 12-15,0 6 0 16,1 6 5-16,1 0 1 0,3 0-6 16,-2 14 23-16,1 5-8 15,1-2 19-15,-5 0-26 16,-1-4-7-16,-2-7 19 16,-2-2-9-16,4-4 0 15,-2 0-11-15,3 0-33 16,-1-13 20-16,4-6-5 15,-2 5 12-15,-3 3-1 16,-1 5 14-16,-2 1 5 16,0 5-12-16,0 0-13 15,0 0 11-15,4 5 4 16,-2 4 26-16,0 1-11 0,3-2-11 16,-1-4-3-16,6 1-3 15,5-5-56-15,4 0-38 16,1-19-222-16,0 2 43 15,-2-2 104-15,-5 5 103 16,-5 6 66-16,-4 0 11 16,-1 8 44-16,-1 0 34 15,3 0 4-15,-2 5 68 16,4 12-22-16,1 10-20 16,4 3 12-16,-1 3-51 15,3 4-21-15,-1 1 18 0,-1-2-41 16,-1-4 8-16,-4-1-12 15,-3-12-31-15,0-3 20 16,-4-7-21-16,-2-6 0 16,0-3 27-16,0 0-27 15,-8-16 0-15,-11-14-15 16,-8-13-16-16,-6-11 31 16,-1-1-20-16,5-1 20 15,5 5 5-15,9 9-5 16,7 8 0-16,8 6-31 15,0 6 17-15,25 2 13 16,4 7-13-16,0 9-17 16,2 4-5-16,-6 0-17 0,-3 19 34 15,-7 8 2 1,-4-6 17-16,-3 4 11 0,-4-8-11 16,-2-5 40-16,2-4 0 15,1-8-39-15,5 0-1 16,9-4-1-16,1-29 1 15,5-13 31-15,-6-21-31 16,-3-27-8-16,-9 1-5 16,-5-1-8-16,-2 8 15 15,0 24 2-15,-7 9 4 16,-6 21 48-16,2 14-47 16,0 14 10-16,-1 4-11 15,4 4 0-15,-1 24-5 16,2 11 7-16,4 11-2 0,3 7 44 15,0 1-29-15,12 5 34 16,5-5-7 0,6-5-27-16,-1-3 34 0,0-10-34 15,3-10-4-15,-3-3 1 16,-1-8 3-16,-8-5-15 16,-3-5 0-16,-4-5-16 15,-2-1 14-15,-4-2-39 16,2 2-53-16,7-3-124 15,-3 0-412-15,2 0-399 0</inkml:trace>
  <inkml:trace contextRef="#ctx0" brushRef="#br0" timeOffset="25392.9">6844 14698 1437 0,'0'0'657'0,"0"0"-477"0,0 0-131 15,0 0-9-15,0 0-40 16,0 0 0-16,0 0-10 16,83-65 8-16,-73 65 2 15,0 7 62-15,1 15 15 16,0 6 44-16,3 9-60 16,-4-2-39-16,1 1 6 15,1-1-28-15,-1-7-10 16,3-10-84-16,-4-10-364 15,-1-8-722-15</inkml:trace>
  <inkml:trace contextRef="#ctx0" brushRef="#br0" timeOffset="26232.77">9373 14584 1045 0,'0'0'394'15,"0"0"-204"-15,0 0-161 16,0 0 9-16,0 0 89 15,0 0-10-15,0 0 11 16,40 107-44-16,-24-71 14 0,-3-6-16 16,0-4-33-16,-2-2 7 15,-3-13-56-15,-4 0 1 16,-2-7-2-16,-2-4-18 16,0-4-79-16,0-18-255 15,-6-6-1519-15</inkml:trace>
  <inkml:trace contextRef="#ctx0" brushRef="#br0" timeOffset="26364.63">9295 14355 1557 0,'0'0'396'16,"0"0"-254"-16,0 0-142 15,0 0-97-15,0 0-279 16,0 0-183-16</inkml:trace>
  <inkml:trace contextRef="#ctx0" brushRef="#br0" timeOffset="26698.89">9197 14650 1013 0,'0'0'388'0,"0"0"-145"0,0 0-26 15,0 0-50-15,0 0-24 16,65-107-38-16,-21 84-77 15,5-4 12-15,0 10-40 16,-2 0-13-16,-9 13-40 16,-9 4-145-16,-13 4-98 15,-16 43-65-15,0-6 19 16,-21 5-154-16</inkml:trace>
  <inkml:trace contextRef="#ctx0" brushRef="#br0" timeOffset="26858.79">9320 14999 649 0,'0'0'628'0,"0"0"-424"16,0 0-9 0,0 0 17-16,0 0 24 0,0 0-81 15,0 0-82-15,88 22-16 16,-51-16-57-16,0 2-43 16,19-8-135-16,-10 0-402 15,-8-6-120-15</inkml:trace>
  <inkml:trace contextRef="#ctx0" brushRef="#br0" timeOffset="28145.21">9727 14859 1361 0,'0'0'501'0,"0"0"-355"16,0 0-59-16,0 0-5 15,0 0-57-15,0 0-3 16,0 0 27-16,-4 20-43 15,4-16 15-15,0 0-20 16,0-4 0-16,0 0 31 16,0 0-32-16,0-15-37 15,2-6-4-15,5-6-6 16,-1 5 47-16,4 3 1 16,-2 7 12-16,1 2-5 15,5 6-2-15,-1 4-5 16,2 0 29-16,-1 0-29 15,-3 0 28-15,-2 9 13 0,-2 4-27 16,-3 1 29-16,-2-5-22 16,0 1-2-16,3-4 3 15,-1 0-14-15,4-6-18 16,2 0 9-16,3 0-43 16,3-6 36-16,2-5-52 15,-2-3 8-15,-3 0 33 16,1 6-29-16,-6-1 38 15,-1 4 9-15,-3 2-16 16,-1 3 10-16,-1 0-28 16,-2 0 22-16,2 0 11 0,1 0 2 15,1 3 29-15,2 6-22 16,3-4-8-16,5-2-28 16,-3 2-122-16,0-1-111 15,0-3 121-15,-4 4 97 16,1-4 43-16,0 7 19 15,0 5 24-15,3 0 56 16,1 4-34-16,1 7 3 16,-2 2-24-16,0 5-13 15,0 2 38-15,-2 3-30 16,0-2-3-16,-2 2 14 16,2-8-30-16,0-6 20 15,-2-4-18-15,-3-6-20 16,0-7 33-16,-2-5-5 0,-2 0-21 15,0-10 100-15,0-17-82 16,0-11-3-16,-8-12-24 16,-8-12 1-16,-4-4-10 15,0 3 9-15,5 7 0 16,5 12 9-16,6 12-1 16,4 13-16-16,0 4-24 15,2 9 9-15,14 2 13 16,-1 4-5-16,-1 0-8 15,-3 0 0-15,-5 8-30 16,-1 7 40-16,-3 2 12 16,0 3 1-16,1 0 35 15,1-2-34-15,1-8 18 16,1-1 8-16,3-9-18 16,5 0 0-16,3-19 3 0,6-21 16 15,-1-18 13-15,-2-13-39 16,-6-10 19-16,-8-2-12 15,-4 11 1-15,-2 16 9 16,0 18-13-16,-2 18 2 16,-7 14-8-16,1 6 6 15,0 6-6-15,2 22 6 16,6 13 4-16,0 12-4 16,0 6-6-16,16 3 0 15,5-4 4-15,2-1 10 16,-3-9-13-16,-4-10-1 15,-3-11 6-15,-6-13-21 0,-3-5 15 16,-2-9-8-16,-2 0-4 16,0 0-6-16,0-11 18 15,0-3-8-15,7-2-47 16,7-2 54-16,5 0-61 16,8 2 7-16,2 0 4 15,-2 4-30-15,0 3 49 16,-2 5 14-16,-6 2 18 15,-1 2 38-15,-5 0-16 16,-1 0 36-16,-6 0 4 16,-3 11-24-16,-3 7 39 15,0 8-8-15,0 7-19 16,-3 2 23-16,-1 3-59 16,4-1 4-16,0-5-18 0,2-6-44 15,15-8-14-15,26-18-101 16,-5 0-156-16,0-10-202 0</inkml:trace>
  <inkml:trace contextRef="#ctx0" brushRef="#br0" timeOffset="28695.29">11608 13687 1149 0,'0'0'639'15,"0"0"-493"-15,0 0-128 16,0 0 76-16,0 0 35 15,31 123-70-15,-16-79-32 16,1 0-8-16,-1-6-19 0,-1-3 0 16,-3-12-101-16,-9-13-157 15,-2-10-224-15,0 0-589 0</inkml:trace>
  <inkml:trace contextRef="#ctx0" brushRef="#br0" timeOffset="28844.89">11396 13714 1224 0,'0'0'578'16,"0"0"-382"-16,0 0-77 16,0 0-41-16,0 0-38 15,123-114 6-15,-50 91-46 16,7 10-5-16,16 13-125 16,-20 0-354-16,-21 19-51 0</inkml:trace>
  <inkml:trace contextRef="#ctx0" brushRef="#br0" timeOffset="30263.27">11730 14048 1735 0,'0'0'523'0,"0"0"-377"16,0 0-33-16,0 0-67 16,0 0-9-16,0 0-37 15,0 0 0-15,67 7-6 16,-18-7-43-16,2 0-55 15,3-8-106-15,-7-6-163 16,-7-4 80-16,-7-3-30 0,-8 4 73 16,-8-3 90-16,-3 2 160 15,-5 1 108-15,-3 7 57 16,-4 4 14-16,1 6 39 16,-3 0-83-16,0 0-88 15,0 6 77-15,0 15-16 16,0 3 42-16,0 5-15 15,-9 0-68-15,2-5-5 16,3-2-50-16,2-14-2 16,2-5-1-16,0-3-9 15,0 0-7-15,6-20-29 16,12-11-22-16,6-7 5 0,3-4-35 16,-2 7-2-1,-2 6 88-15,-8 10 2 0,-4 7 22 16,-4 10 12-16,-3 2-1 15,-2 0 12-15,3 16-25 16,-5 13 52-16,2 4 14 16,-2-1-55-16,2 0 15 15,2-3-45-15,4-10 5 16,0-6-6-16,1-9-81 16,1-4-27-16,0 0 32 15,3-17-38-15,3-5 22 16,-1-6-31-16,-3 2 83 15,-1 2 40-15,-2 8 1 16,0 4 29-16,0 6-21 16,2 4 7-16,3 2-26 0,-1 0 10 15,0 0-10 1,3 0-1-16,0 2 12 0,1 4-1 16,3 2 0-16,-5 2-73 15,1 2-34-15,-7 4-151 16,-7 3 32-16,-2-1 143 15,0 0 83-15,0-3 78 16,0 6 105-16,0-7-51 16,0 1 19-16,0 4-66 15,0-1-18-15,0 0-18 16,5-2-48-16,2-4-1 16,0-3-65-16,-1-9-48 15,-2 0 67-15,1-11 46 16,-1-14 35-16,-4-2 13 15,0-9-10-15,0 1 45 0,0 2-3 16,0 0 39-16,0 8 32 16,0 0-55-16,0 7-32 15,0 2-27-15,12 4-30 16,3 2 10-16,3 2-17 16,-3 5-10-16,1 3 8 15,-3 0-22-15,-1 3 24 16,-3 13 0-16,-3 7 11 15,-4 4 24-15,-2 5-17 16,0 3-10-16,0-6 11 0,0-2-19 16,-11-5 0-1,3-14-1-15,0-5 2 0,4-3 40 16,4 0-41-16,0-20-20 16,0-11 20-16,18-13-17 15,9-11 16-15,6-11-26 16,3-7 15-16,4-7-1 15,-5 3 23-15,2-2-10 16,-4 4 49-16,-7 8-18 16,-4 5 24-16,-5 6-1 15,-9 5-23-15,-8 11 15 16,0 10-34-16,0 8-4 16,-16 11-8-16,-1 8-24 15,-1 3 24-15,0 14 0 16,0 20 0-16,3 15 12 0,1 13-6 15,3 10 1-15,5 4 7 16,4 1-5-16,2-5 10 16,0-6-19-16,13-13 1 15,11-9-1-15,8-10 12 16,7-17-12-16,6-11 0 16,2-6 2-16,2-10-11 15,-3-18-8-15,-5-1 17 16,-10-5 3-16,-9 5 9 15,-12 5-12-15,-8 8 17 16,-2 7-10-16,-2 8 30 16,-17 1-37-16,3 3 0 15,3 20 27-15,7 5-19 0,6 1-1 16,0 6-7 0,13-5 14-16,9-4-26 0,3-6 12 15,4-6-55 1,13-14-21-16,-4 0-157 0,-5-10-403 0</inkml:trace>
  <inkml:trace contextRef="#ctx0" brushRef="#br0" timeOffset="30630.72">13638 13258 1670 0,'0'0'548'0,"0"0"-431"16,0 0-98-16,0 0 15 0,0 0-26 16,0 0 14-16,0 0-21 15,120-22-2-15,-98 29-23 16,-6 4-7-16,-8 1 22 16,-1 2 12-16,-4 0-3 15,-3 3 25-15,0 3-10 16,0 1 44-16,0 5-39 15,0 4-19-15,0 1 17 16,0 2-8-16,0 3-7 16,0-3 18-16,0 1-21 15,2 2 50-15,-2-1-18 16,0-1-4-16,4 0 6 0,1-4-26 16,-1-2-16-16,-2-3-28 15,-2 6-114-15,-4-9-208 16,-12-2-510-16</inkml:trace>
  <inkml:trace contextRef="#ctx0" brushRef="#br0" timeOffset="32126.97">13147 14287 601 0,'0'0'0'15</inkml:trace>
  <inkml:trace contextRef="#ctx0" brushRef="#br0" timeOffset="33591.96">6577 15641 416 0,'0'0'994'0,"0"0"-750"0,0 0-155 16,0 0-33-16,0 0-46 15,0 0-10-15,0 0-57 16,-3-4-81-16,17 4-57 16,3 0-383-16</inkml:trace>
  <inkml:trace contextRef="#ctx0" brushRef="#br0" timeOffset="34268.08">9270 15096 1094 0,'0'0'215'15,"0"0"-149"-15,0 0-57 16,0 0 10-16,0 0-19 16,0 0-2-16,0 0-6 15,0 0 15-15,5 1-17 16,-1 4-2-16,-4 8-92 0,0 1-149 15,0 3-129-15</inkml:trace>
  <inkml:trace contextRef="#ctx0" brushRef="#br0" timeOffset="37375.26">6555 15705 561 0,'0'0'737'0,"0"0"-616"16,0 0-25-16,-69 132 99 16,32-56-52-16,-9 23 2 15,-14 20-16-15,-11 26-27 16,-3 2 7-16,11-31-66 16,15-30-23-16,11-34-20 0,2-7-6 15,-34 17-33-15,9-9-163 16,-2-6-360-16</inkml:trace>
  <inkml:trace contextRef="#ctx0" brushRef="#br0" timeOffset="37930.94">4861 16048 611 0,'0'0'789'0,"0"0"-555"16,0 0-101-16,0 0-63 16,0 0 84-16,-4 112-15 15,17-46-36-15,5 10-38 16,2 1-64-16,2-9 26 15,1-3-27-15,-4-10-30 16,-3-11-41-16,-5-13-95 16,-11-27-188-16,0-4 8 0,-9-9-52 15</inkml:trace>
  <inkml:trace contextRef="#ctx0" brushRef="#br0" timeOffset="38260">4674 16160 849 0,'0'0'302'0,"0"0"-132"15,0 0-44-15,-22-108-3 16,24 78-41-16,29 4-5 16,12 6-24-16,12 2-27 15,5 6 50-15,5 12-14 16,-1 0-18-16,-6 8-1 16,-6 19-41-16,-12 14 20 15,-11-1-12-15,-9 8 5 0,-11 2 60 16,-7 4-1-1,-2 3-28-15,-7 1 44 0,-15 1-31 16,-12 0 33-16,-3-2-26 16,-5-5-19-16,-3-7 31 15,3-4-42-15,4-10-27 16,9-5 34-16,6-7-43 16,10-6-1-16,4-4-41 15,5-6-29-15,4-3-25 16,0-7-113-16,10-16-288 15,9-9-416-15</inkml:trace>
  <inkml:trace contextRef="#ctx0" brushRef="#br0" timeOffset="39425.3">5464 16294 1243 0,'0'0'328'15,"0"0"-197"-15,0 0-58 16,0 0-32-16,0 0-41 16,59-113-7-16,-43 84 0 15,-6 1-5-15,-3 6 12 16,-2 7 23-16,-3 7-9 0,-2 3 27 15,2 5-2-15,-2 0-4 16,0 0-4-16,5 0-16 16,1 18-9-16,5 4 89 15,5 10-13-15,5 3 2 16,-2 7-44-16,1-3-25 16,3-3 21-16,-6-5-35 15,1-8 7-15,-7-4-6 16,-4-7 8-16,-5-4-20 15,-2 2-27-15,-2-2-17 16,-20 1 54-16,-7 6 54 16,-6-1-10-16,0 1-13 0,4 0-4 15,9-7 37-15,9-4-21 16,8-2-34-16,5-2-9 16,0 0-3-16,5 0 3 15,13 0 38-15,7 0-17 16,1-4 30-16,6-2-50 15,-7-2 0-15,2 2-1 16,-4 1-24-16,-1-6-105 16,-4 5-144-16,-4-2-435 0</inkml:trace>
  <inkml:trace contextRef="#ctx0" brushRef="#br0" timeOffset="40657.12">9154 14962 500 0,'0'0'312'16,"0"0"-45"-16,0 0-51 15,0 0 22-15,0 0-12 16,0 0-106-16,-2-33-43 15,2 33-47-15,0 10-2 16,5 22 46-16,4 22 9 16,0 29 36-16,2 39-12 15,0 32-48-15,-2 9 16 16,0-11-47-16,-1-40-10 16,0-36 9-16,-2-26-21 15,3-10 0-15,-1-1-6 16,2-3-13-16,-1-4 12 15,-1-10-95-15,0-22-119 0,-4 0-266 16,-2-10-177-16</inkml:trace>
  <inkml:trace contextRef="#ctx0" brushRef="#br0" timeOffset="41227.64">9736 15356 1219 0,'0'0'409'16,"0"0"-241"-16,0 0-86 15,0 0-34-15,0 0 59 16,0 0-3-16,6 156-45 16,11-94-17-16,-2-3-36 15,1-5 10-15,-1-6-16 0,-3-8-98 16,-4-11-79 0,-8-22-138-16,0-7-183 0,0 0-390 0</inkml:trace>
  <inkml:trace contextRef="#ctx0" brushRef="#br0" timeOffset="41593.42">9464 15304 1075 0,'0'0'282'0,"0"0"-170"15,0 0-40-15,0 0 45 16,127-95-22-16,-65 79-28 0,10 9 22 15,-1 3-38 1,0 4 18-16,-5 9-16 16,-14 22-52-16,-9 9 27 15,-11 6 1-15,-13 6 7 0,-9 2 46 16,-8-2-37-16,-2 3 23 16,-6-2 27-16,-15-3-62 15,-10-1 38-15,-10-1-19 16,-8-3-22-16,-4-5 46 15,-3 6-54-15,7-15-1 16,9-1 10-16,14-7-25 16,10-10-12-16,5-4-41 15,3-4-61-15,-9 0-66 16,1-5-318-16,-5 0-442 0</inkml:trace>
  <inkml:trace contextRef="#ctx0" brushRef="#br0" timeOffset="43376.85">10413 15727 781 0,'0'0'619'0,"0"0"-407"15,0 0-95-15,0 0 39 0,0 0 21 16,0 0-75-1,-58-28-81-15,58 20-20 0,19 2-1 16,10-2 34-16,6-1-16 16,1 3-17-16,-3 5-1 15,-8 1-6-15,-7 0 6 16,-10 1-19-16,-8 14-7 16,0 3 26-16,0 3 15 15,-11 0 12-15,0 4 26 16,2 2-46-16,9-5 2 15,0 0-9-15,2 0 11 16,19 0 2-16,-2 3-13 16,-1 0 7-16,-2-3 24 15,-7 2-17-15,-4 1 24 16,-5-1-8-16,0-3-28 0,-12 2 35 16,-6-2-37-1,5-2-27-15,13-19-94 0,0 0-463 16,2-10-245-16</inkml:trace>
  <inkml:trace contextRef="#ctx0" brushRef="#br0" timeOffset="44073.03">12786 14476 1054 0,'0'0'571'16,"0"0"-571"-16,0 0-49 15,0 0-43-15,0 0-127 16,116-23-1041-16</inkml:trace>
  <inkml:trace contextRef="#ctx0" brushRef="#br0" timeOffset="44201.06">13540 14622 1570 0,'0'0'287'0,"0"0"-234"15,0 0-53-15,0 0-206 16,0 0-500-16</inkml:trace>
  <inkml:trace contextRef="#ctx0" brushRef="#br0" timeOffset="44304.37">14729 14981 1484 0,'0'0'0'0</inkml:trace>
  <inkml:trace contextRef="#ctx0" brushRef="#br0" timeOffset="58943.32">9772 12340 13 0,'0'0'244'0,"0"0"-146"16,0 0-7-16,0 0-2 15,0 0 40-15,0 0 31 16,-7-90 29-16,3 74 4 16,-3 0-40-16,3 1 29 15,2 3 36-15,-1 3-52 16,3 0 8-16,-3 4-32 16,3 5-54-16,0 0 6 15,0 0-82-15,0 22-5 16,-2 14 20-16,2 12-26 15,-2 11 21-15,-2 2-11 16,4 6-5-16,0-6-12 16,0-5-62-16,0 1-135 0,0-20-155 15,0-14-245-15</inkml:trace>
  <inkml:trace contextRef="#ctx0" brushRef="#br0" timeOffset="59287.37">9435 12147 1410 0,'0'0'298'0,"0"0"-168"15,0 0-103-15,0 0 44 16,0 0-24-16,168-69-7 16,-97 69 23-16,5 1-56 15,-5 23 15-15,-4 13-13 0,-14 5 6 16,-15 6-21-16,-15 5 6 15,-17-2 0-15,-6 1 35 16,-11-2 10-16,-25-2 40 16,-11-1-2-16,-11-6-29 15,-8-2 33-15,-3-5-44 16,4-7-8-16,7-4 3 16,9-4-32-16,11-6 0 15,7-5-6-15,6-6-70 16,7-2 0-16,5 0-133 15,9-28-157-15,4 0-212 16,0-2-645-16</inkml:trace>
  <inkml:trace contextRef="#ctx0" brushRef="#br0" timeOffset="59509.37">9981 12374 965 0,'0'0'950'16,"0"0"-711"-16,0 0-110 16,0 0-38-16,0 0 44 15,-4 110-65-15,4-66-38 16,0 3 5-16,0-3-25 16,0-4-12-16,-2-4 0 0,0-10-68 15,-1-6-16 1,3-20-168-16,0-2-395 0,0-23-279 15</inkml:trace>
  <inkml:trace contextRef="#ctx0" brushRef="#br0" timeOffset="59620.45">9925 12264 1043 0,'0'0'631'0,"0"0"-519"15,0 0-112-15,0 0-98 16,0 0-429-16</inkml:trace>
  <inkml:trace contextRef="#ctx0" brushRef="#br0" timeOffset="60238.71">10206 12394 1200 0,'0'0'293'15,"0"0"-152"-15,0 0 63 16,0 0-50-16,0 0 12 16,-4 127-66-16,4-97-69 15,0-4 21-15,0-4-43 16,0-5-8-16,0-2-1 16,0-3-78-16,0-6-124 15,0-2-187-15,0-4-346 0</inkml:trace>
  <inkml:trace contextRef="#ctx0" brushRef="#br0" timeOffset="60385.81">10133 12194 1380 0,'0'0'615'0,"0"0"-479"15,0 0-67-15,0 0-69 16,0 0-289-16,0 0-186 15,0 0-729-15</inkml:trace>
  <inkml:trace contextRef="#ctx0" brushRef="#br0" timeOffset="61781.58">10505 12383 735 0,'0'0'312'0,"0"0"-137"16,0 0-49-16,0 0 5 15,0 0-54-15,0 0-15 16,0 0-9-16,0-19-40 16,0 19 26-16,0 0-20 15,0 0-19-15,0 0 36 0,0 0-36 16,0 0 35-16,0 0 23 16,0 0-41-16,0 0 22 15,0 0-32-15,0 0-6 16,0 0 15-16,0 0-9 15,0 0-7-15,0 0 0 16,0 0-17-16,0 0 11 16,0 0 6-16,0 0 0 15,0 0-9-15,0 0 18 16,0 0-9-16,0 0 1 0,0-2 0 16,0 2-2-16,0 0-17 15,0-2-13-15,2 2 31 16,-2 0-26-16,0 0 24 15,0 0-4-15,0-2 12 16,0 2 0-16,0 0-6 16,0 0 0-16,2 0-7 15,-2 0 14-15,0 0-7 16,0 0 0-16,0 0 7 16,0 0-11-16,0 0 4 15,0 0 0-15,0 0-4 16,0 0 12-16,0 0-8 15,0 0 0-15,0 0 6 16,0 0-16-16,0 0 10 16,0 0-1-16,0 0-10 0,0 0-8 15,0 0 19-15,0 0 0 16,0 0-22-16,0 0 15 16,0 0-18-16,0 0 24 15,0 0-5-15,0 0-21 16,0 0 27-16,0 0 0 15,0 0 9-15,0 0 6 16,0 0-15-16,0 0-20 16,0 0 18-16,0 0-30 15,0 2 32-15,0 8 15 16,0 4-4-16,-2 5 48 16,2 6-32-16,0 9 19 15,0 8 2-15,0 9-33 16,4 9 20-16,10 4-10 15,-1 4-9-15,5 0 44 0,-3-1-50 16,1-8 24-16,-3-3 18 16,-4-9-35-16,-6-8 29 15,-3-10-22-15,0-7 5 16,-5-6 35-16,-15-4-25 16,-4-3 4-16,-5-8-23 15,-5-1-20-15,1-6-13 16,2-26-123-16,-7-61-228 15,9 10-31-15,9-7-599 0</inkml:trace>
  <inkml:trace contextRef="#ctx0" brushRef="#br0" timeOffset="61902.38">10345 12372 980 0,'0'0'385'16,"0"0"-128"-16,0 0-79 15,0 0-72-15,53-108-96 16,-22 102-10-16,-7 6-224 15,1 0-310-15</inkml:trace>
  <inkml:trace contextRef="#ctx0" brushRef="#br0" timeOffset="62162.68">10741 12304 1081 0,'0'0'408'0,"0"0"-194"0,0 0-122 16,0 0-48-16,0 0 27 15,20 114 24-15,-4-61-68 16,-3 3 32-16,-2 0 0 16,-4-4-41-16,-3-2 21 15,-2-6-38-15,-2-4-1 16,0-3 0-16,0-10-31 15,0-7-93-15,0-9-167 16,0-10-83-16,0-1-994 0</inkml:trace>
  <inkml:trace contextRef="#ctx0" brushRef="#br0" timeOffset="62464.28">10997 12458 1270 0,'0'0'401'16,"0"0"-150"-16,0 0-157 15,0 0-3-15,-129 73 11 16,96-35-43-16,8 2-2 0,10-2-45 15,8-4-12 1,7-1 0-16,0-10 1 0,0-2-1 16,18-8 0-16,4-6-32 15,9-7 8-15,9 0-79 16,23-37-121-16,-7 1-154 16,-8-4-389-16</inkml:trace>
  <inkml:trace contextRef="#ctx0" brushRef="#br0" timeOffset="62762">11151 12433 970 0,'0'0'488'16,"0"0"-239"-16,0 0-79 15,0 0-76-15,0 0-52 16,0 0-19-16,-127 28 10 0,111-11-33 16,9 2 26-16,7 0-26 15,0 2-34-15,12 1 34 16,17 2-6-16,2 0 5 15,1 4 0-15,-1-2-53 16,-7 2 41-16,-6-2 13 16,-10-2 0-16,-8-4 52 15,0-1-6-15,-2-4 27 16,-13 0 50-16,-5-8-87 16,5-3-2-16,-1-4-34 15,5 0-74-15,11-54-71 16,0 0-374-16,0-10-158 0</inkml:trace>
  <inkml:trace contextRef="#ctx0" brushRef="#br0" timeOffset="62962.97">11269 12186 1160 0,'0'0'539'0,"0"0"-330"16,0 0-77-16,0 0-28 15,0 0 41-15,0 0-30 16,58 151-5-16,-49-88-22 15,-3 8-69-15,-1-1 7 16,0-2-26-16,-3-8-21 16,-2-7 2-16,0-10-145 15,-2-19-46-15,-14-10-323 16,-1-14-203-16</inkml:trace>
  <inkml:trace contextRef="#ctx0" brushRef="#br0" timeOffset="63075.33">11155 12522 1371 0,'0'0'571'16,"0"0"-358"-16,0 0 2 16,0 0-140-16,0 0-37 15,114-45-38-15,-62 45-289 16,-6 0-543-16</inkml:trace>
  <inkml:trace contextRef="#ctx0" brushRef="#br0" timeOffset="63364.44">11456 12716 1800 0,'0'0'393'0,"0"0"-250"16,0 0-95-16,0-107-39 16,13 75-9-16,3 6-2 15,-1 6-36-15,-1 5 9 16,-1 6 19-16,-1 5 9 15,-3 4 2-15,-3 0-1 16,3 5 44-16,-2 14-29 16,2 9 37-16,2 1-5 15,0 6-46-15,4-1 27 16,2-4-28-16,2-5-49 16,1-12-71-16,20-13-239 15,-7-10 17-15,-1-14-54 0</inkml:trace>
  <inkml:trace contextRef="#ctx0" brushRef="#br0" timeOffset="63670.95">11886 12450 935 0,'0'0'567'0,"0"0"-268"0,0 0-45 15,0 0-25-15,0 0-119 16,0 0-78-16,0 0-2 16,-27 7-17-16,7 17 39 15,3 7-18-15,-1 1-32 16,7-1 20-16,6-3-21 15,5-9-2-15,0-2 0 16,0-11-76-16,13-6 50 0,12 0 3 16,2-18-99-16,0-8-52 15,-2-3 10-15,-10 5 165 16,-5 7 42-16,-2 5 72 16,-6 9 35-16,2 3-85 15,-2 0-53-15,5 23 40 16,4 4-33-16,3 8 8 15,3 1-26-15,10 10-38 16,-3-10-153-16,-3-12-556 0</inkml:trace>
  <inkml:trace contextRef="#ctx0" brushRef="#br0" timeOffset="65515.59">7542 13990 1098 0,'0'0'253'15,"0"0"-118"-15,0 0-87 16,0 0-26-16,0 0-22 16,0 0 0-16,0 0 8 15,4 8 4-15,0 1-12 16,-4-1 14-16,0 4-4 0,0 4 59 16,0 2-9-16,0 5-9 15,-2 7 20-15,-4 1-40 16,-3 2 1-16,-1 0-15 15,2 1-17-15,-3 0 29 16,-1-2-27-16,-1 3 18 16,-1-2 8-16,-1 2-26 15,-1-2 30-15,1 4-31 16,-1-1-1-16,1 0 12 16,-1-1 0-16,1 3-12 15,-4 1 0-15,0-3 16 16,-4 4-14-16,-1 0-2 15,-1 5 0-15,4-6-2 16,-2 4 4-16,0-5-2 0,4-2 1 16,-1-6 15-16,1-2-21 15,4-5 5-15,-3 0 0 16,3 1 0-16,-3 4 4 16,0 0-4-16,2 7 0 15,3-5 6-15,-1-1-4 16,4 6-2-16,-2-9 0 15,1 2 0-15,-2-1 0 16,1-6 9-16,2 2-6 16,-1-2 4-16,-1-3-11 0,3 0 4 15,-1 0 0 1,0 0 5-16,1-4-4 0,-1 3-1 16,-2 1 0-1,1 1 11-15,-1-1-8 0,2 1-3 16,-3-3 0-16,1 2 8 15,-1 0-7-15,-1 0 9 16,1 0 21-16,0 0-30 16,-1 0 42-16,1-1-37 15,-1 4-6-15,4 0 22 16,-3 0-16-16,-1-3 7 16,-1 4-8-16,1-4 5 15,-4 4 11-15,0 0-21 16,-2 0 0-16,0 5 17 15,2 1-8-15,-2-2-9 16,5 6 0-16,2-7 9 0,-1 4-2 16,5-3-7-16,-1 0 1 15,2-2 8-15,-1-2 0 16,-2 4-9-16,-2-4 0 16,0 4 0-16,-1-3 12 15,1-1-6-15,1-3 4 16,1 3-5-16,3-8 7 15,1 7-11-15,-3-7-1 16,4 4 1-16,-3 0 9 16,1 0-8-16,-2-4 6 15,-1 1-2-15,5 0 3 16,-2-7 0-16,4 2-9 0,0-1-8 16,4-8 7-1,0 4-50-15,0-5-60 16,12-6-154-16,9-11-248 0,2-2-520 15</inkml:trace>
  <inkml:trace contextRef="#ctx0" brushRef="#br0" timeOffset="65643.46">6519 16387 1190 0,'0'0'964'15,"0"0"-778"-15,0 0-114 16,0 0-72-16,0 0-19 0,0 0-473 15,0 0-304-15</inkml:trace>
  <inkml:trace contextRef="#ctx0" brushRef="#br0" timeOffset="72085.36">4355 17325 221 0,'0'0'212'16,"0"0"-156"-16,0 0-36 15,0 0-19-15,0 0-1 16,0 0-31-16,0 0 6 15,0 0 25-15,0 0 88 16,0 0 12-16,0 0-11 16,0 0-27-16,0 0-20 0,0 0-42 15,0 0 0-15,0 0-5 16,0 0-56-16,0 0-115 0</inkml:trace>
  <inkml:trace contextRef="#ctx0" brushRef="#br0" timeOffset="72414.71">4355 17325 753 0</inkml:trace>
  <inkml:trace contextRef="#ctx0" brushRef="#br0" timeOffset="72985.64">4355 17325 753 0,'12'-14'330'0,"-12"14"-210"0,0 0-38 0,0 0 18 16,0 0-37-16,0 0-31 16,0 0 13-16,0 0-19 15,0 0 2-15,-10 0-2 16,-5 0 3-16,-5 14 66 15,-7 0-44-15,-4 8 7 16,-3 4 26-16,-1 6-46 16,4 3 24-16,4-3-6 15,7 4-26-15,6-4-11 16,8 6-19-16,4-1-3 16,2-2 2-16,0 9 1 0,13-2 0 15,7-2 6 1,5-1 4-16,4-12-20 0,2-9 6 15,2-13-17-15,1-5 19 16,1-18 2-16,1-14 49 16,-3-17-33-16,-6-8-5 15,-7-6-3-15,-7-10-8 16,-11-1-2-16,-2 10-7 16,0 13-8-16,-15 9 17 15,-3 19 18-15,-1 7-18 16,-4 5 0-16,0 9-5 15,-1 2 5-15,0 0 3 0,-1 21-2 16,1 2 21 0,3 8 12-16,6 3-18 15,7 7 39-15,8 0-39 0,0 3-9 16,4 1 23-16,17 0-29 16,4-10 16-16,2 1-15 15,0-10 4-15,2-2 10 16,0-1-15-16,-2-8 1 15,-3-1-2-15,-4-8-1 16,0 3 1-16,-5-6 0 16,-1-3-21-16,-3 0 8 15,-4 0-18-15,0 0-17 16,2 0-33-16,1 0-107 16,11-12-99-16,-4-2-39 15,-1-4-390-15</inkml:trace>
  <inkml:trace contextRef="#ctx0" brushRef="#br0" timeOffset="73356.62">4670 17299 1151 0,'0'0'227'0,"0"0"-147"0,0 0 32 16,0 0 13 0,11 134 12-16,-7-74-56 0,0 1-14 15,-2 5-17-15,-2-7-27 16,0-2 30-16,3-13-32 16,-1-7-6-16,7-12 19 15,2-6-28-15,7-13-6 16,4-3 0-16,5-3 8 15,2 0 47-15,-2 0-28 16,-3-3-4-16,-5-3 20 16,-6-3-42-16,-7 9 17 15,1-4-18-15,0 3-9 16,-1-4 7-16,10 1-166 16,0 0-164-16,-6 0-157 0</inkml:trace>
  <inkml:trace contextRef="#ctx0" brushRef="#br0" timeOffset="74390.88">5320 17405 1149 0,'0'0'253'0,"0"0"-163"15,0 0 69-15,0 0-50 16,0 0-88-16,0 0 17 16,0 0 6-16,-116 28 33 15,85 2 48-15,4 2-37 0,3 9 24 16,8-5-69-1,10-2-34-15,6-6-9 0,0-6-27 16,9-8 17-16,13-14-15 16,9 0-34-16,3-20 18 15,5-28-38-15,-3-11-77 16,-5-11-42-16,-8-10-39 16,-15 2 14-16,-8 0-97 15,0 14 148-15,-4 15 172 16,-11 18 220-16,1 12-15 15,3 12-47-15,5 7-30 16,0 0-12-16,4 3-24 16,2 24 14-16,0 9 44 15,0 14-44-15,8 12-17 16,5 4 4-16,0-2-67 0,3 3 4 16,1-10-30-16,-3-8-21 15,-1-10-45-15,-4-14-125 16,-9-25-108-16,0 0 18 15,-2-14-205-15</inkml:trace>
  <inkml:trace contextRef="#ctx0" brushRef="#br0" timeOffset="74451.39">5320 17405 821 0</inkml:trace>
  <inkml:trace contextRef="#ctx0" brushRef="#br0" timeOffset="75041.7">5320 17405 821 0,'-138'-124'385'0,"138"118"-229"0,0-2-89 0,4 3-29 0,19 2 27 0,3-2-1 16,6 5-4-16,5 0 5 15,-1 0-44-15,2 17 8 16,-2 5 5-16,-7 6-17 16,-2 2 42-16,-10 11 13 15,-1 0 2-15,-3 7 26 16,1-7-69-16,-1-1 12 0,2-10-36 16,1-10-1-16,-1-8-6 15,-1-7 0-15,-3-5 0 16,-4 0 18-16,-2 0 17 15,-1-17 44-15,-2-3-50 16,-2-10-23-16,0 4 8 16,0-2-14-16,-8 1-1 15,-6 9 0-15,1 4-20 16,-3 2 21-16,3 6-46 16,-1-2 2-16,3 0 35 0,2 2-13 15,5 2 21-15,4-3-12 16,0 1-104-16,6-3-15 15,14 1 74-15,2-2 19 16,1 1 31-16,-3 4-3 16,-5 5 11-16,-2 0 12 15,1 10 17-15,-1 12 36 16,-1 4 2-16,1 7 2 16,-2-2-17-16,-2 0-43 15,-2-9 7-15,-5-5-13 16,0-6-3-16,-2-7 0 15,0-4 14-15,0 0-8 16,0-22-6-16,0-6-92 0,0-7 74 16,0-1 17-1,7 8-3-15,2 6 4 0,2 4 0 16,0 10 0 0,3 3 25-16,-1 5-2 0,1 0 23 15,-1 5-18-15,-3 17-21 16,0 4 26-16,-4 10-33 15,-6 5-18-15,0 3-94 16,-18-8-178-16,-6-10-104 0</inkml:trace>
  <inkml:trace contextRef="#ctx0" brushRef="#br0" timeOffset="75207.39">5414 17137 871 0,'0'0'549'15,"0"0"-414"-15,0 0 40 16,0 0-5-16,0 0-90 16,0 0-49-16,0 0 7 15,0 0-38-15,98 130-66 16,-94-98-244-16,0-10-324 0</inkml:trace>
  <inkml:trace contextRef="#ctx0" brushRef="#br0" timeOffset="76276.75">5969 17142 1927 0,'0'0'398'0,"0"0"-326"0,0 0-41 15,0 0 10-15,79 133-33 16,-44-83-5-16,-4 4-3 15,-5 0-64-15,-8-1-59 16,-9-9-72-16,-7-8-38 16,-2-10 58-16,-9-12 0 15,-13-8 40-15,-8-6-62 16,5-10-14-16,2-16 98 16,7-11 89-16,12-7 24 15,4-6 35-15,6-3-24 16,21 4 14-16,2-1 10 0,0 6 53 15,-2 7 58-15,-9 4 2 16,-7 9 14-16,-7 2 97 16,-4 9-41-16,0 4-39 15,0 9-60-15,-8 0-119 16,-4 9 0-16,1 22 40 16,2 9-20-16,9 10-15 15,0 4 1-15,5 2-6 16,17-2 0-16,2-5 11 15,3-14-29-15,-5-11 9 16,-1-15-31-16,-6-9 5 16,1-5 1-16,-3-26 25 15,1-6-84-15,-1-3-14 16,-2 0 75-16,-4 10-11 0,0 8 43 16,-5 9 27-16,0 2 11 15,0 11 29-15,2 0-30 16,1 0-22-16,6 6 34 15,2 10-27-15,6-2 6 16,0 5-9-16,1-6-12 16,3-5 5-16,-1-8-12 15,0 0-3-15,-2 0-9 16,0-18-16-16,-4-4-24 16,-3-1 26-16,-6 2 21 15,-2 7 5-15,-3 2 18 0,-2 7 19 16,0 0 53-1,0 5-62-15,0 0-12 0,4 0-16 16,0 0-14-16,3 0 8 16,-1 0 6-16,2 0-8 15,-4 0 2-15,0 0 0 16,1 0 6-16,-1 0 0 16,-2 0 1-16,0 0-1 15,4 0 0-15,-2 5-13 16,0-5 11-16,3 0-11 15,1 0 12-15,2 2-15 16,1 1-18-16,2-3 34 16,1 3-28-16,-1-3-23 15,-2 0 38-15,-2 5-2 0,-5-5 15 16,-1 0 7-16,-1 0-6 16,2 4 46-16,3 2-29 15,6 2 13-15,8-4 9 16,4 0-40-16,0-2 0 15,4-2-10-15,-4 0 10 16,-7 0 15-16,-5 0-14 16,-6 4 10-16,-3 1 49 15,-1 2-32-15,2-1 3 16,-1 2-31-16,2 0 6 16,1 2-12-16,-3-5-51 15,-1-2-33-15,-1-3 19 16,-2 5 27-16,0-5-2 0,0 9-146 15,-14-1-88-15,2-6-337 16</inkml:trace>
  <inkml:trace contextRef="#ctx0" brushRef="#br0" timeOffset="76418.52">6597 17111 1485 0,'0'0'769'0,"0"0"-666"15,0 0-72-15,0 0-24 16,49-125-7-16,2 93-132 16,0 7-503-16</inkml:trace>
  <inkml:trace contextRef="#ctx0" brushRef="#br0" timeOffset="76527.69">6991 16798 1557 0,'0'0'318'0,"0"0"-242"15,0 0-76-15,0 0-22 16,125-12-363-16</inkml:trace>
  <inkml:trace contextRef="#ctx0" brushRef="#br0" timeOffset="77310.77">5666 18148 844 0,'0'0'743'16,"0"0"-609"-16,0 0-125 16,0 0-2-16,0 0 3 15,0 0 18-15,0 0-12 0,37 47-1 16,-30-33-4-1,-2-3 11-15,1-9-22 0,-1-2 0 16,1 0-1-16,5-18 1 16,1-13 38-16,3-5-10 15,1 0-26-15,-1 0 14 16,-1 2-7-16,-1 12-9 16,-4 4 45-16,-2 12-13 15,-3 2 24-15,1 4-8 16,-1 0-47-16,2 0 38 15,2 4-38-15,0 6 0 16,3 4 30-16,1-2-30 16,1-2 15-16,-2-2-15 15,1-4-1-15,-4-2-1 16,-1-2-52-16,-3 0 17 16,-1 0 30-16,1 0-2 15,-1-10 8-15,-1 0 4 0,2 2 5 16,-2 0-5-16,-2 4-4 15,0 4-1-15,0 0 0 16,0 0-77 0,2 0-124-16,5 4-13 0,2 4-19 15,0-4-500-15</inkml:trace>
  <inkml:trace contextRef="#ctx0" brushRef="#br0" timeOffset="78181.21">6114 17995 950 0,'0'0'500'0,"0"0"-417"16,0 0-38-16,0 0-14 15,0 0-1-15,0 0 33 16,0 0-22-16,82-103-3 0,-60 98 70 16,-5 1-32-1,2 4 5-15,-5 0-12 0,-6 5-46 16,3 13 48-16,1 1-47 16,-1 1-17-16,1-3 1 15,5-2-8-15,2-5-23 16,3-6-65-16,8-4-59 15,1 0-53-15,0-10-25 16,-2-4 9-16,-7-2 26 16,-4 6 42-16,-7-2 57 15,-4 6 73-15,-5-3 18 16,-2 6 143-16,0 3 43 16,0-5-31-16,0 5-59 15,0 0-62-15,0 0-24 0,0 0-10 16,4 0 0-16,5 0-12 15,1 0 12-15,0 0 0 16,4 5 0-16,-1-2-2 16,6 1 2-16,2 3 0 15,6 5 0-15,4 6 14 16,-2 8-6-16,0 5-3 16,-2 6 20-16,-7-1-7 15,-7-2 72-15,-8-5 51 16,-5-4-4-16,0-6-32 15,-2-6-40-15,-14-1 5 16,-2-9-28-16,-19-6-42 16,3-19-148-16,1-8-394 0</inkml:trace>
  <inkml:trace contextRef="#ctx0" brushRef="#br0" timeOffset="78332.52">6603 17442 1164 0,'0'0'300'0,"0"0"-164"16,0 0 67-16,0 0 14 16,0 0-92-16,0 0-96 15,0 0-5-15,39 84-24 16,-102-17-140-16,-6-4-963 0</inkml:trace>
  <inkml:trace contextRef="#ctx0" brushRef="#br0" timeOffset="79508.16">6744 16998 819 0,'0'0'219'0,"0"0"-75"15,0 0 0-15,0 0 2 16,0 0 6-16,0 0-34 16,80 0 2-16,-60 0-22 15,0 0-20-15,-5 0-14 16,-1 0-34-16,-5 10-23 16,-5 5 16-16,-2-4-22 15,1 7-2-15,-3-3-104 16,0-3-182-16,0-7-83 15,0-5-442-15</inkml:trace>
  <inkml:trace contextRef="#ctx0" brushRef="#br0" timeOffset="79803.11">6570 16699 1452 0,'0'0'507'16,"0"0"-366"-16,0 0 24 16,0 0-60-16,0 0-43 15,0 0 29-15,134-57-36 16,-79 44-6-16,-1-1 6 16,-3 4-40-16,-9-2 33 15,-11 2-5-15,-10 6-19 16,-13 0 30-16,-3 4-28 0,-5 0 9 15,0 0-26-15,0 0-9 16,0 0-1-16,0 0-120 16,0 0-122-16,-7 4-580 0</inkml:trace>
  <inkml:trace contextRef="#ctx0" brushRef="#br0" timeOffset="82210.99">9023 13802 443 0,'0'0'132'0,"0"0"-70"16,0 0 31-16,0 0 63 16,0 0-16-16,0 0-65 0,13-40 9 15,-13 36 22-15,0 2-11 16,0 2 1-16,0 0 6 16,0 0-45-16,0 0-3 15,0 0-33-15,0-3-20 16,0 3 31-16,0-1 22 15,0-2 30-15,0 1-32 16,0 1-25-16,0 1 34 16,0 0-32-16,0 0-17 15,0 0-6-15,0 0-6 16,0 3 0-16,0 16 4 16,0 7 11-16,0 6 46 0,0 8-42 15,0 2 6-15,0 4 28 16,0 4-43-16,0 3 29 15,2 1-27-15,4 1-5 16,-2 4 15-16,2 1-21 16,1 1 14-16,1 1-7 15,2-2 4-15,-1 2-10 16,-1-3 4-16,0 2-6 16,-4-7 32-16,-2 0-31 15,3 0 11-15,-3-1-6 16,2-5 3-16,0 1-2 15,4-3-7-15,-2-7 0 16,1 1-3-16,-3-4 4 16,-2 4-1-16,-2-4 0 15,0 1 13-15,0 3-9 0,0-6-4 16,0 2 0-16,0 1-8 16,0-6 10-16,2 1-2 15,3 2 0-15,2-2 12 16,-3-1-12-16,1 5 0 15,-1-4 0-15,0 2-6 16,-4 0 15-16,3-1-9 16,-3-2 8-16,2 1-7 15,2-1 4-15,1-4-5 16,0-4 0-16,-1-2 11 16,0 0-11-16,-2-6 9 15,3-1 0-15,-3-4-3 16,0 2 19-16,0-6-25 0,-2 2 0 15,0 1 15-15,0-4-13 16,0 4-2-16,0-5 0 16,0 2 7-16,0-3-5 15,0 2-2-15,0-1 0 16,0 1-12-16,0-2 22 16,0 3-10-16,0-6 0 15,0 4 8-15,0 0-7 16,0 0-1-16,0-1 0 15,0 3-10-15,0 3 22 16,0-7-18-16,0 0 6 16,0-2-8-16,0 0-11 15,0 0-9-15,0-22-95 16,8-8-67-16,2-16-326 0</inkml:trace>
  <inkml:trace contextRef="#ctx0" brushRef="#br0" timeOffset="83288.87">9183 14610 358 0,'0'0'380'15,"0"0"-165"-15,0 0-67 16,0 0-50-16,0 0-8 16,0 0 11-16,0 0-28 15,-13-19 36-15,13 17 15 16,0-4-41-16,3-3 21 0,10 1-38 15,7-5-9-15,5 0 19 16,8-5-56-16,7-5 28 16,5 0-32-16,1-4-7 15,-1 4 38-15,-5 2-35 16,-11 7 0-16,-7 6-11 16,-11 2 11-16,-6 6 0 15,-5 0 28-15,0-4-12 16,0 4 18-16,0 0-46 15,0 0-21-15,0 0-47 16,0 0-121-16,-5 0-43 16,-6 9-9-16,0 5 70 15,-2-2-3-15,-3 2-107 0,3 0 96 16,-1-9 81-16,3 0 54 16,5-4 50-16,4-1 60 15,-1 0 57-15,3 0 20 16,0 0-24-16,0-1 42 15,0-2-3-15,0 3-56 16,0 0 6-16,0 0-48 16,0 12 32-16,0 10 37 15,0 9-22-15,0 7 1 16,0 7-37-16,9 5-36 16,2 5 23-16,3 1-30 15,1 3-16-15,1-5 19 16,1-3-23-16,-1-1 11 15,-1-7 6-15,-1-5-13 16,-3-2 39-16,-2-11-28 0,0-6-9 16,-4-5 13-16,-1-3-8 15,-2-4-13-15,-2-7 0 16,2 0 12-16,-2 0 2 16,0 0-14-16,0 0-12 15,0 0 1-15,0 0-73 16,0 0-45-16,0 0-76 15,0 0-146-15,-8 0-186 16,-4-7-209-16</inkml:trace>
  <inkml:trace contextRef="#ctx0" brushRef="#br0" timeOffset="83533.97">9375 15136 758 0,'0'0'367'0,"0"0"-173"15,0 0 9-15,0 0 36 16,0 0-69-16,0 0-71 16,0 0 21-16,33-21-16 15,-4 8-38-15,10-2-22 16,3 1-4-16,2 2-30 16,-1-2 24-16,-1 4-20 15,-9 2-1-15,-8 4-26 16,-7 0 13-16,-9-1-62 15,-5 5-4-15,-4-1-139 0,0-2-368 16,-2 2-420-16</inkml:trace>
  <inkml:trace contextRef="#ctx0" brushRef="#br0" timeOffset="87490.48">9545 16623 717 0,'0'0'371'15,"0"0"-164"-15,0 0-110 16,0 0 21-16,0 0-11 0,0 0-35 15,0 0 37-15,-5 0 1 16,5 0-1-16,13-12-27 16,12-10-10-16,13-11-29 15,9-11-27-15,9-9-16 16,1-1 4-16,-8 0-4 16,-9 5-37-16,-17 14-10 15,-19 8 6-15,-4 13 22 16,-13 11-5-16,-20 3-10 15,-10 7 34-15,1 15 12 16,0 10-4-16,5 5 40 16,11 7-29-16,12 2 32 15,10 10-15-15,4-2-22 0,11 4 28 16,14-4-36 0,4-4 0-16,-2-6 10 0,-7-8-4 15,-3-9-12-15,-8-9 0 16,-4-10 7-16,-3-4 17 15,-2-4-15-15,0 0-9 16,0-12-8-16,0-12-76 16,5-2 56-16,1-9 26 15,3 4 4-15,2-2 2 16,2 7-4-16,6-1 0 16,-2 8-4-16,1 3 16 15,5 1-6-15,-4 8 17 16,1 6 5-16,-4 1 27 15,-2 0-46-15,-2 8 6 0,2 11 13 16,-1 4-27 0,-2 2 33-16,3 3-33 0,-3-2 14 15,-2-4-30-15,2-3-58 16,0-1-57-16,3-11-66 16,13-7-111-16,-3 0-100 15,2-7-130-15</inkml:trace>
  <inkml:trace contextRef="#ctx0" brushRef="#br0" timeOffset="88137.63">10307 16561 1011 0,'0'0'553'0,"0"0"-301"15,0 0-22 1,0 0-45-16,0 0-69 0,-116-13-54 16,93 26-16-1,6 11-40-15,-1 2 6 0,5 5 12 16,3-8-17-16,6 4-1 15,4-6-6-15,0-3-24 16,6-9-3-16,10-6-53 16,7-3-16-16,-1 0-11 15,4-20 7-15,-1 1-52 16,-2-8 7-16,-8 1 24 16,-7 0 87-16,-2 6 20 15,-4 2 14-15,-2 6 56 16,0 4-2-16,0 2 43 15,0 6-20-15,2 0-44 0,2 0 5 16,3 0-24-16,-1 4-13 16,4 10 46-16,-1-4-46 15,-1 6 14 1,2-6-12-16,1 0 9 0,-1-2-24 16,6-8-6-16,-1 0-119 15,4 0-8-15,-2 0-5 16,-1-10 82-16,-5-2 55 15,-2 2 13-15,-2-4 45 16,-3 6 35-16,1 0 28 16,-3 4-32-16,0 2-47 15,0 2 35-15,-2 0-52 16,2 0 1-16,3 10 24 16,2 2-9-16,-1 6 7 0,3-4-18 15,3 0-11 1,1-1-1-16,3-4-5 15,-1-1-6-15,7-2-3 0,3-2-10 16,6 0 12-16,1 2 6 16,-3-2 2-16,-4 5 7 15,-6-1 11-15,-11-3 15 16,-6 9 66-16,-2 6 15 16,0 5-20-16,-15 5-62 15,-5 2-33-15,-13 8-55 16,1-4-295-16,1-13-401 0</inkml:trace>
  <inkml:trace contextRef="#ctx0" brushRef="#br0" timeOffset="88272.08">10266 16311 1655 0,'0'0'343'16,"0"0"-294"-16,114-57-49 15,-47 43-279-15,2 0-375 0</inkml:trace>
  <inkml:trace contextRef="#ctx0" brushRef="#br0" timeOffset="88689.06">11078 16356 1547 0,'0'0'634'16,"0"0"-498"-16,-121 12-13 16,84 3-58-16,12 3-22 15,9 8-15-15,14-2-17 16,2 6-16-16,6-5 5 16,19-6-40-16,10-13 27 15,6-6-53-15,1-6-23 16,2-32-29-16,-3-12-91 15,-12-19-30-15,-12-23 33 16,-9-3 13-16,-8 6 86 0,-5 1 107 16,-13 30 0-16,-4 8 280 15,1 19-79-15,4 14 4 16,1 12-36-16,7 5-48 16,5 12-32-16,4 29-65 15,0 9 33-15,7 16-15 16,13 9-34-16,9 2 20 15,2-1-28-15,0-5-30 16,0-14-20-16,-6-14-127 16,-10-17-82-16,-4-16-133 15,-11-10-210-15</inkml:trace>
  <inkml:trace contextRef="#ctx0" brushRef="#br0" timeOffset="89171.77">10982 16102 1295 0,'0'0'555'0,"0"0"-446"15,0 0-109-15,0 0 22 16,0 0-22-16,0 0 34 16,127-10-34-16,-60 11-9 15,1 16-41-15,-3 2-47 16,-11 4-52-16,-15 4 81 16,-14 2 65-16,-12-3 3 15,-8 2 169-15,-5-2-17 16,3-3-8-16,-1-1-79 15,6-7-37-15,3-2-16 16,7-6 1-16,3-4-13 16,3-3 0-16,-4 0-20 0,-6-3 20 15,-8-9 0-15,-6-1 12 16,0-6 32-16,-14 6-43 16,-7-5 0-16,-6 5-1 15,0 0 12-15,-2 4-12 16,4-1 0-16,5 2-1 15,9 2 1-15,11-2-18 16,0 5-117-16,21-10-19 16,10 3-41-16,4 2 57 15,-1 2 47-15,-5 1 91 16,-7 3 12-16,-2 2 46 16,-2 0 91-16,-3 2-10 15,-1 9-19-15,-1 5 12 16,-4 2-67-16,2 0-10 15,-4 0-48-15,1 0-7 0,0 0-112 16,-2-4-249-16,-1-9-33 0</inkml:trace>
  <inkml:trace contextRef="#ctx0" brushRef="#br0" timeOffset="89267.51">11764 16092 1585 0,'0'0'567'16,"0"0"-455"-16,0 0-112 15,0 0-112-15,0 0-517 0</inkml:trace>
  <inkml:trace contextRef="#ctx0" brushRef="#br0" timeOffset="89444.06">11269 15986 1783 0,'0'0'514'15,"0"0"-394"-15,0 0-96 16,0 0-22-16,0 0-4 16,0 0-23-16,121 150-196 15,-90-82-411-15,-14-1-757 0</inkml:trace>
  <inkml:trace contextRef="#ctx0" brushRef="#br0" timeOffset="89545.77">11445 16709 1200 0,'0'0'612'16,"0"0"-612"-16,0 0-44 16,0 0-492-16</inkml:trace>
  <inkml:trace contextRef="#ctx0" brushRef="#br0" timeOffset="90410.46">12027 15972 907 0,'0'0'533'16,"0"0"-402"-16,0 0-87 15,0 0 44-15,0 0 69 16,0 0 1-16,0 0-80 16,31 130-33-16,-13-90 17 15,2-8-37-15,1-6-17 16,4-8-8-16,2-10-2 15,0-8-46-15,2-14 5 0,-4-19-89 16,-4-15-50-16,-3-4-53 16,-7-1 38-16,-9-1 95 15,-2 13 79-15,0 9 23 16,0 12 81-16,0 10 16 16,-4 2 38-16,2 8-24 15,0 0-54-15,2 4-20 16,0 18 55-16,0 0 18 15,0 9-40-15,0 1-41 16,14 0 24-16,3-6-37 16,3-4-10-16,3-4-6 0,1-12-6 15,0-6-36 1,1 0-5-16,0-6-51 0,-4-21-93 16,-2 0-13-1,-11 1 57-15,-6-5 110 0,-2 8 37 16,0 0 116-16,-2 8 46 15,-4 4 19-15,-1 7 3 16,3 2-81-16,4 2-57 16,0 0-46-16,0 6 3 15,0 6-3-15,2 8 15 16,11 1-15-16,5-2 19 16,3-2-19-16,-2-3-1 15,1-11-22-15,0-3-92 16,-2 0 4-16,0-12 21 15,-3-10-60-15,-4-6 55 0,-1 2-13 16,-4-6 86-16,-3 7 22 16,-3 2 115-16,0 9 87 15,0 5-51-15,0 5-28 16,0 4-57-16,2 0-53 16,4 13 2-16,4 13 44 15,1 6-43-15,1 4 9 16,2-1-25-16,-3-3-19 15,-1-6-51-15,-10-11-188 16,0-2-93-16,-3-13-375 0</inkml:trace>
  <inkml:trace contextRef="#ctx0" brushRef="#br0" timeOffset="90589.98">12109 15677 1502 0,'0'0'374'15,"0"0"-336"-15,0 0 27 16,0 0-24-16,120-9-24 16,-78 9-17-16,-7 17-74 15,-14 2-61-15,-11-2 37 16,-6-1 5-16,-4-4-26 16,4-7-486-16</inkml:trace>
  <inkml:trace contextRef="#ctx0" brushRef="#br0" timeOffset="91512.51">12898 15440 1980 0,'0'0'308'0,"0"0"-221"15,0 0-56-15,0 0 5 16,0 0 44-16,0 0-37 15,-38 131 2-15,64-73-39 16,3 4 4-16,2 1 5 16,-4-6-15-16,-2 1-18 15,-7-9-38-15,-7-8-67 16,-5-7-3-16,-6-14-59 16,0-7-170-16,-29-13 92 0,-10-4-133 15,1-20-698 1,-1-2 1094-16,18 3 451 0,0 5 78 15,4-4-222-15,-1 0 15 16,7-4-19-16,11 0-154 16,0 2-96-16,13-2-20 15,18 2-32-15,5 2 19 16,7 4-20-16,-1 6 0 16,0 2 10-16,-4 2-10 15,-4 8 16-15,-5 0 11 16,-10 4-20-16,-1 13 38 15,-7 8-11-15,1 0 10 16,-1 6 11-16,-1-5-36 0,4-2 8 16,4-6-27-1,2-6 9-15,5-10-10 0,2-2 2 16,2-2-1-16,-1-23 1 16,-2-8 0-16,-5-11-2 15,-8 0 1-15,-8 0-5 16,-5 6-2-16,0 8 7 15,-12 12 0-15,-5 1-6 16,1 11-25-16,1 6 26 16,3 0-1-16,1 6 12 15,7 15 15-15,2 2-21 16,2 8 0-16,0-1-2 0,13-3 2 16,9-2-11-1,3-6-40-15,2-9-47 0,-1-10-14 16,-1 0 2-16,-5-4 6 15,-3-13 70-15,-3-5 27 16,-3 3 7-16,-5 2 36 16,0 7 26-16,-6 1 45 15,2 9-54-15,-2 0-53 16,0 0-6-16,2 5 6 16,2 7 30-16,1 2-30 15,-1-4 9-15,2-7-4 16,2-3-4-16,3 0-1 15,2-11 33-15,1-11-32 16,1-2-2-16,-1 2-2 16,-4 0 3-16,-1 8 27 0,1 1 23 15,-2 8 21-15,1 5-6 16,7 0-57-16,1 0 16 16,4 14-24-16,-3 8-45 15,-3 0-41-15,-15 3-87 16,0 0-124-16,-7-7-179 0</inkml:trace>
  <inkml:trace contextRef="#ctx0" brushRef="#br0" timeOffset="91648.15">13403 15368 1320 0,'0'0'487'15,"0"0"-373"-15,0 0-76 16,0 0-14-16,127-44-24 15,-102 70-141-15,-9 14-184 0,-12 3-559 0</inkml:trace>
  <inkml:trace contextRef="#ctx0" brushRef="#br0" timeOffset="92247.54">10833 17106 1228 0,'0'0'685'16,"0"0"-596"-16,0 0-71 15,0 0 49-15,29 125 19 16,-12-63-41-16,3 6-2 16,5 2-43-16,2 3 1 15,2-11-2-15,-3-8-16 0,-4-18-45 16,-6-13-64-16,-7-21-133 16,-7-2 38-16,-2-31 110 15,-16-53-219-15,-10 4-46 16,-5 3-18-16</inkml:trace>
  <inkml:trace contextRef="#ctx0" brushRef="#br0" timeOffset="92661.44">10850 17173 894 0,'0'0'324'16,"0"0"-139"-16,0 0-66 15,0 0-95-15,16-121-17 16,19 103 8-16,7 10-14 16,-1 8 7-16,-3 0-8 15,-9 12-9-15,-7 17 9 16,-13 6 0-16,-7 5 2 15,-2 5 63-15,0-5 46 0,-8 0 34 16,0-3-70-16,8-12-18 16,0-3-37-16,0-17-20 15,12-5-20-15,9 0-5 16,4-21 21-16,0-15-4 16,0-9-37-16,-5-4-1 15,-5 0-25-15,-6 8 8 16,0 5 63-16,-2 5-1 15,-1 13-8-15,5 0 2 16,3 10 10-16,1 4-3 16,3 4 19-16,1 0-19 15,2 4 82-15,2 12-32 16,-1 2 11-16,0 2 31 0,0 6-22 16,-1-4 12-1,-2 5-11-15,-1-4-49 0,1 0 8 16,-4-5-30-16,1-6-59 15,1-9-57-15,8-6-181 16,-3-19-54-16,-4-10-641 0</inkml:trace>
  <inkml:trace contextRef="#ctx0" brushRef="#br0" timeOffset="92872.87">11666 16954 608 0,'0'0'756'0,"0"0"-469"16,0 0-177-16,0 0 20 15,0 0-2-15,0 0-48 0,0 0-25 16,79 69-23-16,-62-48-25 16,-7-3 26-16,2 4-33 15,-1-8 0-15,-5-1 0 16,1-4-27-16,-2-5-21 16,-1-4-25-16,-1 0-85 15,-3 0-38-15,0 0-80 16,0 0-403-16</inkml:trace>
  <inkml:trace contextRef="#ctx0" brushRef="#br0" timeOffset="93035.44">11570 16768 1773 0,'0'0'334'0,"0"0"-248"15,0 0-86-15,0 0-95 16,0 0-219-16,0 0-287 0</inkml:trace>
  <inkml:trace contextRef="#ctx0" brushRef="#br0" timeOffset="93726.59">11984 16866 738 0,'0'0'1099'0,"0"0"-851"16,0 0-101-16,0 0-76 15,0 0-44-15,0 0 7 16,0 0-34-16,-60 92 0 16,60-56 12-16,0 0-12 15,18-4 0-15,4-6 0 16,2-12-10-16,1-10 3 15,2-4-41-15,-2-9 48 16,-4-21 2-16,-2-11-2 16,-9-5-2-16,-8-5-5 15,-2 3-10-15,0 9 16 16,-8 9 2-16,-3 8-1 16,-1 4 9-16,6 8-8 0,4 6-2 15,2 0-17 1,0 4-57-16,0 0 5 0,4 0 32 15,10 4 32-15,1 10-6 16,1-2 15-16,-3 2-3 16,3-4 0-16,-3 2 1 15,3 2 4-15,-1 0-5 16,-1-2 0-16,1-2 25 16,4-1-25-16,-4-1 28 15,1-3-12-15,-1-1-14 16,-1-4 34-16,1 0-19 15,1 0-4-15,-1-15 0 16,1 0-13-16,-1-8 0 16,-1 6-6-16,-3-7-64 15,-5 6 62-15,-1 2 8 0,-3 2 34 16,0 6 14-16,-2 5-29 16,0 0 39-16,0 3-22 15,0 0-13-15,0 0 13 16,0 0-29-16,5 14-4 15,2 8 91-15,1 4-36 16,3 6 1-16,1 4-42 16,-1-6-16-16,0-1 6 15,-2-8-7-15,0-7-9 16,-3-5-35-16,0-9-92 0,-2-9-145 16,-4-9-448-16</inkml:trace>
  <inkml:trace contextRef="#ctx0" brushRef="#br0" timeOffset="93829.32">12397 16571 1132 0,'0'0'345'0,"0"0"-345"16,0 0-359-16</inkml:trace>
  <inkml:trace contextRef="#ctx0" brushRef="#br0" timeOffset="94478.58">12595 16491 1588 0,'0'0'319'16,"0"0"-211"-16,0 0 26 16,40 114-56-16,-20-64-18 15,0 0-54-15,-4 3 11 16,-4-7-17-16,-2-7 1 15,-3-3 0-15,-5-15-1 16,0-7-1-16,-2-4-70 16,0-5-34-16,0-5 19 15,-13 0-10-15,-5 0-109 16,0-15 138-16,4 1 67 16,6-5 9-16,4 4 64 15,4-3-63-15,0 4 24 16,0-4 12-16,12 6-10 15,5 1 13-15,-2 2-38 0,3 1 34 16,1-5 15-16,4 8-41 16,2-10 22-16,1 3-41 15,-4-1-25-15,-2-1 24 16,-9 2 2-16,-1 1 8 16,-6 7 62-16,-2 0-17 15,0 0-8-15,1-2-46 16,3 2-63-16,-2-4-60 15,4 3-14-15,-6 1 116 16,0-1 21-16,-2 5 49 16,0 0-4-16,0 0-44 15,0 9 32-15,0 8 63 16,11 3-44-16,3 6-21 0,3-4-8 16,1 1-22-16,2-1 23 15,0 4-24-15,-2-6 0 16,0 6 17-16,-4-4-17 15,-6 4 16-15,-3 2 0 16,-5-2-5-16,0 0-8 16,-9 2-3-16,-12-9-34 15,-3-2 22-15,0-5 19 16,-1-2-14-16,-4-10-39 16,7-6-143-16,7-12-191 0</inkml:trace>
  <inkml:trace contextRef="#ctx0" brushRef="#br0" timeOffset="94747.86">13172 16605 1061 0,'0'0'593'16,"0"0"-383"-16,0 0-68 15,0 0 43-15,0 0 6 0,0 0-102 16,146-22-71-16,-109 18-18 16,-10 0-30-16,-10 4-75 15,3-10-94-15,-9 1-338 16,0 1-284-16</inkml:trace>
  <inkml:trace contextRef="#ctx0" brushRef="#br0" timeOffset="95144.8">13524 16334 1817 0,'0'0'467'0,"0"0"-407"0,0 0 4 15,0 0-6 1,0 0-52-16,0 0 12 0,-83 113-14 16,83-71 14-16,0-2-36 15,3-4 14-15,10-12-41 16,2-8-13-16,3-15-85 16,3-1 16-16,0-17 5 15,2-18-83-15,-5-10 15 16,-1-2 39-16,-7 0 151 15,-3 11 35-15,-5 13 128 16,0 5 99-16,-2 13 12 16,0 5-108-16,0 0-49 15,0 19-84-15,0 17 47 16,0 17 32-16,2 10-87 0,0-2 5 16,2 1-30-16,3-8-3 15,3-4 1-15,-4-9-87 16,0-15-109-16,-3-12-471 0</inkml:trace>
  <inkml:trace contextRef="#ctx0" brushRef="#br0" timeOffset="96062.35">13691 16506 1114 0,'0'0'765'0,"0"0"-621"15,0 0-69-15,0 0 57 16,0 0 31-16,0 0-95 16,0 0-45-16,63-97 11 15,-48 59-33-15,-1 5 13 16,-6-3-1-16,1 10-4 15,-5 0 6-15,-1 12-9 16,-1 4 9-16,-2 7 17 16,2 3-30-16,1 0 4 15,1 0-6-15,3 13 7 16,4 18 1-16,2 8 13 0,3 3-8 16,0 7 28-1,1-5-40-15,-1-4 15 0,-1-9-16 16,-1-14 7-16,-1-7-23 15,-1-10 16-15,1-14-12 16,0-22 12-16,3-16-85 16,-3-11 32-16,-2 0-7 15,-4 0-29-15,-3 15 34 16,-4 12 30-16,0 9 25 16,0 19 51-16,0 3-28 15,0 5 8-15,0 0-31 16,0 5 6-16,0 12 18 15,2 5 9-15,3 2-20 16,1 7 2-16,4-6-3 0,1 0-12 16,-1-5 0-16,2-2 1 15,1-8-3-15,3-10 2 16,4 0-11-16,0-4-25 16,0-15-47-16,0-8-27 15,-2-4-17-15,-7-1 55 16,-2 5 72-16,-6 6 1 15,-3 7 81-15,0 4 32 16,0 8-29-16,0 2-7 16,0 0-78-16,0 8 6 15,0 10 34-15,4 3-39 0,9 2 14 16,5-4-7 0,2-2-1-16,2-9-14 0,3-8 1 15,4 0 6-15,2-8-6 16,0-24-34-16,-2-8 39 15,-4-12-12-15,-8 2-2 16,-5-4 9-16,-12 10 1 16,0 7 5-16,0 11 5 15,-18 13-5-15,-3 8-2 16,-3 5 2-16,2 0 6 16,-1 12 39-16,6 16-33 15,5 4 23-15,8 8 12 16,4 4-22-16,0-3 3 15,20-1-20-15,7-8 1 16,4-2-18-16,7-12 9 0,4-10-82 16,28-8-12-1,-13-4-170-15,-3-14-402 0</inkml:trace>
  <inkml:trace contextRef="#ctx0" brushRef="#br0" timeOffset="96168.07">14972 16012 1855 0,'0'0'400'0,"0"0"-280"16,0 0-120-16,0 0-33 16,0 0-584-16</inkml:trace>
  <inkml:trace contextRef="#ctx0" brushRef="#br0" timeOffset="97915.39">11227 17562 810 0,'0'0'569'16,"0"0"-468"-16,0 0-76 15,0 0 24-15,0 0 81 16,0 0-40-16,-9 0 29 16,9 0-60-16,0 0-7 15,14 0 41-15,5 0-33 16,10-8 8-16,10 2-16 15,7-6-18-15,10-7 16 16,6 6-19-16,9-10 0 16,10 1 29-16,4 0-48 0,5-2 22 15,24-10-6 1,22-2-16-16,22-3 7 0,7-3-19 16,-11 3 2-16,-19 3-10 15,-32 5 17-15,-18 8-9 16,-18 5 0-16,-7 0 17 15,13-5-22-15,12 1 11 16,13-7 2-16,4 4 34 16,4-5-41-16,0 2 12 15,2-2-13-15,-4-1 13 16,-2 4-22-16,-3-3 9 16,-3 1 0-16,-7 4 3 15,-5 0 10-15,-8 0-8 16,-11 3 19-16,-7-1-18 15,-10 5 25-15,-1-4-29 0,-5 0 4 16,-1 0 1-16,-5 0 6 16,-7 3-4-16,-8-2-8 15,-7 6 0-15,-5 7 37 16,-3 3-29-16,-4 1 11 16,-2 4-17-16,2 0-3 15,-2 0 0-15,0 0-9 16,0 0-41-16,0 0 22 15,-2 0-94-15,-58 17-100 16,3 2-376-16,-19 4-221 0</inkml:trace>
  <inkml:trace contextRef="#ctx0" brushRef="#br0" timeOffset="99516.11">3607 17165 1066 0,'0'0'159'0,"0"0"-126"16,0 0-2-16,0 0 24 15,0 0 3-15,0 0-9 16,-3-41-26-16,3 37 44 16,0 2 28-16,3 2-38 15,-1 0-2-15,2 0-26 16,0 0-5-16,6 0 1 15,3 0-24-15,10 0 47 16,6 0-4-16,6-3-20 16,9-6 11-16,3 5-17 0,5-1 5 15,-1-4 5-15,0 5-28 16,3 4 37-16,-1-4-25 16,3 3-12-16,2-4 8 15,2-2 3-15,2-4-10 16,3-1 15-16,1-2-16 15,-1 1 27-15,3 0-21 16,-2-1 10-16,-1 0 19 16,1 2-33-16,1 2 6 15,0-4 5-15,3-2-13 16,1 2 22-16,2-4-22 16,1 0 1-16,-3-4 7 15,-5 7-8-15,1-2 0 16,-5 1 12-16,-1 2-11 15,-3 0 13-15,-2 0-14 0,0-2 0 16,2 1 2-16,0-3 4 16,0 1-3-16,-1-2 0 15,1-3 4-15,-2 4 2 16,-3-4-9-16,-1 5 0 16,-1-2-3-16,0 1 13 15,3 0-10-15,-1 2 0 16,3 1 9-16,-1-2-13 15,3 3 4-15,1-5 0 16,1 4-5-16,6-1 17 16,1 3-10-16,2 0-2 0,3-1 1 15,-3 6 19 1,-3-1-20-16,1 9 0 0,-5-3-2 16,-4 3 1-16,-6 0 0 15,-12 0 1-15,-11 0 0 16,-7 3 13-16,-9 10-12 15,1 1 9-15,-3 8-1 16,4 2 0-16,6 6-9 16,3-1 16-16,5 8-16 15,2-1 13-15,3 0-5 16,-1 4-1-16,-2 1 12 16,-4-1-19-16,-4 4 22 15,-8 2-22-15,-4 2-1 16,-11 7-8-16,-24 42-164 0,-23-17-220 15,-14 1-535-15</inkml:trace>
  <inkml:trace contextRef="#ctx0" brushRef="#br0" timeOffset="186638.04">18292 9071 514 0,'0'0'556'0,"162"0"-380"15,-4-2-41-15,37-7-45 16,14-5-7-16,0 1-41 16,-3 1-14-16,8 3 14 15,12-2 5-15,22 2-20 16,26-2 23-16,29-1-25 15,21-4 22-15,13 0 66 16,12 0-81-16,-4 0-8 16,-4 0-13-16,-9 1 25 15,-12 0 32-15,-12 3-28 16,-14 0-3-16,-20 1-12 16,-20-2-25-16,-33 3 0 15,-57 6-29-15,-50 4-127 0,-52 0-202 16,-57 0-626-16</inkml:trace>
  <inkml:trace contextRef="#ctx0" brushRef="#br0" timeOffset="187355.01">18243 9138 1783 0,'0'0'378'15,"0"0"-378"-15,0 0-44 16,-36 202 44-16,1-34-8 16,-1 45 20-16,3 29 26 15,4 16 16-15,4-4-12 0,0 17 28 16,-4 4-33 0,0 7 7-16,-4 5 16 0,-3-6-27 15,-8-8 2-15,-12-7-4 16,-8-12 8-16,-12-10 9 15,0-11-47-15,-4-13 20 16,-4-20-1-16,-1-17-19 16,2-23 8-16,4-25-9 15,11-31 0-15,17-28-1 16,10-29-24-16,2-11-44 16,-24-27-53-16,10-5-128 15,2-4-381-15</inkml:trace>
  <inkml:trace contextRef="#ctx0" brushRef="#br0" timeOffset="188314.44">19092 9609 227 0,'0'0'1494'0,"0"0"-1122"16,0 0-294-16,0 0-69 15,0 0 65-15,-14 154-3 16,14-77-1-16,3 7-2 15,4 4-50-15,-3-4 11 16,-4-4-29-16,0-9-7 16,0-11 6-16,-23-8-99 15,4-18-178-15,-1-18-485 0</inkml:trace>
  <inkml:trace contextRef="#ctx0" brushRef="#br0" timeOffset="188480.2">18758 9812 1773 0,'0'0'468'0,"0"0"-396"16,0 0-51-16,0 0 19 15,122-111-13-15,-53 89-20 16,5 6-4-16,-1 8-3 16,8 15-157-16,-23 16-180 15,-16 10-253-15</inkml:trace>
  <inkml:trace contextRef="#ctx0" brushRef="#br0" timeOffset="188660.54">18795 10387 1024 0,'0'0'727'16,"0"0"-600"-16,0 0-99 16,0 0 107-16,0 0-7 15,121 28-41-15,-53-22-35 16,11-2-43-16,-1-3-9 15,0-1-15-15,17 0-221 16,-18-7-139-16,-17-11-456 0</inkml:trace>
  <inkml:trace contextRef="#ctx0" brushRef="#br0" timeOffset="189139.86">19709 10064 1733 0,'0'0'607'15,"0"0"-480"-15,0 0-79 16,0 0-41-16,0 0 10 16,0 0-17-16,0 0 0 15,2 86-8-15,7-68-10 16,-2-4-44-16,0-9-21 16,-1-5-9-16,-1 0 74 15,1-15 18-15,-2-4 0 0,2-2 15 16,-2 6 8-1,0 2 35-15,-2 8-10 0,1 2-1 16,-1 3 8-16,2 0-38 16,6 0-16-16,3 12 39 15,0 11-34-15,0 2 24 16,-2 6-2-16,-1-1-14 16,-4-4 5-16,-4-4-19 15,1-8 0-15,-1-11 2 16,0-3 7-16,4-7 3 15,6-28-12-15,8-11-32 16,4-5-11-16,5 1 0 16,0 8 25-16,0 19 11 15,-4 9 7-15,-1 12 0 16,-2 2 14-16,3 4-12 16,-5 18 24-16,-2 6-25 0,-4 7 6 15,-6 4-7-15,-6 3-3 16,-2 14-42-16,0-10-172 15,0-11-482-15</inkml:trace>
  <inkml:trace contextRef="#ctx0" brushRef="#br0" timeOffset="189776.16">20420 10291 1832 0,'0'0'484'0,"0"0"-484"15,0 0-2-15,-38 135 2 16,18-70 22-16,5 9 60 16,7 5 11-16,8 3-60 0,0-1-3 15,2-4-30-15,12-11 0 16,1-17-9-16,-3-17-37 16,-5-20-2-16,-3-12 4 15,-4-28-10-15,0-47-64 16,-11-49-77-16,-7-41 75 15,3 5 60-15,5 32 0 16,8 47 60-16,2 39 2 16,0 5 23-16,0 2 29 15,16 5-35-15,4 14 17 16,4 14 23-16,3 2-23 16,4 20 9-16,-2 21 0 0,-6 10-12 15,-12 14 30-15,-11 1-13 16,0-3-4-16,-16-6 28 15,-10-11-32-15,-3-12 10 16,4-10-10-16,4-11-33 16,9-10-8-16,7-3-1 15,5-11-61-15,0-24-89 16,11-9-132-16,14-7-206 16,4-4 144-16,2 3-29 15,2 2 187-15,3 6-65 16,-1 1 201-16,-1 12 50 15,-5 4 356-15,-5 10 56 16,-8 11-73-16,-7 6-128 16,-3 1-40-16,-3 21-22 15,-1 8-11-15,-2 6-34 0,2 3-65 16,1-1-7-16,1-4-17 16,3-6-14-16,6-8-2 15,5-8-5-15,7-8-92 16,4-4-76-16,11-22-219 15,-7-8-185-15,-6-2-164 0</inkml:trace>
  <inkml:trace contextRef="#ctx0" brushRef="#br0" timeOffset="190089.33">20930 10251 494 0,'0'0'610'15,"0"0"-202"-15,0 0-102 16,0 0-144-16,0 0-93 16,0 0 49-16,0 0-13 15,0 83-43-15,22-62-10 16,9-7-8-16,12-14-36 0,10 0-8 15,7-35-9-15,2-18-49 16,4-35-32-16,-2-39-29 16,-15 7 72-16,-16 14 46 15,-12 22 1-15,-15 37 66 16,-4 6 57-16,-2 5-18 16,0 22-1-16,0 11-54 15,-6 3-23-15,-3 34-27 16,-3 20 1-16,6 18 17 15,-1 12-17-15,3 11 1 16,0 0 15-16,2-6-17 16,-4-6-16-16,-2-11-32 15,-5-18-82-15,-16-26-85 0,2-18-264 16,0-10-68-16</inkml:trace>
  <inkml:trace contextRef="#ctx0" brushRef="#br0" timeOffset="190177.09">21215 10022 1058 0,'0'0'559'0,"0"0"-355"15,0 0-65-15,0 0-36 16,127-73-61-16,-58 68-42 16,-9 3-16-16,-8 2-385 0</inkml:trace>
  <inkml:trace contextRef="#ctx0" brushRef="#br0" timeOffset="190341.65">22258 9993 1906 0,'0'0'126'16,"0"0"-126"-16,0 0-398 16,0 0-1169-16</inkml:trace>
  <inkml:trace contextRef="#ctx0" brushRef="#br0" timeOffset="190454.34">22256 10415 1815 0,'0'0'0'0,"0"0"-541"0</inkml:trace>
  <inkml:trace contextRef="#ctx0" brushRef="#br0" timeOffset="190940.88">23570 9792 2080 0,'0'0'318'16,"-185"-9"-225"-16,70 18-80 16,1 12-4-16,18 13-9 15,36 1 32-15,6 5 11 16,10 4 18-16,24-3-48 16,20-2-11-16,13-11 8 15,34-12-10-15,18-16-12 16,13-14-4-16,10-50-54 15,1-47 19-15,-8-47-42 16,-23-10 10-16,-29 28-46 16,-20 45-7-16,-9 55 136 15,0 22 99-15,0 4 18 0,-9 6 24 16,-3 8-63-16,2 16-55 16,-1 52-22-16,1 51 38 15,10 43 26-15,0 16-5 16,16-9-42-16,9-45 21 15,0-42-32-15,-4-23-7 16,6-15-9-16,9-4-85 16,51-23-60-16,-7-8-352 15,2-11-513-15</inkml:trace>
  <inkml:trace contextRef="#ctx0" brushRef="#br0" timeOffset="191476.61">24070 9876 2342 0,'0'0'565'0,"0"0"-508"0,-145 28-57 16,74 4-51-16,1 4 33 15,17-2 7-15,14-3 19 16,24-6-8-16,15 0 0 16,0-11-70-16,20-1-15 15,18-10-40-15,9-3-18 16,6-11-30-16,-3-11-87 15,-8-2 88-15,-11 4 128 16,-14 4 44-16,-9 4 142 16,-6 6 62-16,-2 6-15 15,0 0-32-15,0 0-84 16,0 0-41-16,0 14-19 16,0 6-12-16,0 4 25 0,6 0-26 15,13-2 0-15,2-6-8 16,8-10-48-16,9-6-5 15,7 0-39-15,-1-18-123 16,1-8 35-16,-5-5 67 16,-9 0 121-16,-4 4 19 15,-7-2 52-15,-5 5 36 16,-3 6-3-16,-3 6-18 16,-5 5 12-16,3 7-54 15,-1 0-36-15,6 4 12 16,1 19-9-16,-1 9 17 15,1 10-9-15,-5 4-17 16,-3 6 26-16,0 2-12 16,-1 2 16-16,0 1 12 0,1-3-12 15,-1-7-7-15,-2-5-25 16,-2-21-80-16,0-9-79 16,-6-12-513-16</inkml:trace>
  <inkml:trace contextRef="#ctx0" brushRef="#br0" timeOffset="191678.25">24203 9372 1428 0,'0'0'626'0,"0"0"-520"16,0 0-78-16,0 0 85 0,0 0-32 16,121 91-10-1,-59-75-2-15,-4-13-28 0,-14-3 29 16,-15-28-25-16,-15-22-30 15,-14-10-11-15,0-2-4 16,-5 4-58-16,-13 22-76 16,2 14-202-16,10 19-639 0</inkml:trace>
  <inkml:trace contextRef="#ctx0" brushRef="#br0" timeOffset="191991.74">25593 9555 1982 0,'0'0'203'15,"0"0"-203"1,0 0-83-16,0 0 83 0,0 0 111 16,0 0-43-16,0 0-12 15,-73 102-1-15,73-54-55 16,0 4-7-16,0-2 5 15,0-6-5-15,-7-9 7 16,-17-9 16-16,-7-6 29 16,-6-8 51-16,2-6-38 15,6-6-3-15,12 0 2 16,17-4-57-16,0-23-5 16,37-12-72-16,21-9-91 15,44-16-127-15,-10 9-395 0,-12 13 39 16</inkml:trace>
  <inkml:trace contextRef="#ctx0" brushRef="#br0" timeOffset="192277.77">25955 9567 499 0,'0'0'901'0,"0"0"-556"15,0 0-154-15,0 0 15 16,0 0-59-16,-52 114-83 16,45-69-42-16,7 3 15 15,0-3-25-15,23-5 0 16,6-5-12-16,-1-11-19 15,1-12 7-15,-2-12-6 16,-2 0 18-16,-7-24 30 0,-5-13-14 16,-7-8 27-1,-6-5 21-15,0-3-27 0,-17 3 20 16,-8 5-26 0,-6 7-16-16,-2 7-12 0,-3 9-3 15,5 4-15-15,2 8-6 16,9 6-25-16,9 4-34 15,11 0-197-15,0 0-297 16,4 0 41-16</inkml:trace>
  <inkml:trace contextRef="#ctx0" brushRef="#br0" timeOffset="192436.86">26155 9033 995 0,'0'0'539'16,"0"0"-267"-16,0 0-26 0,0 0-118 15,136-88-61-15,-94 80-35 16,0 6-32-16,-6 2-16 16,-20 8-83-16,-12 15-224 15,-4-4-391-15</inkml:trace>
  <inkml:trace contextRef="#ctx0" brushRef="#br0" timeOffset="193045.01">25756 9381 1227 0,'0'0'619'16,"0"0"-460"-16,0 0 38 16,0 0-22-16,0 0-116 15,0 0-31-15,0 0-14 16,107-71-13-16,-74 60 12 16,-3 0-13-16,-6 5 0 15,-4 2 39-15,-4 4-23 0,-6 0 23 16,-1 0-20-16,1 0-13 15,-4 0-12-15,1 2-40 16,-1 12-107-16,-2-4-344 16,0-2-384-16</inkml:trace>
  <inkml:trace contextRef="#ctx0" brushRef="#br0" timeOffset="193427.66">26096 9066 100 0,'0'0'861'0,"0"0"-565"16,0 0-24-16,0 0 5 16,0 0-54-1,0 0-34-15,0 0-83 0,104-34-42 16,-65 20 0-16,1-5-64 15,-1 1 17-15,-8 3-17 16,-9 0-9-16,-20 5-56 16,-2 4-197-16,0 2-752 0</inkml:trace>
  <inkml:trace contextRef="#ctx0" brushRef="#br0" timeOffset="193970.77">26117 9316 1302 0,'0'0'544'0,"0"0"-473"0,0 0-57 16,0 0-14-16,0 0-175 16,0 0-402-16</inkml:trace>
  <inkml:trace contextRef="#ctx0" brushRef="#br0" timeOffset="200477.33">22799 11048 674 0,'0'0'319'16,"0"0"-134"-16,0 0-4 15,0 0-4-15,0 0 19 16,0 0-60-16,0 0-41 15,-4 0 4-15,4 0-35 16,0 0-8-16,0 0-9 16,0 0-37-16,16-7 40 15,8-9-26-15,10-8-18 16,8-9 6-16,4-3 0 16,-1-2-12-16,-5 0 0 0,-9 4 0 15,-8 5-4-15,-8 6 4 16,-3 4 0-16,-8 11-3 15,-2 1 4-15,-2 5-1 16,0 2 0-16,0 0-20 16,0 6 11-16,0 14 9 15,0 10 16-15,0 8 19 16,0 8-28-16,7 2 11 16,2 5 7-16,0-2-25 15,-1-1 18-15,1-1-18 16,-2-3 0-16,-2-5-8 15,-3-10 20-15,-2-3-12 16,0-6 0-16,-7-3 5 0,-13-6-14 16,-5-1 9-16,-6-2 0 15,-2-1 4-15,4-6 5 16,4 0 19-16,10-1 21 16,6-2-17-16,4 0 35 15,5 0-36-15,0 0-6 16,0 0-22-16,10 0 9 15,7 0-12-15,6 0 7 16,6 0-1-16,2 0 9 16,4-2-15-16,3-1 0 15,-3 0-1-15,-3-2-49 16,-8 1-37-16,-1-4-81 0,-10 2-222 16,-4-4-430-16</inkml:trace>
  <inkml:trace contextRef="#ctx0" brushRef="#br0" timeOffset="200950.74">23967 11169 1217 0,'0'0'339'15,"0"0"-138"-15,0 0 65 16,0 0-87-16,0 0-64 16,0 0-94-16,0 0 10 15,85-16 12-15,-19 10-33 0,15-2 24 16,8-3-34-16,-3 2 1 15,-3-1-2-15,-12 2-15 16,-13-2-73-16,-13 1-95 16,-12-4-118-16,-18-9-19 15,-9 0-202-15,-6 1-296 0</inkml:trace>
  <inkml:trace contextRef="#ctx0" brushRef="#br0" timeOffset="201104.01">24590 10975 127 0,'0'0'658'15,"0"0"-343"-15,0 0-74 16,0 0-117-16,0 0-46 15,0 0 12-15,0 0 29 16,97 46-10-16,-55-16-18 16,-9 3-5-16,-8 4 8 0,-14-1-63 15,-11-4-8-15,0 0-13 16,-20-4-10-16,-11-8-108 16,4-6-275-16,9-14-664 15</inkml:trace>
  <inkml:trace contextRef="#ctx0" brushRef="#br0" timeOffset="201583.77">25366 11185 760 0,'0'0'821'0,"0"0"-622"15,0 0-136-15,0 0 90 16,0 0 9-16,0 0-107 15,0 0-21-15,96-71-34 16,-52 26-37-16,-1-5 6 0,-9-1-10 16,-8 5 32-1,-8 8 6-15,-10 10 3 0,0 11 49 16,-6 4-26-16,-2 9 26 16,2 4 15-16,0 0-57 15,5 4-6-15,1 19 12 16,4 10-2-16,-1 7 47 15,-3 6-35-15,2 5-6 16,-3-3-7-16,-3-1-10 16,0-6-10-16,-2-5-60 15,10-12-153-15,-1-10-269 16,4-14-301-16</inkml:trace>
  <inkml:trace contextRef="#ctx0" brushRef="#br0" timeOffset="201905.26">26032 10834 1433 0,'0'0'490'0,"0"0"-345"15,0 0-6-15,0 0-92 16,0 0-9-16,0 0 1 16,0 0-39-16,-77 138 31 15,77-89-31-15,19-1 1 16,10-2 13-16,6-4-8 15,4-6 5-15,1-8 0 16,-2-10-9-16,-3-12 23 16,-2-6-19-16,-6-12 12 0,-2-22 34 15,-9-12-33-15,-9-12 24 16,-7-6-16-16,-3 1-6 16,-26 7 19-16,-4 10-37 15,-8 12-3-15,4 14-19 16,3 9-51-16,7 11-22 15,23 0-145-15,4 0-401 16,0 3-917-16</inkml:trace>
  <inkml:trace contextRef="#ctx0" brushRef="#br0" timeOffset="202301.44">26765 10144 992 0,'0'0'370'16,"0"0"-169"-16,0 0-18 15,0 0-89-15,0 0-50 16,0 0 11-16,0 0 14 15,-106 73-27-15,92-29 11 16,7 2-38-16,5 2 6 16,2-4-1-16,0-2-12 15,13-4 8-15,8-8-9 16,1-6-6-16,2-6 39 0,-2-7-34 16,-1-8 13-16,-4-3 12 15,-3 0-10-15,-8-12 25 16,-6-6-24-16,0-2 12 15,-24 4-33-15,-14 4-1 16,-16 10-17-16,-48 10-52 16,9 18-152-16,1 2-336 0</inkml:trace>
  <inkml:trace contextRef="#ctx0" brushRef="#br0" timeOffset="55387.76">18523 12714 1000 0,'0'0'401'0,"0"0"-131"15,0 0-125-15,0 0-27 16,0 0-15-16,0 0-68 16,60-67 30-16,-52 59 1 15,-4 0 13-15,-4-1 36 16,0 3-36-16,0 4 7 15,-4-1-18-15,-17 3-56 16,-8 0-3-16,-8 8-9 16,-6 16-4-16,1 8-8 15,4 7 12-15,7 0 0 16,11 1 0-16,9 0-2 16,11-1 1-16,0-3-49 15,19-7-27-15,20-8 6 16,48-17-94-16,-7-4-71 0,-2-3-391 15</inkml:trace>
  <inkml:trace contextRef="#ctx0" brushRef="#br0" timeOffset="56084.29">18927 12664 1570 0,'0'0'577'0,"0"0"-462"16,0 0-7-16,-124 15-41 15,95 9-51-15,8 8 14 16,10 4-30-16,8 1-11 0,3-4-2 16,8-2-72-16,13-12 13 15,10-8-46-15,1-11-14 16,-3 0 40-16,-5-8 15 16,-3-13 40-16,-10 0 36 15,-3-2 1-15,-5 5 0 16,-3 3 30-16,0 4 14 15,0 5 100-15,0 6-38 16,-3 0-53-16,-3 2-35 16,1 14-7-16,5 2-11 15,0 3 0-15,3-7-11 16,19-6-26-16,9-8-46 16,5 0-24-16,1-6-155 0,-3-14-64 15,-5 2 20 1,-7 1 108-16,-6 5 184 0,-7 6 14 15,-5 5 181-15,-1 1-32 16,-1 0-22-16,2 24 46 16,0 10 3-16,4 12-65 15,0 8-48-15,1 6-13 16,3 2-43-16,-4-4 6 16,1-3-13-16,-5-10-16 15,1-10-28-15,-5-14 25 16,0-15 19-16,0-6 21 15,0-13 54-15,-2-25-40 16,-7-18 13-16,0-9-13 16,5-2 30-16,4 0-31 15,0 7 7-15,0 7 5 0,19 13-44 16,8 8 5 0,2 10-7-16,5 10-34 0,-3 12 24 15,-2 0-38-15,-7 22 7 16,-4 12 26-16,-7 9 9 15,-8 5 6-15,-3-1 0 16,-3-3-11-16,-21-2 2 16,-14-11-95-16,-38-17-104 15,7-8-109-15,2-6-230 0</inkml:trace>
  <inkml:trace contextRef="#ctx0" brushRef="#br0" timeOffset="56190.26">18660 12725 725 0,'0'0'507'0,"0"0"-306"0,31-116 64 16,13 62-62-16,14-3-154 16,42-20-49-16,-11 14-319 15,-8 7-348-15</inkml:trace>
  <inkml:trace contextRef="#ctx0" brushRef="#br0" timeOffset="56319.11">19292 12001 1590 0,'0'0'637'16,"0"0"-488"-16,0 0-100 16,0 0-25-16,-78 125-24 0,65-57-162 15,6-4-571-15</inkml:trace>
  <inkml:trace contextRef="#ctx0" brushRef="#br0" timeOffset="57074.59">20037 12716 1132 0,'0'0'614'15,"0"0"-539"-15,0 0-21 16,0 0 145-16,48 162-88 0,-27-93-38 15,-2 10-33-15,2 1-39 16,-5-2 16-16,-1-5-17 16,-3-11 1-16,-6-16-3 15,-4-20-25-15,-2-18-46 16,0-10 64-16,-6-50-24 16,-15-42-52-16,3-4 41 15,5 3 19-15,7 11 25 16,6 26 0-16,0-2 21 15,4 1 0-15,15 15-12 16,6 12-2-16,2 14-7 16,2 14-13-16,-7 4 1 15,-4 17-26-15,-9 20 19 0,-9 7 18 16,0 0 1-16,-14-6 26 16,1-8 10-16,2-7 0 15,6-14 4-15,5-9-39 16,12-1 19-16,24-33-1 15,24-35-19-15,-4-7-89 16,1-14-81-16,-6-6-77 16,-22 19 173-16,-6 3 74 15,-14 18 105-15,-9 18 39 16,0 18 35-16,-13 14-19 16,-8 6-71-16,1 26-72 15,5 25-3-15,3 16-13 16,12 16 4-16,0 5-5 0,5-2 0 15,13-8 1-15,0-15-1 16,-5-18-8-16,-4-17 7 16,-4-19 2-16,1-9 2 15,1-10-3-15,3-21-20 16,6-4 5-16,5-3 1 16,0 3 14-16,0 9-1 15,-5 6 7-15,-3 8 34 16,-7 10 3-16,3 2-18 15,1 3 34-15,3 22-17 16,3 3-11-16,3 6-31 16,6 0-25-16,26-4-61 15,-4-9-197-15,0-15-625 0</inkml:trace>
  <inkml:trace contextRef="#ctx0" brushRef="#br0" timeOffset="57674.7">21070 12689 1969 0,'0'0'505'16,"0"0"-392"-16,0 0-31 16,0 0-48-16,0 0-34 15,0 0-20-15,0 0-15 16,-104 98-57-16,104-62-11 16,0-3-17-16,4-7-51 15,0-5 65-15,-1-5 58 16,-1-5 27-16,0-7 12 15,0-2 18-15,8-2 13 16,3 0 10-16,7-2-16 0,7-13-16 16,-1-1-23-16,1 0-31 15,-5 1 13-15,-9 2 41 16,-3 6 7-16,-6 1 143 16,-2 3-7-16,0 3-52 15,3 0-79-15,3 0-3 16,8 0-9-16,1 0-12 15,0-4-35-15,1-3-20 16,-1-11-58-16,4-7-86 16,-4-6-189-16,3-8-158 15,-6-5 195-15,-5 4 298 16,-5 2 65-16,-4 6 415 0,0 8-12 16,0 5-82-1,-6 8-104-15,4 1-55 0,-1 6-45 16,3 0-52-16,0 4-5 15,0 0-33-15,0 0 0 16,0 10 44-16,0 14 13 16,0 10 14-16,0 8-17 15,0 8-42-15,0 0 2 16,3 0-41-16,-1-6 1 16,0-5-2-16,2-10-4 15,-2-8-23-15,0-7-21 16,1-6-5-16,-3-8 26 15,2 0-33-15,4-6-39 16,2-17-135-16,-2 2-575 0</inkml:trace>
  <inkml:trace contextRef="#ctx0" brushRef="#br0" timeOffset="57939.03">21168 11915 1629 0,'0'0'375'0,"0"0"-265"0,0 0-57 16,-104 124 3-16,73-74-56 16,4 17-26-16,8-14-174 15,9-10-504-15</inkml:trace>
  <inkml:trace contextRef="#ctx0" brushRef="#br0" timeOffset="58321.55">21278 12647 9 0,'0'0'1368'15,"0"0"-979"-15,0 0-291 16,0 0-18-16,0 0-8 16,0 0-72-16,0 0 0 15,143 2-259-15,-95-2-492 0</inkml:trace>
  <inkml:trace contextRef="#ctx0" brushRef="#br0" timeOffset="58583.75">22044 12314 1280 0,'0'0'529'15,"0"0"-430"-15,0 0-26 16,0 0 59-16,-2 132-14 15,2-77-51-15,0 3-23 16,2 2-27-16,5 0-15 16,1-6-4-16,-3-6-21 15,-2-10-111-15,-3-5-158 16,0-16-280-16,-14-7-236 0</inkml:trace>
  <inkml:trace contextRef="#ctx0" brushRef="#br0" timeOffset="59275.44">21835 12747 1220 0,'0'0'513'16,"0"0"-383"-16,0 0 0 16,0 0-49-16,0 0-52 15,133-114-29-15,-75 96-74 16,0 6-34-16,-9 6-37 16,-9 4 37-16,-11 2 9 15,-8 0 56-15,-11 2 43 16,-3 10 46-16,-7 1 99 15,0 6 8-15,0 1-20 16,0 4-49-16,0 2-19 16,2-2-58-16,10 0-6 0,3-4-1 15,5-8-109 1,2-6-21-16,3-6-88 0,-5 0-6 16,-3-14 65-1,-3-8 7-15,-7-2 23 0,-1 2 122 16,-2 4 7-16,2 4 55 15,0 2 18-15,-1 6 20 16,3 0 36-16,2 2-20 16,5 0-25-16,5-2 25 15,7-4-44-15,6-9-17 16,7-8-32-16,2-14-15 16,1-13-1-16,-3-13-35 15,-7-6-89-15,-8 2-4 0,-12 6 56 16,-11 15 72-1,-2 15 71-15,-2 20 25 0,-11 11 51 16,-1 4-88-16,1 27-32 16,0 22 13-16,4 13-27 15,2 14 49-15,5 6-12 16,0 2 14-16,2-6 12 16,-2-7-40-16,-3-13-7 15,3-18-12-15,-2-16-16 16,1-16 25-16,3-8 22 15,0-9 23-15,0-22-65 16,14-7-6-16,10 1 0 16,3 1-17-16,1 11 1 15,-1 6 7-15,-4 12 11 16,-3 7-2-16,-3 0 16 16,-1 6-15-16,2 16 19 0,-2 4-20 15,-1 0-9-15,-3-5-16 16,-8-16-203-16,-4-5-296 15,0-2-376-15</inkml:trace>
  <inkml:trace contextRef="#ctx0" brushRef="#br0" timeOffset="59426.32">22737 11693 1350 0,'0'0'690'0,"0"0"-544"0,0 0-107 15,0 0-38-15,0 116-1 16,-13-26-72-16,-23-13-460 16,-7-12-1038-16</inkml:trace>
  <inkml:trace contextRef="#ctx0" brushRef="#br0" timeOffset="59530.84">22144 12256 1386 0,'0'0'629'16,"0"0"-534"-16,0 0-58 15,0 0-36-15,0 0-1 16,118 14-287-16</inkml:trace>
  <inkml:trace contextRef="#ctx0" brushRef="#br0" timeOffset="60776.77">22111 12008 712 0,'0'0'830'0,"0"0"-606"15,0 0-149-15,0 0 46 16,0 0-68-16,15-113-53 16,8 96 7-16,-3 5-7 15,-1 5 0-15,2 1-3 16,-3 6 5-16,-3 0-2 15,1 0 18-15,-1 12 7 16,4 6 58-16,-2 2-23 16,5-1-23-16,3 0 19 15,-2-5-34-15,-4-7 17 16,-1-4 7-16,-5-3-3 16,1 0 31-16,-1 0-26 0,3-20-29 15,6-6-19 1,2-8-24-16,3-12-100 0,-6 10-180 15,-13 8-494-15</inkml:trace>
  <inkml:trace contextRef="#ctx0" brushRef="#br0" timeOffset="61797.46">23530 12665 916 0,'0'0'852'0,"0"0"-574"0,0 0-103 15,0 0-37-15,0 0-31 16,0 0-72-16,0 0-18 16,129-12 17-16,-53 6-34 15,6 0 18-15,1 0-18 16,-12-1-27-16,-9 1-35 15,-12 0-90-15,-17-3-121 16,-13-1-204-16,-15-4 131 16,-5 0-4-16,-7-2 350 15,-11 2 16-15,0 2 266 16,7 4 95-16,9 1-25 0,2 6-148 16,0 1-150-16,2 0-17 15,12 0 5-15,1 10-14 16,-2 8 25-16,-3 8-32 15,-10 6 10-15,0 4 0 16,-34 18-31-16,-7-8-88 16,2-10-483-16</inkml:trace>
  <inkml:trace contextRef="#ctx0" brushRef="#br0" timeOffset="65854.69">25371 12725 367 0,'0'0'269'0,"0"0"-204"15,0 0-57-15,0 0 2 16,0 0 46-16,0 0 23 16,-5-44 93-16,8 35-56 15,-1 1 0-15,0-3-23 16,-2-1-48-16,0-2-45 15,0 1-11-15,-7 0-39 16,0 1 49-16,3 1 1 16,-3 4 15-16,3 1 83 15,-5 0-2-15,2 0 152 16,-4 1-66-16,-4 4-37 16,-6 1-18-16,-3 0-59 0,-10 10-15 15,-1 11-17 1,-1 8-17-16,5 5 25 0,7 0-36 15,10 5-2-15,9-6 17 16,5 1-21 0,2-4 10-16,28-2-12 0,12-8-21 15,17-10 6-15,14-10-71 16,36-5-168-16,-13-22-318 16,-16-1-412-16</inkml:trace>
  <inkml:trace contextRef="#ctx0" brushRef="#br0" timeOffset="66604.41">25803 12571 841 0,'0'0'785'15,"0"0"-483"-15,0 0-113 0,-129-9-41 16,90 9-42-16,6 19-66 16,6 7-1-16,8 2-30 15,10 6-9-15,6 2 34 16,3 0-22-16,3-2-5 15,16-3-7-15,10-9-4 16,7-9-6-16,5-8 8 16,1-5-5-16,0-7-5 15,-7-18-11-15,-4-10-3 16,-12-5-1-16,-11-4-13 16,-8 0 38-16,0 4-24 15,-15 6-1-15,-5 8 26 16,0 6-20-16,4 8 16 15,8 4 4-15,3 5-15 0,5 2 2 16,0 1-116-16,2 0 1 16,16 0 88-16,2 4 16 15,0 7 25-15,0 1 0 16,-2 5 8-16,-5 1-1 16,-1 6 16-16,-6-1 24 15,-1 4 53-15,-3 1-44 16,-2-4 3-16,0-4-31 15,0-4-21-15,0-6 13 16,0-6-20-16,0-4 1 16,2 0 25-16,7-10-18 15,7-17-8-15,1-9-45 16,5 1 19-16,1 1 12 16,-3 8 5-16,0 6-14 0,-2 7 21 15,-3 6-2-15,-3 4 4 16,-3 3 0-16,-1 0 0 15,-1 13 15-15,-2 6 0 16,-1 4 19-16,1 2 4 16,-1-4-30-16,-2-5 5 15,2-2-13-15,1-7-9 16,2-4-9-16,8-3-69 16,8-3 37-16,6-16-68 15,2-6-96-15,-4 2 130 0,-3 2 84 16,-8 8 64-1,-8 4 115-15,-6 6-8 0,1 3-39 16,-3 0-67 0,0 0-46-16,0 3 11 0,0 16-8 15,0 5-6-15,2 4-16 16,5 5-80-16,0-2-144 16,-3-13-371-16</inkml:trace>
  <inkml:trace contextRef="#ctx0" brushRef="#br0" timeOffset="67550.38">26491 12641 836 0,'0'0'581'15,"0"0"-475"-15,0 0-29 16,0 0 94-16,0 0 32 16,20 144-55-16,-13-90-20 15,2 3-61-15,-2-1-36 16,-1-2-1-16,1-8-23 15,-1-8-2-15,-1-12-5 0,-1-9-5 16,-1-14-1 0,2-3-31-16,1-20-6 0,0-28-151 15,3-18-333-15,1-17 321 16,-4-7-17-16,3 6 172 16,-3 11 51-16,0 16 206 15,0 13 19-15,0 14-45 16,5 8-54-16,3 6-21 15,1 7-65-15,6 5-22 16,-3 4 1-16,-3 0-18 16,1 17 30-16,-7 7 9 15,-7 4 7-15,-2 4 21 16,0-1-39-16,-21 0-7 16,-3-5-14-16,-2-4-8 0,1-7-34 15,7-4-52 1,7-9-69-16,9-2 27 0,2 0-110 15,0-10 0-15,25-4 138 16,6 0 90-16,11-5 10 16,7-2 55-16,6-9-4 15,3-8 12-15,2-11 42 16,-4-7 45-16,-4-8 6 16,-8-4-68-16,-11 0-8 15,-10 8-21-15,-14 6-23 16,-9 13 49-16,0 11-45 15,-5 10-22-15,-12 12-18 16,-3 8-15-16,-5 6 5 0,0 26 9 16,-2 12 1-1,6 11 3-15,2 9 25 0,7 3 4 16,4-2 22-16,6-1-40 16,2-7 18-16,0-10-29 15,5-8-2-15,8-13-2 16,8-12-26-16,-2-12-1 15,8-2 26-15,2-10-48 16,2-16-21-16,-2-4-41 16,-6 0 57-16,-6 4 54 15,-3 8 2-15,-8 4 86 16,-1 7 17-16,-3 4-23 16,-2 3-10-16,4 0-58 15,4 6-12-15,-2 13 59 16,5 7-35-16,3 9 14 15,-4 1-27-15,-1 0-12 0,1-5-38 16,3-10-150-16,-5-11-293 16,4-10-315-16</inkml:trace>
  <inkml:trace contextRef="#ctx0" brushRef="#br0" timeOffset="67653.42">27351 12300 1780 0,'0'0'335'15,"0"0"-277"-15,0 0-58 0,0 0-694 16</inkml:trace>
  <inkml:trace contextRef="#ctx0" brushRef="#br0" timeOffset="67921.33">27667 12209 2006 0,'0'0'367'0,"0"0"-260"16,0 0-97-16,0 0 6 15,0 0 10-15,0 125-13 16,0-56 21-16,-2 3-34 16,-11 1 12-16,1-5-1 15,2-3 1-15,1-11-14 0,5-8 2 16,2-9-36-16,2-12 36 15,0-15-116-15,0-16-168 16,0-22-211 0,2-12-403-16</inkml:trace>
  <inkml:trace contextRef="#ctx0" brushRef="#br0" timeOffset="68216.81">27550 12557 1169 0,'0'0'607'16,"0"0"-305"-16,0 0-118 15,0 0-59-15,0 0-82 16,0 0-36-16,129-20-7 15,-56 20-6-15,1 0-35 16,-7 0-7-16,-11-6-76 16,-16-9 19-16,-13-3 70 15,-12-3 35-15,-13-2 37 16,-2 3 41-16,-13 4 22 0,-20 4-54 16,-10 9-18-16,-2 3 32 15,-2 1-16-15,7 26-5 16,11 6 38-16,12 10-29 15,12 5 10-15,5 0 3 16,25 0-30-16,20-4 29 16,13-8-37-16,11-11-23 15,4-15-31-15,25-10-96 16,-18-21-10-16,-11-13-641 0</inkml:trace>
  <inkml:trace contextRef="#ctx0" brushRef="#br0" timeOffset="68562.64">29055 12112 1614 0,'0'0'589'0,"0"0"-474"0,0 0-66 16,0 0-9-16,0 0 39 16,0 0-2-16,0 135-19 15,0-72-22-15,0 8-30 16,0-2 25-16,-2 2-28 15,-13-3 3-15,-8-6-12 16,-1-5-24-16,-3-7-35 16,-13-9-74-16,9-12-230 15,6-18-470-15</inkml:trace>
  <inkml:trace contextRef="#ctx0" brushRef="#br0" timeOffset="69420.35">28833 12675 1413 0,'0'0'585'0,"0"0"-461"0,0 0-32 15,0 0-58 1,138-113-34-16,-91 88-55 0,-4-1-143 16,-6 4-148-16,-6 4 202 15,-6 5 98-15,-5 8 46 16,-4 5 112-16,-3 0 16 16,-4 18-24-16,-2 9-11 15,-3 9-16-15,-4 5 15 16,0-1-39-16,0-6-14 15,0-4 3-15,0-8-42 16,0-8 24-16,4-10-24 16,5-4 0-16,9-3 0 15,7-22-54-15,4-11-155 16,6-8 28-16,-1-2 9 16,-1 3 92-16,-4 7 64 15,-4 7 16-15,-6 6 86 0,-1 7-24 16,-2 6 23-16,-3 6 29 15,-4 4-73-15,-2 0-2 16,-5 18 13-16,-2 6 22 16,0 2 15-16,0 3-44 15,0-2 19-15,0-2-17 16,-2-3-28-16,2-8 7 16,0-4-26-16,0-4-1 15,0-6 1-15,11 0-42 16,9-4 29-16,4-16-77 15,5-2-12-15,0-4 95 0,1 1-1 16,-4 3 8-16,1 2 35 16,-2 4-34-16,-3 5 8 15,-2-1-9-15,-5 6 0 16,-1 1 5-16,-5 5-5 16,-3 0 0-16,-2 0-6 15,0 12-15-15,-4 3 9 16,0 0-7-16,0 2 0 15,0-3 10-15,0 0 8 16,2 2 1-16,2-2 0 16,0 0 9-16,5 0-15 15,1-4 6-15,5-4-54 16,5-6-50-16,7 0-24 0,4-15-5 16,7-10 51-16,4-5 82 15,1-5 40-15,-1-3 117 16,-5 2-8-16,-6 4 18 15,-6 5-65-15,-7 2-34 16,-7 8-24-16,-7 9-26 16,-4 3 17-16,0 5-35 15,0 0 0-15,-4 2-1 16,-7 18 2-16,-3 7 10 16,4 4 21-16,-2 5-11 15,5 3 18-15,5-6-39 16,2-1 0-16,0-5-1 15,0-5-81-15,21-14-109 16,-2-7-120-16,1-1-187 0</inkml:trace>
  <inkml:trace contextRef="#ctx0" brushRef="#br0" timeOffset="69545.01">29664 12078 1493 0,'0'0'456'16,"0"0"-456"-16,0 0-202 16,0 0-476-16</inkml:trace>
  <inkml:trace contextRef="#ctx0" brushRef="#br0" timeOffset="70468.99">18272 13916 652 0,'0'0'960'0,"0"0"-644"16,0 0-158-1,0 0-36-15,-140-26-67 0,106 46-17 16,5 16-23-16,3 11-14 15,5 4 52-15,13 6-31 16,8-7-7-16,0 0-6 16,29-6-9-16,17-10-6 15,34-14-68-15,45-22-112 16,-11-20-291-16,-10-18-391 0</inkml:trace>
  <inkml:trace contextRef="#ctx0" brushRef="#br0" timeOffset="71123.24">18735 13916 910 0,'0'0'962'0,"0"0"-674"16,-117-4-157-16,63 22-2 0,2 10-35 15,13 7-64 1,10 5 4-16,15 1-33 0,14 0-2 16,5-5-20-16,30-9-55 15,12-10 14-15,9-13-58 16,0-4-79-16,-8-10-83 15,-7-15-19-15,-17-2 145 16,-13 5 156-16,-11 2 67 16,0 5 125-16,0 7 24 15,-2 5-30-15,-2 3-48 16,4 0-100-16,0 2-38 16,0 14 6-16,0-1-5 15,8 5-2-15,11-5-22 0,-2-3-75 16,8-2 54-16,1-10-35 15,1 0 2-15,2 0 23 16,-3 0-2-16,1 0 41 16,-4 0-14-16,-3 13 13 15,-5 14 15-15,-3 5 2 16,-1 12 17-16,-5 8 50 16,1 7-25-16,2 1 17 15,0-3-3-15,2-4-17 16,-2-9 3-16,-2-8-33 15,-3-14 11-15,-4-8-14 16,0-14 2-16,0 0 49 16,0-28 5-16,0-20-63 15,-2-30-52-15,-7-3 33 0,2-9 18 16,2 4 2 0,5 20 14-16,0 4 71 0,3 13-64 15,15 16 10-15,4 10-32 16,5 10 18-16,1 10-33 15,4 3 15-15,-1 15-19 16,-7 19 18-16,-5 10-8 16,-13 6 9-16,-6 3 15 15,-8-2-15-15,-24-7 0 16,-11-8-5-16,-7-7-35 16,-8-11-62-16,-38-18-241 15,15 0 29-15,6-22-259 0</inkml:trace>
  <inkml:trace contextRef="#ctx0" brushRef="#br0" timeOffset="71205.18">18499 14077 727 0,'0'0'300'16,"0"0"-188"-16,36-109-60 15,22 39-52-15,-7 12-10 16,0 7-197-16</inkml:trace>
  <inkml:trace contextRef="#ctx0" brushRef="#br0" timeOffset="71355.56">19011 13483 1181 0,'0'0'682'16,"0"0"-395"-16,0 0-139 15,0 0-89-15,0 0-41 16,0 0-18-16,0 0-48 16,-60 132-205-16,56-100-259 0,4-10-708 15</inkml:trace>
  <inkml:trace contextRef="#ctx0" brushRef="#br0" timeOffset="71805.84">18315 13690 1564 0,'0'0'392'16,"0"0"-235"-16,0 0-92 15,0 0-15-15,131-97-26 16,-87 77-18-16,-8 5 18 0,-10 4-23 16,-8 7 41-16,-9 4 47 15,1 0-31-15,-2 0-1 16,5 10-7-16,6 10-39 15,7 4-11-15,8 2 0 16,26 9-82-16,-6-9-225 16,-4-8-760-16</inkml:trace>
  <inkml:trace contextRef="#ctx0" brushRef="#br0" timeOffset="72569">19932 13972 1073 0,'0'0'981'0,"0"0"-814"16,0 0-167-16,0 0 0 15,43 112 40-15,-14-49-15 16,-1 4-16-16,-6-2 15 15,-4-7-17-15,-7-13-14 16,-6-13 5-16,-5-10-14 16,0-21 2-16,0-1 15 15,-5-15-2-15,-8-28-40 16,-1-17-79-16,1-14 55 16,7-7 10-16,4-3-33 15,2 12 88-15,0 16 0 16,17 14 1-16,3 15 6 0,2 10 2 15,-2 9 0-15,-1 8-9 16,-6 0-5-16,-7 14 5 16,-6 12 13-16,-2 9 52 15,-20-2-1-15,-7 3-45 16,2-11 22-16,5-5-16 16,9-6 2-16,5-14-1 15,8 0-14-15,8-10-7 16,21-25-5-16,11-13-43 15,4-12-19-15,3-8-51 16,-7 2 18-16,-9 8 83 0,-13 10 12 16,-9 9 57-16,-7 13 28 15,-2 9-9-15,0 8 23 16,0 9-23-16,-8 2-75 16,-4 28-1-16,3 16-11 15,5 13 11-15,4 5-1 16,0 2 7-16,0-2 2 15,6-8-8-15,3-9 0 16,-2-15-2-16,-2-13 4 16,-3-10-2-16,2-9 1 15,5 0 29-15,3-10-5 16,5-12-25-16,3 4 0 16,-2-1-9-16,0 1 22 0,-4 8-5 15,-4 4 29 1,1 6-31-16,-1 0 18 0,3 0-23 15,2 16-1-15,7 2 0 16,7 1-25-16,29-6-89 16,-6-3-357-16,-6-6-349 0</inkml:trace>
  <inkml:trace contextRef="#ctx0" brushRef="#br0" timeOffset="73156.43">20732 13968 1114 0,'0'0'667'15,"0"0"-437"-15,0 0-33 16,0 0-126-16,0 0-21 16,0 0-50-16,0 0-85 15,-96 10-10-15,104 1-23 0,2-3 19 16,-1-3 64-16,-5 0 23 16,-4-1 12-16,0 1 18 15,0 1 30-15,2 5 23 16,2 3-50-16,4 0 9 15,5 2-15-15,7 0-14 16,2-4-2-16,5-6-27 16,2-6-26-16,0 0 41 15,0-2-19-15,-2-14 31 16,-1-6 1-16,1-2 1 16,-5-2 14-16,0-6 7 15,-3-3-9-15,-4 3-3 0,-1-10-10 16,-6 1-22-1,-1-4 4-15,-5-3-33 0,-2-1 26 16,0 7 25-16,0 9 18 16,0 8 100-16,0 10-22 15,-2 8 17-15,-2 7-30 16,1 0-77-16,3 18 18 16,0 18-23-16,0 12 24 15,0 9 36-15,0 6-37 16,7 4 19-16,4-4-24 15,-2-6-18-15,0-7 8 16,-7-12-9-16,-2-13-42 16,0-17-23-16,-17-8-77 0,-14-16-25 15,-10-26-346 1,-3-11 300-16,1-5 213 0,9 6 6 16,15 8 299-16,15 10-27 15,4 12-140-15,15 4-67 16,20 4-71-16,15 2-12 15,27-8-56-15,-7 3-232 16,-11 0-383-16</inkml:trace>
  <inkml:trace contextRef="#ctx0" brushRef="#br0" timeOffset="73292.05">21180 13180 1517 0,'0'0'526'0,"0"0"-431"16,-132 50-55-1,69 3 10-15,3 16-50 0,-9 44-7 16,21-14-251-16,11-16-615 0</inkml:trace>
  <inkml:trace contextRef="#ctx0" brushRef="#br0" timeOffset="73729.61">21826 13896 1324 0,'0'0'337'16,"0"0"-95"-16,0 0-34 15,0 0-35-15,-134-7-43 16,92 32-81-16,6 11 6 0,11 4-23 16,15 3-32-16,10-4 30 15,6-2-29-15,27-11 11 16,12-12-12-16,10-14-23 15,6-16 16-15,-3-34-76 16,-2-36-54-16,-10-33 10 16,-13-32 13-16,-10 11-47 15,-15 32-35-15,-8 43 69 16,0 32 127-16,0 9 116 16,-4 6-13-16,-2 7-3 15,-1 11-66-15,1 15-18 16,-4 27 27-16,1 18 65 0,3 16 7 15,0 12-22 1,1 5-16-16,5 1 5 0,0-6-58 16,0-6 16-16,7-11-40 15,6-13 0-15,-2-16-39 16,0-34-137-16,-2-8-323 16,-7-14-49-16</inkml:trace>
  <inkml:trace contextRef="#ctx0" brushRef="#br0" timeOffset="73865.2">21801 13565 1612 0,'0'0'591'16,"0"0"-481"-16,0 0-24 15,0 0-57-15,0 0-24 16,0 0-5-16,138 26-9 16,-62 6-91-16,31 18-181 0,-20-5-107 15,-16-10-117-15</inkml:trace>
  <inkml:trace contextRef="#ctx0" brushRef="#br0" timeOffset="74274.89">22447 13812 1091 0,'0'0'211'0,"0"0"-121"16,0 0 143-16,0 0 91 16,0 0-99-16,0 0-88 15,0 0-36-15,-53 52-67 16,30-33 6-16,6 4-4 16,8 4-35-16,6 2 24 15,3-2-25-15,0-1 0 16,18-4-6-16,3-7-3 15,0-5 9-15,2-10-24 16,2 0 0-16,-3-7 12 0,-2-14-23 16,-4-1 20-16,-6 3 0 15,-3 3 24-15,0 3-9 16,0 7 0-16,-1 5-9 16,5 1 9-16,5 0-65 15,5 0 25-15,2 5 28 16,6 5-32-16,0 2 20 15,2-2-8-15,3 0-21 16,-1 1 28-16,1-2 4 16,-5 1 21-16,-3 0-4 15,-5 1 10-15,-8 3 32 16,-4 4 15-16,-2 6-25 0,-7 6 42 16,0 1-42-1,0 2-12-15,-2 1-9 0,-14-9-7 16,-4-8-29-16,-23-15-76 15,6-2-201-15,-1-4-444 0</inkml:trace>
  <inkml:trace contextRef="#ctx0" brushRef="#br0" timeOffset="74403.25">22336 13732 1521 0,'0'0'575'0,"0"0"-373"15,0 0-72-15,20-113-76 16,26 90-29-16,17 6-25 15,28 17-168-15,-15 4-380 0,-15 18-702 16</inkml:trace>
  <inkml:trace contextRef="#ctx0" brushRef="#br0" timeOffset="74533.18">22474 14641 2063 0,'0'0'560'0,"0"0"-486"15,0 0-74-15,0 0-77 16,0 0-241-16</inkml:trace>
  <inkml:trace contextRef="#ctx0" brushRef="#br0" timeOffset="75122.78">23470 14002 542 0,'0'0'851'15,"0"0"-618"-15,0 0-115 16,0 0 22-16,0 0 40 15,0 0-75-15,0 0-54 16,120-38 0-16,-49 31-28 16,12-2 28-16,11 2-19 15,3 5-30-15,-1-3-1 16,-11 4-1-16,-16-5-126 16,-15 1-99-16,-25-17-167 15,-23 0-160-15,-6 0-274 16</inkml:trace>
  <inkml:trace contextRef="#ctx0" brushRef="#br0" timeOffset="75250.62">24232 13816 604 0,'0'0'563'16,"0"0"-246"-16,0 0-34 0,0 0-149 16,0 0-107-1,0 0 53-15,58 4 8 0,-24 17-36 16,-8 8 8-16,-15 5-23 16,-11-2-24-16,-33 4-13 15,-71 13-14-15,3-9-222 16,5-12-561-16</inkml:trace>
  <inkml:trace contextRef="#ctx0" brushRef="#br0" timeOffset="88082.89">24918 13836 307 0,'0'0'156'0,"0"0"-97"15,0 0-35-15,0 0-2 0,0 0-22 16,0 0-79-16</inkml:trace>
  <inkml:trace contextRef="#ctx0" brushRef="#br0" timeOffset="89405.08">24872 13964 1051 0,'0'0'271'0,"0"0"-199"0,0 0-23 15,0 0 21-15,0 0-19 16,0 0-3-16,0 0-4 16,50-28 5-16,-25 10 13 15,0-4-32-15,-3-2 5 16,0-2-35-16,-6-2 15 15,-5 1 4-15,-5 4 9 16,-6 1 38-16,0 6-9 16,0 6 9-16,-4 4-4 15,-9 4-33-15,-5 2-13 16,1 0-16-16,3 0-18 16,7 6 17-16,7 3-41 15,0 4-44-15,9-1 27 0,20 2 18 16,4 0 35-1,6 2-2-15,-6 2-10 0,-4 2 17 16,-14 4-20-16,-8 7-18 16,-7 2 39-16,0 7 68 15,-18-4 52-15,2 0-36 16,3-4-39-16,7-5 14 16,6-6-26-16,0-8-11 15,9-5 22-15,22-8-30 16,9 0 12-16,11-16-26 15,5-23-57-15,-5-2-23 16,-8-5-23-16,-10-3 30 0,-14 5 36 16,-5 8 15-1,-7 5 22-15,-5 4 28 0,-2 11 3 16,0 6 74-16,0 4-11 16,0 4-31-16,0 2-27 15,0 0-36-15,0 0-6 16,-2 17 6-16,-5 4 29 15,3 5 25-15,0 2-41 16,4-1 9-16,0 0-10 16,0-5 6-16,10 0-28 15,6-10 10-15,4-2-40 16,0-8 17-16,5-2-61 16,-1 0-33-16,0-12-51 15,-1-10-79-15,-4-3 24 16,0-2 127-16,-3 1 47 0,-8 4 49 15,-1 6 35-15,-5 6 131 16,-2 8 43-16,0-2-45 16,0 4-19-16,0 0-74 15,0 0-52-15,0 16 5 16,0 4 51-16,0 7 14 16,0-2-28-16,0 0-46 15,0-4 20-15,0-3-35 16,2-6-9-16,14-3-24 15,20-9-93-15,-5-4-101 16,0-17-343-16</inkml:trace>
  <inkml:trace contextRef="#ctx0" brushRef="#br0" timeOffset="89807.32">25896 13791 1172 0,'0'0'572'0,"0"0"-423"16,0 0-53-16,0 0-56 15,0 0 91-15,0 0-39 16,0 0-40-16,3 136-9 16,-1-105-27-16,0-6-10 15,2-6 1-15,-2-9 7 16,-2-1-14-16,3-9 0 16,-3 0 0-16,2-5-1 15,1-13-21-15,3-6-58 0,3-4 22 16,2 4-11-16,3-2 26 15,-1 8 12 1,-2 6 31-16,0 6 3 0,0 2 6 16,3 4-7-16,1 0 14 15,3 0-16-15,-3 4 30 16,4 10-7-16,-7 3 8 16,0 4 39-16,-5 3-21 15,-3 2 32-15,-4-2-16 16,0-2-29-16,0-3-1 15,0-7-35-15,0-4-37 16,9-8-111-16,2-14-416 16,2-11-679-16</inkml:trace>
  <inkml:trace contextRef="#ctx0" brushRef="#br0" timeOffset="90177.71">26522 13623 1505 0,'0'0'378'0,"0"0"-270"16,0 0-29-16,0 0 82 16,0 0-22-16,0 118-63 15,0-73-36-15,0-5 1 16,0-2-40-16,0-6 20 15,0-6-21-15,0-2-12 16,0-6-37-16,0 1-177 16,0-8-305-16,-8-3-158 0</inkml:trace>
  <inkml:trace contextRef="#ctx0" brushRef="#br0" timeOffset="90305.28">26368 13910 1525 0,'0'0'685'0,"0"0"-521"15,0 0-50-15,0 0-60 16,0 0-54-16,154-50-82 16,-91 37-219-16,-12 5-567 0</inkml:trace>
  <inkml:trace contextRef="#ctx0" brushRef="#br0" timeOffset="90518.91">26738 13810 88 0,'0'0'1536'0,"0"0"-1141"0,0 0-230 15,0 0-31 1,0 0-70-16,0 0 32 0,0 0-17 16,0 104-48-16,0-72 14 15,0-4-25-15,0-4-19 16,0-6 13-16,0-4-14 16,0-1 0-16,2-9-24 15,3-3-54-15,2-1-6 16,4 0-102-16,-2-9-173 15,-2-8-503-15</inkml:trace>
  <inkml:trace contextRef="#ctx0" brushRef="#br0" timeOffset="90627.96">26676 13676 1294 0,'0'0'136'0,"0"0"-136"16,0 0-488-16</inkml:trace>
  <inkml:trace contextRef="#ctx0" brushRef="#br0" timeOffset="91274.68">26979 13808 628 0,'0'0'649'0,"0"0"-482"16,0 0-57-16,0 0 32 0,0 0 4 16,54 114-31-1,-54-79-2-15,0 2-25 0,0-1-21 16,0-1-9-16,0-7-33 16,-4-7-24-16,1-11 23 15,3-3-23-15,0-7 15 16,0 0 18-16,0-9-24 15,0-18-10-15,7-13-112 16,8-7 24-16,5 1 56 16,3 2-21-16,-1 9 43 15,0 6 8-15,-4 11 4 16,-3 6 31-16,1 6-5 0,-3 4-2 16,1 2 2-16,1 0-27 15,2 8 12-15,-2 9 0 16,3 6 18-16,-5 3 30 15,-2 2-33-15,-2-5-7 16,-4 0 19-16,-1-3-31 16,-2-6 6-16,-2-5-11 15,2-4 3-15,-2-5-14 16,2 0-8-16,3 0 15 16,2-18-6-16,6-8-43 15,5-3 17-15,2-4 26 16,4 5-11-16,-1 4 10 15,2 4 3-15,-2 4 4 16,-2 6 20-16,-1 2-2 16,0 5 30-16,-2 3 6 0,2 0-12 15,-3 9 34-15,4 5-26 16,-6 5-18-16,1-2 4 16,-5 1-26-16,-5-1-20 15,-6 0 10-15,0-1-66 16,-13 4-40-16,-14-6-208 15,1-4-552-15</inkml:trace>
  <inkml:trace contextRef="#ctx0" brushRef="#br0" timeOffset="91428.83">26676 13677 2011 0,'0'0'305'0,"0"0"-305"16,0 0-106-16,0 0-262 16,0 0-428-16</inkml:trace>
  <inkml:trace contextRef="#ctx0" brushRef="#br0" timeOffset="92445.72">27883 13889 720 0,'0'0'673'16,"0"0"-557"-16,0 0-92 16,0 0-24-16,0 0-21 15,116-50-83-15,-82 27-31 16,-9-2-94-16,-9 4 223 15,-10-2 6-15,-6 6 177 16,0 5-25-16,-18-1 40 16,-7 7-74-16,1 4 31 0,-2 2-25 15,-1 0-29-15,0 15-21 16,2 7 16-16,6 6-3 16,5 1-7-16,9 6-22 15,5 3 11-15,0-2-19 16,11 0-30-16,14-4 12 15,4-3-32-15,6-5 0 16,3-8-10-16,3-9-7 16,-1-7-30-16,7-1-71 15,-9-18-226-15,-9-1-432 0</inkml:trace>
  <inkml:trace contextRef="#ctx0" brushRef="#br0" timeOffset="100194.54">24858 14578 1051 0,'0'0'211'0,"0"0"-137"0,0 0 84 15,0 0 104 1,0 0-24-16,0 0-90 0,-15-4-67 15,15 4 25-15,0 0-27 16,0 0-15-16,0 0-18 16,0 0-25-16,0 0 29 15,0 0-26-15,0 0-2 16,0-4 20-16,6 0-28 16,23-4 20-16,18-4-4 15,37-4-30-15,52-6 32 16,71-2-21-16,45 2 7 15,24 6 13-15,5 6-30 0,-24 10 17 16,-5 0-9-16,-7 0-3 16,-18 1 21-16,-20 9-20 15,-29-4-6-15,-46 0 22 16,-43-3-11-16,-35-3-12 16,-21 0 3-16,-4 0 3 15,-4 0 11-15,-8 0-16 16,-11 0 4-16,-3 0 16 15,-3 0-15-15,0 0-12 16,0 0-3-16,0 0-81 16,-18 0-51-16,-2 0-222 15,-11 2-1053-15</inkml:trace>
  <inkml:trace contextRef="#ctx0" brushRef="#br0" timeOffset="101586.86">25074 13127 1043 0,'0'0'270'0,"0"0"-159"16,0 0-29-16,0 0 103 15,0 0 32-15,0 0-95 16,0 0-38-16,20-9-31 16,14 5-28-16,17 2 46 15,18 0-16-15,35 0-6 16,44-4 22-16,50-2-14 0,32-3-8 16,13-4-2-1,6-1-14-15,-4 4 15 16,9 2-29-16,4 4-4 15,-8 4 7-15,-12 2-20 0,-14 0 14 16,-20 0-15-16,-28 4 0 16,-47 0 19-16,-46-1-20 15,-39-3 0-15,-19 0 2 16,0-5 9-16,4-7-11 16,0-2 33-16,-8 2 3 15,0 0 19-15,-5 4-47 16,-3 2-8-16,0 0 5 15,1 1 2-15,-4 4-7 16,0-1 0-16,-4 2-20 16,-1 0 18-16,-3 0-54 0,2 0-4 15,1 0-19 1,-5 2-85-16,0 8-203 0,0 0-396 0</inkml:trace>
  <inkml:trace contextRef="#ctx0" brushRef="#br0" timeOffset="102641.9">24704 13716 474 0,'0'0'359'16,"0"0"-359"-16,0 0-202 15</inkml:trace>
  <inkml:trace contextRef="#ctx0" brushRef="#br0" timeOffset="102901.88">24704 13716 75 0,'0'0'212'16,"23"-87"-76"-16,-19 80-3 15,3-4-1-15,2 0 33 16,-2-6-31-16,-1 3 30 0,1-3-27 16,-1 0-34-1,4 1-39-15,-4 5 35 0,-2 2-28 16,1 5 36-16,-5 4 17 15,0 0-52-15,0 24-47 16,0 34 32-16,-20 45 56 16,-4 37 0-16,1 17-63 15,8-20-5-15,7-37-4 16,8-35-33-16,0-15 7 16,5 7-11-16,9-3 9 15,3-1-14-15,-1-20 1 16,2-16-76-16,13-17-57 15,-1-23-193-15,-9-13-485 0</inkml:trace>
  <inkml:trace contextRef="#ctx0" brushRef="#br0" timeOffset="103686.43">24740 13449 939 0,'0'0'205'0,"0"0"-93"16,0 0-21-1,0 0 33-15,153-71 18 0,-52 57-31 16,44-5-45-16,44 2-11 15,20 1-30-15,-8 9 4 16,-20 3 24-16,-25 4-24 16,-2 0 27-16,-3 0-25 15,3 2-11-15,2 10 26 16,-4-2-27-16,-2 4 6 16,-5-4 7-16,-10 0-31 15,-25-3 9-15,-23 2 4 16,-20-6-13-16,-5 4 0 15,9 1 0-15,10 0 5 16,8 5 14-16,-6-5-19 0,-12 1 6 16,-13-3-7-1,-16-2-26-15,-11-4 18 0,-10 0 7 16,-8 0 1-16,-4 0 17 16,-5 0 1-16,-1 0 25 15,1 0-38-15,2 0 5 16,6 2-20-16,-1 6-11 15,2 0-7-15,-3 5 26 16,-4 4-29-16,0 3 22 16,-1 8 9-16,-1 6-2 15,-2 9-14-15,0 2 16 16,-2 4-29-16,0 3 18 16,0-2-18-16,0 0 28 15,0 2 1-15,0 0 0 16,0 5 6-16,0-6-6 0,0-1-35 15,0-6 0-15,0-5-6 16,0-9 28-16,0-7 4 16,0-10 9-16,0-3 5 15,0-6 7-15,0 2 25 16,-10 2 18-16,-5 2-36 16,-8 2 18-16,-6 4-27 15,-2-1-3-15,-3-2 42 16,-5 4 3-16,-4-2 4 15,-6 3-16-15,-5 3-40 16,3 1 0-16,-14 10-21 16,16-4-154-16,7-10-379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6:15:50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3644 1399 834 0,'0'0'346'0,"0"0"-30"0,0 0-72 15,0 0-81-15,0 0-26 16,0 0-25-16,0-17 9 16,0 15-22-16,0 2-44 15,0-3-1-15,0 3-28 16,0 0-8-16,0 0 2 15,0 0-20-15,0 0 0 16,-2 0 0-16,2 6-8 16,0 14 7-16,0 15-7 15,0 13 5-15,8 16 1 16,0 12 4-16,3 8 10 0,1 2-4 16,-1-1-7-1,1-11 15-15,0-12-16 16,-3-12 0-16,-3-14-1 0,-4-12-5 15,1-7-33-15,-3-12-78 16,0-5-87-16,-5-14-93 16,-8-8-446-16</inkml:trace>
  <inkml:trace contextRef="#ctx0" brushRef="#br0" timeOffset="1778.2">3714 1427 660 0,'0'0'328'0,"0"0"-154"16,0 0-125-16,0 0 5 15,0 0-8-15,0 0 2 16,0 0 19-16,-25-7-25 16,25 7-28-16,0 0 14 15,0 0-28-15,0 0 13 16,0 0 35-16,0 6-4 16,13 1 1-16,6 4-3 0,5-2-19 15,7 1 65-15,7-2-34 16,6-2-6-16,10-1-2 15,4-4-17-15,9 2 1 16,4-1-16-16,9-1-1 16,7-1 16-16,7 0-27 15,6 0 14-15,5 0-1 16,4-1-14-16,-2-4 14 16,-2 4-15-16,-5-1 0 15,-3 2-15-15,-3-3 27 16,0 3-12-16,-3-1 0 15,-2-1 1-15,-4-1 5 16,0 3-6-16,-5-1 0 0,0-2 4 16,1 3 2-1,-4 0 3-15,4-1 9 16,1-2-18-16,7 2 25 0,4-3-25 16,6 2 0-16,1-1 0 15,-2 2 6-15,-4-2-6 16,-1 3 0-16,1 0 8 15,-1 0-8-15,1 0 0 16,-1 0 0-16,1 0 5 16,-3 0 3-16,-1 0-6 15,-1 0-2-15,-4 0 1 16,0 3 7-16,-4 1-8 16,2 2 0-16,-8-1 4 15,2 2 2-15,-4-1-6 16,-2 0 2-16,-1 0 5 15,-8-4-13-15,-9 2 6 16,-8 0-13-16,-14-3 11 0,-13 2-7 16,-9-1 9-16,-7-2 0 15,-2 0 1-15,0 0 2 16,0 0 3-16,0 2-6 16,0-2 0-16,0 0-7 15,0 2 6-15,0-2 0 16,0 0-17-16,0 0 17 15,0 2-21-15,0-2-8 0,0 2 14 16,0 3-19 0,0 6 35-16,0 3 5 0,0 6-3 15,0 4 7-15,0 5-9 16,2 4-4-16,0 3-6 16,1 4 10-16,-1 5-1 15,2-2 1-15,0 4 0 16,4 1 2-16,-4-2-2 15,3-2 0-15,-1-1-8 16,0-4 4-16,0-5 4 16,-2-6-1-16,0-7 1 15,-1-7-6-15,-3-5 6 16,2-3-1-16,-2-2-8 16,0-1-3-16,0-2-2 15,0-1-14-15,0 3 9 16,0-3 18-16,0 0-7 15,0 0 8-15,-5 1 25 0,-9-1-7 16,-5 2 3 0,-3 1-12-16,-7-3-9 0,-5 0 17 15,-8 0-17-15,-12 0 1 16,-8 0-17-16,-11 1 11 16,-8 3 5-16,-4 0 6 15,-2 2-6-15,1 0 1 16,1 0 0-16,0 1-1 15,3-1 11-15,4-2-5 16,2 2-6-16,1-2 5 16,-4 0 2-16,2 2-11 0,-2 0 4 15,2 0 0 1,3 0-5-16,3 0 7 0,2 0-2 16,2 2 0-1,3-2 0-15,-2 0 4 0,2 0-4 16,-3-2 0-16,-2 0-3 15,-2-2 12-15,-3-2-9 16,3 0 0-16,0 0 7 16,1 0-8-16,1 0 1 15,1 0 0-15,1 0 1 16,0 0-1-16,-5 0 0 16,3 0 1-16,-4 0 5 15,-3 0 26-15,3 0-32 16,-3 0 0-16,-2 2 28 0,2-2-27 15,1 2 8-15,0-2 11 16,7 0-19-16,1 0 24 16,5 0-25-16,1 0 0 15,3 0-9-15,-2 0 18 16,2 0-9-16,0-4 15 16,1-2-15-16,1-1 17 15,2 2-17-15,8 0 0 16,1 0 3-16,7 1 4 15,1 0-7-15,0 0 21 16,2 0-21-16,1-2 50 16,3 0-26-16,2-1-3 15,2 4 14-15,6-2-34 16,5 1 19-16,5 3 6 16,4-1-20-16,5 2 16 0,-1 0-22 15,3 0 0-15,0 0-7 16,0-2 8-16,-4 2-1 15,-3-2 0-15,-1-1 6 16,-4-1-15-16,-1 0 2 16,2 1-48-16,2-4-46 15,9-11-184-15,0 3-248 16,11-6-304-16</inkml:trace>
  <inkml:trace contextRef="#ctx0" brushRef="#br0" timeOffset="2929.5">5067 1583 568 0,'0'0'139'16,"0"0"-77"-16,0 0-29 15,0 0 2-15,0 0 22 16,0 0-42-16,0 0 4 16,-66-25-13-16,53 23-5 15,0 0-1-15,1 0 10 16,4-2 29-16,-1 2 11 16,-3-2-30-16,2 1-3 15,-6 2-11-15,-2 1-6 16,2 0 0-16,-1 0-2 15,3 0 2-15,3 0 16 16,5 0 61-16,4-2 11 16,-1 2-24-16,0 0-22 15,3 0 2-15,-2-3-4 0,0 3-12 16,-4 0 30-16,-1-1-13 16,1 1-16-16,-4-2 40 15,6 2-37-15,-1 0 29 16,1 0 9-16,2 0-13 15,0 0 14-15,0-3-35 16,2 3-1-16,0 0-10 16,0-1-23-16,0 1-4 15,0 0 2-15,0-2-7 16,0 2 5-16,0 0 4 16,0 0 5-16,0 6-7 0,0 22 6 15,0 14 28-15,6 18-6 16,1 16-7-16,-1 12 8 15,4 7-27-15,0 1 15 16,-1 0-12-16,3-5 7 16,-1-5-21-16,-1-8 9 15,2-12 0-15,-1-10-2 16,1-14-14-16,7-24-105 16,1-12-205-16,0-6-265 0</inkml:trace>
  <inkml:trace contextRef="#ctx0" brushRef="#br0" timeOffset="3298.08">5653 1391 307 0,'0'0'189'16,"0"0"-33"-16,0 0 11 16,0 0 59-16,0 0-70 15,0 0 16-15,0 0-45 16,31 125 14-16,-25-70-51 0,-1 12 33 15,-1 5-19-15,0 6-28 16,-2-2-19-16,0-3-19 16,1-5-36-16,-1-10 11 15,3-8-13-15,2-8-28 16,1-8-114-16,8-6-187 16,-1-10-47-16,1-9-881 0</inkml:trace>
  <inkml:trace contextRef="#ctx0" brushRef="#br0" timeOffset="3714.61">6484 1456 704 0,'0'0'225'0,"0"0"-150"15,0 0 15-15,0 0 11 0,0 0-5 16,0 0 8-1,0 0 43-15,6 110-13 0,-6-49-7 16,0 16-51-16,0 7 12 16,2 5-24-16,5-1-35 15,1-2 10-15,2-5-39 16,-1-11 11-16,-3-10-11 16,3-15-7-16,-4-10-27 15,1-14-43-15,3-21-142 16,0-9-267-16,0-19-764 0</inkml:trace>
  <inkml:trace contextRef="#ctx0" brushRef="#br0" timeOffset="4054.26">7444 1467 922 0,'0'0'230'15,"0"0"-135"-15,0 0-30 16,0 0-1-16,0 0 26 15,0 0 77-15,0 0 13 0,23 109-13 16,-19-45-34-16,0 12-38 16,-4 9-29-16,2-1-60 15,-2-2 12-15,2-8-18 16,0-14-5-16,1-10 4 16,-3-16-136-16,0-12-262 15,0-20-223-15</inkml:trace>
  <inkml:trace contextRef="#ctx0" brushRef="#br0" timeOffset="5202.67">2083 1627 598 0,'0'0'289'0,"0"0"-58"16,0 0-94-16,0 0 19 15,0 0 0-15,0 0-36 16,0 0-31-16,-2-17-33 16,2 17-56-16,0 0 0 15,0 0 0-15,0 6 1 0,0 5 54 16,6 6-29-1,3 3 38-15,2 4-13 0,3 8-15 16,-1 6 2-16,5 6-10 16,-1 3-19-1,4 0 16-15,1 2-24 0,1 1 5 16,0-1 3-16,2-5 1 16,-4-9-10-16,-4-9 0 15,-5-8 1-15,-4-8 9 16,-4-5-10-16,-4-4 1 15,3-1 27-15,-3 0-14 16,0 0 20-16,2 2-20 16,2-2-14-16,1 3 20 15,0-2-19-15,-1-1-1 16,0 0 13-16,1 0-7 16,-1 0 4-16,-4 0 14 15,2 0 1-15,-2 0 42 16,0 0-17-16,2 0-4 0,-2 0-12 15,0 0-33-15,3 0 10 16,-3 0-11-16,0 0 1 16,0 0 14-16,0 0-8 15,0 0 7-15,5-9 14 16,6-16-17-16,5-17 21 16,5-19-23-16,4-14-7 15,2-8 16-15,-5-1-18 16,-2 10 0-16,-6 9-7 15,-4 8 2-15,-3 7 5 16,-3 2 0-16,2-1 7 16,-2 3-11-16,-2 7 4 15,2 3 0-15,-2 13-1 16,1 7-6-16,-3 8 6 0,0 5-22 16,0 3-37-16,0 0-16 15,-9 11-118-15,-9 9-570 16,-2-2-361-16</inkml:trace>
  <inkml:trace contextRef="#ctx0" brushRef="#br0" timeOffset="7161.5">12149 1296 867 0,'0'0'269'16,"0"0"-72"-16,0 0 18 15,0 0-53-15,0 0-19 16,0 0-33-16,-11-31-56 16,11 31-16-16,6 2-38 15,15 25-12-15,3 15 11 16,12 35 2-16,4 46 21 15,7 41 29-15,1 10-35 16,-7-27 42-16,-7-45-43 16,-10-43-14-16,-2-20-1 15,0 0 8-15,-1-11-8 16,-2-4 7-16,-5-17-6 16,-3-7 29-16,5-40 28 0,13-57 53 15,11-64-60-15,8-29-51 16,0 1 16-16,-9 43-16 15,-12 55 5-15,-9 31-6 16,-7 14 1-16,0-4-18 16,1-3 18-16,-1 3-35 15,-3 12 5-15,2 14-93 16,-2 14-208-16,-1 10-347 0</inkml:trace>
  <inkml:trace contextRef="#ctx0" brushRef="#br0" timeOffset="7320.61">13250 2163 894 0,'0'0'1277'0,"0"0"-1118"0,0 0-159 15,0 0-125-15,0 0-266 16,0 0-180-16</inkml:trace>
  <inkml:trace contextRef="#ctx0" brushRef="#br0" timeOffset="7570.39">13836 1677 1433 0,'0'0'332'0,"0"0"-269"16,0 0-54-16,-5 119-9 16,1-16 78-16,4 37-14 15,0 9-22-15,0-23 3 16,11-32-42-16,0-38-3 16,-4-12-53-16,-1 0-104 15,-3-9-73-15,-3-12-146 16,0-20-442-16</inkml:trace>
  <inkml:trace contextRef="#ctx0" brushRef="#br0" timeOffset="7835.9">13727 1606 899 0,'0'0'406'0,"0"0"-226"15,0 0-78-15,0 0-32 16,0 0-15-16,0 0-43 15,0 0-12-15,154-58 0 16,-112 87 0-16,-5 10-12 16,-10 8 5-16,-13 3-3 15,-14 1 9-15,-2 1 2 16,-35-4 45-16,-7-5 59 16,-7-6-54-16,0-12-5 15,6-5-45-15,10-10-1 0,8-10-96 16,12-18-222-16,7-8-763 15</inkml:trace>
  <inkml:trace contextRef="#ctx0" brushRef="#br0" timeOffset="8223.84">14311 1554 1247 0,'0'0'328'0,"0"0"-267"16,0 0-28-16,0 0 56 16,0 0-2-16,0 122 15 0,0-77-56 15,0 4-26-15,8-3-12 16,1-4-7-16,3-9-2 16,-4-11-30-16,3-10-68 15,-1-12 10-15,1 0 15 16,4-31 73-16,1-17-56 15,1-6-84-15,-1 0 115 16,-5 8 26-16,-4 14 65 16,-5 12 54-16,1 12-16 15,-3 3-7-15,0 5-33 16,2 0-63-16,0 0-17 16,4 19 11-16,1 4 6 15,0 6 23-15,0 7-10 16,-3 3-13-16,3-4-52 0,7-2-134 15,-2-10-104 1,4-13-375-16</inkml:trace>
  <inkml:trace contextRef="#ctx0" brushRef="#br0" timeOffset="8885.79">14810 1536 1096 0,'0'0'533'0,"0"0"-336"16,0 0-83-16,0 0-60 16,0 0-54-16,-114 12 0 15,101 10-1-15,8 4-32 16,5 5 1-16,5 8-78 16,16 2-53-16,10 0 96 0,2 2 22 15,-2-1 7-15,-3-2 29 16,-6-8-13-16,-3-5 22 15,-9-8 2-15,-7-7-2 16,-3-8 57-16,0-4 130 16,0 0 15-16,-13 0-115 15,-1-4-74-15,5-14 7 16,3-6-20-16,6-12-70 16,0-15-27-16,22-10-91 15,12-14-13-15,3-4 65 16,1-1-1-16,-5 8 137 15,-6 10 48-15,-7 12 62 0,-9 8 105 16,-9 12-35-16,-2 10-55 16,0 6-13-16,0 9-48 15,-10 5-5-15,-7 0-59 16,2 25-21-16,-1 19 20 16,8 16-19-16,3 16 6 15,5 8 13-15,0 3-52 16,9-3 3-16,5-8 0 15,-3-15-23-15,-3-17 29 16,-3-16-8-16,-5-16 11 16,2-12 41-16,5-11 95 15,2-26-95-15,6-7-66 16,5-5-3-16,1 5 59 16,-2 14-1-16,-1 12 11 15,-5 10 48-15,1 8-34 0,4 0 1 16,4 16 16-16,1 10-5 15,1 8 12-15,-4 4-21 16,-2 1-17-16,-7 9-26 16,-5-10-137-16,0-12-121 0</inkml:trace>
  <inkml:trace contextRef="#ctx0" brushRef="#br0" timeOffset="9092.89">15442 1819 1625 0,'0'0'477'0,"0"0"-477"15,0 0-6-15,0 0-71 16,0 0 34-16,118-3 34 15,-60-5-202-15,-6-2-330 0</inkml:trace>
  <inkml:trace contextRef="#ctx0" brushRef="#br0" timeOffset="9536.11">15940 1271 1237 0,'0'0'305'16,"0"0"-141"-16,0 0-18 16,0 0-109-16,0 0-21 15,0 0-3-15,0 0 11 16,12 159-23-16,-7-95 18 16,-5 2-18-16,0-5 8 15,0-8-9-15,0-13-7 16,0-12-18-16,0-13-16 0,0-14-2 15,0-1 42 1,0-18-15-16,12-14-66 0,7-5-41 16,4 4-3-1,3 5 58-15,-1 10 17 0,-1 9 46 16,1 8 5-16,-3 1 0 16,1 0 7-16,-2 10 19 15,-3 11-2-15,-7 0 34 16,-6 3-16-16,-5 0 23 15,-3 1 40-15,-18-6-13 16,-8 1 24-16,-5-6-47 16,0-1-47-16,-1-8 1 15,6-5-23-15,7 0-76 16,15-23-123-16,7-8-163 16,0 1-313-16</inkml:trace>
  <inkml:trace contextRef="#ctx0" brushRef="#br0" timeOffset="9896.29">16528 1413 975 0,'0'0'278'16,"0"0"-54"-16,0 0 3 16,0 0-44-16,-139 3-80 15,110 22-44-15,2 8-41 16,8 7-16-16,3 2 17 15,7 0-18-15,7 0-1 16,2-5 0-16,0-6-33 0,6-9-4 16,10-10-41-16,4-12-20 15,2 0 82-15,5-26-18 16,-2-10-10-16,-4-4 44 16,-7 6 9-16,-5 8 55 15,-5 8-8-15,-4 10 29 16,0 4 10-16,0 4-76 15,0 0-19-15,3 0-30 16,1 6-12-16,3 9 41 16,4 10-23-16,14 5-156 15,-6-6-96-15,6-8-249 0</inkml:trace>
  <inkml:trace contextRef="#ctx0" brushRef="#br0" timeOffset="10538.11">17047 1359 1175 0,'0'0'315'15,"0"0"-178"-15,0 0 11 16,0 0-23-16,-118 73-42 16,99-34-1-16,13 10-39 15,6 5-34-15,0-1-9 16,20-3-4-16,6-8 3 15,5-15-13-15,1-13-27 16,-1-14 22-16,0-16 19 16,0-30 8-16,3-32-8 0,-2-34 3 15,-1-29 4 1,-7 9-7-16,-8 25-33 0,-10 40 23 16,-4 32 4-16,-2 10 6 15,0 7 66-15,0 4-5 16,0 14-18-16,0 0-43 15,-2 19-44-15,-4 21 44 16,-3 19-9-16,-1 12 9 16,2 10 0-16,1 3 0 15,3-2 0-15,0-7 0 16,1-7 3-16,0-12-4 16,3-14 1-16,0-14-12 15,0-12 11-15,0-14-13 0,12-2 5 16,10-15-10-1,9-20-54-15,8-9-77 0,0-2-34 16,-3 4 107-16,-5 8 43 16,-6 11-18-16,-10 9-5 15,-6 8 44-15,-6 3 13 16,-3 3 22-16,0 0 67 16,-9 0-5-16,-16 0-21 15,-4 0-18-15,-2 9 60 16,2 5 11-16,9 4-73 15,9 0-43-15,11 5-14 16,0-2 8-16,8 4-4 16,17-1-26-16,2-4-8 15,2-6-47-15,-2-4-29 0,6-9-4 16,-6-1-54 0,-7 0-333-16</inkml:trace>
  <inkml:trace contextRef="#ctx0" brushRef="#br0" timeOffset="11179.42">17955 1121 684 0,'0'0'318'16,"0"0"-51"-16,0 0-103 16,0 0-5-16,0 0-21 15,0 0-68-15,0 0-27 0,-100 31-23 16,74 13 12-16,-3 15 48 15,0 7-28-15,4 7 7 16,5 3 6-16,7 2-40 16,8 0-3-16,5-2-22 15,0-5 0-15,2-16-33 16,14-12-83-16,18-27-70 16,-5-14-159-16,-3-2-353 0</inkml:trace>
  <inkml:trace contextRef="#ctx0" brushRef="#br0" timeOffset="11568.32">18098 1496 804 0,'0'0'488'0,"0"0"-349"0,0 0-88 16,0 0 37-16,0 0 41 16,0 0-1-16,0 131 7 15,0-82-67-15,7-4-22 16,2-2-34-16,-3-9-5 16,1-9-14-16,-2-11-30 15,-3-14-166-15,-2-17-115 16,0-12-330-16</inkml:trace>
  <inkml:trace contextRef="#ctx0" brushRef="#br0" timeOffset="11672.04">18072 1291 431 0,'0'0'0'0</inkml:trace>
  <inkml:trace contextRef="#ctx0" brushRef="#br0" timeOffset="11871.55">18448 1207 952 0,'0'0'266'16,"0"0"-104"-16,0 0 50 16,87 132-63-16,-62-70-59 15,-6 13 6-15,-5 23-45 16,-14 30-16-16,-10 22-35 0,-34 9-119 15,-22-13-37-15,-19-17-23 16,20-45-10-16,1-20-190 0</inkml:trace>
  <inkml:trace contextRef="#ctx0" brushRef="#br0" timeOffset="13673.75">4153 1905 1106 0,'0'0'337'16,"0"0"-153"-16,0 0-106 16,0 0-32-16,0 0-46 15,0 0-9-15,0 0 8 16,-7-20-28-16,7 20 16 0,0 0 4 15,0 0 9-15,0 0 6 16,0 0 1-16,0 0 10 16,0 0 21-16,0 0-36 15,0 0 12-15,0 0-11 16,0 0 5-16,0 0-13 16,0 0 6-16,0 0-1 15,0 0 14-15,0 0-13 16,0 0 23-16,0 0 2 15,0 0-25-15,0 0 9 16,0 0-10-16,0 0 0 16,0 0-9-16,0 0 15 15,0 0-6-15,0 0 0 0,0 0 6 16,0 0-6 0,0 0 0-16,0 0 0 0,0 0-2 15,0 0 1-15,0 0 0 16,0 0 1-16,0 0-12 15,9-12 12-15,8-4 2 16,4-10 11-16,1-7 3 16,3-5-15-16,-6-3 7 15,2 2-8-15,-6 5 0 16,-3 8-11-16,-4 10 10 16,-1 4-3-16,-5 8-5 15,-2 4 7-15,0 0 1 16,0 0-16-16,5 8-27 0,-1 17 44 15,3 12 3 1,-1 12 30-16,1 7 19 0,-3 4-27 16,-1 2 10-16,-1-6-22 15,-2-2-7-15,3-8-5 16,-3-8-1-16,10-14-158 16,1-10-180-16,3-14-459 15</inkml:trace>
  <inkml:trace contextRef="#ctx0" brushRef="#br0" timeOffset="14023.51">4988 1619 1330 0,'0'0'199'0,"0"0"-135"16,0 0-63-16,0 0 15 16,0 0-13-16,131-73 4 15,-99 73-14-15,-6 4-13 16,-5 20-4-16,-13 8 16 16,-8 10-4-16,0 8 12 15,-10 4 41-15,-15 1 27 16,0 1 56-16,5-6-17 15,3-6-26-15,8-6-41 16,7-6-40-16,2-7 0 16,2-6-14-16,22-8-108 0,40-16 24 15,-4-17-87-15,3-12-220 0</inkml:trace>
  <inkml:trace contextRef="#ctx0" brushRef="#br0" timeOffset="14429.44">6008 1594 988 0,'0'0'255'15,"0"0"-158"-15,0 0-68 0,0 0-22 16,0 0 2-16,0 0 10 15,0 0-19-15,137-42 1 16,-115 42-1-16,-6 14-14 16,-10 6 1-16,-6 2-9 15,0 6 22-15,-16 0 28 16,-6 4-9-16,2 0 30 16,3 0-2-16,7 0-28 15,10 0-17-15,0-1-2 16,14 1-13-16,8-2 13 15,5-3 0-15,-3-2 9 16,-3-3 8-16,-8-2 9 0,-7-2 8 16,-2-2-20-16,-4 0-13 15,0-4 22-15,0 3-21 16,0-7 6-16,0-1-8 16,0-5-191-1,4-2-423-15</inkml:trace>
  <inkml:trace contextRef="#ctx0" brushRef="#br0" timeOffset="14783.52">6975 1650 1098 0,'0'0'217'0,"0"0"-159"0,0 0 7 15,-117 94 18-15,92-58-7 16,13-2-29-16,12 1-47 16,3-3-38-16,27-8-62 15,5-10-32-15,7-10 0 16,-2-4 26-16,-2-10-63 16,-6-12 124-16,-11 0 45 15,-5 2 15-15,-9 4 212 16,-5 6-32-16,-2 3 33 15,0 5-44-15,0 2-114 16,0 0-70-16,2 13-41 16,0 12 41-16,5 8 2 0,2 7-2 15,4 0-102-15,14-6-101 16,-4-12-130-16,-1-12-479 0</inkml:trace>
  <inkml:trace contextRef="#ctx0" brushRef="#br0" timeOffset="15086.08">7760 1650 745 0,'0'0'409'0,"0"0"-218"16,0 0-89-16,0 0-86 0,0 0 3 15,0 0 0-15,0 0 1 16,71 98-19-16,-32-73-1 16,-4-4-6-16,-4 4 6 15,-11-2 0-15,-9-1 0 16,-11 3 16-16,0 0 6 16,-18 2 48-16,-7-1-2 15,-1-2-50-15,2-6-18 16,8-18-51-16,7 0-185 15,7-8-133-15</inkml:trace>
  <inkml:trace contextRef="#ctx0" brushRef="#br0" timeOffset="15189.26">7963 1664 907 0,'0'0'383'0,"0"0"-151"0,0 0-51 16,0 0-105-16,0 0-76 15,151-22-80-15,-104 30-252 0</inkml:trace>
  <inkml:trace contextRef="#ctx0" brushRef="#br0" timeOffset="17794.22">12007 3313 98 0,'0'0'1391'16,"0"0"-1078"-16,0 0-178 15,0 0-73-15,0 0-32 16,0 0-5-16,-16-11-25 15,16 13 0-15,11 22 0 16,14 17 0-16,6 17 25 16,11 32-23-16,5 32 5 0,-7-5 18 15,-6-10-25-15,-10-20 16 16,-4-27-16-16,0-2 9 16,3-9 1-16,-6-20-10 15,-3-16 0-15,-1-13 31 16,5-13-2-16,13-51 67 15,18-52-35-15,9-48-52 16,0-11 16-16,-16 32-24 16,-18 46 0-16,-15 47 6 15,-1 14-7-15,-4 1 0 16,0 1-33-16,3 4-106 16,-5 12-174-16,2 10-320 0</inkml:trace>
  <inkml:trace contextRef="#ctx0" brushRef="#br0" timeOffset="17987.97">12857 4192 1416 0,'0'0'698'16,"0"0"-546"-16,0 0-103 15,0 0-49-15,0 0-8 16,0 0-109-16,0 0-175 16,0-13-502-16</inkml:trace>
  <inkml:trace contextRef="#ctx0" brushRef="#br0" timeOffset="18252.16">13187 3735 867 0,'0'0'588'0,"0"0"-393"15,0 0-137-15,0 0-58 16,0 0 130-16,0 147-1 16,0-63-18-16,0 13-22 15,7 4-48-15,0-17-8 16,4 10-10-16,2-4-23 0,1-12 6 15,-1-10-6-15,1-14-40 16,-4-13-59-16,-1-34-218 16,-4-7-405-16,-2-13-228 0</inkml:trace>
  <inkml:trace contextRef="#ctx0" brushRef="#br0" timeOffset="18515.41">13185 3842 871 0,'0'0'357'0,"0"0"-244"16,0 0-72-16,74-104-39 16,-38 87 7-16,1 13-9 15,-1 4 23-15,1 6 39 0,-3 24-24 16,-7 9-3-16,-9 9 6 16,-9 4-12-16,-9 2 52 15,-3 1 51-15,-28-5-25 16,-6-9 8-16,-3-5-32 15,1-10-42-15,12-7-17 16,10-10-24-16,11-6-121 16,6-17-99-16,2-20-48 15,15-8-376-15</inkml:trace>
  <inkml:trace contextRef="#ctx0" brushRef="#br0" timeOffset="18862.99">13702 3666 945 0,'0'0'408'0,"0"0"-267"16,0 0 32-16,0 0 56 15,0 150-63-15,0-96-51 16,0 4 0-16,0-4-66 16,7-6-23-16,-1-10-20 15,6-14-6-15,-1-12 0 16,7-12-71-16,3-6-27 15,4-32-27-15,2-12-128 16,-4-6 61-16,-6 2 123 16,-3 10 69-16,-6 14 4 15,-3 14 54-15,-3 10 57 16,0 6 18-16,0 0-77 16,4 3-25-16,-2 19 13 15,2 8 13-15,-1 5-7 16,-3 1-33-16,-2 1-17 15,0-3-24-15,2-12-174 0,0-8-174 16,2-13-489-16</inkml:trace>
  <inkml:trace contextRef="#ctx0" brushRef="#br0" timeOffset="19482.62">14284 3641 773 0,'0'0'286'0,"0"0"-137"16,0 0-40-16,0 0 37 16,0 0-41-16,0 0-35 15,0 0 11-15,-60 105-47 16,75-63-16-16,5 6-13 16,-2 2 1-16,0-2 6 15,-12 0-11-15,-6-4-1 16,0-7 15-16,-19-9-15 15,-4-10 21-15,3-9 4 16,7-9 13-16,11 0 17 16,2-17-55-16,8-24-25 15,21-15-18-15,16-28-20 16,8-29-13-16,-3 8-16 0,-11 10 9 16,-12 15 81-1,-11 24 2-15,-5-1 28 0,-2 3 46 16,-9 14-4-16,0 12 15 15,0 10 0-15,0 7-14 16,-7 8 11-16,-1 3-40 16,3 16-41-16,-2 24-2 15,5 21-4-15,2 14 5 16,0 11 0-16,0 3 7 16,9 0 0-16,2-9-7 15,-2-10 0-15,-1-16-6 16,-2-15 8-16,-2-16-4 15,0-15-58-15,1-8-32 16,1-4 50-16,6-19-71 16,-1-8-13-16,2 3 97 0,-4 6 29 15,-2 7 18-15,-1 12 21 16,1 3-37-16,2 0 7 16,4 3-8-16,1 16-1 15,1 9 37-15,-2 2-21 16,1 4 4-16,-3 1-17 15,1 0-3-15,-4-9-98 16,1-9-268-16</inkml:trace>
  <inkml:trace contextRef="#ctx0" brushRef="#br0" timeOffset="19639.93">14928 3938 1460 0,'0'0'323'15,"0"0"-231"-15,0 0-68 16,0 0 33-16,0 0 16 16,0 0-73-16,129-17-38 15,-91 5-284-15,-5-3-608 0</inkml:trace>
  <inkml:trace contextRef="#ctx0" brushRef="#br0" timeOffset="19916.62">15498 3706 707 0,'0'0'770'0,"0"0"-610"0,0 0-95 15,0 0-56-15,0 0-8 16,0 0-1-16,0 0-57 16,-60-24-86-16,51 27-51 15,-4 1-65-15,1-4 61 16,-1-5 33-16,-1-16 19 16,4-4-404-16</inkml:trace>
  <inkml:trace contextRef="#ctx0" brushRef="#br0" timeOffset="20332.79">15302 3381 481 0,'0'0'350'0,"0"0"-94"16,0 0-62-16,0 0-7 16,0 0-40-16,0 0-92 15,0 0-44-15,-14-10 3 16,30 53 43-16,-3 18 23 16,3 10 11-16,-3 9 32 15,-3 1-10-15,-4-2-48 16,-1-9-11-16,-3-12-41 15,0-12-12-15,-2-16 11 16,2-13-12-16,-2-11 0 16,4-6-10-16,4-9-30 15,5-24-24-15,2-10-144 16,7-5 12-16,-1 6 118 16,1 8 46-16,-2 12 32 15,4 11 0-15,1 6-6 0,4 5-3 16,0 0 9-16,-2 0 0 15,-3 13 2-15,-4 8-1 16,-9 5 46-16,-9 4 20 16,-2 6 62-16,-11 4-2 15,-18-1-29-15,-6 0-40 16,-5-5-3-16,-1-5-39 16,4-7 0-16,3-8-16 15,7-9-71-15,19-5-15 0,3-19-145 16,5-8-455-16</inkml:trace>
  <inkml:trace contextRef="#ctx0" brushRef="#br0" timeOffset="20683.31">15961 3752 1360 0,'0'0'390'15,"0"0"-218"-15,0 0-79 16,0 0-36-16,0 0 50 15,-129-13 2-15,98 22-26 16,4 10-47-16,4 7-35 16,8 2 2-16,7 3-3 15,6-5-23-15,2-1-28 16,0-8-24-16,13-7-14 0,9-6 1 16,5-4-26-16,2 0-26 15,-3-14-3-15,-6-2 72 16,-4 6 71-16,-7 2 10 15,-7 4 111-15,-2 4 22 16,0 0-72-16,0 0-39 16,0 18-22-16,4 8 31 15,5 7 0-15,7 2-39 16,7-1-2-16,23-14-157 16,-3-9-220-16,-1-11-586 0</inkml:trace>
  <inkml:trace contextRef="#ctx0" brushRef="#br0" timeOffset="21287.97">16449 3712 1326 0,'0'0'330'16,"0"0"-241"-16,0 0-76 16,0 0 18-16,-120 52 76 15,93-18 4-15,8 8 1 16,7 2-65-16,7 0-1 15,5-5-32-15,3-5-3 16,19-15-10-16,14-11-1 16,7-8 0-16,5-21-1 15,4-29-48-15,-2-36-19 0,0-37 18 16,-6-40 18 0,-3-8 24-16,-15 31-43 0,-11 42 9 15,-10 54 42-15,-3 25 35 16,-2 4 42-16,0 5-13 15,0 8-54-15,0 2-10 16,0 22-12-16,0 24 1 16,-4 20 11-16,-5 15 0 15,0 9 23-15,0 4 20 16,4-2-14-16,1-7 10 16,4-12-29-16,0-10-9 15,0-19 17-15,0-15-17 16,0-14-1-16,0-11 10 15,7-4-4-15,9-17 38 16,5-16-44-16,8-7-26 16,0 0 10-16,0 3-20 0,-8 9 26 15,-8 12-2-15,-4 6-16 16,-7 7 28-16,-2 0-11 16,0 3 11-16,0 0 8 15,0 0 0-15,-9 0 15 16,-4 10-3-16,0 5-7 15,1-1 25-15,8 5-36 16,4 2-2-16,0-1 8 16,18 0-7-16,13-6-2 15,9-4-20-15,10-10-112 16,29-18-82-16,-12-17-173 16,-7-9-442-16</inkml:trace>
  <inkml:trace contextRef="#ctx0" brushRef="#br0" timeOffset="21499.1">17374 3023 992 0,'0'0'367'0,"0"0"-219"15,0 0-92-15,-129 60 67 16,89-9 38-16,5 13-3 16,8 11 11-16,8 4-57 15,11 8-35-15,8 1-28 16,0-4-40-16,6-4 11 15,17-5-20-15,2-7-18 0,3-4-15 16,14 2-115-16,-6-16-156 16,-9-18-472-16</inkml:trace>
  <inkml:trace contextRef="#ctx0" brushRef="#br0" timeOffset="22298.52">17659 3357 1091 0,'0'0'236'0,"0"0"-159"0,0 0-30 16,0 0 14-16,-142 108 39 16,106-52 2-16,9 11-4 15,11 7 26-15,14 2-58 16,2-2-23-16,18-4-23 16,18-10-18-16,6-12 1 15,3-15-3-15,1-19-2 16,-3-14-5-16,-7-3-8 15,-7-27 14-15,-14-8 0 16,-11-4 1-16,-4 2 28 0,-15 2 0 16,-16 8 8-1,-5 3 7-15,-4 11-43 16,0 5-21-16,2 5-76 16,9 6-106-16,9 0-86 0,13-4-257 15</inkml:trace>
  <inkml:trace contextRef="#ctx0" brushRef="#br0" timeOffset="22542.21">18209 3132 603 0,'0'0'704'0,"0"0"-458"15,39 175-20-15,-26-50-53 16,-11 35-107-16,-2 18-40 16,-27-6 9-16,-35-16-27 15,-34-12 5-15,-35-1-13 16,17-36-227-16,0-26-398 0</inkml:trace>
  <inkml:trace contextRef="#ctx0" brushRef="#br0" timeOffset="27671.89">3721 1401 601 0,'0'0'383'16,"0"0"-188"-16,0 0-34 15,0 0-67-15,0 0-30 16,0 0 13-16,0-6-35 15,2 5-2-15,0 1-15 16,-2-3-23-16,2 3 24 16,-2-2-10-16,0 2 15 15,0 0-19-15,0 0-12 16,0 0-30-16,0 5 10 16,0 13 4-16,6 6 16 15,4 6 1-15,1 7 8 0,0 4 20 16,3 3-29-1,-4 0 11-15,3 0-11 16,-1 0 8-16,-5 2 2 0,-1-2-10 16,-4 3-15-16,0-2 14 15,-2-2-3-15,0 0 4 16,4-6 8-16,0-1-2 16,0-1 8-16,5 2-14 15,-1-1 0-15,0-2-2 16,0 1 11-16,-1-2-9 15,-1-2 0-15,-1 0 9 16,-2-1-19-16,-3-3 10 16,0-1 0-16,0-2-1 15,0-1 10-15,0-6-9 16,0-3 0-16,0-1 1 0,0-6-8 16,2-2 7-16,0-1-3 15,-2-4 2-15,0 1 2 16,0-1 10-16,0 0-2 15,0 0-8-15,0 0 28 16,0 0-28-16,0 0 8 16,0 0-9-16,0 0-6 15,-2 0-10-15,-5 0 6 16,0 0-2-16,1 0-1 16,1 0 13-16,-1-1 0 15,1-2 0-15,0 2-16 16,3 1-16-16,0-3 6 0,2 1 10 15,0 1 5 1,0-4 4-16,0 4 7 0,-2-5 2 16,0 1-1-16,-1 1 14 15,1 0-15-15,-2 0 13 16,0 0-18-16,2 0 5 16,-4 2 0-16,4 2-8 15,2 0 19-15,0 0-11 16,0 0 0-16,0 0-11 15,0-3 5-15,0 3 3 16,0 0-9-16,0-1 2 16,0 1-44-16,0-1 53 15,0 1-17-15,0-3 18 16,4 3 0-16,4 0 0 16,3-2 0-16,5-2-6 0,1 2 14 15,8-4-8 1,6 0 0-16,6 0 7 0,3 0-6 15,5-1-1-15,2 4 0 16,0-1-1-16,5 0 10 16,-4 1-9-16,4-4 0 15,-4 1 2-15,1-2 8 16,1 0-10-16,-2 0 0 16,4 1 0-16,-6-2 12 15,1 1-12-15,-5 2 0 16,-3 0 6-16,-4-1 2 15,1 3-8-15,-3-1 0 16,3 0 8-16,1-4-7 0,4 1 12 16,-1-2-13-16,0 1 13 15,-3 2-8-15,2 1-5 16,-3 2 0-16,-3 2 0 16,0 0 7-16,-4 0-5 15,0 2 10-15,0-3-11 16,0-1 25-16,3 3-25 15,-1-5-1-15,0 2 0 16,2 0 12-16,-2-1-12 16,3 1 0-16,-1 2 1 15,0-1-1-15,1 0 0 16,1-1 0-16,-1 3-6 0,0-3 12 16,-3 1-6-16,-2 1 0 15,-3 2 2-15,-1 0-2 16,-3 0 0-16,3 0 0 15,-1 0-8-15,3 0 18 16,4 0-10-16,2 0 0 16,6 0 1-16,-2 0 8 15,3 0-9-15,3 0 0 16,-1 0 0-16,0 0 9 16,-1 0-9-16,-3-1 0 15,-3 1 1-15,-2 0-3 16,1 0 2-16,-1 0 0 15,0 0-5-15,1 0 6 16,2 0-1-16,-2 1 2 0,1-1 8 16,-2 2-8-16,-1-2-2 15,1 4 0-15,0-4-7 16,1 3 8-16,3-2-1 16,4-1 0-16,-1 0 11 15,0 0-10-15,0 0-1 16,-2 0 0-16,0 0-7 15,-3 0 13-15,1 0-6 16,-2 0 0-16,-3 0 8 16,-3 0-18-16,1 0 10 15,0 0 0-15,0 0-1 16,-2 0 3-16,2 0-2 16,-2 0 0-16,2-1 7 15,2-2-6-15,0 2-1 0,1-2 0 16,-1 1-1-1,2 1 9-15,3 1-8 0,-1 0 0 16,4 0 1-16,3 0-2 16,0 0 1-16,3 0 0 15,-1 0-1-15,1 0 5 16,-3 0-4-16,-4 0 0 16,-3-3 1-16,2 3 21 15,-6 0-22-15,0 0 0 16,-2 0-4-16,-1-1 15 15,-1 1-8-15,-5 0-3 16,1 0 2-16,-6-3 8 0,-1 3-10 16,-1-1 1-16,4-2 14 15,1 2-14 1,2-4-1-16,0 1 0 0,1 2 9 16,-4 1-9-16,-1-4 0 15,-2 4 0-15,-5-2-9 16,0 1 18-16,-5 0-9 15,4 0 0-15,1-2 1 16,3 3-1-16,1-6 0 16,3 3-3-16,-5-2-4 15,1 2 0-15,-7 2 7 0,-3-2 14 16,-2-1-14 0,-2-2 67-16,0-1-46 15,2-2-12-15,-2 0 1 16,2 0-10-16,0 2-1 0,1 0 0 15,-3 2-13-15,0-2 6 16,0-3 7-16,0-8-10 16,0-4 10-16,0-6-6 15,0-3 7-15,-9-2 0 16,3-2 8-16,1 2-8 16,3-2 0-16,-3-1 0 15,3 3-3-15,-5-2 13 16,-2 5-16-16,-2-2 8 15,-4 5-2-15,-1 2 44 16,0 4-25-16,2 1-7 0,4 7 15 16,1 1-26-1,3 1 5-15,0 4-6 0,2 2 1 16,2 0-4-16,0-1 3 16,0 2 0-16,-3-1-6 15,3-2 4-15,0-1 0 16,-2 2 2-16,1-2-6 15,-2 3-6-15,3 1 7 16,0 1-1-16,-2-1-1 16,1 3-6-16,-1-1 12 15,0 0-13-15,-1 2-22 16,1-2 36-16,-1 3 0 16,3-2 0-16,-1 2 31 15,1 0-31-15,-2 0 0 16,0 0 0-16,-3 0 3 15,-2 0-1-15,-4 0-2 16,-1 0 0-16,1 0-6 0,0 0 22 16,-3 0-16-16,1 0 0 15,-4 0 8-15,-3 0-16 16,-2 0 8-16,-3 2 0 16,-2 1-10-16,0-2 17 15,-2-1-7-15,2 0 0 16,-2 0 9-16,0 0-7 15,0 0-2-15,-3 0 0 0,1 0-8 16,0 3-2 0,-4 0 1-16,-1 1 3 0,1 0 5 15,-1-1-7 1,-1 1 8-16,2 0 0 0,-1-1-8 16,3 1 9-16,1-1-1 15,3-3 2-15,2 2 6 16,0-2-3-16,2 0-5 15,0 0 0-15,3 0 4 16,-3 1-2-16,1-1-2 16,1 0 0-16,5 0 1 15,-3 0 5-15,4 0-6 16,-2 0 0-16,-3 3-13 16,0-3 26-16,-3 0-13 15,-2 2 0-15,-4-1 6 16,-1 4-9-16,-2-4 3 15,0 3 0-15,3-1-7 0,0-2 8 16,2 2-1-16,2-1 0 16,2-2 10-16,2 1-1 15,1-1-9-15,0 3 0 16,-3-2 4-16,0 3 8 16,-2 0-11-16,0 2-1 15,0 0 8-15,2-1-16 16,1-1 8-16,-1-2 0 15,2-2-3-15,-1 0 9 16,1 0-4-16,-2 0-2 16,0 0 6-16,-1 0-11 0,-3 0 5 15,-6-2 0 1,-2-1 6-16,-3 3 4 16,-3 0-7-16,0 0-3 0,0 0 1 15,3 0 5-15,3 0-6 16,-2 0 0-1,1-3 22-15,0 3-21 0,2-3 6 16,-2 3-7-16,0 0 1 16,0 0 2-16,-3 0-3 15,1 5 0-15,2 1-7 16,0-2 20-16,2 0-13 16,5 0 0-16,-3-2 7 15,3 2-8-15,-3 3 1 16,0-5 0-16,2 1-9 0,1 0 21 15,2-3-12 1,-2 3 0-16,-1-1 6 0,1-1-5 16,-3 2-1-16,3-1 0 15,-6 2-1-15,4-2 7 16,-3 0-6-16,3 2 0 16,-3-2 7-16,0 0-11 15,0-2 4-15,0 0 0 16,1 0-10-16,1 0 11 15,0 0-1-15,0 0 0 16,1 0 9-16,-1 0-12 16,1 0 3-16,-1 0 0 15,1 0-2-15,-4 0-1 0,-1 0 3 16,3 0 0 0,-1 0 12-16,1 0-11 0,0 0-1 15,-1 0 0 1,3 0-7-16,-3 0 8 0,4 0-1 15,0 0 0 1,3 0 11-16,4 0-17 0,1 0 6 16,4 0 0-16,1 0 0 15,4 0 9-15,-1 0-2 16,1 0-3-16,3 0 5 16,1 0 4-16,3 0-12 15,4 2-1-15,4-2 13 16,2 0-7-16,0 0-12 15,0 0-2-15,0 0-31 16,0 0 38-16,0 0-11 16,0 0 7-16,0 0 3 15,0 0-19-15,0 0 0 0,0 0-49 16,0 0-81-16,0 0-12 16,0-6-82-16,0-2-301 0</inkml:trace>
  <inkml:trace contextRef="#ctx0" brushRef="#br0" timeOffset="29592.45">2021 1373 628 0,'0'0'216'16,"0"0"-58"-16,0 0-14 16,0 0 32-16,0 0-17 0,0 0-85 15,-31-44 11 1,31 42 1-16,0 2-53 0,0 0-25 16,0 0-8-16,0 0-43 15,0 9-126-15,0 16 50 16,0 19 64-16,0 61-35 15,8-9-117-15,1-4-170 0</inkml:trace>
  <inkml:trace contextRef="#ctx0" brushRef="#br0" timeOffset="32141.66">2040 4273 662 0,'0'0'273'16,"0"0"-148"-16,0 0-62 15,0 0-19-15,0 0-44 0,0 0 10 16,0 0 27-16,-40-69-16 15,40 66 25-15,0 0-4 16,0 3-22-16,0 0 9 16,0 0-5-16,0 0-14 15,0 0 1-15,0 0-5 16,0 6-4-16,11 17 44 16,7 9 17-16,5 12 3 15,6 12-22-15,2 8 9 16,0 6-5-16,3 1-41 15,-3-7 16-15,0-6 1 16,-4-12-15-16,-6-10 18 16,0-12-16-16,-6-10-3 15,-1-6 30-15,-3-4-14 16,-2-4 17-16,-2 0-1 0,-1 0 2 16,1-15 30-16,4-16 3 15,0-11-32-15,0-16-15 16,-1-8-27-16,-2-6 5 15,-1 1-6-15,-3 9-58 16,0 10 2-16,-2 14-51 16,10 6-94-16,-3 12-76 15,2 7-441-15</inkml:trace>
  <inkml:trace contextRef="#ctx0" brushRef="#br0" timeOffset="32597.79">3607 4341 1016 0,'0'0'140'16,"0"0"-115"-16,0 138-12 15,0-29 14-15,0 27 27 16,0-7 63-16,0-28-12 16,10-32-41-16,4-21-18 15,-1 0-34-15,3 0 7 16,-1-4-16-16,-5-13-3 15,-6-24-63-15,-1-7-137 16,-3 0-178-16</inkml:trace>
  <inkml:trace contextRef="#ctx0" brushRef="#br0" timeOffset="34729.86">3779 4459 643 0,'0'0'150'0,"0"0"-103"16,0 0 23-16,113-14-38 15,-68 10-6-15,5-3 88 16,6-1-14-16,9-2-18 16,9-1-15-16,11-3-3 15,5 2-9-15,9 2-13 16,3-2-25-16,5 1 7 16,18 1-6-16,19-3 10 15,33-5 10-15,5 2-2 16,-7 0 8-16,-22 0-28 15,-19 4-16-15,-5 1 18 0,-2-2-17 16,2 3 16 0,-1 0-2-16,-7 1-14 0,0-1 21 15,-1 5-21-15,-2-1-1 16,-18-1 3-16,-13 2 6 16,-15 0-9-16,-3 4 0 15,11-6 1-15,11 3 18 16,12-3-18-16,-5-1 4 15,2-2 21-15,14-3-26 16,22-3 12-16,19-2 19 16,3 1-18-16,-10-2 7 15,-14 3-20-15,-19 2 0 16,3 2-6-16,1 2 7 0,-1 2-1 16,-16 1 0-1,-19 4 6-15,-16-1-6 0,-5 3 0 16,11-4 0-16,14-1-1 15,9 0 8-15,2-2-7 16,-4 2 5-16,-3-1-4 16,-2 3 19-16,-2 0-19 15,-2 0 4-15,-5-2 3 16,2 1 0-16,-1 1-3 16,-2-2-4-16,4 0-1 15,-2 0 16-15,-4-3-16 16,0 5 0-16,-9-3 18 15,-5 3-16-15,-10 2 18 16,-11 2-7-16,-10 0-12 16,-6 0 16-16,-1 0-17 15,2 0 0-15,9 0-9 0,3 0 15 16,6 0-6-16,0 0 0 16,-6 0 7-16,-10 0-10 15,-6 0 3-15,-10 0 0 16,-3 0-8-16,-6 0 9 15,-2 0-1-15,2 0 0 16,-2 0 2-16,5 0-2 16,5 2 0-16,-2 0 0 15,3 0-2-15,1 1 1 16,-5-2 1-16,-5 3 0 16,2-1-11-16,-4 3 10 15,2 1-13-15,0 1 14 0,3 2-7 16,-1 2 7-1,4-1 0-15,1 2 0 0,-1 1 2 16,4 2-5-16,-3 0 3 16,0 0 0-16,1 2-10 15,-6 2 1-15,1 3 8 16,-3 2-7-16,1 2 8 16,-3 1 7-16,1-2-7 15,-1 0 0-15,0 0-1 16,0-5-3-16,-2 0 4 15,0 0 0-15,0-1 0 16,0 3 9-16,0 1-2 16,-4 4-5-16,-3 0-2 15,2 0-16-15,1-1 16 0,2-1 0 16,2-5 6-16,-3-1 2 16,1-1-8-16,0-5 0 15,0-3-5-15,-2-2 6 16,-1-1-1-16,0-2 4 15,-2 0 8-15,-1 0-15 16,-3 2 3-16,-3-1 0 16,-1 4-6-16,-5-1 7 15,-5 0-1-15,0 1 1 16,-1-4 5-16,-5 0 2 16,0 2-8-16,-3-1 0 15,-4 0-6-15,-4 3 4 16,-7-3 2-16,-9 7 0 0,-7 0 6 15,-10-2-9 1,-6-1 3-16,-4-2 0 0,-3-1-1 16,1-3 7-16,0 0-6 15,-2-3 0-15,-1 1 8 16,-3 0-3-16,-1 0-5 16,-1 1-13-16,-3-1 13 15,-2 0-6-15,-3-1 6 16,-4 4 0-16,2-1-11 15,-2 1 0-15,-2 2-23 16,0 1 11-16,-1-2 23 16,2 0-8-16,0 1 8 15,2 2 0-15,1 1 0 0,0-1 4 16,-19 4-4-16,-19 5-6 16,-20-2 5-16,18-2-21 15,29-4 3 1,34-6 13-16,20 0 3 0,-14-2 2 15,-14 3 1-15,-12 2 0 16,-2 1 21-16,-1 0-19 16,0 0 7-16,-2 0-9 15,5-3 7-15,-1 2-17 16,8-5 10-16,3 0 0 16,7 0-1-16,5-2 4 15,9 0-3-15,6-2 0 16,3 0 10-16,2 2-11 15,-3-2 1-15,1 0 0 0,-7 3-10 16,-5-2 19 0,-1 5-9-16,-8 0 0 0,0 0 6 15,-1-2-5 1,4 0-1-16,4 0 0 0,7 0 16 16,0 0 6-16,6 1 3 15,-1 1-3-15,4 1-21 16,-1-1 13-16,3 2-14 15,3 2 0-15,2-2 7 16,1 1 2-16,6-3-7 16,1-3 24-16,3-1-17 15,-3 1 19-15,-2-3-28 16,0 0 0-16,-1 0 20 0,3 0-7 16,3 0 33-1,1 0-9-15,-1 0-36 0,-2 0 18 16,-10 9-19-16,-2 4 0 15,0-3 7-15,6-3-7 16,7-1 48-16,12-3 12 16,9-1-40-16,4-2 8 15,7 0-28-15,1 0 1 16,4 0 38-16,6 0-29 16,0 0-4-16,0 0-6 15,0 0-46-15,0 0 5 16,0 0-45-16,0 0-46 15,2-11-98-15,10-2-317 16,1-8-608-16</inkml:trace>
  <inkml:trace contextRef="#ctx0" brushRef="#br0" timeOffset="35330.28">7581 4154 500 0,'0'0'257'16,"0"0"-24"-16,0 0-47 15,0 0-50-15,0 0 28 16,0 0-47-16,0 0-46 15,-42-33-36-15,42 33-17 16,0 0 21-16,0 14-38 16,0 18 8-16,9 16 75 15,0 18 4-15,2 14 3 16,0 11 3-16,5 3-48 16,2 0-8-16,2-8-38 15,-1-9-16-15,4-7-60 0,-5-20-214 16,-9-22-199-16</inkml:trace>
  <inkml:trace contextRef="#ctx0" brushRef="#br0" timeOffset="36229.9">4571 4401 307 0,'0'0'349'15,"0"0"-180"-15,0 0-131 16,0 0 12-16,0 0 61 16,0 0-14-16,0 0 44 15,-2-36-2-15,2 36-59 16,0 0-43-16,0 0-37 15,0 0-2-15,0 14 1 0,0 8 2 16,2 11 9-16,8 3 25 16,0 10 7-16,4 4 44 15,-3 4 11-15,2 6-26 16,1 2-8-16,-1 0-48 16,1-2 0-16,-1-6-8 15,-5-7-1-15,4-7-2 16,-5-10-4-16,-1-10-22 15,3-12-76-15,0-4-138 16,0-4-262-16</inkml:trace>
  <inkml:trace contextRef="#ctx0" brushRef="#br0" timeOffset="36612.11">5516 4292 773 0,'0'0'286'0,"0"0"-169"16,0 0-89-16,0 0-28 0,0 0 13 15,0 0 7-15,0 0 89 16,58 144-8-16,-37-73 16 16,-4 8-20-16,-1 1-6 15,-5 1 1-15,-1-8-38 16,0-4-7-16,-6-11-21 16,3-10-24-16,-3-9 9 15,-2-10-11-15,0-6-23 16,1-6-43-16,0-5-79 15,-3-4 4-15,0-8-86 16,2 0-266-16,0 0-331 0</inkml:trace>
  <inkml:trace contextRef="#ctx0" brushRef="#br0" timeOffset="36996.66">6135 4259 636 0,'0'0'198'16,"0"0"-143"-16,0 0-11 0,0 0 42 16,0 0 41-16,43 150 2 15,-28-89 17-15,4 7-8 16,-2 4-40-16,-1 4 2 16,-1-1-25-16,-1 0 1 15,-1-4-1-15,-1-7-66 16,-1-4 8-16,-1-7-17 15,2-9-4-15,-3-11-62 16,1-18-142-16,-3-12-108 16,0-3-198-16</inkml:trace>
  <inkml:trace contextRef="#ctx0" brushRef="#br0" timeOffset="37289.98">6632 4315 1039 0,'0'0'306'16,"0"0"-260"-16,0 0-46 15,0 0 0-15,0 0 41 16,2 137 53-16,8-75 23 15,-2 10 37-15,3 3-35 0,-1 4-24 16,-1-1-17-16,1-4-55 16,4-5-5-16,3-9-18 15,2-10-10-15,-4-12-42 16,3-19-434-16,-7-12 281 16,-4-7-597-16</inkml:trace>
  <inkml:trace contextRef="#ctx0" brushRef="#br0" timeOffset="37881.44">8288 4030 788 0,'0'0'363'16,"0"0"-240"-16,0 0-61 15,0 0-33-15,0 0-29 16,0 0 20-16,0 0 69 16,27 134 23-16,-9-67-13 0,-1 7-20 15,1 6 7-15,0 1-55 16,-4-1-30-16,-1-9 26 15,-2-6-20-15,-2-11-14 16,2-12 7-16,9-17-141 16,-3-17-133-16,-1-8-297 0</inkml:trace>
  <inkml:trace contextRef="#ctx0" brushRef="#br0" timeOffset="38199.08">9098 3944 584 0,'0'0'499'0,"0"0"-395"16,0 0-61-16,0 0-34 15,0 0 65-15,12 120 45 16,5-56-7-16,4 6 11 16,-1 5 6-16,2-2-46 15,-2 2-21-15,1-4-53 16,-6-7 8-16,1-9-5 0,-5-6-6 16,-5-11-12-1,4-8-1-15,-2-14-144 0,-1-9-144 16,1-7-498-16</inkml:trace>
  <inkml:trace contextRef="#ctx0" brushRef="#br0" timeOffset="38544.86">9846 3842 1048 0,'0'0'229'0,"0"0"-170"0,0 0-31 16,15 128 60-16,3-52 50 15,-1 13 9-15,4 3 7 16,-5 4-57-16,-1-3-55 16,-4-6-1-16,0-2-41 15,0-13 10-15,-2-8-10 16,3-14-49-16,7-13-100 16,-3-12-35-16,-3-19-175 0</inkml:trace>
  <inkml:trace contextRef="#ctx0" brushRef="#br0" timeOffset="38850.12">10525 3890 834 0,'0'0'226'16,"0"0"-180"-16,0 0-29 15,0 0 8-15,0 0 23 16,0 0 79-16,53 140 28 0,-35-74-11 16,0 13 24-16,2 5-38 15,2 3-28-15,5 6-32 16,0-3-63-16,2-2 9 15,-2 29-16-15,-8-24-75 16,-9-17-191-16</inkml:trace>
  <inkml:trace contextRef="#ctx0" brushRef="#br0" timeOffset="41921.26">3860 4786 932 0,'0'0'179'0,"0"0"-79"15,0 0 33-15,0 0 20 16,0 0-6-16,0 0 28 16,48 20-77-16,-35-20-25 15,7-5 5-15,3-18-40 16,6-8 2-16,-4-7-27 16,2 2-13-16,-6 7 14 15,-8 8-14-15,-4 12 0 16,-4 6-1-16,-3 3-8 0,2 0 8 15,2 12-7 1,6 15 8-16,1 9 0 0,3 8 0 16,-3 4 0-16,0 1 0 15,3-5 6-15,-3-5-13 16,5-4-33 0,14-13-151-16,-3-10-161 0,2-12-311 15</inkml:trace>
  <inkml:trace contextRef="#ctx0" brushRef="#br0" timeOffset="42277.63">4984 4732 1490 0,'0'0'310'0,"0"0"-234"0,0 0-76 16,0 0-23-16,0 0 23 16,0 0-1-16,135-46-13 15,-103 46 13-15,-8 0-7 16,-11 4-34-16,-5 10 23 16,-8 6 19-16,0 4 10 15,-12 6 88-15,-5 3-47 16,3 1-7-16,5-2-25 15,5-5-19-15,4-4 19 0,0-8-17 16,0-3-4 0,4-5-8-16,16-7-72 0,27-7-75 15,-2-15-132 1,-3-6-531-16</inkml:trace>
  <inkml:trace contextRef="#ctx0" brushRef="#br0" timeOffset="42697.74">5821 4617 912 0,'0'0'313'15,"0"0"-205"-15,0 0-108 0,0 0 0 16,0 0 0-16,0 0 5 15,0 0 3-15,85-38 1 16,-65 37-5-16,-2 1 2 16,-7 0-6-16,-9 0 1 15,-2 0 2-15,-2 4 119 16,-18 10-16-16,0 1-29 16,2 4-17-16,9-1-59 15,9 0-1-15,0-2-15 16,7 2-33-16,11-2 34 15,4 0-2-15,0-1 16 16,-2-1 5-16,1 3-3 16,-4 2-2-16,-5-5 0 0,-4 6 6 15,-8-3 3 1,0 2 15-16,0-1 33 0,-2-2-1 16,-9-3-56-16,8-6-40 15,3-5-249-15,0-2-516 0</inkml:trace>
  <inkml:trace contextRef="#ctx0" brushRef="#br0" timeOffset="43054.21">6380 4445 1294 0,'0'0'376'0,"0"0"-265"15,0 0-76-15,0 0-34 16,0 0 10-16,0 0-11 16,-46 125 1-16,46-101-8 15,0-4 4-15,5-4-47 16,10-8-7-16,3-6-19 16,-1-2-15-16,4-2-21 15,-3-13 7-15,-3 2 66 16,-7 1 39-16,-2 6 32 15,-6 2 116-15,0 4-32 16,0 0-52-16,0 0-56 0,0 16-2 16,0 10 18-16,0 5-15 15,0 6 3-15,0-1-11 16,0-4-1-16,4-1-73 16,7-14-145-16,-2-8-306 0</inkml:trace>
  <inkml:trace contextRef="#ctx0" brushRef="#br0" timeOffset="43356.22">7009 4542 690 0,'0'0'605'0,"0"0"-463"15,0 0-69-15,0 0-25 16,0 0-29-16,0 0 23 16,0 0-23-16,9 56-6 15,2-37-1-15,5 4-5 16,-3 1-3-16,5-2-2 16,-3 1-1-16,-1-4 28 15,-1-5-23-15,-6-3 3 16,-3-4-2-16,-1-3-1 15,-3-4-12-15,0 0-13 0,0 0-125 16,0-13-93-16</inkml:trace>
  <inkml:trace contextRef="#ctx0" brushRef="#br0" timeOffset="43503.66">7014 4434 1337 0,'0'0'586'0,"0"0"-441"16,0 0-132-16,0 0 26 15,171-45-4-15,-105 29-1 16,0 4-34-16,-6-4-38 16,-18 5-336-16,-17 2-980 0</inkml:trace>
  <inkml:trace contextRef="#ctx0" brushRef="#br0" timeOffset="44270.81">7203 4784 1079 0,'0'0'538'0,"0"0"-334"15,0 0-81-15,0 0-40 16,0 0-16-16,0 0-56 16,0 0 14-16,25-25-25 15,2 10 1-15,4 1 0 0,-2 0 5 16,-6 5-6-16,0 2 0 16,-5 5 2-16,-5 2-2 15,0 0 0-15,-1 5 1 16,1 14-3-16,-4 7 3 15,0 4-1-15,-9 3 8 16,0 7-2-16,-27 1 8 16,-46 18-14-16,-76 15-3 15,10-10-180-15,-1-12-728 0</inkml:trace>
  <inkml:trace contextRef="#ctx0" brushRef="#br0" timeOffset="45220.7">13908 4496 614 0,'0'0'298'16,"0"0"-197"-16,0 0-71 16,-133 26-30-16,91-13-66 15,-3 4 40-15,-1-2 23 16,2 4 2-16,3-1 1 15,-10-5-52-15,13 0-102 16</inkml:trace>
  <inkml:trace contextRef="#ctx0" brushRef="#br0" timeOffset="45591.17">13274 4636 582 0,'0'0'177'0,"0"0"-43"0,0 0 33 15,0 0-7-15,0 0-106 16,0 0-12-16,0 0 46 16,129-34-8-16,-23 16 18 15,58-2 12-15,79-2-15 16,46 3 32-16,31 7-27 16,11 8-5-16,-18 4-2 15,14 7-37-15,-4 11-16 16,-5-2-28-16,5-8-6 15,-4-8 27-15,-3-4-23 16,-12-19-3-16,-37 0-2 0,-38 1 4 16,-62 5-9-1,-55 7 1-15,-43 5 7 16,-22 2 32-16,-7 3-39 16,-9-1-1-16,-4 1 0 0,-21 0-15 15,-6-3 6 1,-4 1-9-16,-71-2-102 0,3 0-250 15,-10-2-512-15</inkml:trace>
  <inkml:trace contextRef="#ctx0" brushRef="#br0" timeOffset="46643.89">7903 4378 760 0,'0'0'332'0,"0"0"-232"16,0 0-42-16,0 0-30 16,0 0-4-16,0 0 73 15,26-44 14-15,-26 42-6 16,0 2-15-16,0 0-46 0,0 0 8 15,0 0-18-15,-18 14-33 16,-4 16 18-16,-7 11-19 16,0 9 0-16,2 9 10 15,8 1-8-15,7 2 14 16,12-6 2-16,0-3-17 16,18-12 2-16,15-12-3 15,7-11 0-15,3-16 0 16,-1-2 1-16,-9-11-1 15,-6-14 0-15,-14-4 0 16,-13 0 18-16,0 2-18 16,-23 11 0-16,-65 16-19 15,8 22-248-15,-9 10-273 0</inkml:trace>
  <inkml:trace contextRef="#ctx0" brushRef="#br0" timeOffset="47496.44">2974 9446 15 0,'0'0'0'0,"0"0"-15"16</inkml:trace>
  <inkml:trace contextRef="#ctx0" brushRef="#br0" timeOffset="50492.89">3678 4453 466 0,'0'0'210'0,"0"0"-210"15,0 0-5-15,0 0 5 16,0 0 106-16,0 0 105 16,0 0-40-16,-3-21-57 15,3 18-56-15,0 3-45 16,0 0 21-16,0 0 5 15,0 0-6-15,0 0-7 16,0 0-26-16,0 5-11 16,0 13-1-16,0 12 12 15,0 10 12-15,0 11 7 16,0 10-8-16,0 5 17 0,6 2-21 16,-2 2 6-16,-2 1 19 15,0-1-22-15,-2-1 20 16,0 2-3-16,-8-4-25 15,-8 0 41-15,-3-4-34 16,2-9 4-16,1-4 2 16,5-4-14-16,3-8 11 15,3-8-12-15,2-8 0 16,3-5-10-16,0-9 10 16,0-7 0-16,0 1 0 15,0-2-10-15,0 0 10 16,0 0 0-16,3 0 0 15,2 0 7-15,5 0-6 0,7-2 4 16,2-3-3 0,8-4 5-16,4 2-8 0,9-1 1 15,5-1 0-15,7-3 2 16,0 0-1-16,6-2-1 16,5 0 0-16,3 2 7 15,8-2-6-15,4 1-1 16,5-2 0-16,2 0 1 15,4 2 0-15,-5 1 0 16,3 2-1-16,-4 0 8 16,1 2 1-16,3-2-7 15,4-4 9-15,25-4 16 16,23-4-26-16,-10 1 14 16,-13 3-7-16,-18 8 0 15,-23 6-5-15,10 0-3 0,11 0 0 16,-5 1-3-16,0-1 4 15,3-5-1-15,4 2 0 16,0-6 8-16,7 2-8 16,-1-6 1-16,4 2-1 15,0-4 20-15,-2 3-19 16,-4 2 4-16,-2 0-5 16,-4 3 11-16,-5 4-20 15,0 0 9-15,-1 0 0 16,1-1 0-16,5 0 1 0,1-5-1 15,4 2 0 1,-1-1 9-16,0 0-10 0,-6 0 1 16,-3 2 0-16,-4 2-7 15,-6 0 14-15,-3 0-7 16,-4 0 3-16,-1 2 7 16,0-2-16-16,8 0 6 15,6-5 0-15,4 2-3 16,5 1 4-1,-3-1-1-15,-6 3 0 0,-5 4 12 16,-3 1-25-16,-2 3-6 16,1-3 17-16,7 2-8 15,5-6 19-15,5 1-9 16,7-3 0-16,1-4-13 16,0 4-37-16,-10-4-4 0,-3 0 39 15,-11 0 8 1,-3-1 4-16,2 1 3 0,0-4 6 15,4 3-5-15,3 2-1 16,-2 1 0-16,-6-2 0 16,0 3-1-16,-9 0 2 15,-1 0-1-15,-2 0 8 16,-5 2-8-16,-2 0 7 16,-2-3-7-16,4 2 0 15,-2-1-3-15,0 2 3 16,-3 0 0-16,-8 4-1 15,-9-1 7-15,-11 2-12 16,-9 0 6-16,-5 2 0 0,-5-1 2 16,6-2-2-1,6-1 0-15,5 4-1 0,4-5-25 16,2 2 26 0,-2 0-58-16,-7 0-10 0,-7-3 34 15,-7 1 7-15,-8-3 27 16,0-8 11-16,-2-1-2 15,-12-1 0-15,5-8-9 16,1 1-11-16,2-3 11 16,2-2-32-16,0-1 25 15,-3 0 6-15,-1-4 2 16,-6-2 16-16,-2-4-11 16,-6-4-5-16,-1-8 10 15,1-5-2-15,2-1-9 16,2 0 0-16,3 6 6 0,-1 10-6 15,1 10 0-15,-3 10 1 16,0 12 29-16,2 6-29 16,1 6 7-16,1 0-8 15,4 0 9-15,3 0-10 16,0 0 1-16,2 0-3 16,3 0-9-16,-2 0 11 15,-1 1-5-15,1 5 4 16,-5 1-3-16,-4-2 5 15,-8 2 0-15,-2-1 0 16,-7-1-1-16,-1 0 11 16,2-3-10-16,0-2 1 15,0 2 5-15,0-2 23 0,-2 0-10 16,-4 1-1-16,-8 2 14 16,-4 3-22-16,-6 2 10 15,-8 0 5-15,-3 4-13 16,-7 1 20-16,-5 2-15 15,-2 1-6-15,-2 2 11 16,-5-2-21-16,1 0 5 16,-8-1-6-16,-1-2 11 15,-4-1-3-15,-18 3-7 16,-22-2 25-16,-21 1 29 16,0 0-42-16,29-1 4 15,29-6-4-15,35-1-12 0,0 0 22 16,-8 2-23-16,-14 2 0 15,-15-1 15 1,-1-2-13-16,-2 1-2 16,1 1 4-16,-1 1 6 0,3 1 7 15,-1 4-17-15,7 0 1 16,2 2-1-16,10-1 10 16,6 0-10-16,3-2 0 15,0-2 6-15,0-2-8 16,-3 0 2-16,-2 1 0 15,-7-4-11-15,-7 3 8 16,-3 0 3-16,-9 2 0 16,2 1 3-16,2 2-13 15,3-1 5-15,10-1 5 16,5-6-14-16,1-3 21 0,2-2-7 16,-2-2 0-16,-5 0 6 15,-3 0-2-15,-5 0-4 16,1 1-4-1,-3 6-8-15,1 1 7 0,4 2 5 16,1 1 0-16,1 0 1 16,5 1 16-16,-6 3-17 15,-1-2 0-15,-4 1-6 16,-1 2 15-16,0-2-7 16,1 1 5-16,1-1 2 15,4-2 3-15,10 0-12 16,4-3 0-16,6 2-3 0,6-3 9 15,3-1-6 1,1 4 0-16,2-1 0 0,-1 4 1 16,1 0-1-16,8 2 0 15,2-4 16-15,8 0-16 16,6-3 9-16,4-7 14 16,7 3-22-16,-2-5 29 15,4 0-2-15,3 0-27 16,3 0 16-16,-2 0-17 15,2 0-13-15,-6 0-80 16,-16 18-144-16,4 1-93 16,2-6-276-16</inkml:trace>
  <inkml:trace contextRef="#ctx0" brushRef="#br0" timeOffset="50626.73">4151 4578 916 0,'0'0'1169'16,"0"0"-1169"-16,0 0-175 16,-158 70-332-16,86-28-875 0</inkml:trace>
  <inkml:trace contextRef="#ctx0" brushRef="#br0" timeOffset="52725.6">10516 6413 550 0,'0'0'1479'15,"0"0"-1171"-15,0 0-308 16,0 0-25-16,0 0-182 15,0 0-55-15,5 0-19 16,6 12-286-16</inkml:trace>
  <inkml:trace contextRef="#ctx0" brushRef="#br0" timeOffset="52863.13">10629 6745 1852 0,'0'0'468'0,"0"0"-468"0,0 0-178 16,23 111-173-16,-19-58-206 0</inkml:trace>
  <inkml:trace contextRef="#ctx0" brushRef="#br0" timeOffset="52990.24">10384 7632 662 0,'0'0'1019'0,"0"0"-738"15,0 0-281-15,0 0-31 16,0 0-196-16,7 108-135 16,9-76-249-16</inkml:trace>
  <inkml:trace contextRef="#ctx0" brushRef="#br0" timeOffset="53129.48">10413 7947 413 0,'0'0'213'0,"0"0"-93"0,0 0-42 15,0 0-58-15,0 0-11 16,0 0-9-16,-13 120-6 15,11-96 0-15,0 4 6 16,-3 2 0-16,0 14 0 16,1-6 0-16,2-7-83 0</inkml:trace>
  <inkml:trace contextRef="#ctx0" brushRef="#br0" timeOffset="54586.76">12896 7800 1250 0,'0'0'383'16,"-23"135"-294"-16,1 5-17 15,4 24 14-15,16 3-24 0,2-26-21 16,20-42-40-16,4-27 11 16,-1-23-12-16,-4-17-69 15,4-7-33-15,-5-11-65 16,-1-14-100-16,-7-6 20 15,-10-41-10-15,0-34 28 16,-27-39 106-16,-16-34 87 16,-1-4 36-16,9 25 95 15,14 41 41-15,17 42 67 16,4 14 13-16,0 2-67 16,13 0-90-16,12-1-44 15,8 9-1-15,10 4-13 16,1 11 5-16,3 9 8 15,-5 2-12-15,-6 23 48 16,-12 24-6-16,-13 11-19 0,-11 8 36 16,-2 2 4-1,-27-2 40-15,-11-6 45 16,-7-10-59-16,1-7-13 0,6-11-45 16,9-14-33-16,12-17-1 15,19-1-116-15,21-73-188 16,19 0-205-16,7-3-262 0</inkml:trace>
  <inkml:trace contextRef="#ctx0" brushRef="#br0" timeOffset="55057.54">13430 7864 806 0,'0'0'357'0,"0"0"-123"0,0 0-79 15,21 149-5-15,-19-99-30 16,0-4-32-16,2-8 8 15,5-10-56-15,7-12-39 16,9-12-1-16,8-4-48 16,9-20-60-16,3-16-41 15,-3-4 71-15,-6 2 64 16,-10 3 13-16,-11 14 1 16,-5 4 45-16,-6 11-1 15,-4 3-16-15,3 3 4 16,-3 0-12-16,4 0 0 15,4 0-20-15,6-4-6 0,6-4 5 16,2-1-66-16,-1 1-2 16,-6 1 50-16,-5 2 3 15,-6 5 15 1,-2 0 1-16,-2 9 0 0,0 12 16 16,9 10-4-16,9 1 8 15,11 4-5-15,15 0 5 16,12 0 33-16,4 0-44 15,0 0-8-15,-9-4 7 16,-12-3-8-16,-20-8 0 16,-12-1 10-16,-7-5 34 15,-5-3 57-15,-14-2-53 16,-2-6-37-16,6-4 4 16,3 0-15-16,12-25-96 15,14-3-192-15,8-4-484 0</inkml:trace>
  <inkml:trace contextRef="#ctx0" brushRef="#br0" timeOffset="55173.98">14781 8153 408 0,'0'0'1212'16,"0"0"-974"-16,0 0-238 16,0 0-235-16,0 0-340 0</inkml:trace>
  <inkml:trace contextRef="#ctx0" brushRef="#br0" timeOffset="55471.4">6296 9370 1151 0,'0'0'0'0</inkml:trace>
  <inkml:trace contextRef="#ctx0" brushRef="#br0" timeOffset="59001.91">3517 4499 578 0,'0'0'166'0,"0"0"-63"16,0 0-22-16,0 0-57 15,0 0 14-15,0 0 40 16,0 0 16-16,0-3-6 16,0 3-33-16,0 0-48 15,0 0 12-15,0 0-19 16,0 0 1-16,0 0 9 16,16 0 9-16,9 0 13 15,6 0 5-15,9 0-19 16,6 0 34-16,10-3-52 15,7-2 25-15,3-4 24 0,2 3-20 16,1-1 6 0,2 0-26-16,-2 0 0 0,3 0 11 15,-4-2-20-15,3 2 0 16,1-3 26-16,2 0-20 16,1 2 13-16,1 0-14 15,-3 1 6-15,4 5-11 16,-2-3 0-16,1-1 0 15,4 0 6-15,3 0-4 16,6-4 8-16,4-2-5 16,3-2-4-16,0 0 5 15,-1-1-6-15,-5 4 1 16,-5 1-4-16,-6 2 16 16,-3 2-13-16,-5 0 0 0,4-1 6 15,0 0-7-15,6 0 1 16,2-2 0-16,2-1-9 15,-4 4 10-15,-10 0-1 16,-11 1 0-16,-10 3 8 16,-11 1-10-16,-1 1 2 15,0-3 0-15,2 2-7 16,5-4 16-16,8 0-9 16,5-3 0-16,3-2 0 15,1 1-2-15,0 0 2 16,-4 1 0-16,-3-1 0 15,-1 2 9-15,-5 0-9 16,0 0 0-16,0-2 1 16,3-1-4-16,-2-1 3 0,4-3 0 15,0 2-3-15,-1-1 13 16,-4 3-10-16,-2 2 0 16,-5 2 1-16,0 1 2 15,-1 3-3-15,-1-2 0 16,4 2-9-16,-1-1 12 15,3-1-3-15,-3 2 0 16,1 0 2-16,-4 0-1 16,3 0-1-16,-3 2 0 15,2-2-4-15,3 2 13 16,3-2-9-16,4 0 0 16,-1-2 7-16,3-1-17 15,-3 1 10-15,-4 1 0 16,-3-1 3-16,-1 3-3 0,-5-1 0 15,-1 2 2-15,-1-3-2 16,4 2 35-16,5-2-21 16,3-1 1-16,4 0-11 15,-3-2 4-15,-2 2-8 16,-10 0 0-16,-2 2 11 16,-6 0-10-16,-6 2-1 15,-2 0 0-15,1 0-8 16,0 0 16-16,5 0-9 15,6 0 1-15,6 0 0 16,5 0 6-16,0 0-6 16,3-3 0-16,-7 2-8 0,-7-3 19 15,-4 1-11-15,-6 0 0 16,-3 3 1-16,0-1 2 16,7-2-3-16,6 0 0 15,12 0-8-15,3-3 10 16,10 2-2-16,1 0 1 15,-4 0 8-15,-5 2-12 16,-6 0 3-16,-9 0 0 16,-6 2-7-16,-2 0 2 15,2 0 5-15,5 0 0 16,5 0 7-16,7 0-10 0,0 0 3 16,1 0-13-1,-7 0 12-15,-5 0-25 0,-8 0 26 16,-8 0 0-1,-7 0 8-15,2 0-16 0,2 0 8 16,6 0 0-16,5 0-8 16,4 0 14-16,2 0-6 15,-1 0 0-15,-1 0 15 16,-4 0-22-16,-6 0 7 16,4 0 0-16,2 0-6 15,2 2 0-15,6 2 6 16,1-2 0-16,-3-2 1 15,-2 0-2-15,-4 0-4 16,-2 0 5-16,0 0 1 16,-3 0 0-16,4 0-1 0,1 0 0 15,0 0 0 1,-2 0-7-16,-1 0 3 16,1 0-4-16,-1 0 1 0,-2 0-8 15,3 0-1-15,-3 0-3 16,-2 0-26-16,-2 0 28 15,-5-2-4-15,-1 2 17 16,-4 0-9-16,-1 0 8 16,-1 0-18-16,4-2 3 15,-1 2-11-15,4-2 22 16,3 2-46-16,-1-2-55 16,3 2 18-16,-5 0-37 15,-3 0 80-15,-4 0 40 16,-2 0 9-16,-2 0 3 15,1 0-3-15,-1 0 0 0,0 0-7 16,0 0 8 0,0 0-1-16,0 0 3 0,2 0 4 15,-2 0-14-15,-2 2 0 16,2 6 4-16,-2 2 2 16,0 4 2-16,0 2 12 15,0 4 5-15,2 1-17 16,2 2 24-16,1 3-25 15,1 2 0-15,-2 2 2 16,2-1 8-16,-2 0 0 16,-4-2 12-16,0 3-2 15,0-2 45-15,0 3-21 0,0 5-23 16,0-3 2-16,0 1-22 16,0 0 8-16,4 0-8 15,1 0-1-15,1-2 3 16,-2 0-3-16,2-3 0 15,-2-5 3-15,-4-2 4 16,2-3-7-16,-2 0 0 16,2-3 1-16,-2-2 2 15,3-4-3-15,-1-4 0 16,-2-2-1-16,0-2 2 16,0-2 10-16,0 0 25 15,0 0 41-15,0 0 28 16,0 0-64-16,-5 0-40 15,-3 0-1-15,-2 0 4 0,2 0-4 16,-5 0 0-16,-6 0-9 16,1 0 8-16,-1 0 1 15,-4 0 0-15,1 0-2 16,-5 0 1-16,-2 4 1 16,-5 0 0-16,-3 4 7 15,-10-2-14-15,-4 1-5 16,-5 2-24-16,-2-1 36 15,-2-2-7-15,-3-2 7 16,1 2 2-16,-3-2 5 16,-1-1 10-16,-1 0-17 15,-4 0 1-15,-3 0 3 16,-3 1 2-16,0 0-6 16,0 0 0-16,3 2 7 15,3 0 4-15,4 1-11 16,5-4 0-16,4 4-6 0,4-2 15 15,4 0-9-15,6 2 0 16,0-1 1-16,-1 1-5 16,-1-2 4-16,-4 4 0 15,-3-1-4-15,-8-1 4 16,-3 1 0-16,-3 1 2 16,-2 0 5-16,3-3-4 15,3 3-3-15,5-3 0 16,5-3-10-16,1 1 17 15,1 0-7-15,0-1 7 0,-5 1-6 16,-4-2 12-16,-5 3-13 16,-1 2 0-16,1-1-11 15,7 0 18-15,4-3-14 16,4 2-12-16,0-1-51 16,1-2 26-16,-4 0 11 15,-1 0 28-15,-4 0 5 16,-2 2 1-16,-2 0 25 15,-5 2-15-15,3 0-10 16,-3 1 2-16,2 2-3 16,3 1-4-16,0-2-2 15,-2 2 1-15,2-3 5 16,0 2 12-16,-5-1-10 0,-2-2 12 16,-6 2-14-1,-4 0 0-15,-3-3 10 0,-8 1-8 16,-3 1-2-16,-22 1 0 15,-26 2-22-15,-38 2 7 16,-25 4-89-16,-19 2-37 16,52-3-89-16,30-4-353 0</inkml:trace>
  <inkml:trace contextRef="#ctx0" brushRef="#br0" timeOffset="60824.55">3689 5057 548 0,'0'0'520'16,"0"0"-419"-16,0 0-46 15,0 0-19-15,0 0-36 16,-118 0 23-16,98 0 22 15,-2 2 29-15,0 4 36 16,-7 2-46-16,-5 5-26 0,-6 10-6 16,-7 9-16-16,-4 8 12 15,-4 13-3-15,-1 9-2 16,0 12 38 0,-6 23-12-16,-1 24-10 0,5 22 18 15,11-1-32-15,25-9 10 16,20-29 0-16,2-30-16 15,13-14 14-15,10-6-32 16,10 11 6-16,7 3 12 16,7 4-19-16,1-8 11 15,0-8-11-15,-8-6 2 16,-3-6-2-16,-8-8 0 16,-4-7-13-16,-9-5-2 15,-5-7-82-15,-11 0-77 16,0-7-153-16,-11-6-284 0</inkml:trace>
  <inkml:trace contextRef="#ctx0" brushRef="#br0" timeOffset="61126.89">2912 6785 1073 0,'0'0'594'0,"0"0"-556"16,0 0-15-16,42 159-23 16,10-93-1-16,14-4 0 15,16-6-8-15,15-9 2 0,7-15 7 16,2-14 0-16,-2-18-3 16,-9 0 10-16,-12-33-5 15,-16-15 21-15,-23-10-3 16,-17-12 22-16,-19-6-42 15,-8 2-51-15,0 8 50 16,-19 11-20-16,-14 17 4 16,6 15-58-16,0 8-198 15</inkml:trace>
  <inkml:trace contextRef="#ctx0" brushRef="#br0" timeOffset="61671.5">3993 6797 504 0,'0'0'635'15,"0"0"-480"-15,0 0-78 16,0 0-34-16,0 0-18 16,0 0-24-16,0 0 0 15,2 151 29-15,21-31 14 16,4 25 18-16,0 11 14 15,-4-12-40-15,-8-35 8 0,-3-32 17 16,-4-22-50-16,-1-10 15 16,2 0-26-16,-4-1 1 15,-1-4-2-15,-2-14-3 16,-2-13-52-16,0-19-109 16,0-23-31-16,-13-10-677 15</inkml:trace>
  <inkml:trace contextRef="#ctx0" brushRef="#br0" timeOffset="63693.84">3935 7036 816 0,'0'0'290'0,"0"0"-236"0,0 0-53 15,0 0-1-15,131-36 11 16,-60 18 13-16,36-5 15 16,33-4 11-16,38-1-28 15,12 4-9-15,-3 5 10 16,-13 8-14-16,-12 3 4 15,8-2-3-15,3-3-4 16,6-3 20-16,8-5 34 0,14-5 37 16,13-7-31-1,6-1-53-15,9 2 7 0,3-2 57 16,-5 6-36-16,3 0 6 16,-1-3-9-16,4 2-12 15,4-1 11-15,4-3-35 16,8-1 17-16,4-4-16 15,3-2 4-15,4 0 9 16,-3 1-14-16,-1 3 4 16,0 9 19-16,-4 7-19 15,-7 4 15-15,0 2-1 16,-2-4-19-16,2-2 21 16,6-4-22-16,13-4 0 15,1-6 0-15,-2 2 10 0,-2 0-10 16,-5 2 0-16,-7 3 1 15,1-1 8-15,1 0-6 16,1 0-3-16,3-2 1 16,1 0 1-16,-7 0-2 15,-8 6 1-15,-10 0 5 16,-7 5 4-16,-6 1-10 16,-4 2-2-16,2 0-7 15,7-2 10-15,1-2-1 16,6 1 0-16,-3 0-7 15,-6 2-2-15,-12 4-10 16,-17 3-12-16,-10 4 31 16,-7 4-9-16,-9 2 9 15,2 0 0-15,-6 0 7 0,-8 0-1 16,-7 0-6 0,-5 0-9-16,1 0 8 0,0-2-21 15,-7-6 16-15,-27-1 6 16,-25 4 0-16,-26 2 0 15,-10-2 0-15,4-1 0 16,9 0-4-16,4-2 4 16,-3 0 0-16,-5-3-6 15,-1 0-18-15,-6-1 22 16,-8 2 2-16,-1 0 0 16,-8 0-6-16,0 2 7 15,-2 0-1-15,-7 0 0 0,-6 2 8 16,-7 3-5-16,-6 2 21 15,-5 1 12-15,0 0-9 16,0 0-27-16,0 14-7 16,0 10 6-16,0 14-1 15,0 12-7-15,-5 12 9 16,-4 14 0-16,-1 9-6 16,-4 1 6-16,3 4-45 15,0-6 36-15,4-4 9 16,5-3 7-16,2-5-7 15,0-4 0-15,2-5-5 16,10-10 11-16,-4-6-6 16,-4-9 0-16,-1-10 2 15,-3-10 3-15,0-4-5 16,-3-5 0-16,-14 0-8 0,-5 1 9 16,-7 2-1-16,-7-2 0 15,-7 2 9-15,-5-2-11 16,-8-2 2-16,-11 2 0 15,-7-3-5-15,-12 4 7 16,-28 3-2-16,-33 3 0 16,-36 0 7-16,-15 4-8 15,7-3 1-15,8-5 0 16,15-3-2-16,-5 0 4 16,-5 1-2-16,-5 0 0 15,-11 3 6-15,-7 0 0 16,-2 3 3-16,-1-1-7 15,1-3 19-15,5 2-20 0,1-3 7 16,6 0-8-16,6-3 7 16,-2 3-8-16,0-1 1 15,-3 3 0-15,-3 1 0 16,0 4 6-16,4 2-6 16,-2-2 0-16,4-1 5 15,2-2-13-15,4-4 5 16,1-2 3-16,3-2 7 15,4 0-5-15,9-2 13 16,0 0 1-16,2-1-16 16,0 2 20-16,-4 3-20 15,1 3 0-15,-1 0 4 0,-4 5 2 16,-2 1 4-16,1 0-10 16,-3-1 12-1,1 1-14-15,-6-5 2 0,1-4 0 16,-1-4-2-16,1 0 4 15,3-3-2-15,-6 2 12 16,-2 1-12-16,0-2 28 16,1 0-26-16,-1-1-1 15,4 4 14-15,4 2-12 16,3-2 12-16,8 3 13 16,0 2-16-16,0-2 21 15,-7-2-33-15,-10-1-7 16,-6-6 6-16,-5-1-27 15,-6 0 28-15,-1 0 2 16,5 2 4-16,3-1 17 0,0 5-5 16,3 3-15-16,1 1 10 15,9 2-4-15,6-2-9 16,10 4 0-16,4-2 2 16,4 2 1-16,2 2-3 15,9 2 0-15,3 1 25 16,4 1-24-16,-2-2 14 15,2 1-11-15,2-2 8 16,23-3-9-16,25-2-3 16,21-5 0-16,11 0 33 15,-2-1-22-15,-2 2 13 16,-2-1-24-16,4 2-4 16,6-1-5-16,-4 0 6 0,2 0 3 15,2 2-12-15,-2-3 18 16,3 4-6-16,0-1 0 15,-2 2-2-15,-1-2-9 16,-1 0 9-16,4-2 2 16,1-2-7-16,5-2 13 15,3 0-6-15,2-2 0 16,2 0 6-16,8-2-9 16,3 0 3-16,9 0-54 15,5 0-75-15,7-6-235 16,4-8-395-16</inkml:trace>
  <inkml:trace contextRef="#ctx0" brushRef="#br0" timeOffset="64007.09">4801 7036 1228 0,'0'0'182'16,"0"0"-182"-16,0 0-45 0,0 0 45 16,0 0 50-16,40 155 56 15,-22-88 18-15,7 6-31 16,1 3-40-16,1 0-2 15,4-6-41-15,-4-4-10 16,2-9 0-16,-5-11-37 16,12-18-47-16,-7-12-142 15,0-16-367-15</inkml:trace>
  <inkml:trace contextRef="#ctx0" brushRef="#br0" timeOffset="64256.99">6389 6834 1117 0,'0'0'245'0,"0"0"-177"16,0 0-57-16,39 114 2 15,-31-56 1-15,-5 4 9 16,-1 5 97-16,-2-2-31 15,2 0-14-15,2-5-28 16,8-6-47-16,5-8-39 16,19-12-100-16,-2-12-162 15,-3-18-308-15</inkml:trace>
  <inkml:trace contextRef="#ctx0" brushRef="#br0" timeOffset="64474.86">7465 6960 948 0,'0'0'180'16,"0"0"-115"-16,0 0-12 16,0 0 12-16,101 114-14 15,-79-61 12-15,0 1-8 16,7-2-41-16,7-6-14 0,42-12-23 15,-7-12-161 1,3-15-145-16</inkml:trace>
  <inkml:trace contextRef="#ctx0" brushRef="#br0" timeOffset="64697.41">9226 6636 937 0,'0'0'485'16,"0"0"-392"-16,0 0-82 15,-3 109-1-15,-8-48 11 16,-4 0-20-16,4 2 8 16,2-9-8-16,7-10 7 0,2-8-16 15,11-20-67-15,11-10-199 16,5-6-393-16</inkml:trace>
  <inkml:trace contextRef="#ctx0" brushRef="#br0" timeOffset="64915.5">9979 6485 1418 0,'0'0'172'15,"0"0"-126"-15,0 0-27 16,35 134-17-16,-28-74 15 16,-5 4-16-16,-2-1 17 15,0-6 16-15,5-4-34 0,8-9-2 16,35-18-148-16,-4-12-197 16,3-14-338-16</inkml:trace>
  <inkml:trace contextRef="#ctx0" brushRef="#br0" timeOffset="65133.84">11255 6286 1060 0,'0'0'244'0,"0"0"-181"15,14 117-14 1,-14-43-36-16,0 10 10 0,0 2-5 15,-14 1 28 1,1-5 30-16,5-4-56 0,3-11-20 16,5 2-17-16,18-21-172 15,4-20-218-15</inkml:trace>
  <inkml:trace contextRef="#ctx0" brushRef="#br0" timeOffset="65381.1">12481 6259 1612 0,'0'0'267'16,"0"0"-217"-16,0 0-50 15,0 0-72-15,29 127 51 16,-29-48 20-16,0 7 2 15,0 2 16-15,0-2-17 16,0-5 0-16,6-7-1 16,29-1-76-16,-4-20-191 15,2-21-358-15</inkml:trace>
  <inkml:trace contextRef="#ctx0" brushRef="#br0" timeOffset="65607.67">13366 6200 1545 0,'0'0'270'0,"0"0"-239"16,24 127-7-16,-17-50-22 15,-5 11 2-15,-2 6-4 16,0-13 1-16,0 4-17 15,0-12-38-15,23-4-73 16,-4-23-97-16,4-19-148 0</inkml:trace>
  <inkml:trace contextRef="#ctx0" brushRef="#br0" timeOffset="65856.88">14567 6020 1038 0,'0'0'517'0,"0"0"-454"16,47 191-22-16,-28-86-7 16,2-8-33-16,-6-16 13 0,-6-22-14 15,0 3 4 1,-3 2-13-16,-1-14-2 0,-1-10-43 15,10-17-99-15,-1-12-156 16,5-11-387-16</inkml:trace>
  <inkml:trace contextRef="#ctx0" brushRef="#br0" timeOffset="66117.37">15518 6022 948 0,'0'0'768'15,"0"0"-631"-15,0 0-136 0,0 0-1 16,42 132-49 0,-32-50 31-16,-6 9 17 0,-2-1 2 15,0-9 15-15,0-4-16 16,7-11 1-16,3-10-2 15,14-8-79-15,-4-15-152 16,3-19-276-16</inkml:trace>
  <inkml:trace contextRef="#ctx0" brushRef="#br0" timeOffset="66341.17">16536 5784 367 0,'0'0'1322'0,"0"0"-1112"0,0 0-194 16,-6 201-14-16,-8-94-2 16,-1-5-22-16,3-12 22 15,3-26-18-15,3 6 7 16,4 3 5-16,2-5-116 15,15-20-90-15,7-20-191 0</inkml:trace>
  <inkml:trace contextRef="#ctx0" brushRef="#br0" timeOffset="66583.1">17450 5792 907 0,'0'0'800'16,"0"0"-746"-16,0 0-54 15,0 0-49-15,0 163 28 16,-2-79 14-16,-8 7 7 16,2-4 13-16,1-4-12 15,5-9 0-15,2-7-1 16,7 1-12-16,13-20-200 15,4-16-341-15</inkml:trace>
  <inkml:trace contextRef="#ctx0" brushRef="#br0" timeOffset="66875.3">18583 5679 924 0,'0'0'162'15,"0"0"-107"-15,-50 136-2 0,27-54 27 16,3 9 8-16,5 3-21 15,1 0 6-15,5-6-52 16,1-4-21-16,-6 12-27 16,3-19-176-16,0-20-737 0</inkml:trace>
  <inkml:trace contextRef="#ctx0" brushRef="#br0" timeOffset="71266.09">3792 5632 1132 0,'0'0'299'16,"0"0"-186"-16,0 0-92 15,0 0-13-15,0 0-8 16,0 0 9-16,-25 0 23 16,25 0-4-16,0 0-28 15,18 9-2-15,11 3 2 16,13 2 0-16,14 1 13 15,13 0-13-15,26-1 2 16,40-4 28-16,38-6-8 16,24-2 35-16,-2-2-13 15,-5 0-28-15,-18 0 38 16,6-5-27-16,0-2 14 0,0-1 3 16,3-4-27-16,6-2 9 15,6-4-5-15,10-3-15 16,3 2 20-16,-2 2-24 15,1 6-2-15,-11 4 0 16,-11 5 1-16,-11 2-1 16,-14 0 0-16,0 0 1 15,2-4 6-15,3-5-7 16,6-5 0-16,5-7-1 16,2 3-3-16,-4 2 4 15,-10 4 0-15,-15 2 0 0,-9 4-3 16,-4 0 3-1,0 0-7-15,0-2 6 0,-1-4-20 16,-4-4-30-16,0-3 41 16,-4-4 10-16,-2-2-8 15,-18 6 8-15,-19 3 0 16,-18 4-6-16,-8 0 11 16,13-5-5-16,12-1 0 15,26-7 0-15,23-6-4 16,-13 4 4-16,-13-2-1 15,-14 5 0-15,-22 4-11 16,7-6 12-16,11-4 0 16,-6-2 1-16,-4-5 11 15,-2 2-12-15,-7-6-1 16,-6-1 0-16,-13-3-1 16,-17-6 2-16,-12-4 9 0,-17-2 6 15,-6-3 54-15,-9-2-31 16,-15 0 3-16,-7-5 5 15,-1 3-24-15,3-2 5 16,0-4-11-16,2-4-16 16,-4-4 40-16,-6-5-24 15,-11-1 3-15,-12-2 3 16,-33-9-16-16,-34-9 4 16,-33-9-10-16,-9 8 0 15,11 12 5-15,19 19-5 16,14 14 0-16,-6 8 17 15,-12 8-16-15,-13 6 20 0,-10 8-10 16,-13 1-10 0,-12 7 25-16,-15 3-26 15,-1 2 1-15,-1 7-1 16,4 6 7-16,5 4-7 0,6 0 0 16,8 18 6-16,2 2-4 15,7 3-2-15,0 0 0 16,0 4-1-16,-2 0 1 15,-12 6 0-15,-7 1 0 16,-11 8 1-16,-2 2 2 16,5 6-2-16,12 2-1 15,12-2 0-15,10 3 0 16,15-1-6-16,2 0 4 16,1 4 2-16,-9 10-1 0,-7 10 1 15,-3 10 0 1,1 8 0-16,4 3-6 15,7-3 4-15,10-7-7 0,30-17 1 16,24-13-1-16,25-14 9 16,9 1 0-16,-11 10-2 15,-12 12 1-15,-11 10 1 16,2 9 0-16,3 1 0 16,6 5 7-16,12 0-7 15,13-2 0-15,13-6-6 16,15-2-10-16,12-5 15 0,9-3 0 15,11-7-8 1,0-4-5-16,0-6-1 0,16-3-44 16,13-8-29-16,42-7-140 15,-6-11-266-15,6-17-664 0</inkml:trace>
  <inkml:trace contextRef="#ctx0" brushRef="#br0" timeOffset="71920.75">7793 5410 1126 0,'0'0'323'16,"0"0"-226"-16,0 0-68 0,0 0-14 16,-29 110-9-1,27-46 27-15,2 11 76 0,0 7 0 16,0 2-1-16,2 2-48 15,7-5-28-15,-2-7 0 16,2-8-32-16,-3-12 16 16,1-12-16-16,-3-14 7 15,1-10-17-15,0-10-41 16,-3-8-110-16,4-2-61 16,-1-19-20-16,1-6-733 0</inkml:trace>
  <inkml:trace contextRef="#ctx0" brushRef="#br0" timeOffset="72174.09">8143 5420 1230 0,'0'0'266'0,"0"0"-191"16,0 0-74-16,2 136 34 15,1-56 42-15,-3 9 37 16,0 1 31-16,0-2-48 16,0-3-50-16,0-7 0 15,2-8-46-15,-2-8 8 16,0-13-9-16,0-16-78 16,0-16-116-16,-5-14-141 0,-12-3-261 15</inkml:trace>
  <inkml:trace contextRef="#ctx0" brushRef="#br0" timeOffset="72499.21">7367 5979 1309 0,'0'0'258'0,"0"0"-246"15,0 0-2-15,0 0-9 16,0 0-1-16,127 100 54 15,-82-47 10-15,4 1 12 16,2 2 1-16,3-4-20 16,0-4 11-16,-1-9-34 15,0-11-3-15,-1-8 18 0,-1-14-14 16,2-6 30-16,1-17-1 16,4-20-11-16,-3-17 11 15,-8-12-48-15,-7-5-14 16,-13-2-2-16,-11 6-21 15,-7 10-37-15,-9 13-29 16,0 17-148-16,-19 12-146 16,-4 9-515-16</inkml:trace>
  <inkml:trace contextRef="#ctx0" brushRef="#br0" timeOffset="72940.03">4146 7347 2107 0,'0'0'287'0,"0"0"-287"15,0 0-222-15,129-34-263 0,-62 18-303 0</inkml:trace>
  <inkml:trace contextRef="#ctx0" brushRef="#br0" timeOffset="73060.71">5439 7197 993 0,'0'0'372'0,"0"0"-251"15,175-26-121-15,-97 8-151 0</inkml:trace>
  <inkml:trace contextRef="#ctx0" brushRef="#br0" timeOffset="73205.32">7319 6923 1989 0,'0'0'271'0,"0"0"-271"16,181-1-186-16,-95-10-436 0</inkml:trace>
  <inkml:trace contextRef="#ctx0" brushRef="#br0" timeOffset="73345.95">9867 6890 2085 0,'0'0'391'15,"0"0"-391"-15,139-24-148 0,-72 0-509 16</inkml:trace>
  <inkml:trace contextRef="#ctx0" brushRef="#br0" timeOffset="75968.94">20197 5136 945 0,'0'0'289'0,"0"0"-216"16,0 0-36-16,0 0-36 16,0 0 9-16,0 0 60 15,0 0 6-15,-16-21 52 16,-13 13-38-16,-6 0-51 15,-12 1 2-15,-9 6-35 16,-10-1-5-16,-13 2 6 16,-23 0 1-16,-39-3-8 15,-36 1 0-15,-20-4 0 16,-1-1 18-16,6-1-17 16,19 2 29-16,-4-3 8 15,9 3-37-15,4 3 11 0,6-1 4 16,-4 3-4-1,-8-2 21-15,-5 3-32 0,-6-2-1 16,-2 2 3-16,-2 0 8 16,5 0-10-16,3 0-1 15,13 0 1-15,10 0 5 16,5 0-6-16,-3 0 7 16,3 0 12-16,-5 0-18 15,2 2 14-15,4 12-1 16,1 2-13-16,8-2 16 15,24 0-17-15,26-6 0 16,22 0-1-16,7 0 2 0,-12 5-1 16,-8-3 8-16,-11 9-7 15,2-2 18-15,-3 2-19 16,-3 3 0-16,-6 0 0 16,-2 3 4-16,-1 0-4 15,1 0 0-15,3 1 1 16,4-2 3-16,7 0-4 15,4 1 0-15,3 0 14 16,6 1-13-16,3 2 18 16,2 2-7-16,-3 2-11 15,3 2 21-15,-6 5-22 16,6 1 1-16,3 0 6 16,5 2-1-16,10-3-6 15,6 0 0-15,4-1 1 16,10 2 5-16,2-2-6 0,4 4 0 15,0 0-3-15,-2 2 12 16,-2 5-7-16,-9 2-2 16,-4 2 1-16,-3-1 16 15,5-4-16-15,10-4 22 16,12-1 20-16,9-3-37 16,9 4 13-16,0 1-19 15,0 4 6-15,2 1-6 16,0 1 0-16,0 2 0 15,0 1-1-15,0-1-5 16,13-3 6-16,11-4 0 16,10-2 1-16,3-2-3 15,9-4 2-15,-2-4 0 0,2 2-2 16,1-4 6-16,1 0-4 16,4-1 0-16,4-5 1 15,4-4-1-15,5-6 0 16,6-2 0-16,5-2-1 15,9-4-4-15,9-1 4 16,26 2 1-16,31-3 0 16,39-4 10-16,16-2-10 15,2 0 0-15,-19 0-1 16,-29 0-16-16,-10 0 16 16,-16 4-61-16,-7 0 48 15,2 4 13-15,6 2 1 0,13-3 0 16,5 0-8-1,8-7-77-15,0 0 67 0,-1 0 12 16,-6 0 5-16,-12 0-1 16,-6-11 2-16,-5 1 0 15,1-5-4-15,4-4 5 16,4 0-1-16,3 1 0 16,4 0 1-16,1-2 5 15,0-2-6-15,1-2-1 16,1-1-8-16,-5-3-18 15,-7 2 26-15,-7-2-16 16,-6 2 1-16,-18 3 8 16,-18 6 7-16,-18 1-13 0,-2-1 12 15,16 3-11 1,8-7 13-16,15 4-1 0,-4-2-6 16,-2 5 6-16,2 1 1 15,-2 3 0-15,5-3-1 16,0-1-1-16,2 1 2 15,-2-3 0-15,-5-2 1 16,-1-1 3-16,-5-2-4 16,-9-2 0-16,-10-1 29 15,-4-2-28-15,1-4 22 16,2-1-17-16,9-1 0 16,6-5-9-16,3-1 3 15,-5 5-15-15,-14 2 14 16,-13 1-12-16,-16 8 13 15,-15 3 8-15,-11 3 8 0,-5 0 46 16,-1-2-27-16,1 2-23 16,1-3-12-16,2 1-27 15,-2 5-7-15,-3-2 1 16,-3 3 24-16,0 3 3 16,-3 2 6-16,-1 0 0 15,0-2 0-15,6-1-66 16,5-12-126-16,2 0-79 15,-2-2-319-15</inkml:trace>
  <inkml:trace contextRef="#ctx0" brushRef="#br0" timeOffset="76124.52">21180 5628 1239 0,'0'0'345'16,"0"0"-185"-16,0 0-160 16,0 0-141-16,0 0-499 0</inkml:trace>
  <inkml:trace contextRef="#ctx0" brushRef="#br0" timeOffset="76267.14">20669 5474 2102 0,'0'0'53'15,"0"0"-53"-15,0 0-1059 0</inkml:trace>
  <inkml:trace contextRef="#ctx0" brushRef="#br0" timeOffset="37731.39">22155 2015 863 0,'0'0'332'0,"0"0"-139"16,0 0-57-16,0 0-50 15,0 0-20-15,0 0-1 16,0 0 38-16,5-107-10 15,-5 106 11-15,0 1 12 16,0 0-64-16,0 0-6 16,0 0-46-16,0 7-24 15,0 24 24-15,2 37-1 0,1 49 1 16,-3 41 1-16,0 17 8 16,0-6-3-16,0-18-6 15,0-25 0-15,0-2-44 16,2-15-143-16,0-35-195 15,-2-30-374-15</inkml:trace>
  <inkml:trace contextRef="#ctx0" brushRef="#br0" timeOffset="38064.18">22086 2167 1222 0,'0'0'392'0,"0"0"-281"16,0 0-54-16,100-110-57 15,-34 92 0-15,7 14 0 16,6 4-21-16,4 14-24 16,-2 20-2-16,-15 15 14 15,-12 7 10-15,-23 8-1 16,-20 4 24-16,-11-2 16 15,-20-2 75-15,-22-7 61 16,-16-6 27-16,-11-5-27 16,-4-5-13-16,-6-5-68 15,8-2-35-15,9-4-29 16,13-6-7-16,17-8-65 0,28-16-139 16,4-10-177-1,11-19-260-15</inkml:trace>
  <inkml:trace contextRef="#ctx0" brushRef="#br0" timeOffset="38533.83">23017 2075 967 0,'0'0'488'0,"0"0"-289"15,0 0-78-15,0 0-98 0,0 0-22 16,0 0 26-16,25 119 18 16,-19-53 31-16,2 6 10 15,-2 0-55-15,1-6 7 16,-1-8-20-16,4-9-18 16,1-13 20-16,2-12-20 15,3-10-6-15,4-14 5 16,6 0-51-16,13-37 38 15,11-39-64-15,-2-8-115 16,-7-12 82-16,-7 0 18 16,-18 25 93-16,-3 7 55 15,-9 25 15-15,-2 18 76 16,-2 15 19-16,0 6-116 0,2 0-49 16,4 21 12-1,0 14 14-15,1 14 32 0,-3 6-2 16,0 6 28-16,2-1-29 15,-4 0-28-15,-2-4 5 16,0-6-32-16,0-4 0 16,0-8-7-16,0-7-99 15,0-15-128-15,-2-9-329 16,-4-7-539-16</inkml:trace>
  <inkml:trace contextRef="#ctx0" brushRef="#br0" timeOffset="39951.23">23817 1596 339 0,'0'0'505'0,"0"0"-401"15,0 0 3-15,0 0 63 16,18 120-14-16,-11-38 36 15,-1 33-25-15,2-7-44 16,-4-8-1-16,0-14-65 16,3-22-7-16,-1 7-22 15,2 1-27-15,-2-10 15 16,-1-10-16-16,-5-11 0 16,0-9-2-16,0-9-42 0,-9-5-63 15,-7-6-117-15,3-9-272 16</inkml:trace>
  <inkml:trace contextRef="#ctx0" brushRef="#br0" timeOffset="40109.3">23630 2282 880 0,'0'0'384'15,"0"0"-210"-15,0 0-52 16,114-88-54-16,-49 56-68 15,35-13-3-15,-18 10-123 16,-9 2-270-16</inkml:trace>
  <inkml:trace contextRef="#ctx0" brushRef="#br0" timeOffset="40387.28">24675 1590 1086 0,'0'0'525'0,"0"0"-309"16,0 0-60-16,-144 50-46 15,88 4-33-15,-4 35-12 16,-2 36 23-16,12 32-42 16,17 5-9-16,22-26-25 15,11-39-3-15,0-37-16 16,6-6 7-16,12 7-28 15,2 5-9-15,9 4-92 0,13 0-121 16,-5-20-264-16,-4-20-482 16</inkml:trace>
  <inkml:trace contextRef="#ctx0" brushRef="#br0" timeOffset="40999.49">25009 2414 1134 0,'0'0'332'0,"0"0"-197"16,17-110-43 0,8 27-47-16,4 0-44 0,-2-9 17 15,-2 3-5-15,-12 21-13 16,-3 6 26-16,-10 15-26 15,0 19 0-15,0 14 0 16,0 10 9-16,-7 4 6 16,-2 24-15-16,-4 37 0 15,-3 37 16-15,3 30 14 16,4 12 47-16,7-23-25 16,2-29-41-16,0-32 34 15,0-8-25-15,0 2-19 16,0 1 19-16,0-7-14 15,0-14-2-15,0-14-4 0,0-12 6 16,0-4-4-16,0-18-2 16,11-26-68-16,6-19-24 15,10-13-50 1,4-4 50-16,4 8 42 0,0 13 24 16,-2 17 25-16,-2 14 1 15,-4 9 0-15,1 8 16 16,-3 5-10-16,-3 6 14 15,-3 0 3-15,-6 0-12 16,-9 6 13-16,-4 8-6 16,0 4 49-16,-20 6 3 15,-14 7 8-15,-4 3-12 16,-1 1 7-16,1 2-43 16,5-1 7-16,10 0-37 0,9 0-6 15,8-1 5-15,6-2-12 16,0-1 13-16,8-3 0 15,19-8-76-15,31-7-60 16,-4-7-81-16,-2-7-183 0</inkml:trace>
  <inkml:trace contextRef="#ctx0" brushRef="#br0" timeOffset="41158.64">25789 2532 1302 0,'0'0'222'0,"0"0"-154"16,0 0 49-16,0 0-91 0,-84 137-26 15,66-85-39-15,7-8-241 16,9-15-535-16</inkml:trace>
  <inkml:trace contextRef="#ctx0" brushRef="#br0" timeOffset="41582.91">26181 2083 1400 0,'0'0'302'15,"0"0"-202"-15,0 0-97 16,0 0 16-16,0 0-19 15,27 119 13-15,0-61 1 16,6 1 3-16,3-2-15 16,6-9-1-16,3-8-1 15,-1-12 6-15,-1-12-6 16,-3-11 1-16,-7-5 0 16,-4-15 40-16,-6-19-40 15,-10-10 77-15,-4-6 11 16,-9-4-39-16,0 4 33 15,-11 5-39-15,-12 9-5 16,-1 8 8-16,2 10-47 0,1 9 6 16,6 9-6-1,1 0-17-15,6 9-1 0,-1 15-14 16,9 4-21 0,0 2-11-16,11-3-64 0,43-11-53 15,-1-10-81-15,-2-6-242 0</inkml:trace>
  <inkml:trace contextRef="#ctx0" brushRef="#br0" timeOffset="41799.27">26979 1539 859 0,'0'0'551'0,"0"0"-464"15,0 0-69 1,0 0 67-16,69 177 4 0,-24-47 9 15,13 45-6-15,5 7-51 16,-15 1 11-16,-26-18 109 16,-26-20-58-16,-68 8-53 15,-53 1-50-15,-39 1-42 16,-30-9-112-16,43-39-229 16,20-29-535-16</inkml:trace>
  <inkml:trace contextRef="#ctx0" brushRef="#br0" timeOffset="43467.83">24999 3154 178 0,'0'0'533'15,"0"0"-426"-15,0 0-106 16,0 0-1-16,0 0-40 15,0 0 28-15,0 0 12 0,58-16 0 16,-47 12 13 0,-1 2-4-16,0-3-9 0,-4 1 38 15,-1 1 43-15,-1 2 37 16,-2-2 8-16,-2 1-36 16,2 1 26-16,-2 1-23 15,3 0-48-15,-3 0-10 16,2 0-34-16,0 3-1 15,3 19 75-15,-1 14 17 16,-1 11 3-16,-1 12 13 16,0 7-17-16,-2 1-8 15,0-1-47-15,0-6-11 16,0-8 6-16,0-5-30 0,0-12 7 16,0-6-8-16,0-10-2 15,0-6-55-15,0-13-173 16,0-8-144-16,0-19-36 0</inkml:trace>
  <inkml:trace contextRef="#ctx0" brushRef="#br0" timeOffset="43800.93">25139 3121 1084 0,'0'0'345'0,"0"0"-204"16,0 0-55 0,0 0-15-16,-117 13-39 0,96 3-23 15,3 3-9-15,9-4-1 16,7-1-5-16,2-3-66 16,0-7-81-16,8-4 26 15,13 0 76-15,0-6 48 16,4-9 3-16,-7 0 0 15,-7 7 77-15,-4 2 80 16,-4 6-23-16,-3 0-64 16,2 0-70-16,0 3-2 15,5 13 2-15,6 9 0 16,7 0 0-16,38 2-27 16,-4-8-196-16,3-10-119 0</inkml:trace>
  <inkml:trace contextRef="#ctx0" brushRef="#br0" timeOffset="44168.95">26431 2973 662 0,'0'0'250'0,"0"0"-136"16,0 0 43-16,0 0-53 15,0 0 45-15,0 0-33 16,56 123 23-16,-40-87-50 15,-1 3-34-15,3 4-3 16,-3-3-51-16,-1-3 2 16,-3-5 3-16,-2-9-6 15,-3-5-51-15,-3-8-88 16,-3-10-75-16,0-1-40 16,0-20-248-16</inkml:trace>
  <inkml:trace contextRef="#ctx0" brushRef="#br0" timeOffset="44469.16">26458 3026 681 0,'0'0'309'16,"0"0"-102"-16,0 0 52 15,0 0-74-15,0 0-114 16,0 0-33-16,0 0-37 16,-50 22-1-16,37-1 1 15,3-4-1-15,-4-3-54 16,5-4-26-16,0-7-54 15,5-3 12-15,4-5-66 16,0-17-124-16,0-4-59 0,9-2 62 16,4 2 309-1,-4 5 189-15,-2 7 43 0,-5 6 41 16,0 4-34-16,0 2-127 16,3 2-64-16,5 0-48 15,6 0 12-15,9 0-12 16,15 9-26-16,-7 1-141 15,-4-4-423-15</inkml:trace>
  <inkml:trace contextRef="#ctx0" brushRef="#br0" timeOffset="47522">22634 4774 1064 0,'0'0'367'0,"0"0"-165"16,0 0-93-16,0 0 14 16,0 0-41-16,-124-48-48 0,86 48 15 15,-5 2-30-15,1 17-17 16,0 8 4-16,4 9 3 15,6 5-9-15,9 5 0 16,9 4 10-16,12-5-16 16,2-1 6-16,6-9-1 15,19-9 0-15,8-12-40 16,5-14 21-16,11 0-7 16,3-26-77-16,-2-14-10 15,-2-10-14-15,-13-3 83 16,-10 8 45-16,-12 8 6 15,-7 13 59-15,-4 12 17 16,-2 6-8-16,4 6-18 16,0 0-56-16,4 16-36 15,8 18 35-15,6 16-12 16,7 33 13-16,2 27 21 0,-2 27-20 16,-10 5 46-16,-13-22-32 15,-6-32-2-15,0-33 4 16,-14-13-6-16,-3-3 3 15,-6-4 4-15,-4-6-2 16,1-12 54-16,-6-17-26 16,3 0-13-16,0-29-13 15,8-32-18-15,7-7-12 16,14-12-29-16,0-3-31 16,22 15 43-16,12 1 0 15,9 8 1-15,5 7 6 16,10 2-49-16,9 1-9 0,7-1 14 15,-3-1 12-15,-2 6 27 16,-11-1-5-16,-14 7 21 16,-17 6 9-16,-13 4 4 15,-14 7 38-15,0 2 49 16,-23 7 38-16,-8 3-3 16,-2 3-38-16,-1 7-18 15,-1 0 3-15,-1 19-56 16,5 14-3-16,2 13-12 15,7 8 2-15,13 5 18 16,9-1-11-16,4-4-1 16,28-6-8-16,12-8 1 0,12-13-2 15,6-18-9-15,5-9-23 16,1-20 7-16,2-32-66 16,1-34-34-16,-2-45 25 15,-7-25 28-15,-14 12 42 16,-21 36 31-16,-17 46 56 15,-10 35 73-15,0 8-22 16,0 0-13-16,0 7 20 16,0 8-68-16,0 4-29 15,0 4-17-15,0 29-25 16,-2 17 24-16,-9 33 2 16,2 4-1-16,-2 7 41 15,0 2-27-15,4-16 29 0,0 5-18 16,5-10-19-1,2-10 9-15,0-15-15 0,0-12-6 16,0-13-12-16,0-17-89 16,-11-37-58-16,-3-17-124 15,-3-17-1030-15</inkml:trace>
  <inkml:trace contextRef="#ctx0" brushRef="#br0" timeOffset="47668.6">23258 4707 1322 0,'0'0'404'0,"0"0"-296"16,0 0-69-16,0 0-14 16,0 0 68-16,160 2-29 0,-83-1-64 15,0-1-5 1,17 0-236-16,-20-14-319 16,-14-6-682-16</inkml:trace>
  <inkml:trace contextRef="#ctx0" brushRef="#br0" timeOffset="47921.93">24477 4213 1333 0,'0'0'592'15,"0"0"-467"-15,-127 72-29 16,69-16 44-16,-2 35-46 0,6 34-32 15,17 35 15-15,16 9-57 16,21-10 2-16,0-25-22 16,19-37-24-1,-2-21 9-15,-1-18-50 0,-3-8-60 16,5 14-126-16,-1-10-265 16,-3-14-250-16</inkml:trace>
  <inkml:trace contextRef="#ctx0" brushRef="#br0" timeOffset="48809.56">24685 4969 933 0,'0'0'174'0,"0"0"-154"16,0 0-20-16,90-109 36 16,-63 55-12-16,-2-5 21 0,-9-4 2 15,-5 9-7 1,-7 10 52-16,-4 14 34 0,0 9-66 16,0 14-7-16,0 2 19 15,-2 5-43-15,-3 0-29 16,-1 23-35-16,-4 17 35 15,-3 14 15-15,0 15-14 16,0 8 24-16,-3 4 11 16,3-3 19-16,0-4 21 15,3-7-56-15,4-10 4 16,3-14-18-16,3-9-5 16,0-16-2-16,0-11 1 15,0-7-6-15,9-14-6 16,14-26 8-16,8-16-96 15,4-10 36-15,4-2 45 0,-6 8 8 16,-4 14 12 0,-7 14-1-16,-8 11 0 0,-6 11 1 15,-1 5-1-15,-3 2 0 16,-2 3-3-16,-2 0-7 16,0 0 10-16,0 0 0 15,0 3 29-15,-11 11 31 16,-4 8 22-16,-3 1-49 15,0 4-33-15,5-1 24 16,6-2-24-16,5-1 0 16,2-2-1-16,0-5 2 15,9-4 9-15,14-5 0 16,6-4-10-16,6-3 0 16,25-16-170-16,-6-15-159 15,-8-2-390-15</inkml:trace>
  <inkml:trace contextRef="#ctx0" brushRef="#br0" timeOffset="49039.93">25415 4295 168 0,'0'0'816'16,"0"0"-658"-16,0 0 46 15,47 128-17-15,-30-58 43 16,2 27-35-16,-6 22-41 15,-11 19-14-15,-2-10-93 16,-5-24-23-16,-12-32-15 16,-5-16-9-16,-3 7 0 0,-19 19-77 15,5-12-169-15,8-22-300 16</inkml:trace>
  <inkml:trace contextRef="#ctx0" brushRef="#br0" timeOffset="49193.53">26223 4768 1852 0,'0'0'0'15,"0"0"-970"-15</inkml:trace>
  <inkml:trace contextRef="#ctx0" brushRef="#br0" timeOffset="49323.18">26094 5101 1497 0,'0'0'170'15,"0"0"-170"-15,0 0-372 0</inkml:trace>
  <inkml:trace contextRef="#ctx0" brushRef="#br0" timeOffset="49898.64">26048 4740 1415 0,'0'0'310'15,"0"0"-211"-15,0 0 64 16,0 0-84-16,0 0-79 16,0 0-92-16,0 0 27 15,60 17-93-15,-29-17-213 0</inkml:trace>
  <inkml:trace contextRef="#ctx0" brushRef="#br0" timeOffset="50162.93">26834 4317 1367 0,'0'0'479'0,"0"0"-427"16,0 0-52-16,0 0 24 15,0 0 4-15,23 117 71 16,-17-52-31-16,1 12-6 15,-2 1-18-15,1 2-35 16,1-3 18-16,4-2-27 16,0-8 0-16,-2-13 0 15,0-10-88-15,-9-22-147 16,0-14-114-16,0-8-142 0</inkml:trace>
  <inkml:trace contextRef="#ctx0" brushRef="#br0" timeOffset="50312.54">26630 4710 1423 0,'0'0'519'0,"0"0"-490"15,0 0-5-15,0 0-24 16,127-57-9-16,-59 38-63 16,32 1-178-16,-15 6-106 0,-20 6-934 15</inkml:trace>
  <inkml:trace contextRef="#ctx0" brushRef="#br0" timeOffset="50610.74">27211 5036 942 0,'0'0'243'16,"0"0"-142"-16,0 0 17 16,0 0 36-16,0 0-42 15,0 0-100-15,113-111-12 16,-92 63-2-16,-8 3 2 15,-4 7 48-15,-4 12 19 16,-3 9-11-16,0 8 0 16,-2 7-23-16,4 2-8 15,0 0-25-15,3 2-22 0,3 15 11 16,-2 6 13-16,1 5-2 16,3 4 19-16,-4 3-16 15,1-3 3-15,3-5-6 16,3-4-47-16,25-17-94 15,-4-6-167-15,4 0-410 0</inkml:trace>
  <inkml:trace contextRef="#ctx0" brushRef="#br0" timeOffset="50911.93">27806 4740 1088 0,'0'0'515'15,"0"0"-341"-15,0 0-81 16,0 0-46-16,0 0 16 0,0 0-32 15,0 0-2-15,-110 113-24 16,102-80-5-16,1-5 0 16,7-6-71-16,0-7-47 15,0-12-6-15,15-3 35 16,10-1-11-16,0-17-96 16,-1-4 25-16,-4 0 171 15,-4 4 110-15,-7 5 45 16,-5 6 31-16,-2 5-37 15,3 2-66-15,0 0-53 16,3 0-22-16,3 3-3 16,3 10-5-16,8 1-55 15,-4-4-137-15,0-4-177 0</inkml:trace>
  <inkml:trace contextRef="#ctx0" brushRef="#br0" timeOffset="51528.28">28332 4586 1104 0,'0'0'287'15,"0"0"-161"-15,0 0 8 16,0 0-57-16,64 124-32 15,-51-92-12-15,1 4-7 0,-5-4-7 16,-1-1-13 0,2-8 1-16,-4-5 0 0,3-5-7 15,1-7 0-15,3-6-1 16,5 0 2-16,3-12-8 16,4-17-100-16,4-4-68 15,-2-6 67-15,0-1 21 16,0 2 71-16,0 4 15 15,-2 4 2-15,2 4 10 16,-2 4 1-16,0 6-11 16,-1 4 26-16,-6 8-26 15,0 4 1-15,-3 0-2 16,-3 0-8-16,1 7 7 16,3 4-10-16,-1-3-7 15,3-4 8-15,-1-4-22 0,2 0-30 16,-2 0-34-16,-3-12 18 15,-6-2 77-15,-3-2 1 16,-5 4 58-16,0-1 34 16,-5 4 13-16,-12 3 2 15,-1 2-31-15,-2 4 8 16,2 0 18-16,2 1-20 16,3 17-24-16,2 7 14 15,4 7-35-15,3 4-3 16,4 2-2-16,0-2-22 15,0-4 18-15,14-6-13 0,5-4-13 16,2-6-4 0,3-7-20-16,2-7-18 0,15-8-68 15,-6-17-251-15,-3-4-266 16</inkml:trace>
  <inkml:trace contextRef="#ctx0" brushRef="#br0" timeOffset="51873.36">28974 4215 1493 0,'0'0'483'15,"0"0"-419"-15,0 0 39 16,0 0-36-16,0 0-50 16,0 0-4-16,0 0-12 15,58-54 23-15,-50 46 11 16,-1 3 8-16,-5 5 14 16,2-2-41-16,4 2-4 15,5 0 0-15,3 0-1 16,7 7-8-16,2 4-3 15,2 4-10-15,0-3-13 16,6-11-122-16,-6-1-360 16,-2 0-407-16</inkml:trace>
  <inkml:trace contextRef="#ctx0" brushRef="#br0" timeOffset="52013.99">29586 3850 1407 0,'0'0'305'16,"0"0"-192"-16,0 0-113 16,0 0-12-16,0 0-335 15,58 117-631-15</inkml:trace>
  <inkml:trace contextRef="#ctx0" brushRef="#br0" timeOffset="52481.74">27601 4231 1043 0,'0'0'410'16,"0"0"-192"-16,0 0-58 16,0 0-72-16,0 0-8 15,0 0-34-15,0 0-36 0,80 50-10 16,-105-12-10-16,-55 32-48 15,5-10-201-15,1-6-492 0</inkml:trace>
  <inkml:trace contextRef="#ctx0" brushRef="#br0" timeOffset="53360.39">24920 6176 907 0,'0'0'218'0,"0"0"-118"0,-171 12 17 16,99 11 15 0,12 10 7-16,18 5-13 0,20 7-83 15,19 5-11-15,3 0-31 16,36-6-1-16,15-12-46 15,12-14-27-15,8-18-10 16,-1-2-16-16,-6-31-81 16,-9-12-6-16,-12-11 101 15,-14-5 85-15,-12 7 49 16,-9 8 97-16,-8 12 62 16,0 14-32-16,0 11-25 15,0 9-45-15,0 5-106 16,2 25-12-16,11 16 12 0,3 16 0 15,-3 11 1 1,-4 9 8-16,-7 4-9 0,-2 0-1 16,-13-1 1-16,-16-8-4 15,-7-10 4-15,-1-11 18 16,-2-13-2-16,6-18 50 16,6-12 5-16,5-13 23 15,4-5-33-15,9-28-61 16,9-34-21-16,25-43-74 15,42-57-157-15,-3 17-140 16,-1 13-347-16</inkml:trace>
  <inkml:trace contextRef="#ctx0" brushRef="#br0" timeOffset="53562.85">25330 5865 576 0,'0'0'347'0,"0"0"-49"16,0 0-39-16,0 0-64 0,0 0-46 15,0 0-120-15,0 0-27 16,68-6 32-16,-66 66 92 15,-2 14 34-15,0 11-48 16,0 4-29-16,0 3-27 16,-2-7-54-16,2-7 16 15,0-8-18-15,0-11-12 16,0-15-17-16,6-16-130 16,5-26-176-16,-5-2-177 15,4-16 225-15</inkml:trace>
  <inkml:trace contextRef="#ctx0" brushRef="#br0" timeOffset="53961.78">26013 5781 902 0,'0'0'578'0,"0"0"-379"0,0 0-98 16,0 0-46-16,0 0-37 15,0 0 77-15,-61 120 55 16,41-49-49-16,-3 11 4 16,0 4-38-16,-2 4-40 15,2 0 10-15,1-7-36 16,2-9-1-16,4-12 0 16,6-12-27-16,0-14-54 15,6-14-120-15,4-22-145 16,0 0-45-16,0-13-178 0</inkml:trace>
  <inkml:trace contextRef="#ctx0" brushRef="#br0" timeOffset="54225.08">25616 6188 1517 0,'0'0'249'0,"0"0"-194"0,0 0-43 15,144-16 1-15,-70 10-13 16,35 6-47-16,-20 0-243 15,-15 0-467-15</inkml:trace>
  <inkml:trace contextRef="#ctx0" brushRef="#br0" timeOffset="54694.82">26382 6551 1562 0,'0'0'346'15,"0"0"-236"-15,0 0-39 16,0 0-50-16,42-110-20 0,-17 72 4 16,-2 3 1-1,-4 8-6-15,-3 8 0 0,-7 8-5 16,-3 9 4-16,1 2-20 16,0 0 18-16,2 0-7 15,-1 7 10-15,1 11 0 16,1 4 16-16,-4 3-3 15,1 1 43-15,2 2-23 16,2-4-20-16,2-2 21 16,3-6-34-16,3-4 1 15,6-6-1-15,4-6-2 16,4 0-13-16,3-14-42 16,0-12-5-16,0-5 46 15,-9 1 8-15,-8 7 8 16,-7 6 80-16,-6 7-2 0,-3 6 29 15,-3 4-54 1,0 0-47-16,0 0-6 0,4 4-2 16,7 17 2-16,3 4-1 15,3 6 15-15,5 0-14 16,3 2 0-16,-2-9-18 16,8-14-50-16,-4-7-171 15,-6-3-354-15</inkml:trace>
  <inkml:trace contextRef="#ctx0" brushRef="#br0" timeOffset="54831.46">27189 5775 1513 0,'0'0'308'0,"0"0"-238"0,0 0-70 15,-81 132-60-15,46-36-243 16,-1 7-368-16</inkml:trace>
  <inkml:trace contextRef="#ctx0" brushRef="#br0" timeOffset="54950.14">27035 7036 1818 0,'0'0'358'0,"0"0"-358"15,0 0-13-15,0 0-261 0,-118 0-331 16</inkml:trace>
  <inkml:trace contextRef="#ctx0" brushRef="#br0" timeOffset="57601.05">27904 6224 1247 0,'0'0'408'15,"0"0"-202"-15,0 0-55 16,0 0-38-16,0 0-75 16,0 0-6-16,0 0-32 15,11 35 1-15,-11 0 10 16,0 12-10-16,0 4 16 15,0 1-4-15,2-4-5 16,5-6-7-16,4-15-1 16,3-7-17-16,1-12 16 15,5-8-58-15,4 0 16 0,5-24 6 16,2-10-70-16,-2-8 11 16,0-5 3-16,-4 3 28 15,-5 9-2-15,-7 4 10 16,-1 13 56-16,-8 8 0 15,-1 6-10-15,-1 4 11 16,-2 0-18-16,0 0 18 16,0 4 32-16,0 8-8 15,0 4 24-15,0 2-19 16,0-1-23-16,2-2 4 16,4 0-10-16,3-5 0 15,3-3-10-15,-1-3 17 16,5 3-7-16,1-3 0 15,3-1-6-15,3 4-1 0,-2 1-40 16,2 2 9-16,-3 0 38 16,0 4-10-16,-4 3 10 15,-1 4 16-15,1 2 32 16,-5 6 25-16,1 3-12 16,-4 4-17-16,-1 0-2 15,-7 0-34-15,0-2-8 16,0-6-24-16,-27-8-87 15,0-6-84-15,3-11-129 0</inkml:trace>
  <inkml:trace contextRef="#ctx0" brushRef="#br0" timeOffset="57728.71">28074 6198 682 0,'0'0'661'0,"0"0"-498"16,0 0-151-16,0 0-12 15,0 0-75-15,144-81-264 0</inkml:trace>
  <inkml:trace contextRef="#ctx0" brushRef="#br0" timeOffset="57865.34">28652 5703 1455 0,'0'0'309'0,"0"0"-257"15,0 0-43-15,-140 128-9 0,87-56-246 16,11-5-700-16</inkml:trace>
  <inkml:trace contextRef="#ctx0" brushRef="#br0" timeOffset="58248.32">28969 6244 1283 0,'0'0'172'0,"0"0"-142"15,0 0 30-15,0 0 8 16,0 0 14-16,100 123 5 16,-87-92-66-16,-1 2-7 15,-1-5-9-15,2-3 2 0,5-12 6 16,2-9-3-16,5-4 27 15,3-7 17-15,3-19-38 16,0-11 6-16,1-9 11 16,0-9 4-16,-9 1 49 15,-2 0-8-15,-10 8-34 16,-11 8-29-16,0 11-15 16,0 12-15-16,-11 9 2 15,2 6-92-15,5 0-7 16,4 12-35-16,6 8 34 15,28 0-78-15,35-1 18 16,-7-4-30-16,-2-7-292 0</inkml:trace>
  <inkml:trace contextRef="#ctx0" brushRef="#br0" timeOffset="58585.42">29753 6186 899 0,'0'0'332'0,"0"0"-175"16,0 0 8-16,0 0-23 15,0 0-34-15,0 0-48 16,0 0-15-16,-42 34-11 15,32-12-27-15,4 6-7 16,4 0 0-16,2 1-23 16,0-6-37-16,0-3-7 15,0-5-15-15,4-6 40 16,4-6-5-16,-2-3 46 16,1 0-8-16,1-5 6 15,2-10-17-15,-2-6-12 16,3-1-38-16,3-1 23 0,1 3 16 15,1-1 31-15,-3 7 19 16,-2 5 9-16,1 4 39 16,-4 3-39-16,1 2-27 15,1 0 34-15,-2 0 18 16,1 4 1-16,-3 11-22 16,0 0-8-16,-6 5-4 15,0 4-20-15,-23 17-87 16,-6-8-94-16,-2-7-167 0</inkml:trace>
  <inkml:trace contextRef="#ctx0" brushRef="#br0" timeOffset="58721.06">29649 5934 821 0,'0'0'592'16,"0"0"-592"-16,111-106-98 15,-58 64-506-15</inkml:trace>
  <inkml:trace contextRef="#ctx0" brushRef="#br0" timeOffset="58846.72">30328 5307 1515 0,'0'0'512'15,"0"0"-467"-15,0 0-45 0,0 0-21 16,-129 185 3-16,49-80-77 15,-3-7-423-15</inkml:trace>
  <inkml:trace contextRef="#ctx0" brushRef="#br0" timeOffset="59395.25">25252 7367 1066 0,'0'0'352'16,"0"0"-213"-16,0 0-51 16,0 0 5-16,0 0-38 15,0 0 32-15,0 0-10 16,52 149-16-16,-52-79 13 15,0 5-43-15,-7 4-24 16,0-5 8-16,3-3-15 16,4-13-88-16,0-15-159 15,13-16-152-15,5-21-227 0</inkml:trace>
  <inkml:trace contextRef="#ctx0" brushRef="#br0" timeOffset="60168.19">25511 7613 1128 0,'0'0'356'16,"0"0"-272"-16,0 0-34 16,-118 36 45-16,84-3 4 15,10 7-1-15,10 4-48 16,14 0-30-16,0-4-9 16,19-5-11-16,14-13-15 15,7-12 0-15,7-10-27 16,4-9 24-16,2-29-48 0,-3-14-20 15,-8-13 22-15,-7-8-37 16,-12 0-38-16,-8 9 68 16,-10 16 71-16,-3 19 93 15,-2 15-19-15,0 14-41 16,0 0-33-16,0 11-16 16,0 15 16-16,0 9 29 15,0 7 6-15,0 2 45 16,0 2-20-16,0-2-20 15,0-1-1-15,0-10-39 16,0-5 9-16,0-8-9 16,9-10-45-16,2-10 26 15,9 0-11-15,5-6-9 0,2-16 22 16,4-2 2 0,-2 2 15-16,-8 2 23 0,-2 4-1 15,-6 5 13-15,-6 8-13 16,-3 0-7-16,-1 3 4 15,-3 0-12-15,2 6 0 16,-2 13 45-16,4 5-29 16,0 4 24-16,5-1-37 15,1 3-10-15,5-4 6 16,3-5-5-16,1-5-1 16,8-3 0-16,6-12-12 15,4-1-39-15,3-4-72 16,-3-19 14-16,-3-8 88 15,-10-2 10-15,-8-1 11 16,-7 2 52-16,-9 9 87 0,0 5 40 16,0 8-44-1,0 6-53-15,0 4-11 0,-4 0-69 16,-4 0-1-16,2 14-1 16,-1 6-6-16,3 4 0 15,4-2-6-15,0-2-43 16,0-4 14-16,15-6-27 15,4-6 39-15,1-4 8 16,-1 0 5-16,0-20 4 16,-7-6 9-16,-5-8-49 15,-5-4-67-15,-2 0-99 16,0-2-90-16,-11 11-66 0,-2 14-16 16</inkml:trace>
  <inkml:trace contextRef="#ctx0" brushRef="#br0" timeOffset="60585.07">27006 7736 149 0,'0'0'1351'0,"0"0"-1011"15,0 0-175-15,-120-32 13 16,68 31-49-16,4 1-35 15,5 0-39-15,5 19-54 0,7 6 9 16,8 2-10 0,8 3-12-16,9 0 11 0,6-4-47 15,0-1-8-15,0-7-22 16,17-8-58-16,6-9 36 16,8-1-25-16,0-6-71 15,2-16 67-15,-4 0 44 16,-6 2 85-16,-6 3 47 15,-5 6 23-15,-6 5 54 16,-1 4-44-16,-3 2-21 16,2 0 7-16,3 0-24 15,2 3 19-15,2 10-16 16,3 4-43-16,1 0 25 16,3-1-27-16,-1-4-90 15,10-12-110-15,-4 0-175 0,-6-19-1044 0</inkml:trace>
  <inkml:trace contextRef="#ctx0" brushRef="#br0" timeOffset="60732.68">26794 7034 1788 0,'0'0'306'15,"0"0"-251"-15,0 0-27 16,-149 52-28-16,95 0-8 15,-23 37-82-15,14-11-309 16,14-9-781-16</inkml:trace>
  <inkml:trace contextRef="#ctx0" brushRef="#br0" timeOffset="61435.8">27698 7780 1642 0,'0'0'271'0,"0"0"-215"15,139-70-43-15,-90 28 15 16,-9-7-27-16,-11-4 59 16,-7-10-11-16,-8 1-48 15,-8 0 5-15,-6 8-6 16,0 14 0-16,0 12 27 16,0 12-27-16,-10 16 0 15,-7 0-31-15,-7 16 16 16,-5 19 9-16,-7 14 7 15,3 7-1-15,4 8 43 16,4 0-18-16,8-1 30 16,8-2 13-16,4-7-31 15,5-7 1-15,0-9-38 0,0-10 0 16,0-10-1-16,0-9 8 16,7-9-7-16,9 0 0 15,6-23 2-15,14-13-8 16,9-14-53-16,3-2-12 15,2 0-6-15,-6 8 3 16,-7 11 64-16,-8 13 9 16,-8 9-6-16,-8 5-3 15,-4 3 10-15,-7 3 0 16,-2 0-8-16,0 0-6 16,-8 9 14-16,-17 8 17 15,-6 7-8-15,-2 3 29 0,1 2-23 16,8 1 0-16,5-3 25 15,11 0-33-15,6-2 14 16,2 0 10-16,0-6-21 16,13 2 29-16,13-3-29 15,10-1-9-15,13-2-1 16,43-15-50-16,-15 0-187 16,0-5-513-16</inkml:trace>
  <inkml:trace contextRef="#ctx0" brushRef="#br0" timeOffset="61542.51">28755 7640 2039 0,'0'0'318'0,"0"0"-318"16,0 0-17-16,0 0-580 0</inkml:trace>
  <inkml:trace contextRef="#ctx0" brushRef="#br0" timeOffset="105212.93">1221 8360 985 0,'0'0'256'0,"0"0"4"16,0 0-41-16,0 0-93 15,0 0-28-15,0 0-33 0,0-13-1 16,0 13-14-16,0 0-29 15,0 0 14-15,0 0-14 16,0 16-1-16,0 13 14 16,0 13-7-16,-2 17 17 15,2 12-8-15,0 9-36 16,0 5 17-16,-2-1-17 16,2-4 1-16,0-4-3 15,0 18-42-15,0-21-159 16,0-19-304-16</inkml:trace>
  <inkml:trace contextRef="#ctx0" brushRef="#br0" timeOffset="105696.62">1169 8394 1592 0,'0'0'242'15,"0"0"-173"-15,0 0-47 16,0 0-1-16,148-101-21 16,-82 96-1-16,3 5-8 15,-9 0-10-15,-12 19-43 16,-19 10-41-16,-23 4 22 16,-6 5 70-16,-29 6 11 15,-20 5 90-15,-14 1-14 0,-6-1-17 16,3-4-20-16,5-4-7 15,14-9 2-15,14-6-21 16,16-8-13-16,12-4-14 16,5-7-87-16,18-1 23 15,25-1 68-15,16-1 8 16,13 0 2-16,1 6 5 16,-2 4 12-16,-11 8 11 15,-13 5-3-15,-18 2 3 16,-16 3 17-16,-13 2-17 15,-15 0 44-15,-30-2 16 16,-10 1 11-16,-13-5-6 16,0 0-37-16,3-6-32 15,7-6-4-15,10-6-20 16,11-6-21-16,16-4-22 0,21-14-152 16,0-12-350-16,10-3-421 0</inkml:trace>
  <inkml:trace contextRef="#ctx0" brushRef="#br0" timeOffset="105890.1">1778 8881 1197 0,'0'0'361'16,"0"0"-209"-16,0 0 93 15,0 0-42-15,0 0-46 16,8 129-74-16,-3-92-37 0,-1-1-17 15,0-1-28-15,2-4 11 16,-2-6-12-16,0-7-69 16,-2-9-128-16,-2-9-462 15</inkml:trace>
  <inkml:trace contextRef="#ctx0" brushRef="#br0" timeOffset="106008.78">1737 8599 1453 0,'0'0'252'0,"0"0"-252"16,0 0-6-16,0 0-503 0</inkml:trace>
  <inkml:trace contextRef="#ctx0" brushRef="#br0" timeOffset="106400.74">1938 8791 836 0,'0'0'758'0,"0"0"-613"16,0 0-101-16,0 0 35 15,0 0 12-15,0 0-48 16,11 122-10-16,-5-84-13 16,2 3-20-16,-2-4 14 15,-2-4-14-15,1-7 0 0,-5-8 3 16,0-8 3-16,0-8-6 15,0-2 0-15,2-2-39 16,5-24-47-16,2-11-119 16,4-9-76-16,3 1 99 15,1 2 73-15,2 9 109 16,3 6 10-16,0 8 39 16,-2 8 48-16,3 6 24 15,-6 6-66-15,1 0 16 16,-1 7-4-16,-3 16 25 15,-3 3-38-15,1 8-22 16,-6 0 3-16,3 4-35 16,2-1 0-16,7-5-173 15,0-11-149-15,-3-9-549 0</inkml:trace>
  <inkml:trace contextRef="#ctx0" brushRef="#br0" timeOffset="107430.98">2539 8805 1480 0,'0'0'554'0,"0"0"-411"15,0 0-13-15,0 0-57 16,0 0-57-16,-119 50-1 16,100-18-14-16,9 6-1 15,2-1 0-15,8-2 4 16,0-4-10-16,0-6-2 15,12-9-27-15,3-7-13 0,3-9-50 16,7 0 24-16,-1-27-27 16,3-6-150-16,-3-6-20 15,-3-1 80 1,-6 6-3-16,-3 8 33 0,-6 8 80 16,-4 10 81-16,-2 6 123 15,0 2-23-15,0 0-28 16,0 17 1-16,0 8 37 15,0 6-7-15,0 0-38 16,0 2-8-16,9-5-13 16,5-2-20-16,-4-8 3 15,7-7-13-15,-2-7-4 16,5-4 12-16,4-4-22 16,3-21-29-16,2-8-79 15,-5-5-32-15,-3 0 37 0,-8 4 21 16,-5 5 82-16,0 10 34 15,-8 7 109-15,0 7 46 16,0 5-38-16,0 0-88 16,0 5-28-16,0 13-20 15,0 6 26-15,0 3 15 16,4 0-13-16,7 0-3 16,3-4-12-16,3-6-28 15,3-7 21-15,5-7-12 16,-1-3-9-16,5-3 0 0,0-18-33 15,0-5-43 1,-2-2-27-16,-5-1 8 0,-7 2 70 16,-5 7 25-16,-8 8 3 15,0 4 85-15,-2 6 9 16,0 2-37-16,0 0-60 16,0 0 0-16,0 6-6 15,0 10-4-15,0 4 10 16,0 2-2-16,0 0-1 15,0-2 3-15,3-3 5 16,10-7-3-16,5-3-4 16,4-7-7-16,6 0-38 15,5-14-66-15,-2-12-163 16,-3-4 18-16,-6 2 15 16,-6 4 153-16,-7 8 90 0,-5 6 94 15,-4 7 75-15,0 3-48 16,0 6-94-16,0 19 17 15,2 13 53-15,5 10-56 16,0 13-11-16,2 7-9 16,0 5 9-16,0 4-1 15,-2-1-28-15,1-4 8 16,-3-5 12-16,-3-9 20 16,-2-6-2-16,0-10-27 15,-9-11 23-15,-11-4 34 16,-7-11 32-16,-4-9-4 15,-3-4-29-15,1-3-23 16,-2-11-2-16,3-18-26 16,1-5-16-16,2-6-2 15,7-4-20-15,9-2-3 16,13-21-75-16,0 13-119 0,10 6-321 16</inkml:trace>
  <inkml:trace contextRef="#ctx0" brushRef="#br0" timeOffset="108165.02">4224 8368 1431 0,'0'0'200'16,"0"0"-160"-16,0 0-6 16,-123 36 48-16,90-8-5 15,8 8-46-15,8 3-31 16,7 5-1-16,10 4 0 16,0-1-6-16,21 3 1 15,12 3-19-15,10-3 3 16,5 2 21-16,6-2-18 15,0 2 18-15,-8-4-7 16,-10-2 8-16,-16-3 0 16,-14-7 1-16,-6-5 17 0,-15-6 31 15,-18-6 42 1,-8-4 40-16,-5-7-64 0,-1-6-46 16,0-2 6-16,7-4-26 15,8-14-1-15,11-6-14 16,9-5-68-16,12 0-9 15,0-1 4-15,12 0 29 16,15 0 17-16,8 1 6 16,9 1 26-16,6 0 9 15,3 2-12-15,5-2 11 16,2 3 1-16,-4-2 0 16,-7 3 20-16,-9 2-11 15,-13 3 14-15,-10 6 11 0,-7 1 23 16,-10 2 30-1,0 1-30-15,0 3-28 0,-7 1 10 16,-13-1-39-16,-5 4 0 16,-6 2 0-16,-7 0 1 15,-2 0 0-15,-3 9 1 16,6 7 10-16,6 4 17 16,6 4-19-16,8 3 14 15,9 1-3-15,8 6 4 16,0 2 22-16,16 2-17 15,13 0-5-15,7-2-8 16,6-2-16-16,1-4 6 16,1-7-7-16,3-7-39 15,2-10-23-15,17-6-128 0,-10-9-182 16,-6-10-538-16</inkml:trace>
  <inkml:trace contextRef="#ctx0" brushRef="#br0" timeOffset="108398.39">5011 8797 1182 0,'0'0'503'16,"0"0"-351"-16,0 0 108 15,0 0-97-15,-114 0-75 16,89 24-45-16,6 6-43 16,3 6 31-16,7 3-16 15,7 3-6-15,2-4 3 16,0-6-12-16,2-7-15 0,9-6-4 15,5-11-55-15,1-8-26 16,6 0-46-16,3-27-69 16,10-29-180-16,-7 6-171 15,-4 5-11-15</inkml:trace>
  <inkml:trace contextRef="#ctx0" brushRef="#br0" timeOffset="108765.41">5011 8797 322 0,'23'40'309'0,"-23"-40"47"15,0 0-81-15,0 0-146 16,0 4-72-16,0 18 29 15,0 8 43-15,0 3-37 16,0 7-26-16,0-3-30 16,12-7 5-16,3-6-23 15,1-6 11-15,-1-11 18 16,4-7-3-16,1 0 18 16,4-20-34-16,1-13-28 0,-1-4-17 15,-1-4-31-15,-4 2-5 16,-3 2 9-16,-7 5-22 15,-3 10 56-15,0 6 1 16,-6 6 9-16,0 6 36 16,0 4-17-16,2 0-9 15,0 4-1-15,2 14 16 16,3 6 33-16,-1 7-11 16,6 0-7-16,-1 1 18 15,2 0-35-15,3-6 8 16,1-5-6-16,4-10-19 15,1-4 18-15,5-7-24 16,6 0-50-16,27-25-174 0,-9-2-57 16,-4 0-882-16</inkml:trace>
  <inkml:trace contextRef="#ctx0" brushRef="#br0" timeOffset="109316.01">5813 8707 1493 0,'0'0'524'0,"0"0"-428"16,0 0-16-16,0 0 23 15,-114 14-60-15,110 23-9 16,4 10-20-16,4 7 6 0,21 2 9 16,6-5-29-16,6-7 5 15,5-12-5-15,-1-14-24 16,1-18 17-16,1-3-9 15,-1-35 2-15,-2-19-17 16,5-42-43-16,-5-43 25 16,-5-35 5-16,-12 16-65 15,-10 40-67-15,-13 50 59 16,0 43 117-16,0 4 65 16,0 7 96-16,0 6-14 15,-2 11-68-15,-1 11-77 16,1 28-1-16,0 38 0 15,-2 32 11-15,2 30 16 16,-1-5-13-16,3-28 25 16,0-31-19-16,0-29-20 0,0-2 21 15,0-4-21-15,0-5-1 16,0-22 0-16,5-13-13 16,10 0 1-16,7-28-19 15,10-8-95-15,-1-4-8 16,0 3 20-16,-2 10 12 15,-4 9 68-15,-3 12 34 16,-2 6 76-16,0 4 43 16,3 18 3-16,-2 2-21 15,0 4-42-15,1 2-36 16,-2-4-4-16,2 0-19 16,22 2-40-16,-3-8-149 15,-1-9-393-15</inkml:trace>
  <inkml:trace contextRef="#ctx0" brushRef="#br0" timeOffset="109599.25">7201 8306 849 0,'0'0'494'0,"0"0"-417"0,0 0 140 16,44 143-13-16,-24-78-12 15,-2 9-57-15,-2 2-56 16,-3-2-25-16,-2-5-17 16,-2-13 6-16,-3-10-9 15,2-12-34-15,-6-14-16 16,-2-20-107-16,0 0-403 15,0-14-423-15</inkml:trace>
  <inkml:trace contextRef="#ctx0" brushRef="#br0" timeOffset="109766.8">7080 8307 1952 0,'0'0'488'0,"0"0"-338"16,0 0 17-16,0 0-91 0,0 0-62 15,0 0-14-15,0 0-56 16,138-11-24-16,-64 16-111 16,-14 7-279-16,-11 0-623 0</inkml:trace>
  <inkml:trace contextRef="#ctx0" brushRef="#br0" timeOffset="110701.31">7769 8876 1137 0,'0'0'255'0,"0"0"-172"0,0 0 175 16,0 0 14-16,0 0-131 16,0 0-107-16,0 0-33 15,66-88-1-15,-37 57-4 16,-4-4 4-16,-7 7 0 15,-3 2 0-15,-3 7 32 16,-3 5-15-16,-3 1 0 16,3 8-1-16,-2 5-15 15,4 0-1-15,4 7 0 16,1 19 1-16,5 15 33 16,-4 5-22-16,1 5 12 15,1-1 13-15,0-3-28 0,-1-6 16 16,-1-5-3-16,1-9-21 15,2-9 20-15,2-6-21 16,5-12 8-16,4 0 6 16,7-12-13-16,7-19-2 15,-1-4-4-15,-1-7-10 16,-7-4 15-16,-5 4 0 16,-9 2 0-16,-4 6 11 15,-10 4-10-15,-3 5 21 16,-5 6 0-16,0 2-8 15,0 3 19-15,-2 6-33 16,-9 2 1-16,-2 2-1 16,-3 4 9-16,-5 0-11 0,0 3 2 15,-2 12 0-15,1 7-11 16,2 2 11-16,4 6 0 16,3 3-1-16,4 2-2 15,6 2 2-15,3-1 1 16,0 0 0-16,3-2 1 15,17 0 0-15,5-4-1 16,8-3 0-16,3-5-9 16,1-7 9-16,6-5-6 15,-3-7-11-15,4-3 16 16,1 0-8-16,-1-10 9 16,1-8-1-16,0-7-23 15,0-6 2-15,-6-2-18 16,1-7-6-16,-4-6 22 15,-5-2-4-15,-6 0 28 0,-5 2 1 16,-9 3 10-16,-5 8 38 16,-6 4-10-16,0 7-15 15,0 6 17-15,-6 5-23 16,-9 9-3-16,-6 4-6 16,-1 0-3-16,-5 7 4 15,1 15 8-15,1 8-2 16,3 7 25-16,5 8-27 15,5 5 12-15,7 5-14 16,5 1-3-16,3 0-5 16,23-6-4-16,12-4-12 15,9-8 11-15,8-11-47 16,5-15 26-16,1-11-21 16,-8-1-28-16,-1-29-23 15,-17-3-238-15,-8 2-672 0</inkml:trace>
  <inkml:trace contextRef="#ctx0" brushRef="#br0" timeOffset="111534.08">6771 8324 709 0,'0'0'355'0,"0"0"-128"16,0 0 74-16,0 0-74 16,0 0-73-16,0 0-43 15,0 0-21-15,100-18 17 16,-67 18-38-16,3 0-13 0,7 0 4 16,1 0-30-1,3 6 14-15,4 1-1 0,0 2-28 16,1 1 22-16,-2-2-28 15,2-3-9-15,-5 0 7 16,-3-4-7-16,-4-1 0 16,-7 0-36-16,-6-6-73 15,-6-9-107-15,-8-3-604 0</inkml:trace>
  <inkml:trace contextRef="#ctx0" brushRef="#br0" timeOffset="112150.43">10367 8360 973 0,'0'0'298'0,"0"0"-86"0,0 0-52 16,-130 56 59-16,88-10-17 16,2 14-43-16,3 12-17 15,8 10-57-15,4 9-20 16,11-1-10-16,10 0-53 15,4-5 17-15,0-7-19 16,18-10-6-16,3-12-6 16,2-14-62-16,20-18-73 15,-10-12-158-15,1-12-362 0</inkml:trace>
  <inkml:trace contextRef="#ctx0" brushRef="#br0" timeOffset="112376.83">10523 8657 1232 0,'0'0'501'16,"0"0"-396"-16,0 0-61 16,0 0 39-16,0 0-11 15,22 125-28-15,-13-62-14 16,-2 5-30-16,-3 0-51 15,-2-6-47-15,-2-5-106 16,0-13-56-16,0-14-87 16,0-16-366-16</inkml:trace>
  <inkml:trace contextRef="#ctx0" brushRef="#br0" timeOffset="112819.64">10503 8544 603 0,'0'0'738'15,"0"0"-501"-15,0 0-88 16,0 0-56-16,0 0 5 16,0 0-38-16,0 0-40 15,143-78-6-15,-110 94-14 16,-8 9 6-16,-10 6-12 16,-13 5 6-16,-2 3 0 15,-13-2 18-15,-18 0-17 16,-5-6 11-16,-2 0 14 0,4-9-5 15,10-6 21 1,6-2-28-16,10-6-13 0,8 2-1 16,0-4-34-16,8 1-44 15,19-1 5-15,6 1-18 16,3-1 0-16,2-2 18 16,-3 4 50-16,-4 4 20 15,-4 6 3-15,-4 1 25 16,-8 0 26-16,-8 3 37 15,-7-4 32-15,0 3-34 16,-9-3 11-16,-13-3-4 16,-3-1-22-16,-1-2-13 0,-1-3-37 15,-2-3-21-15,0-4 0 16,0-2-52-16,2 0-115 16,7-15-223-16,11-3-638 0</inkml:trace>
  <inkml:trace contextRef="#ctx0" brushRef="#br0" timeOffset="113236.53">11234 8558 1069 0,'0'0'220'0,"0"0"-163"0,0 0-17 16,0 0 39-16,0 0 53 16,-141 12-52-16,110 12-52 15,2 2 10-15,4 7-6 16,10 1-7-16,11 1-2 16,4 4-23-16,6-1 19 15,21-2-19-15,11-2-7 16,7-4-3-16,-1 0 2 15,-2-4-5-15,-9 0 12 16,-6-4-1-16,-11-1 2 16,-10-3 62-16,-6-4 48 15,0-2 29-15,-12-1-30 16,-13-2-7-16,-2-4-34 16,-2-1-43-16,2-1 4 15,2-3-29-15,4 0 0 0,5-10-12 16,16-24-98-16,0-1-151 15,0 2-347-15</inkml:trace>
  <inkml:trace contextRef="#ctx0" brushRef="#br0" timeOffset="113488.86">11683 8601 1232 0,'0'0'592'0,"0"0"-447"0,0 0-68 16,0 0-34-16,0 0 33 16,0 120 16-16,0-62-49 15,-4 1 0-15,-3-2 10 16,3-5-26-16,0-6 29 16,-1-4-32-16,2-8-3 15,3-3 3-15,0-12-24 16,0-2 0-16,0-9-21 15,0-8-76-15,0 0-106 16,0-4-375-16</inkml:trace>
  <inkml:trace contextRef="#ctx0" brushRef="#br0" timeOffset="113662.39">11373 8741 510 0,'0'0'1324'0,"0"0"-987"15,0 0-143-15,0 0-62 16,0 0-61-16,0 0-47 16,0 0-24-16,159-73-44 15,-77 49-71-15,-15 4-159 16,-9-5-419-16</inkml:trace>
  <inkml:trace contextRef="#ctx0" brushRef="#br0" timeOffset="113870.84">12129 8195 1232 0,'0'0'336'16,"0"0"-111"-16,0 0 24 15,80 123-70-15,-44-42-22 16,6 30-59-16,10 28-37 16,-6-9-6-16,-10-22-53 15,-9-29 89-15,-16-20-48 16,-9 16-42-16,-2 25-1 15,-42 34-29-15,-59 22-73 16,8-25-69-16,-9-28-457 0</inkml:trace>
  <inkml:trace contextRef="#ctx0" brushRef="#br0" timeOffset="116190.14">4926 10117 772 0,'0'0'99'0,"0"0"-98"16,0 0 63-16,0 0 112 15,-134-23 34-15,89 19 62 16,-6 2-121-16,0 2-21 16,-5 0-52-16,-4 0-52 15,-7 0 7-15,-7 11-26 16,-7 4 13-16,-11 3 5 16,-24 6-23-16,-27 8 18 15,-19 6-2-15,10 1 22 16,32-7-6-16,30-5-15 0,24-4-1 15,-16 5-1-15,-9 4-16 16,-17 10 27-16,6 2-28 16,2 5 0-16,3 1-7 15,11 4 16-15,8 0-9 16,9 3 0-16,4 6 6 16,5 1-1-16,2 2-5 15,0 5 0-15,0-1 20 16,4 3-19-16,6-4 4 15,5 1-5-15,7 3 1 16,3-2 0-16,4 0-1 16,2 1 0-16,4-2 0 15,-2 1 6-15,0-4-6 0,3 0 0 16,2-3 1-16,2-4 5 16,5 0-5-16,1-1 1 15,6 1 6-15,1 2 0 16,1 5-8-16,0 4 0 15,-2 4 0-15,-2 1 6 16,1 2-6-16,3 2 0 16,4 1-1-16,0 0 7 15,4 6-6-15,19 1 0 16,4 2-2-16,6 4-5 16,0 2 7-16,1 1 0 15,-3 3-11-15,4 12 6 16,7 19 4-16,8 18-5 0,6 2 3 15,-2-7-4-15,0-14 4 16,-2-15 1-16,0-4 2 16,-8-16-9-16,-11-16 8 15,-4-16 1-15,-2-1-5 16,4 10 5-16,5 12 0 16,9 10 0-16,1-8-1 15,6-6-9-15,-2-9-2 16,6-7-24-16,0-8 2 15,0-10 15-15,0-3 9 16,0-6-36-16,-2-6 39 16,5-5-15-16,3-4 20 0,5-2-27 15,9 0-15 1,9 4 18-16,4-2-71 0,9 1 33 16,0 0-133-16,0-1 150 15,-5 0-5-15,-2-2 18 16,1-2-31-16,-1-2 10 15,25 1-44-15,26-4 99 16,30 1 25-16,2-6-25 16,-11 1-35-16,-23-9-102 15,-16 0 137-15,4 0 54 16,-3 0-21-16,0-9 10 16,-1 5-18-16,1-6 14 15,2-5 35-15,8-4 22 16,6-1-16-16,2-4-2 15,1 0-38-15,-1-4-18 0,2-1-3 16,-5-9-12-16,-1 1 13 16,-8-1 48-16,-4-5-23 15,-23 6 5-15,-17 5-43 16,-18 1 3-16,1-5 0 16,10-12-9-16,13-10 17 15,15-18 9-15,12-27-5 16,11-19 11-16,-15 12-15 15,-16 3 18-15,-21 21 23 16,-19 13-5-16,5-13-7 16,12-23-30-16,4-20-16 15,6-33 9-15,1-9-9 16,-7 1-1-16,-11 12 8 0,-14 11-7 16,-8 8 17-1,-13 8-3-15,-10 10 17 0,-14 25 28 16,-7 18-25-16,-4-14-3 15,0-19-16-15,0-17-7 16,-15-19-6-16,-6 13-3 16,-1 14 0-16,-7 6-9 15,-9 1 21-15,-8 6-12 16,-1 16 19-16,0 14-7 16,4 16 24-16,-3-2-36 15,-10-11-18-15,-10-12 18 16,-9-13-9-16,7 3 9 15,1-2 0-15,5 2 13 16,-1 2-8-16,-1 2-5 16,-5 3 0-16,-3 5-1 15,-3 5 1-15,-4 5 0 16,4 2 1-16,1 0 8 0,5-2 0 16,4 0-9-16,7-3 7 15,2 7-13-15,4 6 20 16,-4 5-11-16,0 8-3 15,-2 2 8-15,-4 5-4 16,-3 5-4-16,-2 2 0 16,1 5-6-16,-4 4 12 15,1 6-5-15,-6 4-1 0,-8 6 8 16,-23 5-17 0,-31 2 9-16,-37 1-12 0,-13 0 3 15,4-6 2-15,14-3 0 16,26 6 6-16,12 3 2 15,2 4-13-15,-2 14 9 16,-4 25-9-16,-7 8 0 16,0 12-59-16,4 0 24 15,8 7-22-15,23-8-2 16,22-1-19-16,21-7-138 16,-19 39-131-16,16-11 28 15,5-4-307-15</inkml:trace>
  <inkml:trace contextRef="#ctx0" brushRef="#br0" timeOffset="116598.05">5273 10525 1145 0,'0'0'264'0,"0"0"-113"16,0 0-88-16,0 0-63 15,0 0 54-15,0 0 26 16,0 0-10-16,74 112 5 16,-40-65-53-16,1 1-2 15,-2-2-20-15,-1-4-17 16,1-8-119-16,-8-14-169 15,-6-13-296-15</inkml:trace>
  <inkml:trace contextRef="#ctx0" brushRef="#br0" timeOffset="116747.65">5460 10622 1159 0,'0'0'236'0,"0"0"-126"16,-167 77-110-16,80-25-20 15,-4 15-16-15,-56 46-27 16,20-18-58-16,6-6-603 0</inkml:trace>
  <inkml:trace contextRef="#ctx0" brushRef="#br0" timeOffset="116996.52">3482 11748 1512 0,'0'0'347'16,"0"0"-249"-16,0 0-88 16,0 0-10-16,0 0 1 15,0 0 16-15,0 0-17 16,147 57 0-16,-93-29-39 15,-1 3-127-15,13-2-80 16,-14-6-141-16,-9-13-346 0</inkml:trace>
  <inkml:trace contextRef="#ctx0" brushRef="#br0" timeOffset="117161.89">3912 11690 1179 0,'0'0'490'0,"0"0"-403"15,0 0-75-15,-123 53-12 16,86-15 2-16,1 12 9 16,7 8-11-16,2 8-15 15,7 35-100-15,5-20-189 16,3-9-327-16</inkml:trace>
  <inkml:trace contextRef="#ctx0" brushRef="#br0" timeOffset="117669.43">4547 13036 1420 0,'0'0'393'16,"0"0"-323"-16,0 0-70 15,0 0 0-15,0 0 24 16,0 0 31-16,127 117-24 0,-83-84-13 16,-1-1-18-16,-3-3-88 15,-2-5-108-15,-5-15-52 16,-8-5-71-16,-9-4-389 0</inkml:trace>
  <inkml:trace contextRef="#ctx0" brushRef="#br0" timeOffset="117827.24">4812 13028 78 0,'0'0'1304'16,"0"0"-1051"-16,0 0-179 15,0 0-49-15,0 0 23 16,-133 69 33-16,106-30-51 16,4 2-30-16,10 10-4 0,5-8-230 15,5-16-297-15</inkml:trace>
  <inkml:trace contextRef="#ctx0" brushRef="#br0" timeOffset="118083.34">5732 12240 1549 0,'0'0'379'0,"0"0"-316"15,0 0-38-15,0 0-25 16,0 0 6-16,154 62-6 16,-107-48-7-16,-1-4-48 15,10-6-148-15,-14-1-132 16,-11-3-271-16</inkml:trace>
  <inkml:trace contextRef="#ctx0" brushRef="#br0" timeOffset="118264.31">6029 12015 1265 0,'0'0'501'0,"0"0"-426"0,0 0-24 16,0 0 6-16,-125 82-3 15,100-38-6-15,9 5-40 16,10 2-8-16,6 5-83 16,9-12-290-16,13-17-304 0</inkml:trace>
  <inkml:trace contextRef="#ctx0" brushRef="#br0" timeOffset="118554.91">7054 11953 844 0,'0'0'491'15,"0"0"-382"-15,0 0-87 16,0 0 39-16,0 0 46 15,0 0-48-15,0 0-10 16,84 53-30-16,-73-51-19 16,-4-1-2-16,-2-1-50 15,-5 0 1-15,0 0 6 16,0 0-60-16,-12 5-74 16,-8-4-194-16,-2 3-270 0</inkml:trace>
  <inkml:trace contextRef="#ctx0" brushRef="#br0" timeOffset="119015.57">7095 13190 1091 0,'0'0'352'0,"0"0"-263"15,0 0-40-15,0 0 68 16,108 117-40-16,-62-75 8 0,4-2-24 15,1-2-37-15,-2-6-24 16,-4-8-13-16,1-18-121 16,-10-6-182-16,-10 0-318 0</inkml:trace>
  <inkml:trace contextRef="#ctx0" brushRef="#br0" timeOffset="119165.89">7519 13207 1470 0,'0'0'525'0,"0"0"-438"0,0 0-75 16,0 0 1 0,-129 126 5-16,75-68-11 0,-12 9-7 15,-70 33-36-15,16-18-270 16,-9-10-508-16</inkml:trace>
  <inkml:trace contextRef="#ctx0" brushRef="#br0" timeOffset="119564.06">3308 13816 842 0,'0'0'404'0,"0"0"-118"15,0 0-104-15,0 0-44 16,0 0-61-16,0 0-36 16,0 0 1-16,29 14-14 0,14 3-11 15,7 2-17-15,8-1-25 16,-4-4-77-16,8-8-133 16,-14-4-84-16,-15-2-335 0</inkml:trace>
  <inkml:trace contextRef="#ctx0" brushRef="#br0" timeOffset="119703.97">3573 13808 1071 0,'0'0'377'15,"0"0"-194"-15,0 0-144 16,0 0-21-16,-135 114-17 16,106-59 1-16,-7 34-4 15,9-10-165-15,5-8-340 0</inkml:trace>
  <inkml:trace contextRef="#ctx0" brushRef="#br0" timeOffset="119961.59">4026 14664 1935 0,'0'0'307'16,"0"0"-297"-16,0 0-10 15,0 0 0-15,129 8 0 16,-62 3 5-16,6 6-4 0,7 4-2 16,3 6-16-16,-3-3-147 15,7 6-130-15,-21-8-198 16,-18-8-266-16</inkml:trace>
  <inkml:trace contextRef="#ctx0" brushRef="#br0" timeOffset="120133.36">4460 14552 1397 0,'0'0'366'0,"0"0"-274"16,0 0-83-16,0 0-9 15,0 0 1-15,-100 127 5 16,84-79-6-16,5 22-35 0,4-15-171 16,5-8-141-16</inkml:trace>
  <inkml:trace contextRef="#ctx0" brushRef="#br0" timeOffset="120357.53">5607 14727 1508 0,'0'0'139'0,"0"0"-99"16,0 0-28 0,150 7 146-16,-90 11-10 0,7 7-72 15,4 5-39-15,5 0-37 16,4 1-52-16,21 2-69 15,-20-7-233-15,-18-14-293 0</inkml:trace>
  <inkml:trace contextRef="#ctx0" brushRef="#br0" timeOffset="120558.96">6227 14497 1662 0,'0'0'476'0,"0"0"-373"0,0 0-103 16,0 0-4-16,0 0 4 16,-131 113 14-16,106-69-12 15,2 6-4-15,8 12-26 16,4-13-180-16,8-13-357 0</inkml:trace>
  <inkml:trace contextRef="#ctx0" brushRef="#br0" timeOffset="120785.99">7218 14694 962 0,'0'0'776'0,"0"0"-614"15,0 0-112-15,0 0-49 16,166 4-1-16,-95-4 2 16,2 0-2-16,-1 0-59 15,7 0-188-15,-16 0-39 16,-20 0-121-16</inkml:trace>
  <inkml:trace contextRef="#ctx0" brushRef="#br0" timeOffset="120944.6">7769 14547 1579 0,'0'0'599'0,"0"0"-514"15,0 0-83-15,0 0-2 16,0 0 1-16,-109 107-7 16,76-63-17-16,8-8-184 15,2-9-510-15</inkml:trace>
  <inkml:trace contextRef="#ctx0" brushRef="#br0" timeOffset="122165.22">8190 10688 1128 0,'0'0'276'16,"0"0"-173"-16,0 0 31 15,0 0-35-15,0 0-12 16,135 0-14-16,-16 0 25 16,48 0 16-16,27 2-52 0,4 4-3 15,-6-1 8 1,-21 0-42-16,-3-2 12 0,-4 4-9 16,-10-3-27-16,-31 0 21 15,-32 0-22-15,-26 0 1 16,-19-2-2-16,3 2-5 15,-7-2-9-15,-3 2-16 16,-18-2-37-16,-11 1-13 16,-8-2-52-16,-2-1-19 15,0 0-113-15,-4 0-36 16,-8 0-71-16,8 0 16 0</inkml:trace>
  <inkml:trace contextRef="#ctx0" brushRef="#br0" timeOffset="122466.26">10403 10668 854 0,'0'0'298'0,"0"0"-187"15,0 0 15-15,0 0 18 16,-139 22 42-16,117-5-86 16,6 6-24-16,12 4-60 15,4 5-14-15,0-1 31 16,25 0-22-16,8-1 10 15,9-7 0-15,5-9-13 16,0-7 14-16,-5-7-22 16,-4-3 1-16,-11-19 31 15,-12-4-1-15,-11-4 3 0,-4-2 1 16,-2 0-35-16,-17 1-1 16,-4 0-113-16,-6-3-107 15,5 9-128-15,3 3-384 16</inkml:trace>
  <inkml:trace contextRef="#ctx0" brushRef="#br0" timeOffset="122828.82">10498 9976 887 0,'0'0'314'15,"0"0"-210"-15,0 0 30 16,0 0 40-16,0 120-34 16,0-79-26-16,0 3-13 15,5 0-40-15,-1-4-39 16,0-2-1-16,-2-9-14 16,1-4-7-16,-3-11-48 0,0-14-116 15,0-3-99-15,0-20-75 16</inkml:trace>
  <inkml:trace contextRef="#ctx0" brushRef="#br0" timeOffset="123010.67">10320 9859 1035 0,'0'0'409'0,"0"0"-208"15,0 0-78-15,0 0-12 16,0 0-70-16,125-44-5 15,-74 44-36-15,3 0-1 16,-6 3-93-16,-5 30-180 0,-15 2 11 16,-12-2-233-16</inkml:trace>
  <inkml:trace contextRef="#ctx0" brushRef="#br0" timeOffset="123532.08">10384 10345 1086 0,'0'0'380'15,"0"0"-203"-15,0 0-10 16,0 0-55-16,0 0-16 16,0 0-20-16,0 0-20 15,16 46 7-15,8-40-38 16,7 0-17-16,6-4-8 0,0-2-58 16,3 0-54-16,-4 0-63 15,-3-8-116-15,-2-13 69 16,-6-2-65-16,-5-6 34 15,-5-2 197-15,-5 7 56 16,-6 6 180-16,-4 5 42 16,0 7-38-16,0 6 3 15,0 0-89-15,0 0-71 16,0 21 7-16,3 5 8 16,-1 6 11-16,2 2 8 15,0-3-23-15,1-4 17 16,0-9-32-16,-1-7-10 15,1-4 3-15,-1-7-14 16,0 0 35-16,5-18-6 16,3-14-31-16,5-12-31 15,1-4-19-15,5 2-7 0,-4 3 25 16,1 13 10-16,-4 8 22 16,2 9 35-16,-4 4 12 15,-1 9 11-15,-3 0-30 16,2 0-16-16,-1 15 12 15,-2 7-23-15,-2 3 16 16,2 4-17-16,-3-1-71 16,1 3-90-16,-1-8-186 15,2-6-356-15</inkml:trace>
  <inkml:trace contextRef="#ctx0" brushRef="#br0" timeOffset="125021.02">11332 10068 958 0,'0'0'355'0,"0"0"-204"16,0 0-6-16,0 0-66 15,0 0-9-15,-119-4-3 16,113 20-30-16,6 5-37 15,0 10 11-15,8 4-9 16,15 2 8-16,2 3-7 0,-2 3-3 16,0-4 0-1,-3 3-1-15,-2-7 10 0,-7-1-10 16,-2-6 1-16,-7-6 0 16,-2-6 8-16,0-4-7 15,0-8 6-15,-8-4 13 16,-6 0-10-16,3 0 6 15,-2-7-3-15,3-14-12 16,2-2 10-16,1-4-10 16,7-1-1-16,0 2 0 15,0 4-7-15,11 2-5 16,16 1-12-16,4 4-12 16,9-3 15-16,5 1-14 15,1-2 5-15,1-1 29 16,-5-2-3-16,-6-3 4 0,-5-1 1 15,-11 2 17-15,-9 2 23 16,-9 4-7-16,-2 5 14 16,0 4 56-16,-13 1-85 15,-5 6-1 1,-1 2-18-16,-2 0 1 0,2 0-3 16,1 2 4-16,2 10-2 15,5 0 0-15,2 4 0 16,5 5 0-16,2 1 0 15,2 1 7-15,0 8-8 16,2-1 1-16,11 2 0 16,3 0 0-16,3-1 3 15,2-2-3-15,-1-3 0 0,-3-8 1 16,4-5 13-16,-4-7-14 16,1-5 16-16,3-1 9 15,0 0-24-15,4-7-1 16,0-12 0-16,-5-5-22 15,0-4 22-15,-4-4-31 16,-3 1 1-16,-2 4 22 16,-2 1 2-16,0 7 5 15,-3 3 1-15,4 7-6 16,-2 4 0-16,1 1 3 16,3 4 2-16,-6 0 1 15,3 0-11-15,-3 6 11 0,1 10 17 16,0 5-8-1,-2 1 24-15,1 4-32 0,3-1 9 16,0 2-7-16,2-3 7 16,0-6-9-16,5-6-1 15,1-6-9-15,4-6 9 16,3 0-34-16,5-12 18 16,0-12-17-16,0-4-41 15,0-7-7-15,-7 2 1 16,-4 2 20-16,-5 6 60 15,-8 7 23-15,-2 5 59 16,-3 9 35-16,0 2-42 16,0 2-37-16,0 0-38 15,0 2 7-15,0 15-8 16,0 7 2-16,0 2-1 0,0 0 8 16,2-1-2-1,8-4-1-15,7-7-4 0,0-8-1 16,5-6 35-16,3-4-25 15,6-22 5-15,3-10-15 16,-1-12-20-16,-2-9 20 16,-2-7 0-16,-6-6 0 15,-6 0-10-15,-8 4 17 16,-7 11-7-16,-2 15 27 16,0 16-12-16,0 12 39 15,0 10-54-15,-5 2-3 16,1 4 3-16,0 23-16 15,-1 6 16-15,1 10 0 0,0 6 1 16,2 3 2-16,-1 3-3 16,0-1 0-16,1-2 0 15,2-4 1-15,0-1-1 16,0-10 0-16,0-5-32 16,0-7-39-16,0-7-57 15,0-11-64-15,0-2 1 16,0-5 74-16,0 0 87 15,0 0 30-15,0-7 36 16,0 0 88-16,-2 3-28 16,0 2-29-16,0 0-10 15,0 0-55-15,2 2 7 16,0 0-8-16,0 0 6 16,0 0 1-16,0 0 8 15,0 0 28-15,-3 0 20 16,3 0-22-16,0 0-6 0,0 0-26 15,0 0-8-15,0 0-4 16,0 0-49-16,0 0-65 16,0-2-50-16,0 0-72 15,-2-4-129-15</inkml:trace>
  <inkml:trace contextRef="#ctx0" brushRef="#br0" timeOffset="125297.09">12279 10026 1046 0,'0'0'514'0,"0"0"-316"16,0 0-19-16,0 0-39 15,0 0-81-15,0 0-20 16,0 0-2-16,158 0-29 15,-108 11 14-15,-5-2-22 16,-7-1 0-16,-9-6-6 16,-8-2-11-16,-11 0-36 15,1-7-66-15,-6-14-236 16,0-1-456-16</inkml:trace>
  <inkml:trace contextRef="#ctx0" brushRef="#br0" timeOffset="125599.87">12917 9649 1209 0,'0'0'579'0,"0"0"-494"15,0 0-22-15,0 0-16 16,0 0-15-16,0 0 35 15,0 0-20-15,-68 151-16 16,41-95 20-16,5 4-20 0,4 6 23 16,5 2-8-16,1 4-32 15,6 0 11-15,4 3-25 16,2-6 0-16,0-2 2 16,15-4-2-16,7-3 0 15,7-6-55-15,21 8-105 16,-8-12-180-16,-3-16-137 0</inkml:trace>
  <inkml:trace contextRef="#ctx0" brushRef="#br0" timeOffset="126551.17">13085 10240 707 0,'0'0'231'0,"0"0"-127"16,0 0-36-16,98-118-13 16,-63 64 7-16,-1-13 5 15,-1-4-2-15,-8-3-28 0,-5 5-10 16,-9 11 8-16,-7 14 19 15,-4 18 131-15,0 10-102 16,-6 12-82-16,-9 4 5 16,-4 4-6-16,-1 24 0 15,3 16 10-15,-1 15 6 16,5 10 21-16,4 7 0 16,6 6-21-16,3 1 23 15,0 0-17-15,3-6-20 16,8-8 17-16,0-13-18 15,0-13-1-15,-4-18 0 16,-1-13-26-16,-1-12 26 0,-3-2 11 16,2-27-11-16,1-18-20 15,2-11-43-15,4-12 9 16,3-2-25-16,3 0-6 16,5 7 33-16,5 13-2 15,-2 12-4-15,1 11-12 16,-1 12 5-16,-3 7 32 15,-2 4 18-15,-2 2 15 16,-4 2 54-16,-8 2-9 16,-6 0-15-16,0 0 60 15,-6 16 12-15,-19 6-6 16,-4 4-11-16,-4 2-45 16,1 2 17-16,6-2-31 15,3-1-11-15,10-2 33 16,6 0-28-16,7 5 11 15,0-3 0-15,5 3-29 16,12 3 42-16,8-5-32 16,2-2-11-16,0-7-1 0,2-8-16 15,2-7-40-15,15-16-29 16,-8-20-111-16,0-8-288 16</inkml:trace>
  <inkml:trace contextRef="#ctx0" brushRef="#br0" timeOffset="126767.36">13965 9521 894 0,'0'0'315'16,"0"0"-76"-16,78 114-28 16,-42-31-56-16,-5 28-35 15,-17 30-36-15,-14 13-33 16,-21-4-28-16,-30-21-23 15,-16-17-10-15,-14-3-41 16,-12-5-28-16,-9 0-136 16,22-28-150-16,8-16-681 0</inkml:trace>
  <inkml:trace contextRef="#ctx0" brushRef="#br0" timeOffset="127670.85">9175 12559 1275 0,'0'0'554'0,"0"0"-427"16,0 0-80-16,0 0 47 15,0 0 2-15,174-25-13 16,-57 12-3-16,44 3-42 16,10 0 10-16,-5 6-17 15,-39 4-7-15,-48 0-4 16,-21 0-20-16,-16-3-1 15,4-1-21-15,-5 3-42 16,-2-5-20-16,-19 1-17 16,-14-2 25-16,-6-3 75 15,0-1-24-15,-19-3 7 16,-4 2 8-16,3 0-9 0,5 3 18 16,4 2-16-1,3 1-48-15,4 5 13 0,4-2-3 16,-4 3-5-16,2 0-31 15,-5 0 56-15,1 10 35 16,-2 4 28-16,4 3 13 16,4 0 17-16,0 3-8 15,4 2 22-15,19 3 12 16,8-3-42-16,9-4 8 16,5-7-36-16,1-7-12 15,1-4-4-15,-5-1-7 16,-8-20 9-16,-8-7 18 15,-12-2-9-15,-9 1 35 0,-5-1-3 16,0 3-4-16,-16 5 14 16,-7 8-51-1,-1 8-34-15,-3 6-61 0,-2 0-139 16,9 10-141-16,9 3-476 0</inkml:trace>
  <inkml:trace contextRef="#ctx0" brushRef="#br0" timeOffset="128582.96">10955 12253 831 0,'0'0'934'0,"0"0"-762"16,0 0-172-16,0 0-63 16,0 0-20-16,160-57 26 15,-86 30 34-15,-2-2-18 16,-8-5-16-16,-13-3-10 15,-15 3 12-15,-21 5 29 16,-15 4 26-16,0 9 43 16,-15 6 33-16,-14 6-43 15,-2 4 23-15,0 0-40 16,2 20 14-16,2 12 4 0,6 11-12 16,6 11 6-1,8 10 8-15,7 6-35 0,0 4 23 16,18 2-10-16,5 1-12 15,4-5 11-15,-4-4-12 16,0-4-1-16,-9-8 11 16,-6-11-10-16,-5-8 9 15,-3-11-9-15,0-12 6 16,-14-5 94-16,-8-9-10 16,-5 0-35-16,-2-2-24 15,0-16-11-15,4-5 32 16,6-5-11-16,9-6-14 15,8-8-28-15,2-10-23 16,18-8-33-16,16-8-46 16,6-3-55-16,3 1-19 15,-4 6-8-15,-1 12 109 16,-9 8 65-16,-6 10 10 0,-8 10 8 16,-7 4 33-16,-2 7 35 15,-6 6 38-15,2 3 1 16,-2 1-18-16,0 3-30 15,0 0-61-15,4 0 3 16,0 14 9-16,7 12 33 16,1 9 25-16,-1 5-28 15,0 2-12-15,-2 0-7 16,0-2-28-16,-1-8 5 16,0-8-6-16,-4-7-48 15,5-17-63-15,-1 0-155 16,-1-13-249-16</inkml:trace>
  <inkml:trace contextRef="#ctx0" brushRef="#br0" timeOffset="128697.91">11621 11837 1015 0,'0'0'111'15,"0"0"-111"-15,0 0-376 0</inkml:trace>
  <inkml:trace contextRef="#ctx0" brushRef="#br0" timeOffset="129051.95">11844 12128 1035 0,'0'0'330'0,"0"0"-121"16,0 0-27-16,0 102-71 15,0-72-17-15,0-1-8 16,2-8-55-16,1-5-10 15,-1-5-10-15,-2-9-11 16,0-2 29-16,2 0 32 16,-2-9-15-16,4-15-46 15,3-6-35-15,7-6-6 16,1-2-17-16,5 4-17 16,3 6 26-16,0 6 14 15,6 6-2-15,3 3 22 16,-1 6-6-16,0 3 21 0,-2 4 21 15,-4 0 20-15,-3 4 42 16,-4 16-20-16,-5 4-4 16,-2 6 0-16,-4 4-50 15,2 0-9-15,4 0-18 16,14-3-147-16,-2-10-309 16,0-7-584-16</inkml:trace>
  <inkml:trace contextRef="#ctx0" brushRef="#br0" timeOffset="129504.77">12778 12016 1721 0,'0'0'386'16,"0"0"-274"-16,0 0-83 16,-129-23 46-16,90 23 41 15,8 4-48-15,5 18-29 16,10 11-39-16,7 2 13 15,9 6-19-15,2-5 6 16,21-4-21-16,6-10 3 16,2-10-26-16,2-12-1 15,1 0-14-15,-5-28-76 16,-2-16-91-16,-8-17-130 16,-3-27 135-16,-5-26 4 15,-5 2-33-15,-1 13 66 16,0 23 184-16,-3 34 39 0,-2 13 276 15,0 10-100-15,0 19-112 16,0 2-45-16,0 34 82 16,-5 14 33-16,1 15-12 15,-1 12-39-15,3 9 9 16,0 5-36-16,0-1-24 16,2-2-3-16,0-7-50 15,0-5 6-15,8-12-24 16,6-7-3-16,-1-16-12 15,5-10-89-15,16-27-115 16,-3-4-272-16,2-3-373 0</inkml:trace>
  <inkml:trace contextRef="#ctx0" brushRef="#br0" timeOffset="129721.15">13455 11572 1502 0,'0'0'581'0,"0"0"-464"16,0 0-23-16,-143 71-21 15,112-21-5-15,9 11-20 16,8 10-10-16,10 3-12 16,4 2-25-16,0-5-2 15,9-5-31-15,7-6-55 16,19 4-94-16,-4-16-364 15,1-16-323-15</inkml:trace>
  <inkml:trace contextRef="#ctx0" brushRef="#br0" timeOffset="130353.95">13580 12191 1497 0,'0'0'55'0,"0"0"-16"16,0 0-39-16,0 0 161 16,0 0-47-16,29-138-35 15,-7 76-79-15,2-14-19 16,-4-5 11-16,-4 0 8 0,-5 6 7 16,-6 15-1-16,-5 16 16 15,0 14-4-15,0 12 18 16,-5 12 11-16,1 6-18 15,-3 2-29-15,-2 23-1 16,2 17 1-16,1 9 9 16,2 13 37-16,1 7-26 15,3 3 7-15,0-2 11 16,0-6-36-16,11-6 30 16,0-11-21-16,-1-12-10 15,-2-11 15-15,-3-9-16 16,-1-11 0-16,-2-6 19 0,2 0-11 15,4-23-7 1,3-14-1-16,5-14-53 16,3-8 1-16,6-4-44 15,2 9-19-15,-3 10 37 16,-4 14-3-16,-2 12 68 0,-7 9 12 16,-5 8-8-16,0 1 1 15,-4 0 8-15,-2 1 0 16,0 16 64-16,-14 5-7 15,-6 4 6-15,-4 0-3 16,3 0 12-16,6 0 3 16,3-1-36-16,10-2-16 15,2 0-14-15,0 0 0 16,2-2-7-16,17-4-2 16,5-4-15-16,5-6 3 0,7-5-41 15,1-2-63 1,15-13-88-16,-10-9-165 0,-9-6-331 0</inkml:trace>
  <inkml:trace contextRef="#ctx0" brushRef="#br0" timeOffset="130571.86">14253 11362 1104 0,'0'0'543'0,"0"0"-441"16,0 0-81-16,0 0 40 15,0 0 59-15,0 0-3 16,110 146-5-16,-85-76-63 0,-9 28-9 16,-14-5 4-1,-2 4-26-15,-24 3 10 0,-24-13-16 16,-35 24-12-16,-69 27 0 16,13-26-97-16,-3-11-570 15</inkml:trace>
  <inkml:trace contextRef="#ctx0" brushRef="#br0" timeOffset="134982.63">8323 10789 447 0,'0'0'215'0,"0"0"-129"15,0 0-13-15,0 0 5 16,0 0-30-16,0 0-48 16,0 0 1-16,0 0 4 15,0 0-4-15,0 0-1 16,0 0 13-16,0 0 18 15,0 0 21-15,0 0-37 0,0 0-8 16,0 0 3-16,0 0-8 16,0 0-2-16,0 0 10 15,0 0-9-15,0 0 11 16,0 0-2-16,0 0-9 16,0 0 16-16,5 0-16 15,4 0 7-15,2 0-2 16,0 0-5-16,5 0 6 15,-3-2-7-15,5 2 0 16,0-3 3-16,2 1-3 16,4 2 0-16,3-2 0 15,2 0 1-15,5 0 3 16,-1 2-4-16,0-2 0 16,3 2-1-16,-3-2 2 0,3 2-1 15,0-2 6 1,2 2-5-16,2 0 53 0,5-2-37 15,-1 0-11-15,5 0 14 16,2-2-9-16,0 1 9 16,-1 3-1-16,-4 0-18 15,-2 0 28-15,3 0-14 16,-2 0-8-16,0 0-3 16,-3 0 2-16,1 3-3 15,-1 1-3-15,2 0 0 16,1-2 6-16,-1 0-6 15,3-2 0-15,-1 0 9 0,0 0-8 16,-4 0 4 0,-7 0-4-16,-2 0 0 0,-6 0 10 15,-4 0-11-15,-3 0 0 16,-3 0-6-16,0 0 7 16,0 2-1-16,5 0 5 15,1 0 1-15,4-2 1 16,-4 0-6-16,2 0 6 15,-4 0 11-15,-3 0-12 16,-3 0 9-16,-4 0-5 16,0 0-9-16,-2 0 14 15,0 0-15-15,0 0 0 16,0 0-5-16,0 0 6 16,-1 0-1-16,0 0 0 15,-4 0 8-15,-4 0-5 0,0 0-3 16,0 0-30-16,0 4-59 15,-2 1-118-15,-8-3-313 0</inkml:trace>
  <inkml:trace contextRef="#ctx0" brushRef="#br0" timeOffset="135523.46">10438 10649 185 0,'0'0'320'0,"0"0"-194"16,0 0-25-16,0 0 59 15,0 0-112-15,0 0 9 16,0 0-9-16,-22-25-33 16,15 23 25-16,-2-1-18 15,0 2 34-15,0 1-11 16,1 0-35-16,-4 0 8 15,1 0-17-15,0 0-1 16,-3 6 13-16,4 2-13 16,-3 4 0-16,-4 3-1 15,7 2-76-15,0-5-144 0</inkml:trace>
  <inkml:trace contextRef="#ctx0" brushRef="#br0" timeOffset="136528.64">10334 9854 390 0,'0'0'267'16,"0"0"-54"-16,0 0-13 16,0 0-21-16,0 0-50 15,0 0-26-15,0 0-40 0,-3-8-11 16,3 8 2-16,0 0-26 15,5 0 10-15,10 0 30 16,8 0-14-16,6-3 17 16,6 2-27-16,5-4-15 15,5 1 9-15,-3-1-30 16,0-2 4-16,-8 1-7 16,-10 1 2-16,-6 1 1 15,-11 1-8-15,-3 1 0 16,-4 2 28-16,0 0-10 15,0 0 44-15,0 0-46 16,-2 0-9-16,-9 0-14 16,-1 0-52-16,-1 0 18 15,-5 0 17-15,3 0-13 16,-3 0 19-16,3 5 17 0,1-1 2 16,3-1 17-1,2 2-18-15,0-4 0 0,4 1-7 16,1 2 5-16,0 0 2 15,2 4 0-15,-3 5 1 16,1 5-6-16,0 4 5 16,1 6 0-16,3 5-4 15,0 6 5-15,0 3-1 16,0 2 12-16,0 4-10 16,0 0 13-16,0 1-15 15,-3-3 0-15,1-4-3 16,0-6 12-16,0-7-4 15,0-8 4-15,2-9-8 16,-2-4 15-16,-1-2-16 16,-1-2-9-16,-2 2 0 0,-13 4-105 15,3 2-190-15,-1-3-270 0</inkml:trace>
  <inkml:trace contextRef="#ctx0" brushRef="#br0" timeOffset="136761.07">10189 10491 1045 0,'0'0'272'16,"0"0"-105"-16,0 0-15 16,0 0 44-16,0 0-92 15,0 0-104-15,0 0 21 16,64-22-9-16,-18 15-11 15,8-2-2-15,0 3-65 16,15 2-92-16,-13 2-164 16,-12 2-497-16</inkml:trace>
  <inkml:trace contextRef="#ctx0" brushRef="#br0" timeOffset="140778.73">10529 12416 199 0,'0'0'622'0,"0"0"-446"16,0 0-17-16,0 0-27 15,0 0-5-15,0 0-5 16,-4-30-49-16,2 25 47 16,-5-4-31-16,0 3 3 15,-4 0-36-15,-5 0-15 0,1 4-16 16,-5 0-24-16,2 2 0 15,2 0 5-15,1 0-6 16,6 10-6-16,4 7-8 16,5 2-85-16,5 7-138 15,13-5-90-15,4-7-709 0</inkml:trace>
  <inkml:trace contextRef="#ctx0" brushRef="#br0" timeOffset="-212421.78">15850 9978 1122 0,'0'0'379'0,"0"0"-241"15,0 0-54-15,0 0-2 16,0 0-12-16,0 0 26 15,-76-72-9-15,65 72-60 16,-7 0-10-16,-9 3-12 16,-8 20 4-16,-12 13 8 15,-6 10 11-15,-5 12 8 16,0 10 21-16,4 9-34 16,8 3 14-16,10-1-11 15,13-2-18-15,19-2 26 0,4-6-33 16,23-4-1-16,21-5 4 15,16-6 4-15,11-6-8 16,12-8 0-16,8-8 6 16,5-10-5-16,0-12-1 15,-1-10 0-15,-3-10-7 16,-7-26 13-16,-12-16-6 16,-11-12 0-16,-13-10 1 15,-17-6 8-15,-14-3-9 16,-18-1 0-16,0 0 38 15,-18 2-17-15,-16 3 12 16,-5 7-29-16,-9 10 5 16,0 8-10-16,-8 10 1 0,0 4-25 15,-2 8 5-15,4 5-57 16,8 8-3-16,13 11-26 16,6 8-106-16,13 8-334 15,7 10-214-15</inkml:trace>
  <inkml:trace contextRef="#ctx0" brushRef="#br0" timeOffset="-212055.76">17156 9505 199 0,'0'0'902'16,"0"0"-679"-16,0 0-68 16,-146 30 11-16,96 20-22 15,-10 33 10-15,-5 41 13 16,3 46-62-16,12 17-14 0,21-10-24 15,21-24-45 1,8-32 15-16,0-27-36 16,13-22 0-16,-2-16-2 0,5-10 0 15,6 4-25-15,3 0-85 16,19-10-141-16,-6-17-371 16,-5-23-772-16</inkml:trace>
  <inkml:trace contextRef="#ctx0" brushRef="#br0" timeOffset="-211722.65">17160 10419 1126 0,'0'0'288'0,"38"-114"-194"15,-14 38-73-15,3-15 5 16,0 3 26-16,-7 22 36 15,-2 1 12-15,-7 18-50 16,-6 12-2-16,-5 13 14 16,0 10 0-16,0 10 20 15,-12 2-28-15,-7 32-36 16,-4 21 47-16,3 35 3 16,2 34-2-16,9-3 3 15,7-9-37-15,2-16 1 16,5-22-20-16,14 6-11 15,6 4-1-15,6-9-1 16,0-10-37-16,7-16-19 16,5-11-92-16,26-32-57 15,-11-4-309-15,-2-10-304 0</inkml:trace>
  <inkml:trace contextRef="#ctx0" brushRef="#br0" timeOffset="-211388.55">17914 10301 1038 0,'0'0'596'0,"0"0"-443"16,0 0-43-16,-164-22 6 15,104 36 11-15,3 19 31 16,7 9-47-16,15 5-54 16,19 1-38-16,16 1-10 15,4-5-9-15,33-4 0 16,7-7-22-16,7-11 16 0,0-11-34 15,-4-11-8-15,-7-3 14 16,-9-27-16-16,-8-12 32 16,-12-10 2-16,-9-9 7 15,-2-1 8-15,0 3 1 16,-15 13 0-16,-8 13 4 16,-2 12-4-16,-2 15 0 15,4 6-1-15,5 0-32 16,7 20-52-16,11 14-200 15,15-3-203-15,10-4-207 0</inkml:trace>
  <inkml:trace contextRef="#ctx0" brushRef="#br0" timeOffset="-210887.88">18383 10353 1423 0,'0'0'392'0,"0"0"-287"15,0 0-27-15,-138 18 19 16,89 12 52-16,9 6-16 16,11 3-62-16,18 6-18 15,11-1-53-15,6-3-7 16,23-11 1-16,8-13-47 16,0-13-4-16,3-4-21 15,-4-21-60-15,-5-23 18 16,-6-13-24-16,-7-13 7 15,-5-2-40-15,-5 3 38 0,-6 10 85 16,-2 20 38-16,0 21 16 16,0 18 9-16,0 18-9 15,0 31 10-15,-2 17 28 16,2 28-24-16,0 22 18 16,2 25 18-16,12 4 11 15,-3-25 32-15,1-26 18 16,-3-30 24-16,-1-4-29 15,4 12-37-15,-3 9-41 16,-3 3-17-16,-4-10-10 16,-2-14 18-16,-4-16-19 15,-21-14 0-15,-8-17 66 16,-7-13-1-16,-9-11 14 16,0-22-15-16,0-13-47 15,9-13 12-15,7-6-29 0,14-3-36 16,15 0-14-16,13-20-103 15,22 18-100-15,4 9-391 0</inkml:trace>
  <inkml:trace contextRef="#ctx0" brushRef="#br0" timeOffset="-210455.01">18940 10453 1370 0,'0'0'218'16,"0"0"-172"-16,0 0-37 16,0 0 20-16,0 0 100 15,21 122 10-15,-19-75-37 16,2-1-61-16,3-1-32 16,-1-7 15-16,4-7-24 15,-4-13 0-15,1-12 0 16,-1-6 2-16,1-12-4 15,0-29-24-15,2-12-36 16,1-14 39-16,4-3-4 16,-3 4 23-16,5 12-2 15,-3 8 6-15,3 14 0 16,2 8 1-16,0 8-1 16,1 10 25-16,2 6-3 0,3 2 27 15,-1 26 23-15,1 10-7 16,-6 7 8-16,0 4-32 15,-7 1-31-15,0-6 19 16,-5-4-29-16,4-6 2 16,-4-15-2-16,5-11-81 15,12-21-105-15,-1-21-206 16,3-12-617-16</inkml:trace>
  <inkml:trace contextRef="#ctx0" brushRef="#br0" timeOffset="-210237.62">19832 9551 1139 0,'0'0'412'16,"58"161"-100"-16,-21-14-101 16,5 32-62-16,-3 1-28 15,-10-13-50-15,-16-23 42 16,-13-14-44-16,-38-9-50 15,-38-5 9-15,-28-1-28 16,-30 2-35-16,-33 4-47 16,29-28-139-16,4-21-590 0</inkml:trace>
  <inkml:trace contextRef="#ctx0" brushRef="#br0" timeOffset="-207819.09">22036 10196 1239 0,'0'0'314'16,"0"0"-199"-16,0 0-31 0,0 0 65 16,0 0-108-1,0 0-3-15,31 8 29 0,-7 19-35 16,0 11 10-16,-1 8-13 15,-6 10-2-15,-1 2 29 16,-3 2-43-16,-1-6-12 16,1-4 15-16,1-10-8 15,-4-11-7-15,1-9-1 16,3-14 2-16,3-6-2 16,6-16 20-16,8-27 1 15,5-21-3-15,1-16-9 16,2-10-6-16,-4-6 1 15,-3 8 2-15,-8 11-3 16,-4 13-3-16,-4 18 0 0,-5 12-9 16,-7 12-1-16,-2 13-18 15,-2 9-82-15,0 9-254 16,0 13 33-16,0 0-295 0</inkml:trace>
  <inkml:trace contextRef="#ctx0" brushRef="#br0" timeOffset="-207451.07">23185 10030 1353 0,'0'0'212'0,"0"0"-126"15,-118-6-44-15,64 10 36 16,1 18 17-16,2 8-43 16,8 7-9-16,9 2-31 15,19 4-12-15,15 1-17 16,7 1-12-16,28 5 29 16,19 3 42-16,6-1-42 15,5 4 16-15,-3-2-16 16,-10-1-6-16,-17-6 6 15,-12-6-16-15,-17-13-2 16,-6-7 18-16,-12-13 40 16,-19-3 80-16,-6-5-45 15,-1 0-50-15,7-5-25 0,18-30-28 16,10 1-211-16,3-6-351 16</inkml:trace>
  <inkml:trace contextRef="#ctx0" brushRef="#br0" timeOffset="-207015.24">25321 9709 1667 0,'-149'0'253'0,"-20"22"-186"16,22 32-1-16,29 12 8 15,22 45 21-15,36 26 0 16,35 17-15-16,25 19-61 16,27-20-2-16,43-16-17 15,7-29 0-15,-4-24-6 16,26-8-22-16,14-21-32 15,1-19 34-15,-4-16-19 16,-35-20 7-16,-21-40 29 16,12-39 9-16,7-48 38 0,-3-56-23 15,-21-20-6 1,-33 11 22-16,-16 45-12 0,-10 55 35 16,-19 34-22-16,-4 14-24 15,-7 0-16-15,-7 1-9 16,0 7-49-16,5 12-36 15,13 12-176-15,13 6-349 0</inkml:trace>
  <inkml:trace contextRef="#ctx0" brushRef="#br0" timeOffset="-206733.99">26728 9450 1054 0,'0'0'568'15,"-223"103"-387"-15,98 1-11 16,36 24-28-16,44 11-29 16,18 30-28-16,27-9 14 15,18-6-59-15,24-11-33 16,10-21-7-16,-3-24-31 15,-7-25-49-15,-6-23-29 16,11-11-138-16,-7-10-109 16,0-18-304-16</inkml:trace>
  <inkml:trace contextRef="#ctx0" brushRef="#br0" timeOffset="-206331.06">27079 10068 1600 0,'0'0'263'0,"0"0"-200"15,0 0 39-15,31 136 19 16,-12-69-31-16,1-1-52 16,-3-4 8-16,-1-10-46 15,-5-12 0-15,-4-16-1 16,-5-11-7-16,-2-13 8 0,0-3 0 15,0-31-6-15,0-18-25 16,2-16-18-16,10-10 17 16,3-3 32-16,7 9-10 15,5 12 9-15,4 14-5 16,5 16 6-16,1 10 18 16,1 14-3-16,3 6 13 15,-3 0 25-15,-3 21-31 16,-2 8 25-16,-4 9 10 15,-2 4-32-15,-2 4 26 16,-8 0-40-16,-3-2-11 16,-7-7 0-16,-3-11-45 15,0-12-47-15,8-22-73 0,-3-21-129 16,6-17-596-16</inkml:trace>
  <inkml:trace contextRef="#ctx0" brushRef="#br0" timeOffset="-206100.68">28311 9356 948 0,'0'0'842'15,"0"0"-668"-15,0 0-33 16,103 115 21-16,-71-10-54 16,-26 44-38-16,-6 22 24 15,-54 11-85-15,-28-3 13 16,-21-12-22-16,-17 1 9 15,-18 0-24-15,-23 4 9 16,-32 5-59-16,-28-5-42 0,43-44-251 16,20-29-749-16</inkml:trace>
  <inkml:trace contextRef="#ctx0" brushRef="#br0" timeOffset="-204552.82">26137 12635 1128 0,'0'0'262'0,"0"0"-130"15,0 0-110-15,0 0 157 16,-4 102-15-16,4-48-51 15,0 7 13-15,6 3-63 16,3 2-13-16,-2-4-3 16,-5-4-36-16,0-6 21 0,-2-6-26 15,0-7 2-15,0-12-2 16,0-6-6-16,0-10-60 16,0-11-118-16,0-1-324 15,9-19-74-15</inkml:trace>
  <inkml:trace contextRef="#ctx0" brushRef="#br0" timeOffset="-204131.91">26628 12666 1272 0,'0'0'356'15,"0"0"-243"-15,0 0-12 0,0 0 2 16,0 0-56-16,-125 56 27 16,98-5 0-16,4 8-34 15,5 3 22-15,10 2-39 16,8 0 2-16,0-2-16 16,4-5-3-16,18-4-6 15,10-11 0-15,1-7 1 16,7-15-9-16,5-13 22 15,5-7-10-15,6-15 39 16,0-21-41-16,-4-15 18 16,-8-9-8-16,-13-6-1 15,-11-2 30-15,-15 2-24 16,-5 3 9-16,-9 8-4 0,-20 6-22 16,-6 9 0-16,-4 6-18 15,-1 10-29-15,0 6-4 16,3 8-78-16,-2-2-85 15,12 6-265-15,12-4-361 0</inkml:trace>
  <inkml:trace contextRef="#ctx0" brushRef="#br0" timeOffset="-203681.15">27494 11866 1069 0,'0'0'264'16,"0"0"-108"-16,0 0-19 15,0 0-36-15,0 0-30 16,-149 39 11-16,111-1 19 15,-1 6-45-15,6 4 17 16,6 4-20-16,6 1-20 16,9 3 12-16,5-2-45 15,7-2 0-15,0-4-1 16,19-7 6-16,5-8-14 16,4-11 7-16,5-10 2 0,0-12 43 15,2 0-31-15,-1-5 7 16,-5-17 6-16,-8-5-25 15,-2-3 37-15,-11 0-23 16,-8 2-14-16,0 2 2 16,-8 6-2-16,-24 6-20 15,-10 10 7-15,-18 4-54 16,-14 8-48-16,-59 36-136 16,14-2-228-16,3 2-562 0</inkml:trace>
  <inkml:trace contextRef="#ctx0" brushRef="#br0" timeOffset="-200024.92">17897 13100 1018 0,'0'0'368'0,"0"0"-195"15,0 0-124-15,0 0 11 16,0 0 36-16,0 0-59 16,0 0 8-16,-135 28-14 15,104-20-8-15,2-4 39 16,2-4-24-16,2 0-9 16,8-1-3-16,3-14-12 15,5-3-7-15,9-2-3 16,0 2-3-16,0-3-1 15,20 7 0-15,9-3 16 16,4 4-26-16,6 4 10 16,-4 5-8-16,-1 4 0 0,-3 0-12 15,-9 1 13-15,-2 20-9 16,-9 6 2-16,-4 4 6 16,-7 9 14-16,0 6-6 15,-2 2 9-15,-19 5 1 16,-8 1 50-16,-6-1-30 15,-7-2 39-15,-5-5-1 16,-4-4-31-16,2-8 0 16,1-7-19-16,9-5-7 15,5-8-8-15,7-9-3 16,10-5-11-16,8 0-6 16,4-8-57-16,5-14-4 15,0-6 38-15,0 2 3 16,12 2 30-16,1 8 7 0,0 4 0 15,1 8-9-15,-1 3 6 16,5 1 3-16,1 0 6 16,8 2-5-16,7 15 31 15,0 2-20-15,4 0 4 16,-1 3 9-16,-1 0-19 16,-1-1-6-16,1-4 0 15,2-5-45-15,0-5-19 16,31-7-170-16,-11-19-111 15,-2-5-141-15</inkml:trace>
  <inkml:trace contextRef="#ctx0" brushRef="#br0" timeOffset="-199708.77">18321 13118 1520 0,'0'0'373'0,"0"0"-226"15,0 0-78-15,-118 65 16 16,103-23-26-16,9 4-32 16,6 4-6-16,16 1-21 15,22-2 0-15,12-9-8 16,10-6-8-16,2-13-8 16,0-10-41-16,-1-11 46 15,-9 0 2-15,-6-28 34 16,-13-12-11-16,-11-10 55 0,-11-8-30 15,-11-4 12 1,0 0-11-16,-13 3-30 0,-11 11 15 16,-5 12-17-16,-7 14-32 15,-16 22-75-15,10 0-170 16,4 4-257-16</inkml:trace>
  <inkml:trace contextRef="#ctx0" brushRef="#br0" timeOffset="-198959.77">21964 12976 339 0,'0'0'1191'0,"0"0"-1082"16,0 0-87-16,0 0 16 15,43 144-38-15,-22-90 34 16,2-3-19-16,4-5-14 15,-3-8 27-15,-2-14-27 16,0-10 21-16,1-14 63 16,0 0 45-16,0-28-5 15,2-13-60-15,-3-12-24 16,-1-10 33-16,-6-3-49 16,-2 0-7-16,-3 6 21 15,-2 9-25-15,-4 14 13 16,1 11-27-16,-1 7-7 15,1 10 5-15,0 2-50 16,-1 7-43-16,5 0-111 16,5 0-113-16,11 15 35 0,-2-1-65 15,2-3-311-15</inkml:trace>
  <inkml:trace contextRef="#ctx0" brushRef="#br0" timeOffset="-198592.75">23004 12803 765 0,'0'0'698'0,"0"0"-415"0,0 0-134 16,0 0-66 0,0 0-1-16,0 0-35 0,-145-30-5 15,105 46-13-15,1 6-14 16,5 0 20-16,7 1-33 15,9 0 14-15,10 4-16 16,8-1 6-16,0 4-6 16,10 4 0-16,17 0 0 15,4 2-9-15,5 0 0 16,2 1-6-16,-2-4 14 16,-3-1-18-16,-9-2 18 15,-10-6 2-15,-12-4 16 16,-2-4 75-16,-8-3-15 15,-19-1 27-15,-9-3-20 16,-2 0-75-16,0-5 11 0,5-2-20 16,6-2-45-16,14 0-35 15,6 0-147-15,7-10-475 0</inkml:trace>
  <inkml:trace contextRef="#ctx0" brushRef="#br0" timeOffset="-173378.92">1120 9588 72 0,'0'0'375'0,"0"0"-209"15,0 0-53-15,0 0 23 16,0 0-34-16,14 3-15 16,-14-3 4-16,0 0-26 15,0 0 21-15,0 0-17 16,0 0-34-16,2 0-6 15,-2 0-14-15,2-3 11 16,-2 0 13-16,0-1-29 16,0-1 25-16,0 3-12 15,2-3-22-15,0 1 22 16,1 0-23-16,-3 2 16 16,0 2 25-16,0 0-30 15,0 0 7-15,0 0-18 0,2 0 6 16,2 0 4-16,3 0-10 15,4 0 12-15,8-2 26 16,2 2-18-16,8 0 15 16,4-2-7-16,3 2-11 15,5 0 22-15,-4 0-37 16,1 0-1-16,-3 0 8 16,4 0-3-16,-3 0-6 15,-3 2 1-15,2 4 6 16,-1-2 2-16,-1 3-9 15,3-2 0-15,-3 1 4 16,3 0 4-16,2-2-8 16,4 0 0-16,1 0 8 15,1-2-7-15,3 0-1 16,0-2 0-16,-3 2 0 0,1 0 2 16,-1 0-2-16,1 0 0 15,-1 2 6-15,6 1-8 16,-2-3 2-16,6 1 0 15,0 0-6-15,-1 0 21 16,-2-3-15-16,3 2 0 16,-5-2 1-16,-1 2-4 15,0 0 3-15,-4 2 0 16,-1 0-3-16,-1 2 10 16,-2-2-7-16,3 0 0 15,-1 1 1-15,-1-4-7 16,7-1 6-16,-2 0 0 15,1 0-13-15,-3 0 16 0,2 0-3 16,-5 0 0-16,0 0 1 16,-3 0-8-16,0 0 7 15,-1 0 0-15,6 0-12 16,-1 0 12-16,4 0 0 16,6 0 0-16,0 0 2 15,1-4-7-15,0-2 5 16,1 2 0-16,-7 0-6 15,-1 2 7-15,-2-2-1 16,2 2 0-16,0 0 6 16,3-2-10-16,3 2 4 15,4-4 0-15,-1 2-8 0,0 0 13 16,1-2-5 0,0 2 0-16,0 0 1 0,1-2 2 15,3 2-3 1,1-2 0-16,3 2-6 0,2-1 12 15,2-1-6-15,6 4 0 16,0-3 1-16,1 3 2 16,-2 0-3-16,1 2 0 15,-3 0-7-15,-2 0 5 16,1 0 2-16,-3 0 0 16,-3 0 8-16,-1 0-8 15,-3 0 0-15,-7 0 0 16,0 0-2-16,-3 0 7 15,-1 0-5-15,-3-2 0 16,2 0 0-16,-4 2 0 0,0 0 0 16,3 0 0-16,-1 0-7 15,4 0 14-15,1 0-7 16,0 0 0-16,1 0 1 16,-1 0-1-16,2 0 0 15,3 0 0-15,2 2-6 16,4 0 5-16,5 0 1 15,1-2 0-15,2 2 1 16,-1 0 11-16,2 2-12 16,-1 0 0-16,-1-1-12 0,0 0 15 15,7 0-3 1,4-3 0-16,7 0 1 0,4 0 5 16,5 0-6-16,2 0 0 15,-3 0-7-15,1 0 11 16,-7 0-4-16,-2 0 0 15,-4 0 0-15,-8 3-1 16,2-1 1-16,-4-2-1 16,-1 0 1-16,-1 0-9 15,-4 0 9-15,-3 0 0 16,-2 0 7-16,-6 0 14 16,-6 0-21-16,-10 0 1 15,-9 0 2-15,-9 0 8 16,-9 0-11-16,-9 0 2 15,-1 0-2-15,-3 0-2 0,0 0-146 16,0 0-333-16</inkml:trace>
  <inkml:trace contextRef="#ctx0" brushRef="#br0" timeOffset="-213138.05">13150 13168 580 0,'0'0'343'0,"0"0"-211"0,0 0-100 15,0 0-32-15,0 0-2 16,0 0-30-16,68-10 32 16,-61 6 10-16,-2 3 105 15,-3 1 34-15,-2 0 18 16,0 0-10-16,0 0-65 15,0 0-32-15,0 0-28 16,0 0-32-16,0 0 0 16,0 0-19-16,0 0-13 15,2 0 30-15,-2 0-5 16,0 0 7-16,0 0 9 16,0 0-8-16,0-3 36 15,0 1-15-15,0 0-15 0,-9-4-7 16,0 0-9-16,-2 2 9 15,-2-2 0-15,2 2 1 16,-5 0 4-16,1 2-5 16,-2 0 0-16,0 2-9 15,-3 0 10-15,3 0-1 16,-4 10 3-16,3 2 4 16,-1 4 11-16,0 5-9 15,2 2-8-15,1 8 19 16,3-2-20-16,1 8 6 15,6-3 6-15,4 5-11 16,2-4 7-16,0 1-8 16,0 0 0-16,4 1 1 0,10-6 5 15,1 1 4-15,3-1 1 16,2-6-9-16,2 0 11 16,3-5-13-16,2-5 0 15,0-3-8-15,2-6 10 16,2-2-2-16,-3-4 0 15,1 0 1-15,2 0-2 16,0-10-4-16,0-3 5 16,4-5-4-16,-4-4 11 15,-2-2-7-15,-1-2 5 16,-3-1 1-16,-1-1 1 16,-3-4-7-16,-4 0 0 0,-1-2 8 15,-3-1-7-15,-6-1 18 16,-2 1 29-16,-5-1-17 15,0 1 43-15,0 5-12 16,-5 2-21-16,-8 4 17 16,-2 2-14-16,-2 1-9 15,-3 4-3-15,-2 1-18 16,0-1 12-16,-5 4-25 16,-2 1-1-16,-2 0 0 15,-5 4-1-15,-6 3 0 16,-5 5-40-16,-31 19-39 15,11 12-99-15,5 2-344 0</inkml:trace>
  <inkml:trace contextRef="#ctx0" brushRef="#br0" timeOffset="-211834.14">13021 13600 915 0,'0'0'243'0,"0"0"-50"16,0 0-15-16,0 0-41 15,0 0-61-15,0 0-41 16,0 0-35-16,-29-9 2 16,8 26 17-16,-6 2-2 15,-6 9-11-15,-7 8 32 16,-11 9 3-16,-12 8 2 16,-12 4-1-16,-12 7-18 15,-29 15 12-15,-20 10 14 16,11-8-15-16,14-9 26 15,15-6-27-15,15-14-5 16,-10 13 13-16,-13 7-42 16,-1-2 14-16,0 1-5 15,5-7-8-15,4-3 12 0,11-2-7 16,10-13-6 0,11-6 23-16,12-8-22 0,14-7 8 15,12-11-9-15,7-3 8 16,11-5-11-16,3-6 3 15,5 0-9-15,0 0 7 16,0 0-39-16,0 0-23 16,0 0-48-16,0 0-74 15,0 0-83-15,3-10-41 16,1-3-305-16</inkml:trace>
  <inkml:trace contextRef="#ctx0" brushRef="#br0" timeOffset="-211338.11">10939 14677 872 0,'0'0'214'16,"0"0"-134"-16,0 0-24 15,-129 3 43-15,87 11 2 16,-1 8-17-16,1 6-14 15,-3 11-1-15,1 8-29 16,0 10 32-16,3 1-6 16,3 5-41-16,7 0 27 15,4-1-30-15,7 1-16 16,9-1-3-16,7-4 6 16,4 0-9-16,0-8 0 15,20-1 0-15,9-6-10 16,11-7 7-16,6-5-9 0,12-9 2 15,7-6 1-15,9-13 9 16,6-3 0-16,0-3 1 16,1-21-7-16,-4-8-5 15,-6-6 11-15,-8-6 5 16,-7-10 2-16,-11-11-5 16,-12-8 23-16,-8-6 0 15,-14-8 6-15,-11-1-23 16,0 2 20-16,-17 6 19 15,-12 10-31-15,-6 12-12 16,-7 13-4-16,-2 15-50 16,1 12-30-16,-1 14-138 0,10 4-153 15,14 0-391-15</inkml:trace>
  <inkml:trace contextRef="#ctx0" brushRef="#br0" timeOffset="-210645.93">13472 13640 922 0,'0'0'295'15,"0"0"-182"-15,0 0 3 16,0 0-97-16,0 0-13 16,0 0 30-16,0 0 26 15,95 63 24-15,-36-20 0 16,11 11-20-16,11 12 28 16,9 8-27-16,22 23 2 0,23 19 4 15,25 16-39-15,6 2 8 16,-8-7 11-16,-17-19-19 15,-37-26 10 1,-19-17-35-16,-23-19 3 0,-13-6 4 16,2 0-9-16,1-1 2 15,-6-6-9-15,-13-7 9 16,-8-12-2-16,-7-4-6 16,-7-4-1-16,-2 0 0 15,-3-6 0-15,-3 0-10 16,-3 0-44-16,0 0-133 15,0-3-418-15</inkml:trace>
  <inkml:trace contextRef="#ctx0" brushRef="#br0" timeOffset="-209986.63">15632 14887 757 0,'0'0'263'16,"0"0"-104"-16,0 0-55 15,-141-26-27-15,90 26 110 16,0 0-34-16,0 10-26 16,-1 16-58-16,3 10-41 0,2 10 47 15,3 6-29-15,6 6 14 16,9 8-18-16,9 5-41 16,9 5 13-16,11 5-14 15,0-2-10 1,24-3 1-16,19 1-9 0,13-13 17 15,13-6-67-15,8-12 52 16,8-13 4-16,4-12 13 16,3-17-1-16,3-4 25 15,-1-26-23-15,-1-23 32 16,-10-13 7-16,-12-9-12 16,-19-10 17-16,-21-5-34 15,-18 3-11-15,-13-2 18 16,-13 9-18-16,-27 8 14 15,-16 10-15-15,-18 14-65 16,-80 23-42-16,19 15-198 0,-8 6-251 16</inkml:trace>
  <inkml:trace contextRef="#ctx0" brushRef="#br0" timeOffset="-208768.73">10663 15605 667 0,'0'0'257'0,"0"0"-177"16,0 0-47-16,0 0 10 15,-96 126 38-15,74-80 9 0,-2 12-20 16,-7 5-12-16,-6 11 3 16,-5 2-2-16,-7 7 21 15,-20 26-9-15,-16 16-9 16,1-9 17-16,6-14-37 15,5-12-13-15,6-23 17 16,-12 9-35-16,-8 8 10 16,10-8 1-16,5-8-16 15,12-6 12-15,13-7-18 16,10-7 0-16,10-8 9 16,4-4-8-16,10-6-1 15,4 3 0-15,7-6-30 16,2 7 21-16,0 2-21 15,9-4 3-15,8-1 2 16,6-9-14-16,4-4 24 0,6-4 15 16,9-6 0-16,8-2 19 15,10-2-9-15,13 0-10 16,25-1 20-16,34 12-20 16,37-1 0-16,18-1 6 15,4-8-4-15,2-5 8 16,-16-14-3-16,8-13 4 15,-2 10 24-15,-5-5-21 16,-6 7 13-16,-16 6-23 16,-16-4 5-16,-28 4 4 15,-25-4-13-15,-23 4 0 0,-10-4 6 16,4-5-4 0,1-4 4-16,-1-2 3 0,-12-2 2 15,-13 4 34-15,-8 0-5 16,-12 0 10-16,-5 0 6 15,-6 2-26-15,-2-10 5 16,0-3-15-16,0-6-1 16,-13-5 1-16,-9-5-19 15,-5-5 5-15,-6-8-6 16,-7-2 9-16,-6-2 2 16,-10-6-11-16,-11-4 1 15,-9-5 5-15,-7-7-6 16,-5-2 0-16,-7-4 4 15,-3 5 8-15,-2-1-12 0,0 6 10 16,2 7-8-16,5 7 2 16,4 2-4-16,8 11 0 15,14-2 0-15,12 15-6 16,13 8-6-16,15 6 12 16,8 16-21-16,13 4-7 15,4 7-61-15,2 3-142 16,0 3-264-16,0 7 91 0</inkml:trace>
  <inkml:trace contextRef="#ctx0" brushRef="#br0" timeOffset="-207184.91">15560 15869 660 0,'0'0'275'0,"0"0"-132"16,0 0-85-16,0 0-12 15,0 0 105-15,0 0-60 16,0 0 2-16,-53-30-26 0,44 32-57 16,-2 22 13-16,-3 7-9 15,-1 9-12-15,-3 14 35 16,-4 10-28-16,-7 13 50 16,-12 23 22-16,-9 30-30 15,-2-10 13-15,1-12-15 16,2-16 6-16,6-24 17 15,-7 9-38-15,-4 7-4 16,4-8-8-16,6-6-15 16,7-2 2-16,1-1-9 15,5-9 0-15,0 4-1 16,2-4 1-16,2 0 0 16,6-12 0-16,6-6-8 15,10-14 7-15,5-7-50 16,0-5-21-16,3-6-14 15,17-4 49-15,4 4 37 16,8-7 0-16,5 8 0 0,6-5 8 16,6 2-8-16,9-2 0 15,15-4 1-15,28 0 0 16,34 0 17-16,37-4-3 16,9-6-15-16,-4 6 10 15,-13 4-10-15,-20 0 0 16,5 4 5-16,7 10-4 15,4-10 7-15,10 0 1 16,-1-4-7-16,-3 0 15 16,-13 0-16-16,-15-8 5 15,-11-2 15-15,-22 6-12 16,-23 0 8-16,-14 4-5 16,-8 0-4-16,11 0 11 0,4 0-19 15,8 0 0-15,-12 0 1 16,-13 0-1-16,-15-5 15 15,-14 4-14-15,-16-4 0 16,-7 2 67-16,-6-5 51 16,0-6-27-16,0-5-60 15,-8-7-31-15,-6-2-1 16,-1-7 0-16,-4-6 7 16,-2-3-4-16,-4 0-3 15,-6-4 0-15,-7-2-9 16,-3 0 8-16,-5-7 1 15,-8 4 0-15,-1-6 0 0,-8 1 3 16,-6 4-3 0,1-5 0-16,-7 2 19 0,2-1-19 15,-2-1 0-15,-6-3 1 16,-6-4 0-16,-6-1 12 16,-21 0-13-16,-22-5 1 15,-17 1-6-15,12 17 11 16,30 14-6-16,33 10 0 15,19 8 6-15,-7-3 7 16,-7-6-13-16,-10 1 0 16,8-3 11-16,0 3-10 15,9 3 21-15,1 0-22 16,3 5 10-16,4 4-8 0,0 1-2 16,5-2 0-1,8 5-1-15,7 6 2 0,11-4-1 16,9 6 0-16,7 2 9 15,7 0-15-15,2 2 6 16,2 2-1-16,0 0 1 16,0 0-30-16,0 0 0 15,0 0-47-15,0 0-74 16,0 15-75-16,-2 2-77 16,-8-3-394-16</inkml:trace>
  <inkml:trace contextRef="#ctx0" brushRef="#br0" timeOffset="-204464.88">13014 12553 863 0,'0'0'352'0,"0"0"-240"16,0 0-77-16,0 0 10 0,0 0 19 16,0 0-18-16,2 12 6 15,0-11-20-15,1-1 30 16,-3 3-16-16,0-3 8 15,0 0 34-15,0 0-29 16,0 0-14-16,0-3-20 16,0-4-24-16,0-1-2 15,0 1 1-15,-3 0 0 16,3 3 10-16,-2-1-9 16,2 2 8-16,0-1 19 15,0-1-22-15,0 1 18 16,0 0 11-16,0 0 9 15,0 3 15-15,0 1-23 0,0 0-11 16,0 0-25 0,0 5 9-16,5 18-9 0,5 7 18 15,4 10-8-15,-1 4 25 16,3 6-35-16,2 0 20 16,-2 2 5-16,-1-3-24 15,-5-4 18-15,-2-2-19 16,-2-7 2-16,-3-9 8 15,-1-6-9-15,-2-6-2 16,0-7-14-16,0-2-54 16,0-6-61-16,-11 0-168 15,-3 0-309-15</inkml:trace>
  <inkml:trace contextRef="#ctx0" brushRef="#br0" timeOffset="-204165.59">12844 12923 1181 0,'0'0'488'0,"0"0"-392"16,0 0-52-16,0 0 6 15,0 0-33-15,0 0 1 16,0 0 14-16,145 95 5 15,-109-72 19-15,-5-2 11 16,-2-5-26-16,-4-8 34 0,-4-8-8 16,4 0 2-16,0-8 10 15,-1-18-47-15,3-8 0 16,0-10-32-16,-5-7-6 16,-2-3-57-16,3-9-179 15,-8 10-251-15,-1 14-464 0</inkml:trace>
  <inkml:trace contextRef="#ctx0" brushRef="#br0" timeOffset="-202579.72">14664 12528 644 0,'0'0'285'0,"0"0"-92"16,0 0-60-16,0 0-24 15,0 0-49-15,0 0-33 16,0 0 8-16,9 3-16 15,5-3 6-15,-1 0 21 16,3 0-15-16,1 0 8 16,2 0-8-16,1-6-12 15,2-7 23-15,4-5-27 16,6-5-13-16,-1-5 10 16,0-5-3-16,-4-5-9 15,-5 0 5-15,-9 0-4 16,-3 6 22-16,-6 4-1 15,-4 6 16-15,0 5 6 0,0 6-27 16,0 5 26-16,-9 2-43 16,0 4-16-16,-2 0 7 15,-1 0-27 1,-1 6 36-16,3 6 2 0,-4 6 8 16,3 0-10-16,-1 4 0 15,6 2 0-15,1 2 11 16,3 6-11-16,2 0 8 15,0 6 13-15,0 2-20 16,0 0 17-16,0 3-3 16,7-4-15-16,2 2 33 15,-2-1-27-15,-3-2 3 0,3-1 10 16,-3-1-18 0,0-3 11-16,2-5-12 0,-4-4 9 15,0-6-6-15,0-6-3 16,-2-3 0-16,0-5 10 15,0-4-9-15,0 0 26 16,0 0 16-16,0 0-12 16,0-18 10-16,0-7-41 15,0-9-12-15,0-4 12 16,9-4-50-16,5 0 11 16,-2 4-21-16,1 4 3 15,4 6 38-15,0 3-12 16,1 7 8-16,2 5 17 0,2 1-25 15,-2 1 6 1,-1 4 10-16,-6 3 10 0,-3 0 4 16,-4 4 1-16,-4 0 0 15,-2 0 7-15,0 0-7 16,-8 0 6-16,-9 8 1 16,-5 6-5-16,-3 2 9 15,-2 1-11-15,3 7 1 16,-3 1 30-16,3 3-30 15,1 0 46-15,4 0-10 16,7-1-11-16,5-6 18 16,7-3-38-16,0 0 5 15,3-4 23-15,17-2 11 16,7 0 8-16,6-4-13 16,5 0-17-16,2-4 14 0,-3-2-26 15,2-2 15 1,-8 0-2-16,-4 0-24 0,-8 0 18 15,-5 0-18-15,-5 0 1 16,-7 0-1-16,-2 0 0 16,0 0-1-16,0 0-47 15,-2 8-122-15,-11 2-138 16,-7-1-193-16</inkml:trace>
  <inkml:trace contextRef="#ctx0" brushRef="#br0" timeOffset="-198336.19">10841 14650 620 0,'0'0'280'16,"0"0"-160"0,0 0-32-16,0 0-26 0,0 0-42 15,0 0 5-15,0 0 1 16,-22 0-1-16,15 0 37 15,-1 0 16-15,-1-4-20 16,-3 4 31-16,1-2 3 16,0 2-30-16,-2 0-22 15,0 0-27-15,-3 0 18 16,1 0-29-16,-4 0 10 16,3 6 23-16,-1 0-34 15,1-2 30-15,1 4 13 16,1-2-34-16,1 3 24 15,-3-2-22-15,3 3-11 16,-2 2 24-16,-1 3-25 0,1 1 18 16,-4-1-12-16,3 6-5 15,3-3 15-15,0 0-16 16,2 0 0-16,0 0-1 16,2-1 8-16,0-2 5 15,0-1 7-15,3 0-19 16,1 2 18-16,-2-4-18 15,2 3 0-15,1-1-2 16,-2 3 8-16,1 2-6 16,1-2 0-16,-1 5 2 15,0-4 6-15,3-4-8 16,0 2 0-16,0 1 10 0,0-2-4 16,2-1 4-16,0 4-10 15,0-1 2-15,0 1 7 16,0 0-9-16,0 0 0 15,0-1-3-15,0-2 12 16,0-3-9-16,0 2 0 16,0 0 7-16,0-2 3 15,0 2-10-15,0-4 0 16,0 4-2-16,0-2 11 16,0 2-9-16,4-5 17 15,0 4-16-15,4-3 13 16,-2 2-14-16,1 0 0 15,1-1 9-15,2 2 0 16,-1 1-3-16,-1-2-6 16,1-2 1-16,3-2-1 0,-1 1 0 15,-1 0 0-15,2-2 3 16,1-1 4-16,1-1-5 16,1 1-2-16,-1 1 11 15,1-2-4-15,1 4-7 16,-1-8 0-16,-1 3-8 15,-1 1 10-15,3-2-2 16,-5-3 0-16,2 0 1 16,-3 0-3-16,0 0 2 15,-3 0 0-15,2 0-7 16,-2 0 7-16,-3 0 0 16,3 5 0-16,-1-5 7 15,4 0-10-15,-2 0 3 0,1 0 0 16,3 0-5-16,-1 0 12 15,1 0-7-15,2 0 0 16,-1 0 1-16,1 0-1 16,-1 0 0-16,1 0 0 15,-1 0-7-15,-2 0 11 16,3 0-4-16,-3 0 0 16,-3 0 0-16,0-5-7 15,-2 5 7-15,-2-3 0 16,1 3-1-16,-1 0-1 15,3 0 2-15,0-5 0 16,2 4 2-16,1-2-10 16,0 2 8-16,1-3-12 0,-3 4 4 15,0-5-20 1,-2 1 28-16,-1 4 0 0,-1-1-7 16,0-2-4-16,1 2 11 15,2-4 0-15,2 1-1 16,-1 0 4-16,3-2-3 15,-1 3 0-15,-2-2-2 16,3 1-8-16,-1-1 1 16,1-2 9-16,-1 1-6 15,0-4 5-15,-1 6 1 16,-1-3 0-16,2-4 0 16,-4 3 2-16,3-2-2 15,-3 2 0-15,-1-4-2 16,2 2 7-16,0 0-5 0,-1 2 0 15,1-4 0-15,0 2 4 16,-3 2-4-16,3 2 0 16,-5-4-1-16,2 1 7 15,1 2-6-15,-3-3 0 16,2-4 1-16,4 2-3 16,-4-2 2-16,0 0 0 15,-2 2 0-15,0 2 4 16,1 2-4-16,-3-5 0 15,0 8 1-15,0-8 21 16,0 3-20-16,0-3 12 16,0-1 1-16,0-3-8 15,0 3 8-15,-5-4-9 0,3 3-4 16,-2 0 23-16,0-1-25 16,1 4 7-16,-4-1 6 15,3 4-5 1,-3-3 11-16,1 2-6 0,-1 1-13 15,0 1 21-15,0-5-21 16,1-1 0-16,-3-1 0 16,2-2 10-16,2-1-10 15,-1 2 0-15,2 0 0 16,-1 2 3-16,-1 1-3 16,0 6 0-16,2-2 6 15,0 4 5-15,0-1-4 16,-1-1 4-16,1 3-11 15,2-2 18-15,-4-2-18 0,2-1 0 16,-2-1 6 0,-1 2 6-16,1-4-7 0,-2 1 6 15,0 3-9-15,1 2 38 16,-1-3-40-16,0 2 11 16,-1 1-8-16,3-2 8 15,2 2-8-15,-3 2-3 16,2 0 0-16,1 0 0 15,-1 0 6-15,1 2-6 16,-2-2 0-16,-3 0 4 16,-1 4-5-16,0-6 1 15,-1 5 0-15,-3-3-11 16,-4 2 11-16,0-1 0 0,0 1 0 16,1 2 12-1,-1 0-17-15,2 0 5 0,5 0 0 16,4 0-3-16,3 0 5 15,2 0-2-15,2 0 0 16,0 0-42-16,0 0-13 16,0 0-78-16,-2 0-118 15,-1 0-342-15</inkml:trace>
  <inkml:trace contextRef="#ctx0" brushRef="#br0" timeOffset="-196743.09">10511 15163 561 0,'0'0'324'0,"0"0"-171"15,0 0-100-15,0 0-26 16,0 0-26-16,0 0 5 16,0 0 2-16,2 10-7 15,6 3 46-15,-2 0 5 16,1 6 10-16,-1-1 12 0,1 4-26 16,-2 0 17-16,-1-4-8 15,1 0-24 1,-1-8 5-16,-2-2-37 0,0-5 0 15,-2 1 28-15,0-4 15 16,0 0 45-16,0-4-25 16,0-13-58-16,0-5 10 15,0 0-16-15,0-5-16 16,0 5 16-16,0 3-20 16,0 2 20-16,2 3 0 15,8 2-28-15,1 2 18 16,0 2-11-16,0 2 6 15,-2 1 14-15,0 2-14 0,-3 3 15 16,2 0 0 0,0 0-4-16,1 0 3 0,0 8 1 15,0 3 0-15,0 5-2 16,-1 2 7-16,2 0-5 16,-4-4 8-16,1 0-7 15,-5-3 35-15,-2 0-14 16,2-3-3-16,-2-7 3 15,0 2-20-15,0-3 6 16,0 0 6-16,0 0-1 16,0 0 62-16,0-4 3 15,2-15-51-15,0-2-27 16,4-2 0-16,-2 1-2 16,0 4 2-16,3 0 0 15,1 4-13-15,2 2 13 16,-1 5 0-16,-1 1-7 15,2 0 0-15,-1 3 6 0,-1 1 1 16,1 2-5-16,3 0-4 16,1 0 9-16,-2 5 0 15,-2 7 10-15,0 3-2 16,-1 3 28-16,0 0-17 16,-4-1-7-16,0-2 32 15,3 2-21-15,-5 1-3 16,2-8 5-16,-2 0-24 15,1-4 6-15,-3 0-7 16,0-6-72-16,0 0-165 16,0-4-473-16</inkml:trace>
  <inkml:trace contextRef="#ctx0" brushRef="#br0" timeOffset="-192404.2">10710 14119 757 0,'0'0'289'15,"0"0"-181"-15,0 0-38 0,0 0-4 16,0 0-24-16,0 0-27 15,-35 2 2-15,25 1-17 16,1 6 43-16,-4-1 24 16,-3 4-12-16,-4 6-2 15,-4 6-21-15,-5 6-6 16,-2 6 9-16,-5 6-35 16,0 4 22-16,-4 2-10 15,0 8-2-15,0-3 34 16,-5 3-28-16,1 2-2 15,-3 1 2-15,-2 5-15 16,-4 4 6-16,-3 4-5 16,-4 3-2-16,0 2 10 15,-5-1-8-15,1 0-2 16,1 0 3-16,1-2 5 16,2 3-8-16,2-7 0 0,-3-2 0 15,1 1 0-15,-2-3 6 16,2 1-6-16,-3-6 13 15,3-1-12-15,0 1 17 16,2-7-12-16,4-1 9 16,1-4 8-16,2 5-22 15,-1-4-1-15,4 4 4 16,0 2 12-16,7 3-4 16,3-6-2-16,7 2 3 15,6-7 13-15,7 2-25 16,5-6 9-16,4-4-9 15,4-3 6-15,5-3-7 0,0-2 0 16,0-4-5-16,3 2-6 16,8-3 8-16,-3 4 3 15,1 1 0-15,3 2 6 16,-4 2-5-16,3 0-1 16,1 8-1-16,1-3-7 15,3 4 11-15,1 0-3 16,4-5 0-16,1 4 2 15,3 2-7-15,3-2 5 16,1 0-1-16,8 6-11 16,-2-1 7-16,7-1 5 15,3-2 0-15,6 2-2 16,2-4-9-16,8-4 11 0,-1-2-10 16,4-4 9-16,3 2-24 15,0-4 18-15,5 3-23 16,-4-3 4-16,-1-1 17 15,-5 0-22-15,1-3 4 16,-7-1 18-16,0-2-32 16,-4 0 25-16,-2-4 1 15,-1 2 0-15,-2-6 14 16,-6 5-13-16,0-4 4 16,-1 0 10-16,0 1-29 15,3-7-6-15,1 1 27 16,3 0-17-16,2-4 10 15,0 4 1-15,3-3-16 16,-4-4 29-16,-1-2-4 16,0 0 5-16,0 0 0 0,-3-4 0 15,3 0-1-15,-3 0-27 16,1 0 17-16,0 0 5 16,0-12 0-16,-3-2 6 15,2-1 8-15,-1-2-8 16,1 3 18-16,-1-2-8 15,-3 1 4-15,2 1 13 16,-3 5-11-16,2-3-6 16,3 1-3-16,1-5-7 15,0-1 10-15,4-2 0 16,-3 1-9-16,-1-4 4 0,2 0 2 16,-2 0 0-16,-1-6 2 15,1 2 0-15,-3-3 18 16,-2 0-16-16,1-3-3 15,-8 1 8-15,0-1-14 16,-2-8 7-16,-4 0-9 16,-1-4 7-16,-1 4-3 15,-3 0-4-15,-1-2 1 16,-2 4 6-16,-3-3-7 16,2 1 0-16,0-2 0 15,-5 3 16-15,1-10-14 16,-4 1-2-16,-3 2 30 15,-2-6 2-15,-3 2-31 16,-2 0 5-16,0 1 0 16,0 5-5-16,0 0 10 15,0 2 2-15,0-2-11 0,0 4 24 16,0-4-26-16,0-3 16 16,0 3-5-16,3-4-3 15,-1-2 3-15,2-3-11 16,-4 0 0-16,0-1 17 15,0 0-5-15,-4-3 22 16,-10 7 23-16,1 1-50 16,-3-1 8-16,3 3-15 15,0-3 1-15,-3 2 16 16,0 2-17-16,-2-2 21 16,-4 2 5-16,-1 2 10 0,-5-6 23 15,1 2-28 1,-4-2-12-16,0 1 14 15,2 0-32-15,-2 4 9 0,2-4-10 16,2 1 2-16,-4 2 1 16,0 2-3-16,-3-4 0 15,-1 6 10-15,-6 1-9 16,3 3 8-16,-1 1 5 16,1-2-12-16,-1-1 9 15,4 0-4-15,-3-1 1 16,0-1 14-16,0 3-21 15,0-1 14-15,3 4 2 16,-1-3-16-16,3 6 17 16,-1 2-18-16,5-1 0 15,0 6-3-15,0-2 4 0,3 2-1 16,-1 4 0-16,-2-6 9 16,0 4 2-16,0 1-11 15,3 0 0 1,-1 0 2-16,0 2 12 0,4 2-14 15,1 2 1-15,0 3 9 16,0 6-1-16,1-4-9 16,-1 6 0-16,0-4-1 15,2 3 3-15,-1 1-2 16,4-2 0-16,1 2 0 16,3-1 6-16,2 1-6 15,0 1 0-15,4 1-6 0,3 0 12 16,0 3-6-16,1-2 0 15,-2 1 0-15,3 0 0 16,-2 0 0-16,1 0 0 16,1 2-6-16,2-2 3 15,0 2 3-15,0 0 0 16,0 0-30-16,0 0 21 16,0 0-46-16,0 0-47 15,0-10-116-15,0 3-343 16,0-8 42-16</inkml:trace>
  <inkml:trace contextRef="#ctx0" brushRef="#br0" timeOffset="-181976.77">13350 13050 196 0,'0'0'686'0,"0"0"-465"16,0 0-12-16,0 0-58 15,0 0-26-15,0 0-22 0,0-14-49 16,0 14 11-16,0 0-3 16,0 0-3-16,0 0 31 15,0-2-35-15,-5 2-27 16,-3 0-28-16,-5 0 12 15,-6 0-13-15,1 0 1 16,1 0 0-16,1 0 9 16,1 0-9-16,4 0 0 15,-3 0 0-15,3 2 0 16,0 1 0-16,0-1-1 16,-2 3 8-16,-1-1 11 15,1 0-12-15,-1 2 2 16,-1 2 10-16,-1 0-12 0,-1 0 3 15,-2 2-9 1,6 2 6-16,-3-2 9 0,3 2-15 16,2 0 2-16,-2 1 9 15,-1 0-4-15,1 1-4 16,0-1 5-16,-1 1-7 16,3-3 16-16,3 4-17 15,-2-1 0-15,1 1-1 16,1 1 6-16,0 0-5 15,2 2 0-15,1 1 1 16,1-1 4-16,2-2-5 16,0 2 0-16,0-2 1 15,2 0 9-15,0 0-10 16,0 2 5-16,0-3-4 16,0 0 11-16,0-1-11 0,0-2-1 15,0 2 12-15,2-2-5 16,2 3 2-16,0 0-9 15,3-1 1-15,3 2 10 16,-2-2-10-16,1-1-1 16,3-2 11-16,-2 0-3 15,1-4-1-15,3 1-7 16,-3-1 0-16,0-1 3 16,0-1-2-16,0 2-1 15,3-3 0-15,1-1 7 16,1 4-6-16,2-5-1 15,0 1 0-15,1-3 2 0,-1 3 5 16,3-3-7 0,-2 0 0-16,2 0 0 0,1 0 0 15,-2 0 0-15,-2 0 1 16,2-3-1-16,-3 0 8 16,2-2-8-16,0 0 0 15,-1 1 11-15,-3-1-11 16,4 0 0-16,-1-3 0 15,-1-1-9-15,1 0 18 16,0-4-9-16,0 3 3 16,-5-2 5-16,3 1 0 15,-5 0-8-15,-3-1 0 16,4 0-3-16,-3 2 11 16,3-4-8-16,-4 0 11 15,1-4-11-15,-1-4 24 0,2-1-23 16,-4-6 0-1,1 2 28-15,-3-4-28 0,1 3 24 16,-3 1-6-16,1 3-18 16,-1 3 26-16,0 1-15 15,0 2 0-15,-2 0 10 16,3 0-21-16,-3-1 15 16,0-1 7-16,0-3-10 15,0 0 19-15,0-1-32 16,-5 0 0-16,-7 0-10 15,-1 2 3-15,-5 1 1 16,-5 4-32-16,-14 7-72 16,-43 10-6-16,6 8-175 0,-3 10-389 0</inkml:trace>
  <inkml:trace contextRef="#ctx0" brushRef="#br0" timeOffset="-177204.95">10935 14399 129 0,'0'0'281'0,"0"0"-174"15,0 0-47-15,0 0 17 16,0 0 6-16,0 0-55 16,-21 0-12-16,15 0-9 15,-1 0-6-15,-3 3 38 0,-6 0-19 16,0 1-1 0,-2 2 7-16,0 2-20 0,-4-1 5 15,0 0-9-15,-1 3-2 16,-1-2 16-16,0 3-15 15,-3 0 10-15,2 1 14 16,-4-2-17-16,2 7 21 16,-2-5-1-16,0 3-17 15,0 4 27-15,-2-1-24 16,0 4-13-16,2 0 19 16,-4 4-19-16,-1 1 18 15,1 0-7-15,-3 2-12 16,-1-1 16-16,-1 0-16 15,0-1 0-15,0 4 6 16,2-6 16-16,-1 4 1 0,1 1-17 16,0 1 0-1,0 2-6-15,1-3 0 16,-1 0 0-16,3-2-8 0,2-2 10 16,0-2-2-16,-1 2 0 15,1-3 1-15,-2 3-7 16,-3 2-1-16,0-2 7 15,0-1-2-15,1 0-8 16,2-3 10-16,4 0 0 16,0-4-13-16,4-2 13 0,3 0 0 15,2 1 3 1,2 0-2-16,-4 1 1 0,2 4-3 16,-5 2 1-1,0 1-14-15,2-2-8 0,-4 4-15 16,2-5 16-16,2-2 20 15,1 0 2-15,2 0-1 16,2 0 0 0,-1 0 6-16,-2 2-5 0,1 0-1 15,1-1 0-15,-2 6-1 16,1-5-2-16,-2 0 2 16,4 2 1-16,-2-2 0 15,4 0 6-15,0-4-6 16,1 1 14-16,1-2 7 15,1 1-20-15,1 1-2 0,-5-2 5 16,4 4-4-16,2-1 15 16,-2 0 6-16,4-2 13 15,0 2-10-15,4-1-12 16,-1 0 18-16,1-1-28 16,1 4 8-16,-1-2 1 15,-4 4-11-15,1 4 0 16,-1-2 0-16,-3-2 0 15,1 7 0-15,1-6 6 16,0 4-5-16,1-3 1 16,3 0 8-16,-2 2-10 15,6 1 6-15,0 0-6 16,2 1 12-16,0-2-12 16,0-2 1-16,0 3 7 15,0 0-8-15,0-2 0 0,0 0 0 16,0 0 0-16,0-1 0 15,0-2 0-15,0-2 1 16,0 4 10-16,4-3-10 16,2-2-1-16,-2-3 1 15,0 4 5-15,-1-4-6 16,1 4 13-16,0-4-11 16,-2 7 28-16,4 0-27 15,-4-3 10-15,2 6-9 16,-2-2 9-16,3 1-8 15,-1-1 6-15,2-2 5 16,-1-2 8-16,2 0 6 0,0-5-7 16,-1 2 1-1,3-1-24-15,0-2 15 0,2 2-15 16,0 0 6-16,1 0-3 16,1 6-2-16,0 2-1 15,0 0 0-15,0 1 3 16,3 0-3-16,3 0 0 15,-2-1 1-15,3-2-8 16,3-2 14-16,-2 0-6 16,2-5 2-16,-3 2-1 15,0 4-3-15,-2-6 1 16,-3 1-9-16,1 4 8 16,-3 0-3-16,1 0 4 15,-1 6 8-15,3-2-6 16,-1 1 2-16,1-5-4 0,-1 1 1 15,4 0 11-15,-4-1-12 16,3-5 13-16,-1 6 0 16,1-5-13-16,3 0 19 15,-2 0-19-15,6-2 1 16,0-2 4-16,2 4 2 16,-1-5-7-16,3 6 7 15,0-2-5-15,3-8 7 16,3 5-9-16,1-2 0 15,3 3 4-15,1-5-4 16,1-3 0-16,1 4 0 16,-2-8 1-16,1 5 6 15,-6-3-7-15,1 1-9 0,-3-3 2 16,0-3 4-16,3 4 2 16,0-4 1-16,4 0-12 15,0 0 11-15,5 0-9 16,-1-4-15-16,3-2 25 15,2-2-9-15,-2-1 9 16,1-4 0-16,2 6 2 16,1-3-2-16,-2-1 0 15,0-1 0-15,0-2-1 16,0 2 2-16,-3-2-1 16,2 4 1-16,-2-3 7 15,-5 0-4-15,-1 5-4 16,-5-2 0-16,1 2 6 0,-3-3-5 15,-2 9-1-15,3-7 6 16,0 3-6-16,1-6 9 16,1 6-9-1,1-6 0-15,1-2-1 0,3 0 2 16,-6 1 8-16,3 0-2 16,-5-1-7-16,3 2 12 15,-3-3-12-15,2 6-4 16,-4-4 3-16,0 0 2 15,0 1-1-15,0-3 5 16,3-3-3-16,1 4 7 16,1-4-8-16,-1 0-1 0,3-4 16 15,-5 4-15-15,1-3 0 16,-6 2 7-16,1-4-8 16,-4 2 8-16,-2 3-8 15,-3-4 0-15,2 4 7 16,0-4-5-16,1 0 5 15,-2 0-7-15,4 3 2 16,-2-3 1-16,-3 4-3 16,-3 0 0-16,1-4-6 15,-5 4 12-15,3-3-6 16,-3-2 2-16,4-1 5 16,-2-2 1-16,3 0-8 15,1-6-4-15,2 2 2 16,1 2 4-16,-2-2-2 15,-2 2 0-15,-2-5 1 0,-3-1 5 16,-2-2-6-16,-4 0 10 16,0-3 33-16,1-3-10 15,1-2-8 1,3-1-23-16,1 1 4 0,-3-5 1 16,4 4-7-16,-5 0 0 15,1-3 11-15,-6 2 9 16,0-2 32-16,-4-7 18 15,0 2-19-15,0 0 44 16,0-5-51-16,0 4-28 16,0-4 2-16,0 3-11 15,-6 0-4-15,-8 1-3 16,-4 4 1-16,-4 1 14 16,-5-1-14-16,0 2 5 0,-2 2 0 15,0 2 0-15,2-4 0 16,4 2-6-16,0 2 1 15,0-5 2-15,6 8-3 16,-3 0 1-16,2 4 3 16,-4-1 5-16,-1 7 3 15,-1-3-11-15,-3 1 0 16,0 2 30-16,-2 1-31 16,0 2 0-16,-4-4 6 15,1 1 0-15,-1 1-6 16,-2 2 0-16,-1-3 0 15,3 0 2-15,-5 3-2 16,-1 1 0-16,0 6 0 0,-5-2-3 16,-4 0 3-16,2 3-1 15,-3 0 0-15,-1-2-8 16,-3 1 9-16,2 2 0 16,-3-1 0-16,1 0 3 15,6 2-3-15,3 1 0 16,5 3 0-16,8 2 4 15,4 2-4-15,6 3 0 16,2 0 0-16,7 3 3 16,2-2-4-16,1 2 1 15,5 0 0-15,0 2-12 16,-1 2 13-16,5 0-1 16,0 0 0-16,0 0 10 0,0 0-16 15,0 0 6 1,0 0 0-16,0-2-6 0,0 2 7 15,-2 0-1-15,2 0 0 16,-2-4-4-16,2 4 4 16,-2 0-17-16,2 0-2 15,0 0 7-15,0 0-26 16,0 0 17-16,0 0 11 16,0 0-19-16,0 0 21 15,0 0-7-15,0 0 15 16,0 0-13-16,0 0 11 15,0 0 2-15,0 0 0 16,0 0-2-16,0 0-7 0,0 0 9 16,0 0 0-1,0 0-9-15,0 0 15 0,0 0-6 16,0 0 0-16,0 0 8 16,0 0-2-16,0 0-6 15,0 0 1-15,0 0-10 16,0 0 10-16,0 0-1 15,0 0 0-15,0 0-5 16,0 0 4-16,0 0-38 16,0 0-3-16,0 0-13 0,-5-2-60 15,-8 2-81 1,2-3-154-16,-7 1-562 0</inkml:trace>
  <inkml:trace contextRef="#ctx0" brushRef="#br0" timeOffset="-170782.19">21550 14597 48 0,'0'0'1509'16,"0"0"-1182"-16,0 0-242 0,0 0-75 15,0 0-10 1,0 0-12-16,10 21 12 0,-1 11 15 16,-1 1-2-16,-2 2 28 15,-4 4-10-15,-2-6-8 16,0 1 6-16,0-7-28 15,0-7 13-15,0-8-14 16,0-7 6-16,0-5 13 16,0 0-12-16,0 0 10 15,0-11-17-15,11-11-2 0,7-4-36 16,5-2 8 0,0 4 20-16,0 5-2 0,2 9-3 15,-5 5 1-15,2 5 13 16,-2 0-27-16,0 9 14 15,-2 13 2-15,0 6 0 16,-1 3 6-16,4 1 6 16,1-6 0-16,5-2-1 15,4-8-8-15,5-10 9 16,4-6-15-16,-1 0-32 16,0-19-26-16,-4-11-29 15,-8-3 67-15,-9-4 35 16,-10 2 7-16,-6 4 84 15,-2 6 17-15,0 2-57 16,-13 9 62-16,-7 3-66 16,-2 6-23-16,0 5-24 15,-1 0 10-15,6 16-13 0,1 8 3 16,7 10-12 0,9 1 11-16,0 3-7 0,11-4 7 15,18-6-12-15,7-6-46 16,4-14-5-16,2-8-45 15,-2 0-68-15,-1-18 52 16,-8-9 52-16,-7-4 46 16,-6 1 27-16,-7 3 26 15,-7 8 58-15,-4 2 14 16,0 9-44-16,0 5 38 16,0 3-64-16,0 0-28 15,2 0-25-15,-2 15 9 16,3 3 16-16,0-1 0 15,-1-2 0-15,0-1-6 0,4-2 2 16,1-7-50-16,7-5-43 16,1 0-6-16,5-5 10 15,5-8-103-15,-3-5-6 16,-4-1 184-16,-5 7 18 16,-4 2 164-16,-4 6 37 15,-5 4-61-15,2 0-53 16,0 0-77-16,4 4-8 15,3 10 33-15,1 4-34 16,0 5 9-16,3-1-8 16,1-4 5-16,1 0-5 15,1-2-2-15,3-2-5 16,-4 0 4-16,-2-7-80 16,-1-1-69-16,-10-1-24 0,-2-3-40 15,-7 0 74-15,-11-2-109 16,-2 0-72-16</inkml:trace>
  <inkml:trace contextRef="#ctx0" brushRef="#br0" timeOffset="-170625.5">21868 14477 1592 0,'0'0'331'15,"0"0"-304"-15,156-122-27 0,-42 56-325 16,4 2-676-16</inkml:trace>
  <inkml:trace contextRef="#ctx0" brushRef="#br0" timeOffset="-170476.41">22957 13747 1646 0,'0'0'485'15,"0"0"-315"-15,0 0-109 16,0 0-60-16,0 0-2 16,-133 183-106-16,102-109-257 0,6-13-693 15</inkml:trace>
  <inkml:trace contextRef="#ctx0" brushRef="#br0" timeOffset="-169756.72">23410 14221 757 0,'0'0'273'0,"0"0"-218"16,0 0-45-16,0 0 48 16,0 0 20-16,133-22-16 15,-86-6 2-15,-3-8-19 16,-5-10 25-16,-15-4 37 15,-8-3-46-15,-14 3 49 16,-2 10-27-16,0 10-7 16,-11 10 6-16,-1 10-32 15,4 10-44-15,1 0-6 16,1 28-59-16,-2 12 58 0,2 18-7 16,2 8 8-16,2 8-7 15,2 1 11-15,0-3-4 16,0-6 0-16,0-13 7 15,0-7-11-15,0-17 4 16,0-8-1-16,0-13-18 16,0-8-3-16,0 0 13 15,10-23-6-15,13-12-80 16,6-14-100-16,9-1 6 16,1 4 67-16,2 10 52 15,-3 12 24-15,-7 10 30 16,-6 8-6-16,-10 6 22 15,-11 0-13-15,-4 0 28 16,-6 16 12-16,-23 6 94 0,-9 9-13 16,-4-6 10-16,1 7 32 15,6-4-5-15,13 2-33 16,8-1-63-16,10 1-27 16,4 0-22-16,6-2 0 15,21-2-31-15,9-8-54 16,30-16-101-16,-8-2-57 15,-2 0-332-15</inkml:trace>
  <inkml:trace contextRef="#ctx0" brushRef="#br0" timeOffset="-169627.79">24192 14352 1352 0,'0'0'155'0,"0"0"-135"0,0 0-20 15,167-3-48-15,-102 3-168 16,-12 0-352-16</inkml:trace>
  <inkml:trace contextRef="#ctx0" brushRef="#br0" timeOffset="-169478.26">24220 14506 1190 0,'0'0'385'0,"0"0"-355"16,0 0-24-16,0 0 55 0,114 14-61 16,-51-14-116-16,-7-2-438 0</inkml:trace>
  <inkml:trace contextRef="#ctx0" brushRef="#br0" timeOffset="-168945.67">24887 14346 1279 0,'0'0'245'0,"0"0"-184"16,0 0-26-1,0 0 35-15,0 0 13 0,-13 103-48 16,13-80-16-16,0-5-17 15,0-6-2-15,0-2-44 16,2-10-35-16,5 0 79 16,-1-6 7-16,8-16-7 15,3-7-76-15,4 0 43 16,-2-1-24-16,4 7 8 16,-3 5 21-16,-7 6 28 15,-1 8 20-15,-6 4-8 16,1 0 20-16,-5 0 3 15,2 4 9-15,0 8 17 16,0 1-29-16,0-4-19 16,2 0 0-16,3-4-13 0,5 0-7 15,3-5-34 1,8 0-45-16,2-17-6 0,2-3 21 16,-2 0 29-16,-6 4 42 15,-5 2 47-15,-3 7 37 16,-5 2 29-16,-4 5-6 15,0 0-28-15,3 0-63 16,-1 6 20-16,6 10 13 16,1 2-48-16,3 3 20 15,-1-2-21-15,14 0-120 16,-2-10-165-16,-4-5-495 0</inkml:trace>
  <inkml:trace contextRef="#ctx0" brushRef="#br0" timeOffset="-168810.48">25544 14303 1358 0,'0'0'311'0,"0"0"-241"0,0 0-24 16,114-22-46-16,-48 12-38 16,-10 0-210-16,-11 1-374 0</inkml:trace>
  <inkml:trace contextRef="#ctx0" brushRef="#br0" timeOffset="-168641.11">25720 14107 494 0,'0'0'849'0,"0"0"-632"16,0 0-136-16,0 0 29 16,0 0-23-16,0 0-27 15,-25 120-60-15,35-72 0 16,5-8-229-16,3-14-271 0</inkml:trace>
  <inkml:trace contextRef="#ctx0" brushRef="#br0" timeOffset="-168229.39">26200 14219 1505 0,'0'0'524'0,"0"0"-381"16,0 0-22-16,0 0-51 0,0 0-46 16,0 0-24-16,0 0-1 15,58-91-26-15,-48 85 20 16,-1 5-2-16,-5-1 0 16,4 2 8-16,-4 0 0 15,3 3-20-15,-1 18 20 16,3 5-11-16,-2 10 12 15,0 2-6-15,-5 6 6 16,0 1-6-16,-2 0-44 16,0-4-65-16,-6-4-23 15,-13-6-139-15,2-9 52 0,-1-8 103 16,5-8 96 0,9-6 26-16,4 0 98 0,0 0 26 15,15 0-46-15,16-2-57 16,2-4-20-16,3-2-1 15,-5 2-26-15,-6 2-44 16,-19 1 21-16,-4 1-91 16,-2 1-217-16</inkml:trace>
  <inkml:trace contextRef="#ctx0" brushRef="#br0" timeOffset="-165673.86">13125 13116 443 0,'0'0'288'16,"0"0"-52"-16,0 0-67 0,0 0-22 15,0 0-71 1,0 0-14-16,-67 52 1 0,40-13-23 16,0 2 20-16,1 5 0 15,4 1-25-15,2-5 13 16,7-9-35-16,3-4-3 16,6-10-1-16,4-12-9 15,0-6-10-15,0-1-17 16,22-3 27-16,12-25-23 15,10-10 20-15,7-8-13 16,7-6-42-16,0 0 23 16,-6 6 34-16,-8 7 1 15,-11 10 0-15,-10 8 20 0,-12 9 3 16,-9 8 41 0,-2 4 24-16,0 0-33 0,-19 12-33 15,-13 15-17 1,-11 16 2-16,-3 7 8 0,-3 7-15 15,5-1 43 1,1 0 17-16,9-8-31 0,7-6 6 16,12-10-35-16,9-11-10 15,6-8 9-15,0-8-94 16,0-5-7-16,21-5 72 16,11-23 30-16,8-14 12 15,7-8-12-15,0-6-25 16,-3 0 9-16,-4 6-3 15,-9 9 19-15,-8 12 19 16,-13 8-17-16,-2 12 53 16,-8 4-11-16,0 5-16 15,-8 0 11-15,-15 11-37 0,-16 17-2 16,-7 9 3-16,-6 8 5 16,4 3 12-16,1 0 1 15,11-6 5-15,9-4-9 16,12-10-17-16,10-10-1 15,5-8-51-15,5-10-61 16,24-2 58-16,11-26 28 16,8-14-5-16,6-10 6 15,-5-4-24-15,-9 5 50 16,-11 8 32-16,-13 8 18 16,-13 12 51-16,-3 7-53 15,-3 5 21-15,-17 9 0 0,-9 2-69 16,-7 2 19-16,-4 21-18 15,-4 6-1-15,4 4 21 16,1 0-21-16,11-1 0 16,8-1-8-16,11-6 5 15,7-6 1-15,2-9-69 16,6-10-53-16,21 0 44 16,9-16 61-16,4-14-16 15,5-4 34-15,-8-4 1 16,-6 8 2-16,-6 4 20 15,-12 10 22-15,-6 8 43 16,-5 3-32-16,-2 5-26 16,0 0-29-16,0 0 16 0,-9 9-16 15,-13 12 19 1,-12 16-13-16,-3 5 10 0,-1 3-16 16,2 2 0-16,10-7 5 15,5-7-4-15,13-8-2 16,8-11 1-16,0-9-59 15,12-5-26-15,20 0 34 16,11-23 28-16,5-15-15 16,8-6-56-16,-4-6 26 15,-6 1 34-15,-9 9 34 16,-10 8 26-16,-11 13 52 16,-7 6 22-16,-9 12 51 15,0 1-91-15,-13 4-14 16,-16 21-41-16,-10 14 6 15,-5 7-2-15,-2 5-9 0,1 2 0 16,5-1-2-16,7-6 8 16,8-8-7-16,14-10 1 15,11-8-22-15,0-11-41 16,28-9-75-16,20-3 56 16,12-29-33-16,4-14-123 15,3-12 35-15,-5-6 16 16,-8 1 70-16,-12 8 117 15,-13 9 183-15,-11 13-15 16,-9 11 46-16,-9 10-16 16,0 8 14-16,-2 4-76 15,-23 4-122-15,-10 24 11 0,-10 11-18 16,-2 7-6-16,-1 6 11 16,0 2-10-16,7-2 13 15,5-5-15-15,9-8 10 16,9-9-19-16,11-10 9 15,7-8-56-15,0-12-40 16,23 0-22-16,12-16 99 16,12-19-5-16,4-9-74 15,3-6 18-15,-5 0-5 16,-12 3 85-16,-8 8 16 16,-6 10 42-16,-11 8 52 0,-8 10-2 15,-4 7 9 1,0 4-13-16,0 0-57 0,-21 15-31 15,-8 16-9 1,-4 7-1-16,-2 6-4 0,1 0-2 16,5-4 6-16,9-4-8 15,9-8 2-15,11-9-23 16,0-10-103-16,29-9-46 16,11 0 92-16,11-18-57 15,0-11-22-15,-4-6 77 16,-9 1 56-16,-13 5 26 15,-8 10 136-15,-10 7 34 16,-2 5 51-16,-5 7-95 16,0 0-117-16,0 7-8 15,-16 16 11-15,-8 6-1 0,-10 6 1 16,-4 2-10-16,-6-3 14 16,-1-4 5-16,5-7-14 15,2-8 30-15,9-8-21 16,4-7 10-16,7 0 1 15,7-13-18-15,7-15-9 16,4-10-12-16,0-4-35 16,9-4-5-16,7 4-18 15,-1 8 14-15,-3 10 45 16,-4 10 11-16,-5 8-1 16,-3 6 1-16,-3 3-110 15,-17 15-270-15,-9 1-356 0</inkml:trace>
  <inkml:trace contextRef="#ctx0" brushRef="#br0" timeOffset="-162911.24">13201 13265 499 0,'0'0'213'16,"0"0"-136"-16,0 0-31 16,0 0 74-16,0 0-55 15,0 0-65-15,42 12-87 16,-29-11-190-16</inkml:trace>
  <inkml:trace contextRef="#ctx0" brushRef="#br0" timeOffset="-162774.61">13326 13437 227 0,'0'0'899'0,"0"0"-899"16,0 0-233-16</inkml:trace>
  <inkml:trace contextRef="#ctx0" brushRef="#br0" timeOffset="-162513.32">13464 13659 1040 0,'0'0'0'0</inkml:trace>
  <inkml:trace contextRef="#ctx0" brushRef="#br0" timeOffset="-162341.77">13515 13797 1024 0,'0'0'638'16,"0"0"-638"-16,0 0-55 15,0 0-285-15,0 0-43 0</inkml:trace>
  <inkml:trace contextRef="#ctx0" brushRef="#br0" timeOffset="-162202.14">13657 13890 1023 0,'0'0'201'0,"0"0"-201"16,0 0-509-16</inkml:trace>
  <inkml:trace contextRef="#ctx0" brushRef="#br0" timeOffset="-162042.57">13787 13924 1104 0,'0'0'229'0,"0"0"-229"16,0 0-22-1,0 0-165-15,0 0-4 0,0 0-79 0</inkml:trace>
  <inkml:trace contextRef="#ctx0" brushRef="#br0" timeOffset="-140752.15">16095 12306 560 0,'0'0'355'16,"0"0"-180"-16,0 0-32 0,0 0-2 16,0 0-29-16,0 0 46 15,71-40-34-15,-64 36-10 16,-3 4-5-16,-2 0-20 15,-2 0-10-15,3 0-22 16,-3 0-32-16,0 0 15 16,0 0-29-16,0 0-10 15,0 0 17-15,0 0-16 16,0 0 9-16,0 0-11 16,0 2 6-16,-11 12 6 15,-12 5 5-15,-12 12-7 16,-14 5 6-16,-9 8-10 0,-6 2-4 15,-4 4-2-15,6-3 7 16,11-7-1-16,10-4-6 16,13-10 0-16,12-7-7 15,10-4-1-15,6-5 8 16,0-2 0-16,0-2 6 16,0 2-5-16,6-2-1 15,5 2 0-15,3 0 15 16,-1 0-14-16,3 1 24 15,1-2 9-15,10 6-23 16,9-2 26-16,11 2-24 16,7 3-4-16,4 2 12 15,-1-2-14-15,-4 1-5 0,-8 0-2 16,-11-6 6-16,-10 0-9 16,-11-5 3-16,-6-4 0 15,-5 0-3-15,-2-2 3 16,0 0-40-16,-11-4-84 15,-7-10-374-15,1-7-504 0</inkml:trace>
  <inkml:trace contextRef="#ctx0" brushRef="#br0" timeOffset="-138873.98">15670 12950 1094 0,'0'0'306'0,"0"0"-75"16,0 0 6-16,0 0-52 15,0 0-114-15,0 0-59 16,0 0 26-16,66-10-16 16,-22 10-4-16,8 4 32 15,2 4-36-15,0-1 6 16,-4 4-3-16,-5-1-17 15,-11-1-9-15,-8-4-133 0,-10-2-184 16,-12-3-426-16</inkml:trace>
  <inkml:trace contextRef="#ctx0" brushRef="#br0" timeOffset="-138072.53">16545 12454 1011 0,'0'0'658'0,"0"0"-432"0,0 0-62 15,0 0-74 1,0 0-31-16,0 0-59 0,0 0 6 15,45 4-15-15,-23 27 8 16,-2 7 1-16,-4 1 0 16,-3 6 0-16,-7-5 21 15,1-4-14-15,-5-7-1 16,1-6 2-16,-3-9 0 16,0-6-8-16,2-5 8 15,-2-3-7-15,3 0 32 16,-1-12-19-16,0-18-13 15,6-11-1-15,3-9-12 16,8-4 10-16,1 2 1 16,-1 8-11-16,0 7 11 15,-1 14 1-15,-3 5-3 0,1 9-8 16,1 5 11 0,1 4 0-16,0 0 0 0,0 8-7 15,-1 12-2-15,1 2 9 16,-5 0 0-16,-1 0-2 15,-5-2 3-15,-1-5-1 16,-4-6 0-16,3 0 9 16,0-7-10-16,4-2 1 15,6 0-22-15,9-6 14 16,7-12-15-16,3-4-17 16,1 0 10-16,-6 4 10 15,-4 4 18-15,-5 6 2 16,-4 5 0-16,0 3 37 15,-1 0-15-15,1 12 12 16,1 9 10-16,3 4-38 0,1 5 17 16,-4 1-23-16,-3-1-17 15,-7 0-29-15,-7 6-118 16,0-7-312-16,-9-6-222 16</inkml:trace>
  <inkml:trace contextRef="#ctx0" brushRef="#br0" timeOffset="-134047.63">10946 14355 310 0,'0'0'176'0,"0"0"-88"15,0 0 21-15,0 0-27 16,0 0-66-16,0 0-9 16,0 0-7-16,-7 0-10 0,5 0 10 15,2 0 0-15,-2 0 5 16,0 0 24-16,-1 0 1 15,1 0-3 1,0 0-6-16,0 0-21 0,0 0 20 16,-3 0-20-16,2 0 0 15,1 0 5-15,-2 0-4 16,2 3-1-16,-3-3 13 16,-1 1-6-16,2 4 16 15,-4-4-11-15,2 3 5 16,-3 0 9-16,3 0-24 15,-4-2 21-15,1 2 1 16,1 0-22-16,1-1 18 16,2-2-20-16,-1 4 1 15,-1-5 13-15,1 0 0 16,-3 0 45-16,-1 1 2 0,2 1-22 16,-3 1-14-16,-3 3-21 15,3 0-2-15,-3-2 1 16,4 1-2-16,-1-1-1 15,-1 5 4-15,3-8 2 16,-1 3 0-16,-2 2-6 16,-1 0 2-16,-3 0 10 15,-1 3-10-15,-2 0 3 16,-1 0-5-16,0-2 1 16,0 3 6-16,1-1-4 15,-4-1-3-15,3 0 28 16,-3 0-16-16,2-1 5 0,0 3-17 15,-1 1 7 1,2-1-5-16,0 0-2 16,-1-1 0-16,2 2-4 0,-1 1 4 15,-3 1 0-15,2-1 1 16,-4 1 0-16,0 1 4 16,0 1-5-16,-1-2 0 15,0 3-2-15,-3-1-3 16,2 1 5-16,0-1 5 15,0 1-4-15,0 0 4 16,2 1-5-16,2 0 0 16,-4 2-7-16,2-3 8 15,0 2-1-15,1-2 1 16,-1 2-1-16,1-2 8 0,0 2-8 16,-3-1 0-16,0 6-1 15,-2-4 1-15,0 2 0 16,0 1 6-16,-2-3-6 15,-1 2 0-15,3 0-2 16,-2-2 2-16,0 1 1 16,0 2 1-16,0-1-2 15,2-2 0-15,0 2 7 16,0-2-1-16,3 2-5 16,-1-1-1-16,0-2 6 15,4 3-5-15,1-4-1 16,0 1 0-16,4 2 6 15,-2 0-12-15,0 0 6 0,-2 0 0 16,1 0-7 0,0 2 14-16,0 4-4 0,1-4-3 15,3 5 0-15,-2-8-4 16,7 6 4-16,-2-3 0 16,3-2-2-1,2 1-1-15,0 2 3 0,0-2-1 16,-2 2 3-16,3 3-2 15,-4 2 0-15,1-2 0 16,1 0-6-16,2 6-7 16,-1 0 7-16,0-1 3 15,0 1-27-15,2-1 30 16,-3 0-2-16,0-5-4 16,1 2 6-16,1-2 0 15,1-2 8-15,0 2 0 0,2 0-7 16,1-4 5-16,4 4-6 15,-2 2 7-15,2 4-1 16,0 3 1-16,0-3-1 16,0 4 6-16,0-2-11 15,0 2 15-15,0 1-16 16,0-2 0-16,0-3 12 16,0-2-12-16,0-2 6 15,2 2-4-15,7-8 6 16,0 6 13-16,0-6-14 15,0 9-6-15,-2-3 24 16,2-2-24-16,-3 6 22 16,3 1 2-16,-2 0-22 0,2-1 19 15,0-2-22 1,1 2 0-16,4-2-1 0,-3 2 7 16,1 0-6-16,1-1 0 15,-2 4 0-15,2 2 2 16,-2-5-2-16,1 2 0 15,1-1 0-15,0 2 10 16,5-5-10-16,0 6 16 16,4-4-16-16,1 3-19 15,1-3 8-15,-1 0 9 16,0 2 2-16,2-6-26 16,-2 4 24-16,-1 2 2 0,-2-6-25 15,0 3 25 1,-3 0-8-16,-1-5-1 15,1 0 9-15,0-5-19 16,-1-6 19-16,-1 4 0 0,5-6 0 16,-2 5 8-16,4 1-7 15,3-1 0-15,2 0 7 16,0 3-7-16,2-2-1 16,-1 3 1-16,1 0 0 15,0 1-1-15,0-6 0 16,0 1-14-16,0-3 13 15,-2 0-10-15,0-5 11 16,-1 4 0-16,-1-2-2 16,1-2 1-16,1 2 1 15,2-2-5-15,0 5 4 0,4-4-11 16,1-1 10-16,2-2-6 16,2-3 8-16,2-2 10 15,-1-3-10-15,4 0 0 16,-1 0 10-16,6 0-2 15,-4 0 0-15,1-3-8 16,-1 3 2-16,-2-5 3 16,3 1-5-16,-1 0-19 15,3 1 17-15,2-8-8 16,4 6 2-16,3-7 8 16,0-3 1-16,0 1 5 15,-1-1-6-15,-1 0 0 16,-3-3 0-16,0 1-2 15,-2 2 1-15,-5-3-7 16,2-2 6-16,-4 6 2 0,1-8-6 16,1 4 6-1,3-6 0-15,-1-6 0 0,4-1 0 16,-4-1-4-16,1 0 13 16,-3-2 1-16,-1 2-4 15,-1-4-5-15,0-4 23 16,-1-4-23-16,-1-2 37 15,-3-10-10-15,-3-3-8 16,-7-9 17-16,-5-4-29 16,-7-8-8-16,-3-8-2 15,-8-6-18-15,-4-18-3 16,0-21-11-16,-11-32-46 0,-2 25-81 16,-2 24-183-16</inkml:trace>
  <inkml:trace contextRef="#ctx0" brushRef="#br0" timeOffset="-133073.61">18461 14289 1370 0,'0'0'321'0,"0"0"-207"16,0 0-92-16,0 0-21 15,0 0-1-15,0 0 14 16,12 138-2-16,-2-72 20 16,2-6-31-16,-5-3 0 15,-3-9 8-15,-2-16-3 16,0-10-7-16,3-13 2 15,-3-9 4-15,7-3 73 16,2-25-32-16,10-16-46 16,8-6-30-16,4-3-55 15,2 6 51-15,1 6-21 0,-5 12 30 16,-2 12 23 0,-10 10 2-16,0 7 0 0,-9 0 27 15,0 17-7-15,-6 10 37 16,-1 3-7-16,-3 2-22 15,0-4 26-15,0-4-47 16,0-6-5-16,4-7-2 16,2-9-3-16,6-2-45 15,3-5-18-15,8-21 45 16,4-8 8-16,2-2-46 16,2-1 42-16,-4 10 8 15,-4 4 5-15,-2 10 4 16,-5 6 26-16,-5 7 24 15,-1 0 27-15,0 0 1 16,-1 19 17-16,2 5-31 0,2 5-36 16,0 6-19-16,3-1-9 15,0-2-115-15,13-5-110 16,-5-10-251-16,1-11-527 16</inkml:trace>
  <inkml:trace contextRef="#ctx0" brushRef="#br0" timeOffset="-132916.03">19422 14377 1620 0,'0'0'554'16,"0"0"-487"-16,0 0-42 16,0 0-25-16,113-4-11 0,-62 8-160 15,-9 9-429 1,-15 0-305-16</inkml:trace>
  <inkml:trace contextRef="#ctx0" brushRef="#br0" timeOffset="-132758.57">19531 14730 801 0,'0'0'787'0,"0"0"-596"15,0 0-47-15,140-3-46 16,-104-3-29-16,-5 3-69 15,-11 3-144-15,-13-2-418 0</inkml:trace>
  <inkml:trace contextRef="#ctx0" brushRef="#br0" timeOffset="-131552.04">7056 16223 844 0,'0'0'318'0,"0"0"-166"16,0 0-101-16,0 0-26 0,0 0 18 15,0 0 2 1,0 0 5-16,-15 94 1 0,15-63 0 15,0 0 16 1,6-5-25-16,-2-4-17 0,5-4-7 16,-3-8-17-16,4-6-1 15,5-1 0-15,3-3 2 16,9 0-4-16,2 0 2 16,7-3-1-16,-3 3-7 15,3 0 3-15,-7 0 5 16,-5 0 1-16,-6 18 6 15,-11 0 42-15,-7 8 72 16,0 7-2-16,-5-2-10 16,-15 7-34-16,-4-6-14 0,-3 0-15 15,0-1-38-15,0-9-8 16,-4-8-71-16,5-10-174 16,3-4-371-16</inkml:trace>
  <inkml:trace contextRef="#ctx0" brushRef="#br0" timeOffset="-131171.22">7016 16302 801 0,'0'0'875'0,"0"0"-609"16,0 0-168-16,0 0-4 16,118-102-20-16,-65 83-60 15,9 2-14-15,4 3-38 0,-7 6-138 16,-5 8-99-16,-11 0 4 15,-14 0 56-15,-12 4 146 16,-11 10 69-16,-6 3 11 16,0 2 89-16,0 11-14 15,-8 2 28-15,-3 12-15 16,4 2-5-16,2 11-7 16,5 0-23-16,0 2-5 15,23-5-17-15,12-6-24 16,15-12 17-16,8-9-23 15,6-14-9-15,3-13 12 16,-3-3-15-16,-12-34 36 16,-14-11 0-16,-18-20 21 15,-20-7 35-15,-3-2-41 16,-30-2-33-16,-16 15 6 16,-9 16-24-16,-44 34-34 0,13 14-172 15,4 0-527-15</inkml:trace>
  <inkml:trace contextRef="#ctx0" brushRef="#br0" timeOffset="-130248.78">9453 13732 1174 0,'0'0'323'0,"0"0"-160"0,44-110-59 15,-23 57-55 1,-3-7-37-16,-5 6 10 0,-7 7-22 16,-3 10 3-16,-3 11 51 15,0 12-42-15,-3 10 30 16,-10 4-42-16,-5 10 0 16,1 25-7-16,-3 18 7 15,4 13 0-15,5 8 5 16,9 7-4-16,2 0 11 15,0 2 17-15,6-3-28 16,10-8 13-16,-1-10-14 16,-1-12 0-16,-5-15-6 15,-3-16-5-15,-1-14 11 16,0-5-8-16,3-14-11 16,5-25-54-16,6-8-76 0,3-9-13 15,2 1 44-15,1 3 33 16,-5 12 77-16,-7 16 8 15,-1 4 2-15,-8 12 80 16,-2 4 32-16,-2 4 18 16,0 0-24-16,-4 9-96 15,-14 14 10-15,-3 5 16 16,0 8-20-16,2 2 32 16,7 0-17-16,5-1-24 15,4-4 7-15,3-1-16 16,3-6 0-16,16-7 0 15,10-7-60-15,25-12-80 0,-8-4-89 16,-3-19-133-16</inkml:trace>
  <inkml:trace contextRef="#ctx0" brushRef="#br0" timeOffset="-130100.88">9910 13796 914 0,'0'0'506'0,"0"0"-390"15,0 0-39-15,0 0-33 16,0 0-25-16,116-36-15 16,-51 34-4-16,-15 2-198 15,-7 0-456-15</inkml:trace>
  <inkml:trace contextRef="#ctx0" brushRef="#br0" timeOffset="-129921.11">10006 13972 1483 0,'0'0'602'16,"0"0"-493"-16,0 0-29 15,0 0-44-15,0 0 8 16,0 0-44-16,145-10-18 16,-94 5-165-16,-8-4-522 0</inkml:trace>
  <inkml:trace contextRef="#ctx0" brushRef="#br0" timeOffset="-128322.02">10609 13515 970 0,'0'0'378'0,"0"0"-136"16,0 0-68-16,0 0-104 15,0 0-10-15,0 0-60 16,27-90-29-16,14 74 18 16,5 2-28-16,-1 4-15 15,-7 6 33-15,-7 4-11 16,-11 0 5-16,-13 14-58 16,-7 10 27-16,-10 6 58 15,-23 2 30-15,-9 2 26 16,-2-3 22-16,-1-6-3 15,9-5 4-15,14-2-37 0,11-1-42 16,11-6 0-16,2 1-51 16,25-3-15-1,8-3 33-15,7-1 2 16,1 3 18-16,-1 1 6 0,-4 2 10 16,-5 6-4-16,-8 1 2 15,-9 2 18-15,-12 2 41 16,-4-2-19-16,0 2 36 15,-20 1-9-15,-11-6-26 16,-3 1-10-16,1-6-32 16,4-4-7-16,6-6-54 15,17-12-169-15,6-16-121 16,0-8-426-16</inkml:trace>
  <inkml:trace contextRef="#ctx0" brushRef="#br0" timeOffset="-128017.61">11153 13331 396 0,'0'0'815'16,"0"0"-444"-16,0 0-133 15,0 0-99-15,0 0-60 16,0 0-62-16,0 0 19 16,18 66-27-16,0-24-7 15,6 2 0-15,10-6 6 16,5-4-8-16,9-7 1 15,5-12-1-15,-2-7 4 16,-2-8-3-16,-7 0-1 16,-5-18 30-16,-11-14-2 15,-8-7 38-15,-9-11 30 0,-9-5-29 16,-3-5-2 0,-23 6-41-16,-14 10-8 0,-16 16-16 15,-31 25-46-15,-62 38-59 16,17 23-165-16,1 5-352 0</inkml:trace>
  <inkml:trace contextRef="#ctx0" brushRef="#br0" timeOffset="-124860.67">16463 13193 803 0,'0'0'244'0,"0"0"-115"16,0 0-47-16,0 0-25 16,0 0 2-16,-3-113 12 15,-6 91 24-15,-1 0-57 16,-4-2 8-16,-1 1-31 0,-4-4 2 16,0-1 20-1,-4-3-4-15,-4 0 1 0,-2-2-14 16,-4-3 1-16,-2-1 9 15,-7 0-3-15,-3-1-4 16,-9 0 16-16,-4 1-38 16,-7-1 5-16,-6 3-6 15,-6-4 7-15,-6 3-4 16,-4 1-3-16,-4-2 0 16,-1 1-10-16,-1 0 20 15,-1 1-10-15,1-1 0 16,-3 3 1-16,-18-5 10 15,-19-3-11-15,-25 2 0 16,-8 5-6-16,6 5 13 16,10 11-7-16,21 6 0 15,5 2 9-15,3 6-15 0,21 2 6 16,15 0 0-16,-15 2 7 16,-20-2 2-16,-21 2-6 15,-26 0-3-15,5 2 7 16,6 16-1-16,-9 4-6 15,-4 5 0-15,3 2-10 16,4-1 10-16,6 1 0 16,0 0 0-16,0 1 10 15,-2 6-9-15,-4 1-1 16,-2 7 0-16,-7 6-7 16,-9 8 0-16,-5 3 7 15,-2 1-1-15,4 1-31 16,7-5 24-16,7 1-14 0,6-5 14 15,7 2-2 1,4 3 1-16,3 3 9 0,-5 9 0 16,-2 4 6-16,0 10-6 15,4 2 0-15,8 5 0 16,8-5-6-16,9-7 6 16,20-14 0-16,20-13 0 15,-13 7 6-15,-14 12-3 16,-17 12-3-16,-14 13 0 15,29-20-10-15,31-14 20 16,16-13-10-16,7-2 1 16,-7 12 7-16,-7 8-2 0,-4 10-6 15,6 3-3-15,5-1-12 16,0 0 14-16,1 0 1 16,-1 0 0-16,-3-1 1 15,1-6-10-15,2-4 8 16,1-4 1-16,11-8 44 15,6-3-44-15,9-1 26 16,7 1-23-16,12-4 12 16,4 7-12-16,9-1-3 15,3 5 0-15,7 1-12 16,0 5 19-16,0 3-7 0,0 2 0 16,0 5 2-1,0-1-11-15,0 4 9 16,2 6 0-16,3 3-10 0,-1 0 11 15,5 17-1-15,-1-7 0 16,8 3 10-16,5-3-22 16,0-19 12-16,8 6-1 15,7-2-12-15,7 0 20 16,5-3-7-16,8 3 4 16,13 16 5-16,11 20-16 15,8 23 7-15,-6 3-50 16,-11-5-7-16,-17-35-59 15,-16-25-19-15,10-2 0 16,-11-25-110-16,-4-10-454 0</inkml:trace>
  <inkml:trace contextRef="#ctx0" brushRef="#br0" timeOffset="-123897.19">17102 13569 446 0,'0'0'377'0,"0"0"-187"15,0 0-123 1,0 0-43-16,0 0-18 0,0 0 52 15,0 0 6-15,93 145 8 16,3-68 14-16,34 36-33 16,35 27 13-16,9 21-17 15,-8 7-25-15,-12-7-4 16,-18-1-20-16,0 7 9 16,-2-3-10-16,-5-7 1 15,-9-10-6-15,-8-10 5 16,-10-2-15-16,-6-5 16 15,-5-5 0-15,-4-1-3 16,-11-6-12-16,-13-6 15 16,-15-1-1-16,-9-3-9 15,-15-16 13-15,-6-15-3 16,-12-20 14-16,-1-3-13 16,-3 0 15-16,-2 9-16 0,0 3 1 15,-20-8 12-15,-15-10-12 16,-12-2 44-16,-16-6-7 15,-13-4 1-15,-4-1 20 16,-5-7 14-16,6-10-7 16,5-1 6-16,9 0-52 15,7-11 15-15,10 2-20 16,5-8-5-16,9 5 19 16,10-3-29-16,11 1 0 15,6 0-24-15,7 10-188 16,5-3-103-16,10-6-303 0</inkml:trace>
  <inkml:trace contextRef="#ctx0" brushRef="#br0" timeOffset="-121225.8">11469 14757 464 0,'0'0'227'15,"0"0"-86"-15,0 0-40 16,0 0-24-16,0 0-3 16,0 0-19-16,14-27-5 15,-14 24-29-15,2-3 25 16,-2 1-1-16,0 1-19 0,0 4 23 16,0-8-30-1,0 4-10-15,0-2 13 0,-6 2-22 16,1-6 13-16,-2 2 25 15,1-2-38-15,-3-2 20 16,-3 1-4-16,-3-1 0 16,-1-1 16-16,-3-1-6 15,-4 0 1-15,0-2-3 16,0 2 8-16,-4-1 9 16,2 4-17-16,-2-3 0 15,0 4 20-15,-2 0-43 16,-6 3 24-16,-3 0-25 15,-9 1 6-15,-1 2-7 16,-8 4 1-16,-5-4 0 16,-1 4-18-16,-2 0 37 0,-1 0-19 15,1 0 18-15,3 4-18 16,1 6 10-16,2 4-10 16,2 2 0-16,0-2 18 15,0 3-18-15,4 4 0 16,-4 1 0-16,0 2 12 15,0 0-14-15,0 4 2 16,-1 1 0-16,-1 2-8 16,0 4 5-16,-2-2 3 15,4 1 3-15,0 3 7 16,3-1-11-16,2 2 1 16,-3 2-8-16,0 0 8 15,1 3 1-15,-2-4 8 16,-1 1-9-16,2 0 1 15,5-4-2-15,4 3 1 0,6-4 0 16,1 2 5 0,2-1-5-16,2 4 1 0,1 0-1 15,2-3 13-15,-1 2-15 16,3-3 2-16,4 5-1 16,-2-5 0-16,4 3 1 15,-2 2 0-15,6-1 0 16,1-4-5-16,-1 4 5 15,7 0 0-15,1 0 0 16,-1 1-6-16,1 3 6 16,5 0 0-16,0 6 0 15,6-3-7-15,0 8 7 16,0-5-7-16,4 4-2 16,4 3 9-16,1 1 0 15,3-1 1-15,1 6-1 0,2-1-8 16,1 2 7-16,2-2 1 15,-1-3-20-15,1-5 20 16,0 1-18-16,0-5 11 16,1 0 1-16,2-1 2 15,3 0 2-15,1-8-5 16,2 0-6-16,2-7 12 16,-1 6-20-16,6-8-4 15,2 5 13-15,4-2-48 16,4 1-40-16,3 2 66 0,5-6 14 15,0 0-2-15,6 3-30 16,1-8 29-16,1 4-11 16,0-8 1-16,0 4 33 15,2-1-1-15,3-8-8 16,4-1 8 0,3-2 0-16,-1-1 0 0,2-1-27 15,-3 4 8-15,-4 1-125 16,-5 0 118-16,-3-4-8 15,-8 4-10-15,0 1-114 16,-6-8 99-16,3-1 51 16,-3-2 9-16,6-8 7 15,-2 0-6-15,4 0-1 16,4 0 23-16,-3 0 4 16,3-8 53-16,-3-2-20 0,3 1-32 15,0-8-15 1,0 3-13-16,2 0-25 0,-3-2 18 15,3-2 0-15,-5 4 7 16,1-4 22-16,-3 0-5 16,-2-1 2-16,-3 2 4 15,-3-1-22-15,-3 1 38 16,-2 0-39-16,-7-3 9 16,-2 0 30-16,-2 0 25 15,-2-1-21-15,-1 3-23 16,3 0-19-16,0-4-2 0,1 4-14 15,1 0 5-15,2 0 8 16,0 4-12 0,4-4 14-16,-2-4 7 15,0 5 4-15,1-6-22 0,-3 2-5 16,2-2-17-16,-2 1-53 16,1-2-45-16,-1 1 47 15,2-2-36-15,0-1 32 16,5 2 85-16,1-7 3 15,3-1 30-15,0 2 42 16,1-2-53-16,9-7-19 16,-9 2-138-16,-12 11-18 0</inkml:trace>
  <inkml:trace contextRef="#ctx0" brushRef="#br0" timeOffset="-120878.79">12738 16267 434 0,'0'0'208'0,"0"0"-66"16,0-103-14-16,0 59 47 15,0-2-103-15,0-6-31 16,0 2-37-16,0-7-4 16,-2-2-45-16,-10 2 27 15,-3-5-26-15,-3 2 43 16,-7 1 2-16,-2 2 5 15,-4 3 28-15,-5 1-13 0,-1 3-2 16,-3 2-7 0,-3-4-12-16,-3 0-1 0,-8-4-23 15,-4-7 11-15,-5-5 13 16,-5-12 1-16,-3 0 12 16,-6-1-13-16,2 5-37 15,-8 14-30-15,-2 17-28 16,-4 18-67-16,-7 9 46 15,-37 13-55-15,21 5 39 16,12 0 24-16</inkml:trace>
  <inkml:trace contextRef="#ctx0" brushRef="#br0" timeOffset="-100647.5">21113 15226 575 0,'0'0'500'0,"0"0"-333"15,0 0-23-15,0 0-76 16,0 0 22-16,0 0-20 16,-83-35-67-16,79 52 4 15,0 11-7-15,-2 4 0 0,4 10 26 16,2 4-10 0,0 8 15-16,0 9 23 0,0 2-29 15,0 8 23-15,8-3-19 16,5 3-28-16,0-12 24 15,3-3-24-15,-1-13 5 16,-1-9-6-16,-6-14 2 16,1-5-4-16,-4-14 3 15,0-3-1-15,-3 0 72 16,4-28-53-16,1-13-19 16,4-11-10-16,0-8-11 15,2-1-10-15,3 2 15 16,3 11-4-16,-4 12 18 15,1 8-2-15,-3 11-11 16,0 8 9-16,-2 4 6 0,-2 5-8 16,0 0 3-1,-5 0-15-15,-4 9 10 0,0 10 18 16,-4 6-8-16,-20 3 30 16,-7 4-28-16,-4 2 22 15,0-2-24-15,2-2 8 16,6-2 9-16,9-2-17 15,9-4-6-15,9 0 4 16,0-4-8-16,14-3 10 16,15-2 1-16,4-5 0 15,5-3 39-15,-5-4-27 16,-4-1 2-16,-11 0-2 16,-7 0-6-16,-7 0-5 0,-4 0-2 15,0 0-3-15,0 0-57 16,0-1-182-16,-4-8-316 0</inkml:trace>
  <inkml:trace contextRef="#ctx0" brushRef="#br0" timeOffset="-100290.69">20794 15621 730 0,'0'0'308'16,"0"0"-91"-16,0 0-103 15,0 0-2-15,0 0 13 16,170-83-27-16,-110 52-62 16,0 1-5-16,-9-7-13 15,-11 7-10-15,-18 3-3 16,-14 0 2-16,-8 4-10 16,0 10 3-16,-25 5-69 15,-14 8-50-15,4 12-118 0,6 5-118 16</inkml:trace>
  <inkml:trace contextRef="#ctx0" brushRef="#br0" timeOffset="-99841.97">21741 15272 1038 0,'0'0'285'15,"0"0"-179"-15,0 0-67 16,0 0-38-16,0 0 89 15,0 0 13-15,0 0-21 16,165 54-16-16,-83-39-33 16,3 4-32-16,-5-5 13 15,-12 3-8-15,-20 6-6 16,-19-1-47-16,-20 4 7 16,-9 6 40-16,-24 3 0 0,-26 7 77 15,-12 2 42 1,-11 2-21-16,-3 2 5 0,0-1-22 15,7-1-52-15,11 0-29 16,13-7-3-16,19 5-151 16,13-7-100-16,13-15-308 0</inkml:trace>
  <inkml:trace contextRef="#ctx0" brushRef="#br0" timeOffset="-99042.29">22732 15540 1007 0,'0'0'273'0,"0"0"-167"0,0 0 4 16,0 0 11-16,9 122-7 15,-2-83-56-15,2-3-11 16,0-7-46-16,-3-2 16 16,2-9-11-16,-2-8 0 15,-4-6-2-15,0-4 27 16,-2 0 56-16,3-14 17 15,-1-16-104-15,0-12 10 16,4-6-10-16,4-5 6 16,1 8-6-16,3 9 0 0,-1 6 1 15,2 11-13 1,-1 9 12-16,1 6-1 0,1 4 1 16,4 0-20-16,0 13 20 15,0 9 0-15,0 6 0 16,-2 2 40-16,-2 1-34 15,-3-4 4-15,-3-4-4 16,-2-4 4-16,-2-7-10 16,-3-7 0-16,-1-5 9 15,0 0-9-15,4-5 0 16,4-17-12-16,3-8-19 16,7-2-33-16,4-4 12 15,3 4-5-15,-2 8-19 0,-1 5 62 16,-3 9 6-1,-4 0 8-15,-3 6 51 0,-3 4-4 16,-3 0 2-16,4 0-10 16,-3 0-4-16,4 14-2 15,3 4-32-15,-1 0-1 16,5 4 0-16,1 0-53 16,4 5-104-16,-2-10-142 15,-5-2-189-15</inkml:trace>
  <inkml:trace contextRef="#ctx0" brushRef="#br0" timeOffset="-98824.82">23537 15523 1483 0,'0'0'274'0,"0"0"-138"16,0 0-111-16,0 0-25 16,132-11 22-16,-75 11-22 15,1 0-126-15,-4 0-145 16,-17-5-138-16,-14-4-375 0</inkml:trace>
  <inkml:trace contextRef="#ctx0" brushRef="#br0" timeOffset="-98659.14">23780 15316 720 0,'0'0'322'0,"0"0"-74"0,0 0 39 16,0 0-151-16,0 0-114 15,0 0 39-15,0 0 30 16,-21 80-6-16,21-40-49 16,0 4-24-16,0 14-12 15,16-13-141-15,2-7-248 0</inkml:trace>
  <inkml:trace contextRef="#ctx0" brushRef="#br0" timeOffset="-98174.79">24495 15450 1365 0,'0'0'343'15,"0"0"-170"-15,0 0-17 16,0 0-50-16,-5-130-53 16,19 100-38-16,1 6-5 15,1 7-9-15,-3 8-1 16,-4 3 0-16,1 6 0 16,-2 0-8-16,1 14-10 15,0 14 18-15,0 6 10 16,0 8-1-16,-1 6 19 15,2-4 2-15,1 6-17 16,-1-6 9-16,0-2-22 0,-1-4 1 16,-5-1-11-16,-4-11-2 15,0-2-13-15,-2-6-18 16,-21-2-22-16,-4-1 43 16,-6-10-25-16,0-2 17 15,2 1 30-15,11-4 21 16,11 0 64-16,9 0-46 15,16 0-38-15,30 0 19 16,22 0 14-16,5-5-26 16,0-2 8-16,-15 2-7 15,-15-3 0-15,-19 6-8 16,-15 2-1-16,-9 0-54 0,-14 0-267 16,-10 10-372-16</inkml:trace>
  <inkml:trace contextRef="#ctx0" brushRef="#br0" timeOffset="-96523.74">22980 16290 816 0,'0'0'340'16,"0"0"-226"-16,0 0-24 15,0 0-58-15,0 0-21 16,0 0-10-16,0 0 15 16,-13 34 15-16,8-15 5 15,0 3 45-15,3-4-19 16,2 4-17-16,0-4-10 16,0 4-35-16,16-5 11 15,4 2-11-15,2-1 21 0,5-5-11 16,-2 2-1-16,-1 1-8 15,-9-3-1-15,-1-2 1 16,-9 1-1-16,-5 2 24 16,0-6 62-16,0 6 0 15,-12-6-14-15,-3 2-47 16,-1-1-7-16,3-5-18 16,2-4-77-16,-3 0-22 15,1-13-89-15,-1-37-60 16,1 2-89-16,5-2-156 0</inkml:trace>
  <inkml:trace contextRef="#ctx0" brushRef="#br0" timeOffset="-96476.11">22980 16290 529 0</inkml:trace>
  <inkml:trace contextRef="#ctx0" brushRef="#br0" timeOffset="-96152.59">22980 16290 529 0,'6'-56'293'0,"-6"48"-38"0,12-4-124 0,5 2-73 0,10-4-38 0,4 5 39 0,5 1-28 15,7 3-5-15,-4 1 17 16,1 4-18-16,-3 0-2 15,-11 0-20-15,-8 9-3 16,-7-1 0-16,-7 11 15 16,-4-1 82-16,0 4 10 15,0 5-43-15,0 4-23 16,5 0-21-16,2 5-19 16,6-4 5-16,3-2-6 0,3-2 0 15,6-10 0 1,0-6 11-16,-1-6-2 0,1-6 17 15,-3-2 2 1,-4-20 37-16,-5-14-1 16,-11-7 7-16,-2-2 7 0,0-4-46 15,-22 5-20-15,-5 8-12 16,-6 12-34-16,-2 7-48 16,-2 12-94-16,-3 5-95 15,9 5-46-15,11 8-422 0</inkml:trace>
  <inkml:trace contextRef="#ctx0" brushRef="#br0" timeOffset="-95836.74">23978 16321 1048 0,'0'0'278'0,"0"0"-252"15,0 0 12-15,0 0-3 16,0 0-6-16,0 0-8 0,151-4-21 16,-117-2-11-16,-5-3-121 15,-11-3-172-15,-12 2-226 0</inkml:trace>
  <inkml:trace contextRef="#ctx0" brushRef="#br0" timeOffset="-95689.32">24158 16226 421 0,'0'0'512'15,"0"0"-360"-15,0 0-30 16,0 0 53-16,0 0-62 16,0 0-15-16,-9 122-53 15,9-79-44-15,12 13-1 16,10-8-139-16,0-14-199 0</inkml:trace>
  <inkml:trace contextRef="#ctx0" brushRef="#br0" timeOffset="-95303.38">24627 16230 1077 0,'0'0'602'16,"0"0"-386"-16,0 0-24 16,0 0-90-16,0 0-31 15,0 0-42-15,0 0-29 16,2-51 0-16,4 51 0 15,1 0 0-15,5 2-8 0,-4 11-4 16,5 5 11 0,-1 4 1-16,-3 6-3 0,-3 4-3 15,-4 7 1-15,-2 2-43 16,0 3-39-16,0 0-60 16,-4-2-37-16,-9-3-57 15,-1-11 39-15,-1-10 50 16,1-6-14-16,1-7 105 15,1-5 61-15,8 0 124 16,2 0-12-16,2 0 56 16,0 0-52-16,0-1-27 15,12-6-66-15,0 2-8 16,7-1-8-16,2 2-6 16,20 0-2-16,-8-4-98 15,-1 2-245-15</inkml:trace>
  <inkml:trace contextRef="#ctx0" brushRef="#br0" timeOffset="-95118.07">25097 16230 1352 0,'0'0'222'0,"0"0"-103"15,0 0-55-15,0 0-55 16,0 0-9-16,149-34-189 16,-118 34-209-16</inkml:trace>
  <inkml:trace contextRef="#ctx0" brushRef="#br0" timeOffset="-94853.59">25199 16374 998 0,'0'0'288'0,"0"0"-187"0,0 0-30 15,0 0-33-15,0 0-38 16,120-36-1-16,-87 31-121 16,-8 1-184-16,-9-1-451 0</inkml:trace>
  <inkml:trace contextRef="#ctx0" brushRef="#br0" timeOffset="-94385.89">25662 16030 1126 0,'0'0'164'15,"0"0"-128"-15,0 0 39 16,0 0-12-16,0 0-25 16,-87 116-31-16,87-94-7 15,3 2-73-15,10-4 6 16,2-1 18-16,1 0 32 16,-1 2 1-16,2-4 16 15,1 1 15-15,-3-3-15 16,3 2 35-16,-5-3 10 0,-4 2-2 15,-2 3 8-15,-7-5-42 16,0-4 4-16,0 2 0 16,-10-8-13-16,-9-4-15 15,-6 0-59-15,-4-9-72 16,0-18-74-16,0-12-20 16,7-7 149-16,9-2 91 15,11-6 65-15,2 0-65 16,13 6-6-16,38-2-99 15,-7 16 46-15,4 9-93 0</inkml:trace>
  <inkml:trace contextRef="#ctx0" brushRef="#br0" timeOffset="-94137.74">25938 15986 464 0,'0'0'371'0,"0"0"-72"0,0 0-51 16,0 0-34-16,0 0-77 15,21 130-15-15,-21-90-43 16,0 4-55-16,13-4 2 15,5 0-24-15,2-8 8 16,4-6-10-16,1-12-6 16,0-5 6-16,1-9 0 15,1-5 12-15,0-18 37 16,-3-12-22-16,-4-5-2 16,-9-8 21-16,-9-2-12 15,-2 2-34-15,-26 6-34 0,-67 12-147 16,6 16-202-1,-11 6-305-15</inkml:trace>
  <inkml:trace contextRef="#ctx0" brushRef="#br0" timeOffset="-93326.84">20489 16900 1255 0,'0'0'385'0,"0"0"-223"16,0 0-20-16,0 0-82 15,0 0-30-15,120-120 7 16,-71 80-28-16,-2-8-4 16,-12 2-5-16,-10-2-40 15,-13-1 4-15,-12 12 21 16,0 14-4-16,-10 15 13 15,-9 8-23-15,-8 6 17 16,2 28 11-16,5 10-17 16,9 10 17-16,9 4-7 15,2 1 8-15,8-2 0 0,13-2 2 16,3-7-2 0,-2-4 1-16,-2-4 5 0,-4-8-7 15,-5-10 1-15,-4-8 0 16,-5-10-5-16,0-4 13 15,-2 0-16-15,0-14-6 16,0-16-92-16,0-10 4 16,4 1-6-16,6 2 27 15,1 5 45-15,0 9 12 16,0 12 3-16,-2 1 13 16,-3 10 8-16,-3 0 2 15,-3 0 8-15,0 0 12 16,0 4 56-16,0 6-33 15,-3 2-7-15,1 2-22 16,2 4-15-16,0-5 11 0,5 6-12 16,13-1-2-16,2-2-30 15,24-2-32-15,-6-10-22 16,1-2-130-16</inkml:trace>
  <inkml:trace contextRef="#ctx0" brushRef="#br0" timeOffset="-93179.92">21282 16754 191 0,'0'0'1083'0,"0"0"-862"16,0 0-146-16,0 0-51 16,125-36-24-16,-94 36-172 0,-6 0-207 0</inkml:trace>
  <inkml:trace contextRef="#ctx0" brushRef="#br0" timeOffset="-93035.86">21280 16900 1169 0,'0'0'409'0,"0"0"-270"16,0 0-97-16,0 0 2 15,0 0-44-15,149-13-27 16,-102 5-338-16</inkml:trace>
  <inkml:trace contextRef="#ctx0" brushRef="#br0" timeOffset="-92801.07">21596 16633 1302 0,'0'0'366'0,"0"0"-287"16,0 0-59-16,0 0 1 16,2 103-11-16,12-67 10 15,-1 4-20-15,3-4-13 16,-3-5-82-16,1-4-84 0,1-4-57 16,-4-12-113-16,1-5-588 15</inkml:trace>
  <inkml:trace contextRef="#ctx0" brushRef="#br0" timeOffset="-92483.88">21868 16605 1016 0,'0'0'361'15,"0"0"-190"-15,0 0-127 16,0 0 10-16,0 0 23 15,0 0-61-15,-9 135-15 16,9-107 10-16,0-3-10 16,15-6-1-16,1-9 3 0,2-6 6 15,2-4 2 1,1 0-9-16,-2-14 20 0,-3-12 6 16,-5-2-5-16,-9-8 58 15,-2 1-7-15,-2 7-15 16,-15-2 0-16,-8 12-59 15,-2 12-37-15,0 6-45 16,-2 0-129-16,9 10-48 16,7 0-121-16</inkml:trace>
  <inkml:trace contextRef="#ctx0" brushRef="#br0" timeOffset="-92214.93">22069 16623 859 0,'0'0'285'0,"0"0"-192"0,0 0 54 15,0 0-81-15,0 0-39 16,0 0 18-16,0 0-27 16,88 117-9-16,-74-103 3 15,-3-6-11-15,5-2 15 16,-3-6 6-16,3 0 81 15,-1-5 20-15,-3-15-60 16,-4-5 13-16,-5-7-42 16,-3-3-31-16,-7-1-3 15,-51-4-59-15,2 14-125 0,-6 8-213 0</inkml:trace>
  <inkml:trace contextRef="#ctx0" brushRef="#br0" timeOffset="-87178">12437 14922 385 0,'0'0'216'0,"0"0"-116"15,0 0-9-15,0 0 23 16,0 0 6-16,0 0-36 15,-16-25 7-15,16 21-32 16,0-2 25-16,0-7-27 16,0 7-44-16,7-5 16 15,-3 1 4-15,-1 1 15 16,-3 0-13-16,0-2 10 16,0 0 40-16,0-2-6 0,-7-2-57 15,-5-2 17-15,-1-2-32 16,-1-2 8-16,2-1-15 15,-2 1 9-15,-1-4-3 16,-4 4-6 0,0-2 0-16,-4-3 17 0,-4 4-16 15,3 0 19 1,-3 0-20-16,1 0 12 0,-3 2-19 16,0-3 7-16,-2 2-1 15,0 3 1-15,-5-5-34 16,-3 9 5-16,0-5-28 15,-9 2 11-15,0 1 45 16,-6 2-8-16,-2 0 9 16,-2-4-2-16,3 3-1 0,-3-2 3 15,2 5 0-15,-2-1 1 16,0 5-7-16,-2-1-2 16,0 3-14-1,0 0 9-15,0 0-21 0,-1 2 25 16,4-2 8-16,-1 1 1 15,2 4-10-15,-2 1 7 16,0 0-18-16,-4 0 20 16,0 6-12-16,-5 2 13 15,2 2 3-15,-1 3 7 16,-2-2-20-16,3 1-8 16,3 4 18-16,0 1 31 15,2-2-31-15,-1 5 0 16,1 0-2-16,-2 0 2 15,-1-1 8-15,-1 0-7 0,-1 1 16 16,-1 2-3-16,1 0-2 16,-1 3 1-16,1 2 7 15,5 0-11-15,0 5-9 16,4-1 1-16,4 2-1 16,2 5 0-16,-2-1-8 15,-2 5 8-15,0-3 2 16,-3 1 5-16,-3 3 1 15,2-1-8-15,0 6 0 16,2-4 12-16,0 0-12 16,8 0 0-16,1-2 26 15,3-2-25-15,3 0-1 0,1 1 3 16,4-1-3-16,3 4 5 16,2-6-4-16,6 0-1 15,3 2 0-15,4-3 8 16,2-2-2-16,1 1-6 15,-1 3 0-15,1 1-12 16,-1 1 12-16,1 3 0 16,-1 0 0-16,3 2 9 15,-1-5-12-15,3 3 3 16,2-8-10-16,5-1 8 16,1 0-15-16,3-2 17 15,0-1 0-15,0 2 10 16,0 3-13-16,0 2 3 0,7-3-7 15,0 0 6-15,-1 4 1 16,1-3 0-16,0-3 0 16,2 6 8-16,0 0-6 15,1 2-2-15,2 2 0 16,1 0-9-16,3-4 5 16,-1 1 4-16,1-2 0 15,-1-7 6-15,6 1-3 16,-3-3-3-16,4-2 0 15,0 2 1-15,1-4 5 16,4 1-4-16,-4 0-2 16,2-1 11-16,0-2-18 15,-3 2 7-15,0-4 0 0,0-4 10 16,1 4-8 0,2 0-2-16,2-3 5 0,-4 3-4 15,2-4 9-15,-2 0-10 16,-1-1 0-16,-5 2 2 15,4-1-1-15,-4-5-1 16,3 4 0-16,3 2 2 16,-1-2 2-16,0 1-4 15,3-1 0-15,2 2 0 16,0-1 1-16,-1 0-1 16,2 0 3-16,-1 1 6 15,-2-2-9-15,2-1 0 0,-2-2 0 16,1 0-1-1,4 0 6-15,3 2-5 0,2 3 0 16,1-5-42 0,-1 0 42-16,-1-2 0 0,1 6 0 15,2-4-9-15,0 4 18 16,1 4-8-16,4-5-1 16,1 2 2-16,-1-1-4 15,1 0 2-15,1-2-1 16,5-6 0-16,0 3 2 15,7 0-2-15,-3-3 1 16,3 4-33-16,-7-2 24 16,-2-2 3-16,-5 2 6 15,-4-2-6-15,-1-2 12 16,4-4-7-16,1-4 1 0,5 0-9 16,2 0 9-16,4-4 0 15,3-8 1-15,2 2 9 16,3 2-3-16,1 2-4 15,2 2-3-15,3 4 0 16,0 0 0-16,-3-4 0 16,3 1 6-16,-3-8-3 15,4-1-3-15,-1-7 10 16,2-2-10-16,-3-8 1 16,1 0 7-16,1 1-8 15,3-9 10-15,0 2 3 16,5-9-13-16,-1-1 6 15,4-9 4-15,-2 1-8 16,2-4 20-16,-2-1-8 16,4 0 5-16,-2 4 10 0,2-1-13 15,-1 7 16-15,-4 2-11 16,-2-3-21-16,-7 5 11 16,-7-1-11-16,-8-4 0 15,-4-1 0-15,-8-1 11 16,-5-14-4-16,-4-1 6 15,-6-10-13-15,0-4 27 16,-5-4-6-16,-1-6 13 16,0 9 3-16,-4-3-27 15,-3-1 18-15,-12 2-28 16,0 0 8-16,-19-5 3 16,-20-2-9-16,-15 1 23 0,-11 3 18 15,-6 7-12-15,-5 0 34 16,-4 5-25-16,-5 7-31 15,-4 0-2-15,-6 2-7 16,-22 0-7-16,-18 4 5 16,12 8-17-16,12 16 12 15,15 11-54-15,15 11-93 16,-36 7-64-16,10 4-149 16,24 4-183-16</inkml:trace>
  <inkml:trace contextRef="#ctx0" brushRef="#br0" timeOffset="-86210.74">23308 16998 910 0,'0'0'573'0,"0"0"-522"15,0 0-51 1,0 0 0-16,0 0 3 0,0 0 122 16,-85 10-43-16,85-10-53 15,13 0-20-15,13 4 24 16,11 1 20-16,5-2-35 15,2 3 17-15,-1-2-19 16,-3 0-15-16,-9 0-2 16,-9 2-79-16,-9-6-63 15,-13 0-53-15,0 0 21 16,-6-14-350-16</inkml:trace>
  <inkml:trace contextRef="#ctx0" brushRef="#br0" timeOffset="-84229.09">10228 14650 350 0,'0'0'169'0,"0"0"-42"0,0 0-52 16,0 0-33-16,0 0-26 16,0 0 7-16,0 0-17 15,-131-59-5-15,109 57 30 16,-1-3-31-16,-3 5-11 16,-3 0 10-16,-4 0 1 15,-6 7 4-15,-5 12 5 16,-5-2-9-16,-2 6 39 0,-5-1-31 15,0 4-7 1,-2 3 4-16,0 1 4 0,-2 3-9 16,0 6 16-1,0 0-16-15,5 4 17 16,1 0-8-16,5-2 20 0,2 1 8 16,2-4-9-16,5 2 7 15,1 0-14-15,-2 4-8 16,3 5 21-16,5 1-13 15,4 0-9-15,4 2 8 16,4-4-13-16,4 2-5 16,2 4 21-16,4-4-9 15,0 9 11-15,-1 1-24 16,1 2-1-16,0 3 20 16,-3 0-8-16,4 2-2 0,-1 1 7 15,1 0-16-15,4-3 31 16,4 4-13-16,2-2-11 15,0-1 6-15,4 0-13 16,10-3-1-16,5 0 0 16,2-1 1-16,-1-7 6 15,0-4-7-15,2-4 0 16,1-3-1-16,0-4 1 16,6 0 0-16,5 0 9 15,4-4-8-15,2 0-2 0,4-4 0 16,4 3 1-1,-2 1 19-15,5-4-18 16,-1 4 9-16,-2 2-10 16,0 2 0-16,-4-4-12 0,3 4 12 15,-5 2 0 1,3 2 3-16,-5 0 4 0,0 1-7 16,0-1 0-16,-2-4 0 15,0-4 10-15,2-3-10 16,7-2 0-16,9-1 15 15,6-8-13-15,7 4 3 16,6-6-3-16,4 2-2 16,3 0-7-16,-2 0-18 15,3-8 24-15,-4 3-23 16,2-16 5-16,-3-1 6 0,0 0 12 16,0-14-14-1,0-4 15-15,-2-8 1 0,-3 7 0 16,-2-2 5-16,-3 1-5 15,-4 0 1-15,3 2 3 16,2-6-4 0,2-2 4-16,7-4-5 0,2-3 0 15,5-6-8-15,0-1-8 16,-3-1 3-16,0-3 6 16,-5-2 7-16,-6 2 0 15,-7 4 11-15,-2 1-2 16,-6-3 21-16,0 3-24 15,-7-1 25-15,0-5-30 16,-5 0 12-16,-3-4-13 16,-6-1-11-16,-1-8 11 15,-7 3-16-15,-7-6 16 0,-5 3 0 16,-6 0 0-16,-5 0 0 16,-1-9 55-16,-1-3-55 15,1-8-18-15,-1-1-9 16,0-2 14-16,2 2-32 15,0 7 23-15,1 0-1 16,1 4 0-16,-3 1-8 16,0 2 2-16,-3-6 15 15,0-1-12-15,-12-6 25 16,-10-5-15-16,-5-3 0 16,-4-8 6-16,-4-2-9 0,-4 0-58 15,-5 3 47-15,-8 3-9 16,-10 10 39-16,-11 0 7 15,-12 9 36-15,-9 4 31 16,-22 0-16-16,-21-5 0 16,-25 0-10-16,-4 6-19 15,6 13-6-15,10 19-23 16,5 12-32-16,-11 10 8 16,-8 8-36-16,-8 4-1 15,1 4 22-15,5 18-22 16,10 6 45-16,10 2 2 15,28-4-41-15,22-3 4 16,26-5-27-16,-26 14-26 0,17-5-40 16,2 0-146-16</inkml:trace>
  <inkml:trace contextRef="#ctx0" brushRef="#br0" timeOffset="-82410.11">13368 13106 493 0,'0'0'209'16,"0"0"-99"-16,0 0 1 0,0 0-31 15,0 0-12 1,0 0-6-16,0 0-33 0,-114-56 6 16,90 56-1-16,-5 0-28 15,-4 0 23-15,-6 4 3 16,-3 10-26-16,-5 4 27 16,-1 4-26-16,0 3 8 15,4 2 34-15,1 2-17 16,8 4 7-16,1 6-15 15,7 5-22-15,8 6 19 16,5 3-15-16,6 0 1 16,8 0-3-16,0-6 6 15,0 0-5-15,10-6-5 16,9 1 1-16,1-3 14 0,6-3-7 16,3-2 6-16,4-1 12 15,6-6-25-15,3-3 18 16,3-4-12-16,1-10-7 15,8-6 13-15,0-4 10 16,5 0 1-16,4-20 9 16,-4-10-27-16,2-5 10 15,-5-8-16-15,-7-7 6 16,-7-3 13-16,-9-5-10 16,-6-2-3-16,-11-1 52 15,-5 0 8-15,-9 5 36 16,-2 4-28-16,0 4-25 15,-4 5 10-15,-14 3-52 16,-2 3 14-16,-5 0 2 16,-1 5-17-16,-6 6-9 15,-1 2 3-15,-7 6 0 16,-5 6-12-16,-5 6 1 0,-8 6-32 16,-3 0 6-16,-3 2-62 15,-21 38-40-15,16-2-160 16,7-4-257-16</inkml:trace>
  <inkml:trace contextRef="#ctx0" brushRef="#br0" timeOffset="-78586.86">17596 14580 476 0,'0'0'283'16,"0"0"-123"-16,0 0-20 15,0 0-40-15,0 0-54 16,0 0-30-16,25-18 10 16,-21 12-3-16,-1 2 19 15,-1-2 3-15,-2 1-3 16,0 3-7-16,0-3 6 15,0 1-40-15,-2 2 30 16,-9-4-30-16,-2 2-1 16,-1-2 35-16,-1-4-34 0,-6 1 22 15,1-4 2-15,-4 1-14 16,-3-1 46 0,-2 1-28-16,-4 5-5 0,0-3-4 15,-6 3-13 1,1 2-4-16,1 0-3 0,-1 4 8 15,-3-2-6-15,2 1-2 16,-3 1 0-16,-6-4-3 16,-5 4 3-16,-10-4 0 15,-3 1 2-15,-5 3 12 16,-3-2-14-16,0 3 0 16,1 0-13-16,1 0 13 15,3 0 0-15,1 8 7 16,3 3-7-16,1 1 1 15,1-4 1-15,1 6-2 16,-3-3-3-16,-2 4-6 0,2 0 18 16,-2 4-8-16,3 1-1 15,-1 0 9-15,-1 2 0 16,1 4-9-16,3 4 0 16,-1 0-12-16,3 5 24 15,2-2-11-15,-2 7-1 16,0-3 1-16,0 4 12 15,-5 1-13-15,1 2 0 16,-1 2-10-16,5-4 23 16,0 1-13-16,4-3 9 15,2-2-2-15,3 0 14 16,0 3-15-16,1 1-5 16,0 3 25-16,0 5-25 15,-1-1 15-15,0 2-7 16,2 6-8-16,3-8 13 0,0 1-14 15,7-4 0-15,5 2-9 16,3-4 11 0,4 2-2-16,3 2 0 0,1-2 7 15,1 6-7-15,2 1 0 16,0 1 0-16,2 4-4 16,0 0 4-16,3 0 0 15,1-4 2-15,3 5 9 16,3-6-14-16,6 0 3 15,2 1-4-15,0 0-5 16,0-6 7-16,2 2 2 16,8 0 0-16,1-2 8 0,1 1-7 15,1 1-1-15,3 1 0 16,-1-1-4-16,1 0 4 16,4-1 0-16,4 0 0 15,3-4 15-15,4-1-25 16,5 6 10-16,2-1-6 15,2 1 6-15,0 8-22 16,2-2 21-16,1 8 0 16,1-5-15-16,1-1 7 15,2 0-8-15,2-5 4 16,-1-3 12-16,4-6-17 16,2-5 18-16,4 2 0 15,2-1-5-15,5-4 5 0,3 0-13 16,1-2-4-16,0-2 17 15,-4-1-22-15,-3 5-16 16,-2-9 38-16,-2 6-17 16,0-12 16-16,0 5-5 15,0-3-16-15,2-6 22 16,-4 2-5-16,2-5 5 16,-1 1 0-16,4-4-1 15,-3 1-8-15,2-6 9 16,-2 4-13-16,-2-6 13 15,0 3-8-15,0-2 8 16,-1-5 0-16,5 0 9 16,0 0-9-16,2 0 1 15,-1-9-1-15,-3 5 12 0,0-9-12 16,0-1 7-16,2 1 15 16,-2-4-12-16,2 3 8 15,0-5-18-15,1 6 0 16,-1-5-7-16,2-4 7 15,3 3 0-15,-1-3 8 16,1 0 1-16,-3 0 12 16,-2 0-9-16,0 4 9 15,-4-4 8-15,-3 0-28 16,1-6 16-16,0 1-11 16,1-8-6-16,2-1 0 15,-1-8 0-15,0-5 0 16,-6 3 0-16,-6-6 16 0,-7 6 25 15,-3-6-24 1,-3 2 14-16,-4-4 15 0,0-5-7 16,-3 1-19-16,1-4-9 15,-2 4-4-15,-4-4 2 16,-1 4-2-16,-7-4-7 16,-2 3 30-16,-4 1-22 15,-5 0 4-15,2-4 14 16,-2-4-25-16,2-6 6 15,0-23-2-15,1 7-3 16,-3-10-4-16,0 4-3 16,0 13 5-16,0-7 3 15,-19 7-1-15,-5 4 7 0,-4 1 10 16,-9 2-19-16,0 1 31 16,-3-7-31-16,-3 4 2 15,-1-9-11 1,-6 4 0-16,-3 1 9 0,-5 1 0 15,-4 7 6-15,-5 4 3 16,-2 6-8-16,-2-1 6 16,0 1 21-16,-4 3-22 15,2 2 15-15,2-1-13 16,2 0-6-16,2 5 13 16,4 3-15-16,1 5 0 15,-2 8-1-15,-3 3-1 16,-4 5 2-16,-5 8-9 15,-4 7 9-15,-9 7 0 0,-5 7 0 16,-22 0-31 0,-22 23 0-16,-27 13-54 0,-11 3-129 15,45-3-95-15,26-17-270 0</inkml:trace>
  <inkml:trace contextRef="#ctx0" brushRef="#br0" timeOffset="-74355.96">20208 8296 948 0,'0'0'316'15,"0"0"-106"-15,0 0-9 16,0 0 2-16,0 0 11 16,0 0-99-16,-2-83-40 15,2 83-63-15,0 5 1 16,4 19-26-16,3 17 11 16,-2 32-11-16,-5 37 1 15,0 37 24-15,0-9-3 16,0-24-8-16,0-34 10 15,0-28-22-15,0 4-18 0,0 3-105 16,-2-3-119-16,-6-20-234 16,4-22-343-16</inkml:trace>
  <inkml:trace contextRef="#ctx0" brushRef="#br0" timeOffset="-72984.49">20025 8428 1126 0,'0'0'157'16,"0"0"-109"-16,0 0-46 15,145-88 6-15,-45 64 101 0,39 0-43 16,52-2-33-16,36-1 19 16,20 6-30-16,8 0 34 15,-1 3 22-15,16 4-35 16,8 2 5-16,5 0-36 15,2 2-5-15,-11 3 14 16,-8-4-13-16,-10-1 0 16,-9-1-8-16,-4-4 7 15,-2-5 11-15,-6-2-18 16,0 2 0-16,-2 4 0 16,-3 4 8-16,-5 6-2 15,-5-1 1-15,-15 4-6 16,-13-3 21-16,-14-1-22 0,-11-1 0 15,-2 1 17-15,4-1-17 16,8 0 32-16,1 2-9 16,1 4-23-16,-9 1 24 15,-9 3-24-15,-14 0 0 16,-13 10 0-16,-25 1 15 16,-22-3-15-16,-18-1 0 15,0 0 7-15,11 0-1 16,12 1 1-16,8 0-7 15,-5-2 0-15,-3-3 6 16,-5-3-6-16,-2 0 0 16,-8 0 1-16,-7 0 18 15,-13 0-19-15,-12 0 7 16,-14 0-2-16,-10 0 1 16,-10 1-6-16,-7 2 0 0,-2-3 0 15,0 1 1-15,-2-1-1 16,0 3-15-16,0-1-29 15,0 2-24-15,0 4 34 16,0 3 21-16,0 8 13 16,0 2-2-16,-2 6 2 15,-4 1 0-15,-1 4 0 16,-7 6-15-16,-5 6 15 16,-6 10-1-16,-6 9 1 15,-5 7 2-15,3 5-2 16,2 8 0-16,6-1-1 15,5-4 9-15,9-3-9 0,1-13 1 16,6-10 0 0,0-10 5-16,-1-10-5 0,1-7 0 15,2-7-1-15,-2-8 4 16,1-2-12-16,-2-4 8 16,-1 0-1-16,-3-4 2 15,-7 1 0-15,-8-1 1 16,-9 0 24-16,-10 0-25 15,-11 0-6-15,-12 0-3 16,-28-1 9-16,-35-6 17 16,-33 0-15-16,-19 1-2 15,0 1 4-15,3 4-4 16,7-2-1-16,-10 3-1 0,-4-2-7 16,-2 2 9-1,0-2 0-15,-2 2 0 0,-8 0-7 16,-1 0 23-16,-7 0-14 15,0 0-2-15,3 7 0 16,10 0-6-16,9 4 7 16,9-2-1-16,8 0 0 15,0 0 1-15,2-3-1 16,-6 3 0-16,-6-6 0 16,-8 2 0-16,-6-4 0 15,2 2 0-15,3-2 6 16,8 3 4-16,1 1-20 15,1-1 10-15,2 0 0 16,6-3-6-16,0 2 7 16,-3-3-1-16,-3 4 15 0,-6-1-14 15,3 3 22-15,5 3-15 16,3-3-7-16,13 2 4 16,7-2-4-16,6-2-1 15,6 0 0-15,-2-3 13 16,4 2 6-16,21-1-17 15,21-2 8-15,26 0 37 16,10 1-47-16,-6 4 24 16,-5-1-20-16,-7 2 7 15,9 0-13-15,5-2 2 0,4 0 0 16,6-4 0 0,2 2 11-16,6-2-11 15,9 0 1-15,6 0 8 0,9 0 1 16,9 0-10-16,7 0-28 15,2 0-63-15,2-8-97 16,14-3-47-16,4-2-124 16</inkml:trace>
  <inkml:trace contextRef="#ctx0" brushRef="#br0" timeOffset="-72542.47">21022 8322 910 0,'0'0'272'0,"0"0"-152"16,0 0-41-16,0 0-69 15,0 0 13-15,0 0 73 16,13 124 6-16,3-54 30 16,-3 13-48-16,0 3-27 15,-2 3-3-15,-2-8-54 16,-2-7 17-16,-3-11-17 16,-2-12 0-16,3-4-59 15,2-18-202-15,-1-15-76 0</inkml:trace>
  <inkml:trace contextRef="#ctx0" brushRef="#br0" timeOffset="-72238.23">21957 8193 789 0,'0'0'391'16,"0"0"-299"-16,0 0-16 15,0 0 15-15,2 147 44 16,-2-77 5-16,0 8-49 16,-4 6-9-16,4 2-34 15,0-1-25-15,0-9-1 0,0-6-16 16,2-10 0-16,7-10-6 15,-3-11-44-15,0-14-72 16,4-14-110-16,-1-10-60 16,5-1-388-16</inkml:trace>
  <inkml:trace contextRef="#ctx0" brushRef="#br0" timeOffset="-71927.23">22753 8195 914 0,'0'0'316'15,"0"0"-156"-15,0 0-73 16,0 0-17-16,0 0-17 16,0 0 26-16,0 0 47 15,104 61-52-15,-92-1 19 16,-4 14-25-16,-1 24-15 15,-3-4 18-15,1 2-46 16,-1 0-7-16,1-23-7 16,-1 4 0-16,1-12-12 15,-1-11 1-15,0-11-28 16,5-11-31-16,11-14-102 16,1-10-164-16,4-8-7 0</inkml:trace>
  <inkml:trace contextRef="#ctx0" brushRef="#br0" timeOffset="-71554.43">24644 8791 1564 0,'0'0'195'16,"0"0"-195"-16,0 0-254 16,0 0 48-16,0 0-21 15,143-17-832-15</inkml:trace>
  <inkml:trace contextRef="#ctx0" brushRef="#br0" timeOffset="-71447.65">25504 8847 1092 0,'0'0'213'16,"0"0"-213"-16,0 0-320 0</inkml:trace>
  <inkml:trace contextRef="#ctx0" brushRef="#br0" timeOffset="-70947.86">25738 7972 484 0,'0'0'387'0,"0"0"-160"16,0 0-161-16,0 0-24 15,0 0 105-15,0 0 25 16,11 107 9-16,-4-43-47 16,-3 9-5-16,1 8 2 15,-3 8-68-15,1-1-4 16,3 4-13-16,1-5-37 15,1-9 23-15,4-8-32 16,1-14 0-16,-1-12-7 16,1-13-20-16,1-6-72 15,17-19-109-15,-5-6-149 16,5 0-335-16</inkml:trace>
  <inkml:trace contextRef="#ctx0" brushRef="#br0" timeOffset="-70734">26794 8011 1277 0,'0'0'351'16,"0"0"-129"-16,0 0-108 16,0 0-76-16,0 0-20 15,0 0 77-15,0 146-9 16,0-64-71-16,0 11 13 15,-8 19-28-15,-11 20-9 0,0-9-22 16,-18 19-165 0,6-40-136-16,2-33-183 0</inkml:trace>
  <inkml:trace contextRef="#ctx0" brushRef="#br0" timeOffset="-70098.3">25845 9428 499 0,'0'0'277'0,"0"0"-102"16,0 0-39-16,129-79 4 15,-84 46-4-15,-5-3-39 16,-5 0-9-16,-10 2-17 16,-7 4 57-16,-11 7-4 15,-7 10-71-15,0 2-53 16,0 11 0-16,-5 0-3 15,-8 5 3-15,-5 19 0 16,0 13 25-16,3 4-23 0,-1 9 5 16,5 3 8-1,1 0-15-15,4-3 0 0,4-3-1 16,2-8 1-16,0-6-1 16,0-10-35-16,2-6-21 15,10-13-31-15,5-4 8 16,3-8 49-16,5-18-40 15,2-8-24-15,-3-2 87 16,-4 3 0-16,-5 7 8 16,-3 11-1-16,-8 6 1 15,-2 5-10-15,-2 4-27 16,0 0 26-16,-8 0 11 16,-8 14 113-16,5 4-23 0,7 4-20 15,4 5-38 1,4-1 11-16,23 2 27 0,8 0-39 15,5-4-9-15,3-4-19 16,-5-4 5-16,-7-4-16 16,-9-3-123-16,-9-6-124 15,-10-3-265-15</inkml:trace>
  <inkml:trace contextRef="#ctx0" brushRef="#br0" timeOffset="-67317.11">26108 7950 515 0,'0'0'515'0,"0"0"-340"15,0 0 6-15,0 0-59 16,0 0-22-16,0 0-4 16,0 0-78-16,-4 25-2 15,-29 17 56-15,-15 15-17 16,-10 8 5-16,-2 3-39 15,4-3-15-15,10-8-6 16,10-8 11-16,14-17-11 16,11-10 0-16,11-14-23 15,7-8 10-15,32-2 13 16,26-30 29-16,20-14-29 16,13-14-11-16,4-11-8 15,-1-1-31-15,-12 1 14 0,-14 14 35 16,-19 9 2-1,-20 17-1-15,-20 13 63 0,-16 17-3 16,-16 1-27-16,-31 22-11 16,-22 18-22-16,-13 16 42 15,-7 8-18-15,2 6-11 16,6 0 28-16,14 2-40 16,14-5 21-16,13-8-22 15,15-9 1-15,14-13-11 16,11-15-18-16,11-16-17 15,34-6 45-15,22-23 0 16,20-21-19-16,13-19-53 16,2-7-49-16,-4-7 12 0,-13 7 36 15,-18 8 68-15,-18 14 5 16,-18 13 33-16,-15 10 72 16,-11 11 1-16,-5 11-8 15,-8 3-34-15,-25 19-50 16,-18 21 18-16,-13 18 14 15,-11 12-45-15,0 12 25 16,5 7-26-16,8 1 8 16,16-4-10-16,15-6 2 15,14-15-1-15,17-19-17 16,12-21-54-16,32-20 66 16,19-7 6-16,17-36-50 15,10-16-15-15,-1-11-29 16,-7-7 47-16,-10 4 29 0,-18 8 18 15,-13 12 12 1,-16 11 52-16,-16 16 52 0,-9 11 18 16,-9 10-87-16,-30 0-13 15,-16 26-10-15,-17 14-23 16,-7 12 33-16,-4 6-31 16,7 4 3-16,13-2-5 15,17 1-1-15,17-10 0 16,23-8 0-16,6-13-79 15,33-14 38-15,40-16-17 16,12-12 10-16,13-26-43 16,4-16-57-16,-17-3 41 15,-2-2 71-15,-17 2 36 0,-16 9 73 16,-19 11 51-16,-14 10 37 16,-12 11 1-16,-5 10-88 15,-5 6-35-15,-30 6-21 16,-17 24-18-16,-17 14 28 15,-6 10-28-15,-1 8 0 16,13 5 7-16,17-1-7 16,21-4-1-16,19-6-24 15,6-8-89-15,17-11-41 16,22-10-110-16,-8-12-78 16,-14-13-902-16</inkml:trace>
  <inkml:trace contextRef="#ctx0" brushRef="#br0" timeOffset="-66159.64">24018 6948 967 0,'0'0'303'0,"0"0"-136"0,0 0-7 16,0 0 9-1,0 0-97-15,0 0-34 0,0 0-37 16,111 13 5 0,-79 70 25-16,2 45-30 0,-11 57 22 15,-9 30 21-15,-14 12-17 16,-4-1 34-16,-23-8-14 15,-4 11-6-15,2-7 35 16,2-11-44-16,9-19 5 16,9-32-28-16,7-14 4 15,2-32-24-15,0-28 11 16,0-21-57-16,0-14-28 16,0 8-77-16,-13 14-98 15,-5-11-94-15,-5-24-374 0</inkml:trace>
  <inkml:trace contextRef="#ctx0" brushRef="#br0" timeOffset="-65621.94">11841 14789 580 0,'0'0'112'16,"0"0"-112"-16,0 0-79 16,0 0 38-16,0 0 41 15,0 0 42-15,0 0 45 16,5 62-37-16,2-62-30 15,2 0-20-15,7 0-59 16,-3-4-41-16,-3-10-201 0</inkml:trace>
  <inkml:trace contextRef="#ctx0" brushRef="#br0" timeOffset="-63901.86">12256 14558 709 0,'0'0'245'0,"0"0"-152"16,0 0-15-16,0 0-12 0,0 0 56 15,-135-111-54 1,100 94 15-16,2 2-18 0,-5 3-14 15,-4 5 13-15,-7-3-35 16,-7 3 11-16,-8 5-10 16,-10 2-24-16,-8 0 9 15,-10 0 2-15,-1 0-15 16,-5 0 5-16,2 6-7 16,-2 1 8-16,3 0 8 15,-1 4-14-15,-1 0-2 16,2 2 10-16,-1 1-10 15,4-1 8-15,8 0-2 16,6 1-6-16,7-3 0 16,3 4 5-16,4 3-6 15,-1 4 1-15,1 2-9 16,-3 6 8-16,-6 4 1 0,-3 5 0 16,-2 4-7-16,-2 6 7 15,-1-4 0-15,4 7 0 16,-2-2 0-16,6 0 4 15,2 3-4-15,7-8 0 16,6 0-2-16,4-2 4 16,6-1-4-16,4 2 1 15,7-4-2-15,-2 0-6 16,6 2 11-16,-1 0-2 16,5 0 0-16,-2 2 10 15,4 0-17-15,4 1 7 16,-2-6 0-16,5 5-8 15,0 3 10-15,0-2-2 0,1-1 3 16,2 6 3-16,-1-2-6 16,3 2 0-1,-1-3 0-15,3 3-9 0,1 3 10 16,3 1-1-16,1-4 0 16,4 2 6-16,1-2-1 15,1 4-5-15,2-5 0 16,0 1-9-16,0-1 8 15,0 1 1-15,0 1-1 16,7-1 7-16,3 4-11 16,4 0 5-16,1 3-1 0,4-3-8 15,2 1 4-15,2-4 5 16,2 3 0-16,4-4-8 16,0-1 8-16,4-3-10 15,5 2-11-15,4-4 21 16,3 2-20-16,-1-2-79 15,3 4 70-15,-5 2 27 16,-1-1 1-16,-1-3 1 16,2 2 0-16,1-4-8 15,1-4-91-15,0-3 81 16,1-10 18-16,-1-1 0 16,3-4 5-16,5 4-5 15,1-3-5-15,2 0 3 16,4-1-69-16,1 0 52 15,0-7 18-15,2 1-21 16,3-6 6-16,-1 2-8 0,5-2-5 16,-1 0-104-16,-2-2 69 15,-1 2 57-15,-5-6 7 16,0-1 0-16,1-3 7 16,1 0-7-16,0 0 0 15,3 0 1-15,-1-3-1 16,1-7 0-16,-3 6 0 15,-2-4-9-15,-6 6 9 16,-3-2-61-16,-2-4 61 16,1-6 15-16,-2-4-8 15,6-9 9-15,6-8 14 16,2-14-15-16,1-5 15 0,-1 1 12 16,-2-6 2-1,-4 1 9-15,-5 0-8 0,0-1-6 16,1 1-5-16,-2 0-24 15,9-4 25-15,1-4-27 16,4 0 8-16,3-2 4 16,1-5-19-16,-8 8 8 15,-7-2-2-15,-10 3-6 16,-12 2 46-16,-8 0-13 16,-4-1 14-16,-3-9-15 15,-3-7-17-15,0-7-1 16,1-2-14-16,-8-2 5 0,-4-4-4 15,-2 0-2-15,-8 1 0 16,-24 7 7-16,-13 2 0 16,-12-1 50-16,-15 4-1 15,-7 2 7-15,-11 8 22 16,-3-6-43-16,1 7-23 16,3-2-19-16,2-19-83 15,12-64-119-15,21 15-145 16,23-7-386-16</inkml:trace>
  <inkml:trace contextRef="#ctx0" brushRef="#br0" timeOffset="-62422.44">23991 7954 530 0,'0'0'170'0,"0"0"-74"16,0 0 3-16,0 0 20 15,-118-19 15-15,85 11-31 16,-7 2 19-16,-7 2-70 0,-9 0-13 16,-9-1 3-1,-10 4-40-15,-12 1 27 0,-27 0-20 16,-34 0-8-16,-35 0 13 15,-10 0-14-15,11 0 0 16,21 0 39-16,22 0-38 16,-2 0 34-16,-4 1 8 15,1 9-33-15,-2 4 39 16,1 4-47-16,-4 7 11 16,-5 1 13-16,3 4-20 15,9-2 13-15,25-2-7 16,33-6-12-16,23-3 31 15,15-4-21-15,-6 9 4 0,0 4 7 16,-11 7-12 0,3 4 0-16,-2 6 3 0,-8 4-11 15,1 6 26 1,-2 7-26-16,1 8 0 0,4 7-1 16,5 4 4-16,9 4-5 15,4-7 1-15,13-4 0 16,8-7 0-16,12-4 0 15,13 0 0-15,2 0-2 16,13 0 7-16,24 1-6 16,15 2 1-16,15 0-4 15,13-1-5-15,25 7 5 16,26 2 4-16,29 0-9 16,16-6 0-16,9-16 0 15,12-19 2-15,3-17 7 0,20-9 13 16,8-5-13-16,-1 0 0 15,-6 0 9-15,-10-11 3 16,-7-8-5-16,-11-1-7 16,1-3 0-16,4-8 32 15,5-3-30-15,0-10 47 16,-3-10-19-16,-22-8-24 16,-35 2 8-16,-43 2 3 15,-31 10-3-15,-13-2 50 16,2-9-24-16,0-7 20 15,-2-6-13-15,-18 3-36 16,-21 4 48-16,-17-6-38 16,-13-5-15-16,-39-7-8 15,-16 0 4-15,-20-2-4 0,-5 7-15 16,-23 2-84 0,11 18-73-16,-34 5-146 0,23 16-85 15,35 16-308-15</inkml:trace>
  <inkml:trace contextRef="#ctx0" brushRef="#br0" timeOffset="-61913.49">26482 8857 2099 0,'0'0'139'15,"0"0"-139"-15,0 0-699 16,-136 18-147-16</inkml:trace>
  <inkml:trace contextRef="#ctx0" brushRef="#br0" timeOffset="-57339.52">26171 8155 446 0,'0'0'268'16,"0"0"-63"-16,0 0-37 15,0 0-91-15,0 0-5 16,0 0-4-16,17-29-21 15,-15 27 34-15,0 0 16 16,1-2-18-16,-3-1 36 16,2-1-49-16,-2 0-12 15,0 0-9-15,0 2-36 16,0-2 10-16,0 0-18 16,0 1-1-16,-5-6 9 15,-1 1 1-15,-5-2-1 0,-3 0 5 16,-1-2-13-16,-5 0 35 15,-2-1-27 1,-3 1-9-16,-2 3 35 0,-2-3-33 16,2 2 17-16,-2-2 9 15,3 1-22-15,-1 2 29 16,-1 0-28-16,-7 2-7 16,0 0 0-16,-7 4 9 15,-3-2-9-15,-4 1 0 16,0 0 2-16,1-2 13 15,-2 2-15-15,4-2 0 16,1 2 22-16,-2 1-21 16,2 2 8-16,-1 3-9 15,-3 0 1-15,-1 0 1 0,0 0-2 16,-2 8 0-16,0 0-1 16,2 2 5-16,3-1-4 15,2-2 0-15,6 1 2 16,0 1 1-16,4-2-3 15,-1 5 0-15,-2 1-2 16,-5-2 2-16,1 4 0 16,3-2 0-16,-2 2 1 15,1-3 0-15,5 2-1 16,1-5 0-16,3 4 0 16,2-1 1-16,2 0-1 15,-2-1 0-15,-4 6 0 16,-3-3 8-16,-1 4-8 0,0-2 0 15,4 2-6 1,6-1 6-16,5 4-2 0,6-3 2 16,6 2-6-16,1 3-3 15,1-2 9-15,4 3 0 16,-2 2-1-16,1 3 8 16,1 0-7-16,-2 6 0 15,-2 1 0-15,4 2-4 16,0 3 4-16,1 0 0 15,1 3 0-15,2 0-3 16,0-2 3-16,0 3 0 16,0-5 0-16,0-2-3 15,0-4 9-15,0 0-6 16,0-4 0-16,0-1-3 16,13-2 2-16,5-1 1 15,5 2 0-15,6-2-13 16,2 2 9-16,5-2 4 0,3-1 0 15,6-3 1-15,2 1-1 16,2-9 0-16,2 3-3 16,5-5-15-16,0-3 31 15,4 0-13-15,0-1 0 16,-2-2 11-16,-3 0-10 16,-1 0-1-16,-5-2 0 15,-3 2-1-15,0-3 5 16,0-2-4-16,1-1 0 15,-3 0 12-15,1 0-6 0,-3 0-6 16,-2 0 0 0,1 0-6-16,-4 0 16 0,1-6-10 15,-2 0 0 1,-1 2 8-16,2-2-17 0,0 0 9 16,1 0 0-16,2-3-3 15,-2 2 4-15,2-3-1 16,-4 0 1-16,-3-1 8 15,-4-1-12-15,-2 4 3 16,-2-5 0-16,-1-1-3 16,-2 2 9-16,3-2-6 15,1-3 0-15,-1 0 12 16,2-2-14-16,-3 0 2 0,0-4 0 16,1-2-4-16,-2 0 14 15,0-2-10-15,0-2 0 16,0-3 9-16,-1-2-13 15,-2-2 4-15,-2-2 0 16,-1 0-2-16,1 2 2 16,-5-1 0-16,-1 3 0 15,-3 2 1-15,-5-2 7 16,-2 2-2-16,-2-2-3 16,0 0 29-16,0-3-30 15,0 2 18-15,-2-1-20 16,-7 1 9-16,1 2-2 15,-4 3-6-15,-1-1-1 16,-5 5 17-16,0 2-11 16,-4 2 0-16,-1 2 0 0,2 2 0 15,-4 0 21-15,3 2-27 16,-3-2 0-16,0-1 0 16,1 0 2-16,-5 0-2 15,0 2 0-15,-4-1 0 16,-6 1-1-16,0 3 1 15,-8 0 0-15,0 3-1 16,1-1 3-16,-2 1-2 16,9 4 0-16,5-2 1 15,5 1 2-15,5 5-3 16,-1-1 0-16,0 2 0 16,-4 2 0-16,-6 0-1 15,-5 0 1-15,-10 0-6 0,0 0-3 16,-4 6 10-16,0 1-1 15,4 2 0-15,2-2 9 16,7 4-15-16,0 1 6 16,7-1 0-16,1 6-6 15,2-2 7-15,-2 3-1 16,-1 5 0-16,-6-1 12 16,-3 3-18-16,1 2 6 15,-2 1 0-15,4 0-11 16,0 1 19-16,2 4-8 15,7-3 0-15,2 2 6 16,2 0-21-16,7 1 15 16,2-1-2-16,4 2-11 0,2 0 15 15,3 2-2-15,-1 2 0 16,0 2 8-16,1 4-9 16,-1 2 1-16,4 3 0 15,-1-2-12-15,3 1 6 16,4-4 6-16,0-3 0 15,0-5 8-15,0-2-19 16,0-4 11-16,11-2 0 16,5 3-13-16,1-3 20 15,6 2-7-15,1-2 0 16,5 2 5-16,3-4-16 16,-1 1 5-16,6-2-7 15,1-1 7-15,4-2-9 16,7-1 15-16,1-4 0 15,3-3-6-15,3-4-6 0,-5 0 12 16,1-4-10-16,-6 0-1 16,-2-2-5-16,-1 0 16 15,-5 0 0-15,1-2 6 16,4 0-14-16,4-2 8 16,0 0-31-16,-1 0 22 15,4 0-33-15,-4 0 36 16,-1 0-9-16,1-6 11 15,-1-9-10-15,0 1 14 16,0-5 0-16,-1-1 6 0,-1-2-6 16,-6 0 0-1,-1 2 0-15,-3-1 6 0,-6 2 1 16,0-3-7 0,-4 0 0-16,-2-5-8 0,-3-2 16 15,0-5-8-15,-2-7 3 16,-1-3 3-16,1-8 19 15,-1-2-23-15,-1 0-2 16,-1 4 29-16,-4 1-28 16,-2 8 15-16,-3 1-3 15,-2 0-13-15,-2 1 38 16,0-3-21-16,0 0-6 16,-10-3 3-16,-9 2-13 15,-1-4 17-15,-4 3-9 0,-3 0-9 16,0 2 25-16,-4 3-23 15,0 1 3-15,-2 5-5 16,-3 4-5-16,-2-1 5 16,-6 4 0-16,-4 2 0 15,-4 5 2-15,-4-2-1 16,-5 3-1-16,3 4 0 16,0 5 4-16,2 0-5 15,2 5 1-15,-2 4-6 16,-5 0-12-16,1 0 17 15,-4 0 1-15,-1 6-1 16,-2 5 0-16,2-1-8 16,1 4 9-16,-1-1 0 15,5 5-8-15,2 1 9 0,5 3-1 16,-1 3 0-16,1 2 13 16,4 3-14-16,4 4 1 15,3 0-6-15,3 4-10 16,8 0 13-16,7 4 3 15,4 2-1-15,2 3-11 16,5 3 4-16,2 0-8 16,1 4 3-16,2 0 4 15,1 4-3-15,3 0 12 16,4 4-12-16,0-1-20 16,2-4 31-16,15-2-40 15,8-5 1-15,4-6 26 16,2-1-19-16,7-5 26 15,5-2 1-15,1-2-3 16,8-4-1-16,4 0 7 16,6-4-26-16,9-6 22 0,4-3-29 15,10-9-8-15,0-3 14 16,0-5-16-16,-3 0 37 16,-6-5-20-16,-3-6 29 15,-6-1-4-15,-3-4 10 16,-1-1-6-16,-5 0 6 15,2-4 2-15,-4 0-11 16,0-3 3-16,0-4 0 16,-8-5 6-16,-1 0-5 15,-7-3 28-15,-6-5 2 0,-5 3 4 16,-5-3 18-16,-3-3-12 16,-4-1-9-16,-3-3 32 15,-1-2-42-15,-5 0 12 16,-2-1 5-16,-4 1-30 15,-2 2 41-15,0 4-35 16,-25 2-15-16,-13 8-40 16,-60 1-136-16,4 11-140 15,3 4-221-15</inkml:trace>
  <inkml:trace contextRef="#ctx0" brushRef="#br0" timeOffset="-56216.75">25400 7971 844 0,'0'0'264'15,"0"0"-116"-15,0 0-81 16,0 0-27-16,0 0-31 16,-127 64 20-16,53-13 13 15,-31 24 15-15,-26 24 30 0,7-5-39 16,12-4 1-16,20-12-9 16,34-18-34-16,5 2 8 15,8-2-14-15,19-13-6 16,15-16 6-16,11-14-47 15,6-15-8-15,32-2 45 16,18-26 8-16,19-18-4 16,16-16-34-16,13-15-32 15,2-3-29-15,-2-4 12 16,-7 8 79-16,-13 9 10 16,-12 15 13-16,-21 14 71 15,-13 11-11-15,-16 13-6 16,-10 3 49-16,-8 9-47 15,-4 0-69-15,-4 20 6 0,-25 20-6 16,-21 13 62-16,-14 15-31 16,-15 10-5-1,-7 8 2-15,-1 0-20 0,9-1 9 16,15-11-8-16,21-14-2 16,15-14-14-16,21-16 5 15,6-14-27-15,31-11 12 16,42-5-24-16,43-44-15 15,36-42-68-15,-5-3-53 16,-29 0 32-16,-40 22-9 16,-29 23 56-16,-5 2 98 15,-8 7 97-15,-7 5 76 16,-17 13 19-16,-12 16-10 0,0 1-112 16,-23 12-51-16,-17 26-19 15,-16 14 53-15,-10 16-28 16,-8 11 11-1,-2 0-5-15,0 4-13 16,7-7 14-16,9-7-32 0,14-10 2 16,15-10-12-16,19-12-7 15,12-14-79-15,37-15-9 16,46-8 28-16,44-43-20 16,0-13-116-16,-11-8-100 15,-18-5-13-15,-31 4 128 16,-5 0 198-16,-6 3 268 15,-21 17-6-15,-16 14 19 16,-15 18-15-16,-4 13-71 16,-9 0-133-16,-22 21-61 0,-18 21 17 15,-7 11 18 1,-3 5-27-16,5-2 12 0,9-5-21 16,16-6 0-16,11-9 0 15,12-4-37-15,6-7-55 16,6-10-98-16,23-8-1 15,11-7 97-15,10-7-7 16,-4-17 25-16,-6 1 49 16,-11-2 27-16,-11 5 82 15,-11 6 27-15,-5 4-6 16,-2 6-35-16,0 4-68 16,0 0-29-16,-7 0 2 15,-8 14 6-15,-3 3 13 0,-3 2-55 16,0 4 14-1,-4-4 16-15,-4 4-24 0,-2-4 12 16,-2 3 24-16,1 3-50 16,3-3-33-16,5 0-55 15,11-4-61-15,5-8 14 16</inkml:trace>
  <inkml:trace contextRef="#ctx0" brushRef="#br0" timeOffset="-55763.98">25714 9096 64 0,'0'0'190'0,"0"0"-28"0,0 0 54 15,0 0 66-15,0 0-131 16,0 0-38-16,0 0 20 16,-73 11 15-16,32 10-43 15,-1 0-12-15,4-1-61 16,5 1-4-16,10-4-28 16,9 0-9-16,12-3-11 15,2-2-91-15,2-6-37 16,19-2 71-16,-1-4-17 15,-3 0 63-15,-3 0 31 16,-5-9 0-16,-5 2 61 16,-2-1-9-16,-2 2-21 15,0 2-31-15,0 2-2 0,0 0-24 16,3 0-17 0,-1 0-22-16,0 2 39 0,1-2 4 15,-3 2 22-15,0 0 14 16,0 0-8-16,0 0 7 15,0 0-13-15,0 0-30 16,0 0-48-16,0 0-97 16,0 0 79-16,0 0 47 15,0 0 26-15,0 0 23 16,0 0 15-16,0 0-4 16,0 0 34-16,0 0-31 15,0 0-14-15,0 0-17 16,0-3-98-16,0 2-449 0</inkml:trace>
  <inkml:trace contextRef="#ctx0" brushRef="#br0" timeOffset="-50976.55">17267 14639 396 0,'0'0'231'16,"0"0"-134"-16,0 0-58 15,0 0-10-15,0 0 52 16,0 0 4-16,0 0-4 0,0 1-2 16,0-1-16-16,0 0 26 15,0 0-16-15,0 0-19 16,0 0 12-16,0 0-48 15,0 0-8-15,0-1 19 16,0-4-23-16,0 4 7 16,-7-8-5-16,3 1-7 15,-3 2 15-15,-2-7-16 16,1 5 10-16,-4-5 34 16,-1 3-31-16,-1-3 13 15,1 3 2-15,-1 1-15 16,-1 1 19-16,1-2-20 15,-1 2 1-15,-3-1 6 0,1 3-18 16,-4-1 18-16,-3 1-18 16,-5 2-1-16,-3 0 20 15,-1-2-19-15,-2 2 15 16,-3-3 13-16,0 5-16 16,-2-8 18-16,-2 3-7 15,0-2-23-15,-4 0 16 16,-2 0-15-16,-4 3-2 15,1 0 1-15,-5 5 11 16,1-5-11-16,1 3 1 16,3 3-2-16,2 0 41 15,2 0-41-15,5 0 15 16,1 0-15-16,2 0 11 16,-1 0-8-16,-5 4-3 0,-4 4 0 15,-7 2-10-15,0 4 7 16,0 0 3-16,6 2 0 15,3-1 9-15,3 1-10 16,3-3 1-16,-1 6 0 16,2-5-8-16,-5 2 9 15,-1 0-1-15,-6 2 4 16,-2 4 2-16,2 0-6 16,0 0 0-16,3 4 0 15,4-7-2-15,3 4-2 16,4-1 4-16,2 3 0 15,-1 3 1-15,-1-1-2 16,-5 8 1-16,1-3 0 0,0 7-8 16,1 1 9-16,2 2-1 15,1-3 0-15,0 1 1 16,2 0 7 0,0 0-8-16,-1-4 0 0,-1 1-2 15,2 3 4-15,3 0-2 16,2 4 0-16,2-2 6 15,2 4-11-15,2 0 5 16,1 0 0-16,1 1-1 16,4-1 1-16,0-2 0 15,0 6 0-15,3-2 9 16,1-4-8-16,-1 6-1 16,3-6 0-16,-1 6-6 0,3-1 6 15,-1-3 0 1,4 6 0-16,1-2 1 0,5 2-4 15,0 3 3-15,2 2 0 16,0-2-1-16,0-1-7 16,11 2 7-16,3-2 1 15,-1-4-2-15,5 3-8 16,-1-7 8-16,3-2-5 16,-2 0 7-16,2-2-20 15,1 2 19-15,-4-4-6 16,1 0 4-16,-1-6 1 15,1 3 2-15,-1-2 0 16,-4 1-1-16,-1 0 1 0,0-5-1 16,-3 1 1-1,2-1 0-15,-2 5-4 0,2-5 4 16,2 1-6-16,3-1-4 16,2 0-27-16,2 5 27 15,2-2-18-15,1-2-131 16,-4 0 109-16,-1-2 31 15,-2-1 19-15,0 1 0 16,2-3 1-16,1 0 0 16,4 3-1-16,2-6 0 0,6 6-8 15,4-2 3 1,3 2 5-16,0 2-63 0,0-6 32 16,0 1 30-16,-1 1-6 15,1-6 7-15,5 4-2 16,3 0-3-16,4-2 5 15,0-2 5-15,6 1-4 16,0-2-2-16,2-3 1 16,0 4-2-16,0 0-82 15,-3-4 56-15,-1 0 26 16,-2 1 2-16,-6-6 0 16,1 2 0-16,1-8 0 15,2 2 2-15,1 0 6 16,8-5-8-16,-1 5 0 15,4-7 0-15,2 0-15 0,-1-2 15 16,1 0 0 0,-1-8 1-16,1-4 15 0,3-3-3 15,0-3 14-15,-1 1-5 16,2-2-7-16,-4-3 5 16,1 0-20-16,-1-1 7 15,-1-8 6-15,1 1-13 16,-1-10 6-16,-3 0 10 15,0-7-8-15,-2-1 27 16,0-5-6-16,-5-2-8 16,1-11 9-16,-5 0-21 15,0-6 9-15,-7 0-7 16,-2-5-11-16,-6 7 10 16,-3 8-10-16,-2 2 1 15,-7 4 8-15,-2 6-8 16,-6-3 8-16,-4 3 19 0,-5-8-6 15,-3 0 27-15,0-14-30 16,-2-22-11-16,3 5-5 16,-1-9-3-16,1 4 0 15,1 17 1-15,0-3-1 16,1 10 17-16,1 12-11 16,1 4 7-16,2 2 5 15,2 2-12-15,3 0 3 16,-3-6 1-16,-3-3-9 15,0-3 25-15,-6-6-2 16,-2-4 6-16,0-4 11 16,-8 1-2-16,-7 7-3 0,-3 6-6 15,-4 4-1 1,-2 8 16-16,-3 6-45 0,-2-1 15 16,-7 5-15-16,-1-4 9 15,-6 2-5-15,1 2-4 16,-1 5-22-16,5 4 7 15,5 5-69-15,6 8-50 16,0 14-111-16,8 4-131 16,3 0-618-16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52B4-DEA2-4D91-BE54-5FE99BC4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3080-120F-4204-9B1E-DCEA8C98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78DE-1D5A-4107-A558-C4AA74B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F9AF-6F16-44D8-A3B8-9222145D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2F84-E235-4889-A1AE-51316AEB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B9FB-00F0-4FA1-A965-1370851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05FD6-E0C7-4A94-9B10-27169702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2B04-C4F0-4B00-9529-17628AFE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8428-9A17-4752-AB2A-646D3159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5441-B911-48F6-9C4E-A1B9335C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4BBE9-E0AB-441D-8DCB-510E8A4C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F61C9-7588-4FE9-876E-88B78D4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5E6D-E9E2-4EE3-902B-AE689586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8A4F-313A-4BF9-8D88-72C7A2C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3F8C-E32D-4E4C-9E1E-2375BF92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8058-2B31-4FEF-BAF5-E8F9FC9F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3529-7E78-4C4A-80DF-4346FEFE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1A0B-F04A-40F8-AC0F-BF856AB5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EE1A-0F0F-494E-9161-87BB5649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D788-825B-4CB8-8A44-54AE774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6A27-E58A-49A4-AD11-AAF3238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376D-C469-470F-AF35-76E394E2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DC25-4E9B-4CE5-857E-0A5EBC4D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CFFA-F070-4070-9249-D111194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A718-B074-4F00-804A-2B3FD2FF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9705-A3BC-4EEF-95C5-DBB68AC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7687-6457-403A-A1BC-E3984347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BCC7-F451-490D-A5AF-757A69F6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C4633-D007-4EA3-B91E-03B3EFFC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6290F-4CA3-406D-992F-89FC4002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512E3-09DD-49A7-96B1-BCC67982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3252-79B2-4DB7-8465-B0B3A289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2171-44F7-4EF5-9651-4CA5DD5B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65C8-7D55-46E4-AD31-CDBC2543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BDB8C-5D59-4699-B4EE-B358E9D5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6AFCD-0A14-40EB-9D3A-D401C144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F3B7C-6E08-4415-A722-D2C2DCBF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1B928-5D95-4AD4-853A-798B469E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AF2D-12A9-4B88-99AB-D0C7A18A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B6F-878B-4893-A5CA-AB2A60E9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CE6C5-8DDC-43D8-AF9F-118F41EC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C63F-82EA-44D4-8535-5C1B390E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9953-6282-4267-B9FF-ED6D9A9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B4E6D-2D8F-40C2-812A-A24A9A7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143A0-FF3C-49C6-8428-3BDA0073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16656-6C5D-4EDC-B519-F906DD9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2BC1-0496-4B5B-8114-FB48D27B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255B-8AC3-426F-B4E4-74E5AE6F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CEB63-3E36-4BBB-A9C1-24DB68CF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7D87-DC88-4264-84A6-70F4E2D3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4AB7-64E5-45AA-BB2C-417B542F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4F2A-E488-4E41-ADE2-AFB08271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BD65-DBFF-4ACB-AECC-F1FD6A97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14A1A-BC22-4CE3-A3F3-6D59A0DDE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6151-5597-4AE2-9F3B-FBC677DA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BDEA-303E-4536-B16D-54003A90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AED7-1177-47E4-95F8-BDF9536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EF5A4-C7FD-4A88-BF85-F60D8CAC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28E3A-0210-4985-83F5-05EE19EF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C681-7CA5-430D-916B-162BEC47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9F02-DF5C-4B8B-8F83-761965D27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82A4-CAA6-43D2-ADA4-2DB925472D7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C5D4-8DB4-4D99-A8E7-AB8EC14C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FDEF-0364-4809-A022-018B6061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3E53-91BF-4217-94C5-FA39CC8B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1386-ECBF-4133-8691-5BA35DD87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85C5-E7E6-404A-81C4-62AE5608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6E6FC-01D9-47BF-BBA6-8367F2AE6638}"/>
                  </a:ext>
                </a:extLst>
              </p14:cNvPr>
              <p14:cNvContentPartPr/>
              <p14:nvPr/>
            </p14:nvContentPartPr>
            <p14:xfrm>
              <a:off x="1116360" y="38880"/>
              <a:ext cx="9115560" cy="304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6E6FC-01D9-47BF-BBA6-8367F2AE66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29520"/>
                <a:ext cx="9134280" cy="30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E2D1FB-6929-4CBC-BB84-F21B021192DE}"/>
                  </a:ext>
                </a:extLst>
              </p14:cNvPr>
              <p14:cNvContentPartPr/>
              <p14:nvPr/>
            </p14:nvContentPartPr>
            <p14:xfrm>
              <a:off x="156960" y="3028680"/>
              <a:ext cx="10742040" cy="353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E2D1FB-6929-4CBC-BB84-F21B02119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00" y="3019320"/>
                <a:ext cx="10760760" cy="35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6EBF0-2CF8-40E0-AD27-E440264B4136}"/>
                  </a:ext>
                </a:extLst>
              </p14:cNvPr>
              <p14:cNvContentPartPr/>
              <p14:nvPr/>
            </p14:nvContentPartPr>
            <p14:xfrm>
              <a:off x="403200" y="348840"/>
              <a:ext cx="10515240" cy="62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6EBF0-2CF8-40E0-AD27-E440264B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40" y="339480"/>
                <a:ext cx="10533960" cy="62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78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0" ma:contentTypeDescription="Create a new document." ma:contentTypeScope="" ma:versionID="14c101b42ff7c4cec1f5bfa231baa3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1FE72D-D891-4CAD-88DA-5E92A2E6C8A6}"/>
</file>

<file path=customXml/itemProps2.xml><?xml version="1.0" encoding="utf-8"?>
<ds:datastoreItem xmlns:ds="http://schemas.openxmlformats.org/officeDocument/2006/customXml" ds:itemID="{060B88FB-09E2-4CF0-9F58-A57DBE792254}"/>
</file>

<file path=customXml/itemProps3.xml><?xml version="1.0" encoding="utf-8"?>
<ds:datastoreItem xmlns:ds="http://schemas.openxmlformats.org/officeDocument/2006/customXml" ds:itemID="{CB7BD91C-1718-40F0-AEE9-FA5AA6E99D1C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1</cp:revision>
  <dcterms:created xsi:type="dcterms:W3CDTF">2022-04-08T05:38:38Z</dcterms:created>
  <dcterms:modified xsi:type="dcterms:W3CDTF">2022-04-08T07:01:34Z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