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7FDF-9E00-448D-9E7F-2E9996245CD6}" v="1" dt="2022-06-02T12:20:33.174"/>
    <p1510:client id="{613FCDB9-D262-4DEB-80E6-86B8E1692686}" v="1" dt="2022-05-10T01:56:34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LOI 20194096" userId="S::loi.nh194096@sis.hust.edu.vn::0067654e-582d-4c88-8b6a-5fd2ead17abf" providerId="AD" clId="Web-{3D6D7FDF-9E00-448D-9E7F-2E9996245CD6}"/>
    <pc:docChg chg="modSld">
      <pc:chgData name="NGUYEN HUU LOI 20194096" userId="S::loi.nh194096@sis.hust.edu.vn::0067654e-582d-4c88-8b6a-5fd2ead17abf" providerId="AD" clId="Web-{3D6D7FDF-9E00-448D-9E7F-2E9996245CD6}" dt="2022-06-02T12:20:33.174" v="0"/>
      <pc:docMkLst>
        <pc:docMk/>
      </pc:docMkLst>
      <pc:sldChg chg="delSp">
        <pc:chgData name="NGUYEN HUU LOI 20194096" userId="S::loi.nh194096@sis.hust.edu.vn::0067654e-582d-4c88-8b6a-5fd2ead17abf" providerId="AD" clId="Web-{3D6D7FDF-9E00-448D-9E7F-2E9996245CD6}" dt="2022-06-02T12:20:33.174" v="0"/>
        <pc:sldMkLst>
          <pc:docMk/>
          <pc:sldMk cId="848656765" sldId="256"/>
        </pc:sldMkLst>
        <pc:spChg chg="del">
          <ac:chgData name="NGUYEN HUU LOI 20194096" userId="S::loi.nh194096@sis.hust.edu.vn::0067654e-582d-4c88-8b6a-5fd2ead17abf" providerId="AD" clId="Web-{3D6D7FDF-9E00-448D-9E7F-2E9996245CD6}" dt="2022-06-02T12:20:33.174" v="0"/>
          <ac:spMkLst>
            <pc:docMk/>
            <pc:sldMk cId="848656765" sldId="256"/>
            <ac:spMk id="2" creationId="{9DD38A7E-14D8-4E42-848D-38592C43E403}"/>
          </ac:spMkLst>
        </pc:spChg>
      </pc:sldChg>
    </pc:docChg>
  </pc:docChgLst>
  <pc:docChgLst>
    <pc:chgData name="NGO TUAN ANH 20194221" userId="S::anh.nt194221@sis.hust.edu.vn::9c5bc99d-d4de-4296-bd28-6239b6423d95" providerId="AD" clId="Web-{613FCDB9-D262-4DEB-80E6-86B8E1692686}"/>
    <pc:docChg chg="modSld">
      <pc:chgData name="NGO TUAN ANH 20194221" userId="S::anh.nt194221@sis.hust.edu.vn::9c5bc99d-d4de-4296-bd28-6239b6423d95" providerId="AD" clId="Web-{613FCDB9-D262-4DEB-80E6-86B8E1692686}" dt="2022-05-10T01:56:34.768" v="0"/>
      <pc:docMkLst>
        <pc:docMk/>
      </pc:docMkLst>
      <pc:sldChg chg="addSp">
        <pc:chgData name="NGO TUAN ANH 20194221" userId="S::anh.nt194221@sis.hust.edu.vn::9c5bc99d-d4de-4296-bd28-6239b6423d95" providerId="AD" clId="Web-{613FCDB9-D262-4DEB-80E6-86B8E1692686}" dt="2022-05-10T01:56:34.768" v="0"/>
        <pc:sldMkLst>
          <pc:docMk/>
          <pc:sldMk cId="484302575" sldId="257"/>
        </pc:sldMkLst>
        <pc:spChg chg="add">
          <ac:chgData name="NGO TUAN ANH 20194221" userId="S::anh.nt194221@sis.hust.edu.vn::9c5bc99d-d4de-4296-bd28-6239b6423d95" providerId="AD" clId="Web-{613FCDB9-D262-4DEB-80E6-86B8E1692686}" dt="2022-05-10T01:56:34.768" v="0"/>
          <ac:spMkLst>
            <pc:docMk/>
            <pc:sldMk cId="484302575" sldId="257"/>
            <ac:spMk id="3" creationId="{3E6478F2-377D-05B2-1B33-B9DAAFFBF2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5T05:39:3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 319 1517 0,'0'0'498'0,"0"0"-208"16,0 0-92-16,0 0-34 16,0 0-42-16,0 0-90 15,-27-27 7-15,27 27-39 16,0 0 0-16,0 0 9 0,0 6 1 16,0 16 12-1,0 16-6-15,0 15-15 0,5 13 28 16,6 9-22-16,0 6-7 15,0-1 12-15,-2-1 5 16,3-13-25-16,-4-7 8 16,1-15-55-16,-2-13 15 15,-2-10-108-15,-5-14-74 16,0-7-82-16,-12-19-29 16,-3-11-293-16</inkml:trace>
  <inkml:trace contextRef="#ctx0" brushRef="#br0" timeOffset="637.53">1194 519 383 0,'0'0'776'16,"0"0"-573"0,2-124 9-16,15 80-48 0,8 6-66 15,6 5-7-15,12 11-16 16,8 8-74-16,9 10 38 16,5 4-38-16,1 15-1 15,-2 21 0-15,-14 10-34 16,-14 16 34-16,-18 10 12 15,-18 8-12-15,-7 5 63 16,-31-1 0-16,-13-4 35 16,-13-9 29-16,-6-4-60 15,-1-13 8-15,4-12-21 16,7-13-47-16,11-18 28 16,9-11-35-16,9-4-49 0,10-25-63 15,13-11 15-15,8-9 48 16,0 1-12-16,8 4 26 15,15 4 35-15,6 9-7 16,6 8 7-16,8 6 19 16,3 7-13-16,10 7 25 15,7 3-12-15,3 0-13 16,9 2 21-16,-2 12-18 16,0 3-9-16,-3-3 17 15,-8 7-11-15,-11-1 8 16,-6-2 17-16,-10-2-31 15,-6-5 35-15,-2-9-33 16,0-2 5-16,-3-7 24 16,0-21-23-16,-3-12 11 0,-6-4-19 15,-3-2 2-15,-8-1 2 16,-4 9-3-16,0 5-1 16,-2 6 17-16,-12 10-6 15,-1 6 69-15,-6 9-13 16,1 2-40-16,-2 11 24 15,-4 18-36-15,1 9 23 16,2 11 7-16,12 5-39 16,9 0 39-16,2 0-45 15,15-5 18-15,22-5-29 16,5-11 22-16,7-5-12 16,0-10 1-16,0-9-76 15,5-9-37-15,-14-15-207 16,-13-7-406-16</inkml:trace>
  <inkml:trace contextRef="#ctx0" brushRef="#br0" timeOffset="847.75">1757 523 1881 0,'0'0'493'15,"0"0"-300"-15,-13-112-103 16,24 62-34-16,29 3-56 15,18 7-31-15,27 22-131 16,-12 13-395-16,-13 5-1253 0</inkml:trace>
  <inkml:trace contextRef="#ctx0" brushRef="#br0" timeOffset="953.79">2116 1412 2450 0,'0'0'473'16,"0"0"-390"-16,0 0-83 16,0 0-116-16,0 0-391 15,0 0-424-15</inkml:trace>
  <inkml:trace contextRef="#ctx0" brushRef="#br0" timeOffset="1636.61">3150 617 1883 0,'0'0'357'16,"0"0"-187"-16,-121 0-1 15,66 19-50-15,-1 8-16 16,3 8-40-16,9 5-45 15,9 4 28-15,16 0-38 0,12 0-8 16,7-4 0-16,7-2 6 16,22-8-24-16,9-7 1 15,4-13-63-15,5-10 22 16,1-4-90-16,-3-25-29 16,-7-9-88-16,-7-2 74 15,-10 4 146-15,-11 5 45 16,-3 12 103-16,-5 7 171 15,-2 6-37-15,0 6-82 16,0 0-46-16,0 6-108 16,5 19 58-16,0 15-4 15,1 12-12-15,1 12 19 16,4 5-54-16,4 3-1 16,6 3-7-16,12 14-112 0,-4-22-101 15,-4-21-569-15</inkml:trace>
  <inkml:trace contextRef="#ctx0" brushRef="#br0" timeOffset="2532.67">3344 946 1347 0,'0'0'1027'15,"0"0"-854"-15,0 0-99 16,26-130 2-16,-5 97-75 0,-1 12 28 15,-7 5-29 1,-1 9-2-16,-6 7-17 0,-2 0 38 16,-1 7-16-16,1 17 99 15,0 12-38-15,3 6 20 16,2 8-37-16,4 2-46 16,3-1 13-16,4-10-14 15,4-5-17-15,1-12-2 16,2-13-67-16,2-11 22 15,-2-2-16-15,2-26-20 16,-8-9 34-16,-2-2 11 16,-9-2 55-16,-3 7 19 15,-4 6-2-15,-1 6 54 16,-2 7-1-16,0 6-32 16,0 5 47-16,0 4-66 0,0 0-11 15,0 0-2-15,0 6 17 16,0 10-6-16,7 8 11 15,1 6-19 1,3 3 21-16,3-2-29 0,3-1-1 16,6-3 0-16,4-12-45 15,0-7 12-15,4-8-68 16,-2-5-59-16,-2-23 3 16,-3-5-131-16,-6-5 133 15,-4 2 122-15,-6 2 30 16,-1 5 3-16,-5 10 69 15,-2 7 24-15,0 4 105 16,0 8-103-16,0 0-18 16,0 0-29-16,0 10-48 15,2 8 49-15,4 4-36 0,2 0-12 16,5-2 11-16,1-4-11 16,5-6-2-16,2-10 0 15,3 0-39-15,0-6 32 16,1-17-2-16,-1-4-41 15,-3 0 42-15,-4 2-26 16,-3 3 35-16,-5 8 16 16,-7 6-16-16,0 8 78 15,-2 0-50-15,2 4-28 16,2 21 11-16,1 12 2 0,7 12-13 16,0 4 0-1,7 9 8-15,0 5-11 0,1-1 3 16,-1 2 0-16,-4-3 28 15,-6-4 12-15,-9-4 3 16,0-7-32-16,-7-10 4 16,-20-6 21-16,-8-10-3 15,-7-7 40-15,-6-4 12 16,4-11-60-16,4-2 22 16,9-6-47-16,9-18-5 15,8-11-5-15,14-4-84 16,12-23-80-16,17 7-188 15,2 7-409-15</inkml:trace>
  <inkml:trace contextRef="#ctx0" brushRef="#br0" timeOffset="2697.46">4901 983 1538 0,'0'0'660'0,"0"0"-475"16,0 0-105-16,-77 150-52 16,50-100-28-16,6-14-504 0</inkml:trace>
  <inkml:trace contextRef="#ctx0" brushRef="#br0" timeOffset="2982.9">5657 378 2148 0,'0'0'379'15,"0"0"-255"-15,0 0-91 16,0 0-10-16,0 0 109 15,11 135-56-15,9-67-51 16,2 4-4-16,-2 2-21 0,-4-5 0 16,-9-7-44-1,-7-7-90-15,0-14-67 0,-17-24-191 16,-4-10 34-16,-4-7-643 0</inkml:trace>
  <inkml:trace contextRef="#ctx0" brushRef="#br0" timeOffset="3522.12">5556 521 929 0,'0'0'752'0,"0"0"-643"16,0 0-49-16,151-60 3 15,-88 60 114-15,7 0-43 16,-4 28-39-16,-1 12-8 16,-7 12-39-16,-12 6 23 15,-17 5-11-15,-15 1-17 16,-14-4 8-16,-14-2-29 0,-28-8 3 15,-12-8 26-15,-8-10-18 16,-5-10 21-16,3-14-47 16,4-8 12-16,8-5-38 15,12-23 15-15,13-8-64 16,12-3-12-16,12 3-2 16,3 5 49-16,10 6 8 15,19 8-2-15,6 8 14 16,12 5 11-16,4 4 2 15,12 0 14-15,1 0-4 16,5 0 0-16,1 0-10 0,-6 0 1 16,-6-10-4-1,-9-6 4-15,-8-2-1 0,-13-2 0 16,-8 0 18-16,-9-1-18 16,-11 4 34-16,0 1 17 15,-7 1 64-15,-17 8-78 16,-2 3 16-16,-5 4-15 15,-1 0-27-15,5 15 26 16,5 12-23-16,9 4-2 16,8 8 15-16,5-1-26 15,5 4 23-15,23-4-3 16,15-2-12-16,5-4 36 16,8-10-45-16,0-8-23 15,-4-9-5-15,-4-12-113 0,-14-17-126 16,-14-4-642-16</inkml:trace>
  <inkml:trace contextRef="#ctx0" brushRef="#br0" timeOffset="3697.8">6064 565 1969 0,'0'0'605'0,"0"0"-386"15,0 0-99-15,0 0-53 16,0 0-67-16,92-102-37 15,-26 91-59-15,24 14-211 16,-19 21-233-16,-15 8-328 0</inkml:trace>
  <inkml:trace contextRef="#ctx0" brushRef="#br0" timeOffset="3822.98">6486 1349 1333 0,'0'0'815'16,"0"0"-488"-16,0 0-89 15,0 0-154-15,0 0-33 16,0 0-48-16,0 0-3 16,0 27-154-16,0-27-412 0</inkml:trace>
  <inkml:trace contextRef="#ctx0" brushRef="#br0" timeOffset="4454.51">7212 655 1081 0,'0'0'825'0,"0"0"-487"15,0 0-174 1,0 0 36-16,0 0-98 0,0 0-9 16,0 0 14-16,-111-84-77 15,80 84 32-15,-6 0-52 16,-1 15 7-16,-3 14-2 16,0 11-14-16,5 4-1 15,9 6 5-15,10-1 13 16,11-5-18-16,6-6 0 15,4-5-57-15,23-14 7 16,8-11-90-16,9-8-75 16,19-23-108-16,-12-14-319 15,-11-3-151-15</inkml:trace>
  <inkml:trace contextRef="#ctx0" brushRef="#br0" timeOffset="4633.85">7212 655 1239 0,'-63'55'701'0,"63"-57"-220"15,0 2-236-15,0 0-78 16,0 0-80-16,0 0-66 15,0 16 18-15,0 12-18 16,0 9 24-16,0 10 9 16,0 5-53-16,7 2 33 15,2-2-34-15,4-1 1 16,3-9-23-16,4-10-17 16,0-7-64-16,11-24-108 15,-6-1-409-15,-8-1-434 0</inkml:trace>
  <inkml:trace contextRef="#ctx0" brushRef="#br0" timeOffset="5655.23">7343 774 1659 0,'0'0'333'0,"0"0"-62"16,0 0-101-16,0 0-73 15,0 0-7-15,65-103-68 16,-54 98-21-16,0 1 7 15,-2 4-1-15,0 0-7 16,0 0 37-16,-1 14 4 16,4 5 50-16,-5 10-23 15,1 5-12-15,0 6 17 16,0 0-67-16,5-2 19 0,1-4-25 16,3-6 0-1,4-12-7-15,4-12-47 0,-2-4-7 16,6-14 31-16,0-17-145 15,-2-11-73-15,-4 1 42 16,-8-1 99-16,-6 10 91 16,-2 8 16-16,-3 8 22 15,-4 8 146-15,0 6-58 16,0 2-2-16,0 0-47 16,0 2-44-16,2 16 51 15,3 5-33-15,2 5 2 16,4 1 11-16,4-2-47 15,3-2 17-15,3-6-18 16,0-4-16-16,6-9 2 16,2-6-89-16,2-4-8 0,0-20-140 15,-2-6-58-15,-6-2 106 16,-6 1 197-16,-3 6 6 16,-7 3 185-1,-5 8 47-15,0 6-7 0,-2 3 12 16,0 5-136-16,0 0-24 15,0 0-57-15,0 5-11 16,0 11 8-16,0 6-10 16,0 2-5-16,4 4 13 15,8-2-2-15,1 0-2 16,3-6-11-16,-1-4 0 16,8-10-16-16,1-6-19 15,5 0-4-15,5-21-35 16,-3-10-194-16,0-5 18 15,-6-2 76-15,-8 5 165 0,-3 8 9 16,-7 9 145-16,-5 6 73 16,-2 4 20-16,0 6-131 15,0 0-19-15,0 0-82 16,0 0 6-16,0 10-24 16,0 3 20-16,-2 8-8 15,-1-2 0-15,1 4 7 16,0-2-8-16,2 2 1 15,-2-3 0-15,-1 2 1 16,3-1 7-16,0-2-8 0,0 0 0 16,0-2 6-1,0-1-9-15,0 1 3 0,0-3 0 16,0 7-8-16,5 1 19 16,-1 5-11-16,3 2 0 15,-1 3 13-15,1-1-14 16,0 0 1-16,-2 4 0 15,-1-1-11-15,-2 2 25 16,-2 0-14-16,0-3 0 16,0-4 6-16,-11-7-17 15,-5-6 25-15,-6-8 5 16,0-5 48-16,-3-3-58 16,1 0 21-16,1-15-30 15,4-10-19-15,7-12 19 16,12-33-144-16,10 9-362 0,9 2-417 0</inkml:trace>
  <inkml:trace contextRef="#ctx0" brushRef="#br0" timeOffset="6073.23">9262 535 1916 0,'0'0'327'16,"-121"26"-208"-16,53 7-104 15,0 0 68-15,15 2 126 0,22 1-121 16,15-1-24-16,16 1-64 16,0-5 3-16,25-7-9 15,10-6-94-15,7-14-34 16,5-4-83-16,-5-8-114 15,-3-18-30-15,-13-6 60 16,-6-2 301-16,-11 5 45 16,-4 6 233-16,-3 9-23 15,-2 5 49-15,0 8-57 16,0 1-96-16,0 6-107 16,5 17 0-16,1 16 47 15,3 6-52-15,3 10 13 16,-2 1-7-16,3 2-45 15,3-3 24-15,3-5-24 16,6 0-94-16,-2-16-201 0,-5-14-482 0</inkml:trace>
  <inkml:trace contextRef="#ctx0" brushRef="#br0" timeOffset="6489.4">9324 882 2356 0,'0'0'468'16,"0"0"-323"-16,0 0-113 16,0 0-2-16,51-130-30 0,-20 90-31 15,0 8 23 1,-6 5-37-16,-9 12 41 0,-7 7-13 16,-5 5 34-16,-4 3-13 15,2 0 15-15,2 21-18 16,4 7 65-16,0 9-39 15,1 6-8-15,0 3 1 16,2-6-1-16,2-5-16 16,1-8-3-16,1-11-43 15,2-10 24-15,-2-6-51 16,5 0 50-16,0-18 10 16,0-4 17-16,0-1-8 15,-5 0 1-15,-3 7 0 16,-3 6 6-16,-1 6-6 15,0 2 18-15,0 2 10 16,3 0-20-16,3 4 23 0,1 11-31 16,1 2-10-16,-1 2 10 15,1-5-76-15,4 1-121 16,-2-7-364-16,-1-4-457 0</inkml:trace>
  <inkml:trace contextRef="#ctx0" brushRef="#br0" timeOffset="7206.81">10257 667 1622 0,'0'0'721'0,"0"0"-495"0,0 0-92 16,0 0-28-16,-120-8-30 15,101 15 17-15,0 15-92 16,9 10 16-16,6 8-17 15,4 4 19-15,0 0-20 16,21-6 1-16,-1-5-24 16,3-12 12-16,-4-11-65 15,4-10 40-15,-3 0 25 16,2-18-9-16,0-12-24 16,-1-3-38-16,-6-3 26 15,-1 7 28-15,-8 5 2 16,-1 8 27-16,-5 5 44 15,0 10 50-15,0 1 29 16,0 0-74-16,0 0-18 0,0 14-2 16,0 6-29-16,0 4 33 15,2-1-33-15,11 2 9 16,7-6-24-16,5-8-45 16,2-11-83-16,2 0 1 15,0-12-192-15,-3-14 12 16,-4 0 73-16,-4-2 210 15,-9 6 39-15,-5 6 179 16,-4 7 78-16,0 6 36 16,0 3-110-16,0 0-82 15,0 3-86-15,0 17-6 0,0-1 9 16,0 5-17-16,10-4-2 16,7-4 0-16,8-8-124 15,0-6-22 1,1-2-21-16,3-2-44 0,-3-14 53 15,-3-3-40-15,-5 4 199 16,-7 1 60 0,-3 5 38-16,0 8 68 0,1 1-81 15,-1 0-47-15,6 14 38 16,1 11-64-16,3 10 2 16,4 7 9-16,3 4 64 15,-3 4 8-15,-1 2-67 16,-11-2-28-16,-10-2 40 15,0-5-40-15,-18-9 38 16,-15-4 15-16,-5-8-1 0,1-7-1 16,-4-9-51-1,10-5-232-15,16-1-661 0</inkml:trace>
  <inkml:trace contextRef="#ctx0" brushRef="#br0" timeOffset="8042.46">11436 752 965 0,'0'0'1659'0,"0"0"-1450"0,18-151-188 16,-1 79 3-16,-1-1-12 15,-7 8-5-15,-5 12 65 16,-4 16-46-16,0 14 11 15,0 12-32-15,-10 5 11 16,-3 6-28-16,-1 3 12 16,-4 25 0-16,-2 21-10 15,2 11 19-15,5 14-9 16,9 3 0-16,4 4 1 16,4-6-1-16,23-7 0 15,8-12 0-15,3-12-1 16,5-16-27-16,-1-15-13 15,-2-13-7-15,-3-10-46 16,0-23-34-16,-14-8-67 16,-4-3 76-16,-13 1 119 0,-6 3 9 15,0 10 89-15,0 9 43 16,-2 8-27-16,-2 9 63 16,-1 2-111-16,5 2-34 15,0 0-32-15,0 12 13 16,0 10-19-16,9 7 6 15,11 4 0-15,7-1-7 16,4-4 7-16,7-6-1 16,2-10-9-16,3-11-62 15,-3-1 24-15,-7-15-85 16,-4-14-23-16,-9-2 83 16,-7-4 36-16,-8 6 37 15,-5 3 46-15,0 8 49 16,0 5 69-16,0 9-54 15,0 4-56-15,0 0-28 0,0 3-26 16,0 15 0-16,0 5 0 16,6 8 14-16,8 0-19 15,3 0 5-15,6-3 0 16,4-6-13-16,4-9-32 16,4-4-51-16,3-9-57 15,-1 0-59-15,-4-16-66 16,-4-10 75-16,-8 1 90 15,-7-2 113-15,-7 5 23 16,-5 5 145-16,-2 6 147 16,0 7-67-16,0 2-47 15,0 2-137-15,0 0-50 16,0 9-2-16,0 13 6 0,0 7-2 16,0 2-16-16,0 2 14 15,9-5-10-15,9-3-4 16,2-11 0-16,16-11 0 15,-7-3-100-15,-2 0-490 16</inkml:trace>
  <inkml:trace contextRef="#ctx0" brushRef="#br0" timeOffset="8184.57">12481 521 2540 0,'0'0'383'15,"0"0"-255"-15,0 0-128 16,0 0-167-16,0 0-835 0</inkml:trace>
  <inkml:trace contextRef="#ctx0" brushRef="#br0" timeOffset="8723.7">13598 273 2116 0,'0'0'701'0,"0"0"-532"16,0 0-147-16,0 0 10 15,0 0-29-15,-137 144 8 16,104-60 51-16,6 9-62 15,14-10 0-15,9 10 8 16,4-7 5-16,4-6-26 16,16-9-7-16,18-5-93 0,-7-18-97 15,-2-24-557-15</inkml:trace>
  <inkml:trace contextRef="#ctx0" brushRef="#br0" timeOffset="8950.75">14058 485 1998 0,'0'0'574'0,"0"0"-523"16,0 0 3-16,0 0-7 15,0 0-24-15,0 0 68 0,0 0-76 16,52 141 6-1,-25-90-21-15,-5-1-23 0,-5-6-86 16,-5-5-157-16,-12-17-106 16,0-10-118-16,-12-12-415 0</inkml:trace>
  <inkml:trace contextRef="#ctx0" brushRef="#br0" timeOffset="9292.58">14043 605 150 0,'0'0'1152'15,"0"0"-664"-15,-13-110-311 16,13 73-24-16,2 14-37 15,18 5-98-15,2 6 19 16,3 8-37-16,-6 4 0 16,-3 0-7-16,-11 20 3 15,-5 10-17-15,-7 7 19 16,-22 0-14-16,-4 1 16 0,2-6 18 16,8-6-18-1,10-3 5-15,11-9-5 0,2-1-22 16,11-2-43-16,18-1-19 15,6 0 51-15,5 0-2 16,3 4 33-16,-7 2-12 16,-5 4 19-16,-11 1-5 15,-11 6 68-15,-9-1 38 16,0 1 70-16,-25-4-54 16,-4-2 45-16,2-7-11 15,3-1-103-15,6-9-46 16,18-4-7-16,7-2-294 15,17-15-337-15</inkml:trace>
  <inkml:trace contextRef="#ctx0" brushRef="#br0" timeOffset="9629.44">14556 702 1625 0,'0'0'677'16,"0"0"-511"-16,0 0 84 15,-141-4-120-15,112 8-16 16,9 10-50-16,9 3-52 16,11 6-12-16,0 1 0 15,8-2-72-15,21-4 17 0,10-8-85 16,1-8-11 0,4-2-72-16,-3-8-61 0,-6-12 142 15,-8-1 69-15,-10 0 73 16,-3 1 80-16,-7 4 130 15,-3 6 73-15,-2 4 5 16,-2 4-142-16,0 2-41 16,0 0-89-16,2 4-5 15,3 14 8-15,7 5-19 16,5 4-12-16,24 1-46 16,-6-6-211-16,1-8-419 0</inkml:trace>
  <inkml:trace contextRef="#ctx0" brushRef="#br0" timeOffset="10260.83">15101 670 1866 0,'0'0'660'16,"0"0"-406"-16,0 0-124 15,-123 12-56-15,102 8-17 16,11 5-47-16,10 1-1 15,0 4-9-15,23-3-8 16,10-4-12-16,7-8 11 16,1-9 9-16,3-6-11 15,-1-8-7-15,-1-22 18 16,-5-12-28-16,-3-6-11 16,-10-11 19-16,-3-3 20 15,-6-5 0-15,-5-2 16 16,-4 5-4-16,-2 14-1 15,-4 14 46-15,0 15-21 0,0 14 29 16,0 7-65-16,0 0-8 16,0 6 7-16,0 21-23 15,0 16 22-15,0 11 2 16,0 8 0-16,0 6-1 16,0 2 2-16,0-3-1 15,0-7 6-15,9-10 12 16,3-12-18-16,-4-11 0 15,-3-14 0-15,-3-9-17 0,-2-4 29 16,0-9-12 0,0-16 0-16,0-9-3 0,0-8-16 15,2-1 14-15,4 5-53 16,2 4 45-16,-2 10-53 16,-3 8 12-16,-1 6 53 15,-2 8-28-15,0 2 28 16,0 0-16-16,0 0 7 15,6 8-10-15,3 7 16 16,5-2 4-16,3 7 0 16,6 1 6-16,1 1-1 15,3 2-5-15,4-2 0 16,-2-1-9-16,0-4 9 16,-2-5-19-16,4-10-142 15,-7-2-352-15,-3 0-406 0</inkml:trace>
  <inkml:trace contextRef="#ctx0" brushRef="#br0" timeOffset="10483.08">15857 267 1713 0,'0'0'777'0,"0"0"-643"16,0 0-98-16,0 0 77 15,0 0-40-15,31 144 8 16,-22-82-40-16,-3 0-40 16,-1-3 19-16,0-5-20 0,-1-10-50 15,-4-10-51-15,0-16-162 16,0-9-228-16,0-9-473 0</inkml:trace>
  <inkml:trace contextRef="#ctx0" brushRef="#br0" timeOffset="10601.91">15836 569 1726 0,'0'0'814'0,"0"0"-455"16,0 0-201-16,0 0-62 15,0 0-73-15,0 0-23 16,148-46-84-16,-86 36-424 0</inkml:trace>
  <inkml:trace contextRef="#ctx0" brushRef="#br0" timeOffset="10929.39">16418 658 2092 0,'0'0'644'0,"0"0"-532"15,0 0-26-15,0 0-86 16,0 0-1-16,0 0-7 15,129-103-60-15,-88 90-35 16,-8 2 89-16,-6 7-10 16,-10 2 24-16,-3 2 62 15,-5 0 15-15,-3 13 23 16,1 5-10-16,-1 9-33 16,4 3 15-16,-1 2-59 0,1 3-11 15,2-5-2 1,1-4-14-16,5-9 13 0,18-12-125 15,-3-5-166-15,-2 0-582 0</inkml:trace>
  <inkml:trace contextRef="#ctx0" brushRef="#br0" timeOffset="11340.08">17209 555 1866 0,'0'0'708'0,"0"0"-475"15,0 0-99-15,-153-10-4 16,113 10-68-16,1 0-1 0,10 11-52 16,5 8 9-16,4 2-27 15,9 0 9-15,6 4 0 16,5-4-6-16,0-1-5 16,22 0 10-16,7-6-30 15,7-7-42-15,5-7 31 16,-1 0-93-16,-1-8-44 15,-5-10 3-15,-7-3-17 16,-9 3 159-16,-7 3 34 16,-7 4 125-16,-2 4 140 0,0 4-80 15,-2 1-71 1,0 2-37-16,0 0-75 0,2 0 20 16,4 10-22-16,2 7 0 15,5-2-6 1,1 5 6-16,1-4-7 0,4-2-16 15,2-6-92-15,2-5-122 16,1-3-314-16,-1 0-74 16,-6-4-101-16,1-10 498 15,-9 2 147-15,0 0 71 16</inkml:trace>
  <inkml:trace contextRef="#ctx0" brushRef="#br0" timeOffset="12279.84">17775 431 1945 0,'0'0'390'0,"0"0"-207"15,0 0-95-15,-133 15 2 16,108 8 27-16,10 10-80 15,9 7 30-15,6 4-66 16,6 1 7-16,17-5-5 16,13-3 4-16,7-12-7 15,3-6 0-15,4-13-23 16,-1-6 13-16,-1-10-5 0,-2-21 15 16,-9-9-13-1,-6-10 20-15,-6-8-7 0,-6-6 13 16,-5-6-11-16,-1 2 1 15,-6 2-2-15,-2 12-1 16,-3 13 6-16,-2 15 18 16,0 16-16-16,0 10-8 15,-2 0-46-15,-7 28 45 16,0 12-24-16,0 17 25 16,0 9-5-16,2 2 25 15,5 4-20-15,2-4 19 16,0-6-19-16,2-4 35 15,12-8-34-15,1-12-1 16,1-9 2-16,-3-14 19 16,-2-6-38-16,3-9 17 15,1 0-3-15,5-24-16 0,3-8 19 16,1-6 0-16,0-3 0 16,-1 5-8-16,-3 8 7 15,-2 8-5-15,-7 8 3 16,-6 8-13-16,-3 3 16 15,-2 1 0-15,0 0-1 16,-2 0 9-16,-12 0-9 16,-6 2 1-16,0 10 0 15,5-3-23-15,3 0 30 16,6-4-7-16,6 2 0 16,0 0-45-16,0-1 6 0,13 1-22 15,5-2-9-15,0-1 69 16,1-1-25-16,2-2 26 15,-2-1 0-15,0 2 6 16,-3 1-3-16,-1-3-3 16,1 0 0-16,1 0 2 15,3 0-1-15,0 0-1 16,0-5 0-16,3-4-90 16,-6-4 5-16,-1 0-50 15,-7 0 101-15,-3-1 34 16,0 6 111-16,-6 2 50 15,0 5-33-15,0 1-15 16,0 0-13-16,0 0-64 0,0 0-21 16,0 0-13-16,0 11 10 15,0 3-12-15,4 0 0 16,4 1 6-16,1-5-27 16,3-5 21-16,1-5-108 15,3 0-72-15,-5-12-308 16,-5-6-233-16</inkml:trace>
  <inkml:trace contextRef="#ctx0" brushRef="#br0" timeOffset="12680.51">18591 496 1277 0,'0'0'565'15,"0"0"-307"-15,0 0-93 16,0 0-14-16,0 0-56 16,0 0-95-16,0 0-4 0,-2-19-47 15,15 19-48 1,-3 0-61-16,4 4-29 0,-5 3-121 15,2-1-18 1,3-4-247-16,8 3 477 0,9-4 98 16,9 2 1127-16,4-3-994 15,-1 0-117-15,-7 0-6 16,-7 0-18-16,-7 0 25 16,-7 0-14-16,-4 0 120 15,1 0 115-15,-3 4-15 16,5 4-114-16,3 4-35 15,8 5 46-15,6 6-86 16,9 3 0-16,7 2-28 16,-3 2 12-16,-4 3-9 15,-6 1-9-15,-15-1 0 0,-7 3 24 16,-12 1-24-16,0 1 16 16,-2 0-7-16,-14 0 13 15,-2-7-44-15,-4-4 12 16,2-11-53-16,-1-16-51 15,6-3-233-15,9-24-452 0</inkml:trace>
  <inkml:trace contextRef="#ctx0" brushRef="#br0" timeOffset="12859.73">19562 228 2109 0,'0'0'533'0,"0"0"-447"15,0 0-85-15,116 56 35 0,-81-2 26 16,-1 35-30-16,-10 29 44 16,-21 26-70-16,-14 7 10 15,-43-28-16-15,-50-12-25 16,14-40-175-16,8-20-611 0</inkml:trace>
  <inkml:trace contextRef="#ctx0" brushRef="#br0" timeOffset="15342.5">15770 356 770 0,'0'0'303'15,"0"0"-203"-15,0 0-45 16,0 0 38-16,0 0-70 15,0 0-9-15,0-15 15 0,0 12 6 16,0 2 5-16,0 1-40 16,0 0-1-16,0 0-57 15,0 0-221-15,0 0-385 16</inkml:trace>
  <inkml:trace contextRef="#ctx0" brushRef="#br0" timeOffset="16183.94">15805 252 1292 0,'0'0'363'0,"0"0"-157"16,0 0 35-16,0 0-53 16,0 0-15-16,0 0-42 0,0 0-74 15,-4-12 49-15,4 10-57 16,0 2-12-16,0 0 20 15,0 0-56-15,0 0 15 16,0 0-16-16,0 2 1 16,0 16-1-16,0 12 0 15,0 9 1-15,4 7 10 16,10 6 2-16,3 2-13 16,2 2 0-16,3-2 1 15,-5-1 7-15,4-7-8 16,-6-4 0-16,-1-3 43 15,1-6-37-15,1-3 35 16,1-2-4-16,4-4-36 0,3 0 53 16,3-5-54-1,4-2 6-15,1-4 14 0,1-6-1 16,2-5-13-16,-1-2-6 16,1 0 0-16,-1-5-25 15,-1-10 22-15,-4-5-27 16,-4-4 3-16,-7-4-105 15,-18-14-101-15,0 8-426 16,-10 2-786-16</inkml:trace>
  <inkml:trace contextRef="#ctx0" brushRef="#br0" timeOffset="16353.51">15792 639 1957 0,'0'0'530'0,"0"0"-392"16,0 0 10-16,0 0-122 16,0 0 3-16,148-9 14 15,-82 9-43-15,28 0-40 16,-19 0-197-16,-13 0-393 0</inkml:trace>
  <inkml:trace contextRef="#ctx0" brushRef="#br0" timeOffset="17377.27">18038 463 1213 0,'0'0'391'0,"0"0"-245"0,0 0 26 16,0 0-17-16,0 0-20 16,0 0 47-16,0 0-87 15,107-44-5-15,-91 31 7 16,-5 2-25-16,-3-3 38 15,2 0-68-15,-6-2-27 16,0-2 10-16,1 4-17 16,-5 0-8-16,0 4 0 15,0 2 10-15,0 1-14 16,0 5 4-16,0 2-38 16,0 0-106-16,0 0-431 15,-5 10-701-15</inkml:trace>
  <inkml:trace contextRef="#ctx0" brushRef="#br0" timeOffset="18272.25">1234 1991 751 0,'0'0'1008'0,"0"0"-694"15,0 0-112-15,0 0 20 16,0 0-48-16,-121-47-29 15,111 40-8-15,5 1-60 16,5 4-37-16,0 0-37 16,9 2 6-16,26 0-10 0,17-2 1 15,17 0 0-15,16 2-22 16,6 0-5-16,0 0-52 16,-3 0-17-16,-11 4-93 15,6-4-94-15,-23 0-61 16,-20 0-654-16</inkml:trace>
  <inkml:trace contextRef="#ctx0" brushRef="#br0" timeOffset="18432.59">1815 1758 1659 0,'0'0'211'16,"0"0"-143"-16,0 0-53 0,0 0 39 15,0 0 23-15,119 79 18 16,-119-27 18-16,-10 8-73 15,-18 4-29-15,1 11-11 16,5-19-254-16,13-18-505 16</inkml:trace>
  <inkml:trace contextRef="#ctx0" brushRef="#br0" timeOffset="19091.53">2931 1963 1746 0,'0'0'623'0,"0"0"-537"0,-120 14-84 16,69 11 71-16,6 8-3 15,10 3 34-15,10 6-43 16,14 0-46-16,11-2-14 15,0-3-1-15,27-9-49 16,9-12 2-16,6-16-64 16,3 0 13-16,-3-23-32 15,-5-14-93-15,-5-6 23 16,-10 0-66-16,-13 1 83 16,-5 6 183-16,-4 13 99 0,0 7 115 15,0 12 49 1,0 4-121-16,0 2-93 0,14 26-33 15,9 15 61-15,2 10 28 16,4 11-66-16,-4 8-18 16,-4 1 14-16,-11-4-27 15,-5-6 15-15,-5-9-7 16,-5-7-15-16,-19-11 71 16,-2-12 7-16,-1-12-6 15,4-10-4-15,5-2-41 16,7-16-4-16,7-24-24 15,4-14-85-15,0-13-16 16,17-7-33-16,6-2 40 16,2 4 36-16,-1 3 27 15,1 12 31-15,-1 4 13 0,3 7-4 16,-3 8 68 0,-1 10-41-16,-4 11 4 0,-5 8 11 15,-3 9-51-15,-5 0 45 16,2 14 37-16,-2 16-42 15,3 8 36-15,5 4-74 16,1 4-4-16,8-3-51 16,18-6-131-16,-3-10-103 15,1-15-232-15</inkml:trace>
  <inkml:trace contextRef="#ctx0" brushRef="#br0" timeOffset="19636.05">3542 1907 1877 0,'0'0'690'0,"0"0"-417"0,0 0-153 16,0 0-10-16,-133 34-75 15,115-2-35-15,7 6 9 16,9 6-9-16,2 0 0 16,2-4 0-16,17-6-38 15,8-5 25-15,0-14-47 16,2-11-7-16,0-4 29 15,-2-8-12-15,2-20 49 16,-2-8-62-16,-4-6-43 16,-2 0 26-16,-5 4-17 15,-5 5 19-15,-7 10 77 16,-2 7 2-16,-2 10 79 0,0 6 35 16,0 0-56-16,0 0 8 15,0 18-67-15,-2 9 36 16,0 4 22-16,2 1-50 15,0 2 17-15,4-6-25 16,12-6 11-16,4-8-28 16,2-7 17-16,3-7-58 15,0-7 49-15,-2-16-31 16,2-13-4-16,-5 1-72 16,-4-1 2-16,-3 5 105 15,-6 8 9-15,-5 7 15 16,-2 10 132-16,0 3 0 15,0 3-21-15,0 0-81 0,0 11-38 16,2 11 5 0,3 8-11-16,4 5-1 0,2-2 0 15,2-1 23-15,1-3-23 16,1-12 0-16,1-6-50 16,-3-11-11-16,7-15-102 15,-5-17-155-15,-1-5-701 0</inkml:trace>
  <inkml:trace contextRef="#ctx0" brushRef="#br0" timeOffset="19794.53">3854 1430 1758 0,'0'0'809'0,"0"0"-522"16,0 0-175-16,0 0-67 15,0 0-41-15,0 0 17 16,0 0-42-16,67 36-57 15,-63 4-220-15,-4 2-245 0</inkml:trace>
  <inkml:trace contextRef="#ctx0" brushRef="#br0" timeOffset="19926.66">3201 1802 2082 0,'0'0'465'0,"0"0"-465"15,0 0-88-15,0 0-218 0,121-60-567 16</inkml:trace>
  <inkml:trace contextRef="#ctx0" brushRef="#br0" timeOffset="20124.93">3754 1752 2023 0,'0'0'375'16,"0"0"-375"-16,0 0-202 0,0 0-494 15</inkml:trace>
  <inkml:trace contextRef="#ctx0" brushRef="#br0" timeOffset="20475.57">5320 1744 2254 0,'0'0'298'0,"0"0"-179"15,0 0-85-15,-116 30 50 16,74 1 56-16,-3 5-69 15,5 4 24-15,11 4-74 16,11 0-12-16,14 2-7 16,4-2-2-16,25 0-17 15,26-6-56-15,53-16-156 16,-10-9-315-16,-5-13-510 0</inkml:trace>
  <inkml:trace contextRef="#ctx0" brushRef="#br0" timeOffset="20987.06">5846 1973 1558 0,'0'0'937'0,"0"0"-712"16,0 0-52-16,0 0-55 15,-154-38-72-15,111 38 49 16,6 11-73-16,6 10-20 16,8 3-2-16,10 0 12 15,9 5-26-15,4-6-2 16,2 1-76-16,23-8 6 15,10-8-122-15,5-8-75 16,7 0-26-16,-1-20-213 16,-5-6 137-16,-12-2 385 0,-11 4 45 15,-10 3 475 1,-8 8-173-16,0 3 142 0,-2 4-243 16,-7 4-129-16,1 2-7 15,-2 0-92-15,6 4 0 16,2 15-27-16,2 0 9 15,2 3-27-15,20 0-15 16,12-6-59-16,6-8 11 16,7-6-106-16,-1-2-144 15,-1-6 16-15,-3-10-160 16,-9-4 136-16,-8 2 171 0,-9 2 177 16,-9 3 499-1,-7 2-97-15,0 5 72 16,0 2-135-16,-11 2-179 15,1 2-61-15,4 0-28 0,2 2-70 16,4 14 18 0,0 6-19-16,0 2-3 0,22-1-15 15,9-2-25-15,11-9-47 16,23-12-89-16,-9-16-361 16,-10-12-628-16</inkml:trace>
  <inkml:trace contextRef="#ctx0" brushRef="#br0" timeOffset="21121.66">6339 1521 2220 0,'0'0'662'0,"0"0"-504"15,0 0-68-15,0 0-74 16,-129 25-16-16,77 37-15 16,8-4-203-16,3-4-678 0</inkml:trace>
  <inkml:trace contextRef="#ctx0" brushRef="#br0" timeOffset="21699.27">7426 2025 2232 0,'0'0'521'16,"0"0"-409"-16,0 0-81 15,0 0-3-15,0 0-28 0,0 0 0 16,16 123 5-16,-3-65-5 15,5 0 0-15,-1-6-33 16,3-8-133-16,1-14-79 16,-8-12-115-16,-7-13-879 0</inkml:trace>
  <inkml:trace contextRef="#ctx0" brushRef="#br0" timeOffset="22225.3">7436 1684 1505 0,'0'0'246'0,"0"0"-192"16,0 0-39-16,154-57 28 15,-109 56-42-15,-11 1-2 16,-16 10-14-16,-16 18-48 16,-2 4 63-16,-27 5 29 15,-18 3 78-15,-4 0 26 0,-2-1 4 16,5 0 26-1,9-5-44-15,13-4-91 0,13-6-3 16,11-4-25-16,2-6-86 16,29-6-16-16,10-4 34 15,9-2 57-15,6 0-3 16,2 2-3-16,-4 4 8 16,-6 8 1-16,-9 6 8 15,-8 6 13-15,-13 4 9 16,-12 5 101-16,-6-4 2 15,-6 2-41-15,-21-3 59 16,-9-6-59-16,-1-4-20 16,-1-8-18-16,7-6-46 15,4-8-10-15,9-14-133 16,7-16-173-16,9-6-238 0</inkml:trace>
  <inkml:trace contextRef="#ctx0" brushRef="#br0" timeOffset="22428.55">8111 1708 2167 0,'0'0'524'16,"0"0"-419"-16,0 0-40 16,0 0 20-16,0 126-15 15,0-66-64-15,0 1 31 16,0-1-37-16,6-4-32 0,0-8-15 15,-1-18-180 1,-3-12-347-16,-2-18-651 0</inkml:trace>
  <inkml:trace contextRef="#ctx0" brushRef="#br0" timeOffset="22578.96">7903 1669 2478 0,'0'0'339'0,"0"0"-236"16,0 0-98-16,131-31-5 16,-48 27-8-16,-12 4-271 15,-15 0-586-15</inkml:trace>
  <inkml:trace contextRef="#ctx0" brushRef="#br0" timeOffset="22930.73">7390 1828 874 0,'0'0'1365'15,"0"0"-1077"-15,0 0-168 16,0 0-109-16,0 0-11 15,0 0-7-15,0 0-93 16,0 133-188-16,0-95-354 0</inkml:trace>
  <inkml:trace contextRef="#ctx0" brushRef="#br0" timeOffset="24141.76">9154 1586 1694 0,'0'0'482'15,"0"0"-289"-15,0 0-1 16,0 0-31-16,0 0-87 16,0 0-18-16,-4-10-56 15,4 34 7-15,0 16-7 16,4 16 39-16,8 14-14 16,-1 6-7-16,2 3-12 15,-1-9-6-15,-2-10 0 16,-1-16-47-16,-1-12 24 15,-2-14-49-15,-2-12-59 16,-2-6 23-16,5-6-12 16,3-24 40-16,2-10-182 15,7-6 47-15,2-2 29 0,4 8-23 16,4 7-94-16,0 14 113 16,0 8 128-16,-4 11 62 15,-6 0 166-15,-5 16 41 16,-10 13 21-16,-4 5-24 15,0 5-34-15,-20 4-33 16,-11-5-10-16,-7-4 117 16,-4-6-62-16,-3-5-44 15,5-8-11-15,7-4-96 16,8-5-16-16,12-6-15 16,6 0-50-16,9-14-82 15,18-9-346-15,9-2-271 0</inkml:trace>
  <inkml:trace contextRef="#ctx0" brushRef="#br0" timeOffset="24710.1">9850 1810 2076 0,'0'0'533'0,"0"0"-376"15,-116 9-29-15,76 10-98 16,7 6 36-16,10 6-66 16,10 2 6-16,6 5-24 0,7-1 16 15,0-1-46-15,20-7-35 16,9-8-64-16,2-13 54 16,7-8-34-16,0 0 11 15,2-14 29-15,-2-13-94 16,-7-1 33-16,-6 0 61 15,-10 6 80-15,-5 3 7 16,-10 7 135-16,0 7 66 16,0 1 92-16,0 4-138 15,0 0-46-15,0 0-91 16,0 0 7-16,4 0-37 16,7 8 12-16,0 2-28 15,5-2 20-15,-1 2-44 0,1 0 46 16,6 1 6-1,2-3-27-15,5 1 26 0,4-3-81 16,-1 0-68-16,-3-2 62 16,-5 0-24-16,-5 0 54 15,-9 2 47-15,-5-1 11 16,-5 8 161-16,0 3-12 16,0 5-36-16,0 9 35 15,-11-1-77-15,0 5 9 16,-1 3-40-16,2-7-34 15,1-3 31-15,-3-3-36 16,4-4-2-16,-3-5 0 16,-10-15-211-16,5 0-268 15,-1-4-581-15</inkml:trace>
  <inkml:trace contextRef="#ctx0" brushRef="#br0" timeOffset="24835.77">9730 1590 1709 0,'0'0'300'16,"0"0"-241"-16,0 0-59 15,0 0-208-15,0 0-577 0</inkml:trace>
  <inkml:trace contextRef="#ctx0" brushRef="#br0" timeOffset="24975.4">9730 1590 1664 0,'104'-102'671'0,"-104"97"-465"0,27-2-105 16,16-2-101-1,41 0-35-15,-8-1-205 0,-5 1-500 0</inkml:trace>
  <inkml:trace contextRef="#ctx0" brushRef="#br0" timeOffset="26264.26">9750 1638 1607 0,'0'0'570'16,"0"0"-452"-16,0 0-45 15,0 0-62-15,0 0-10 16,0 0 54-16,0 0-25 16,55 36 4-16,-30-30 18 15,-5-2-45-15,-5-2 26 16,-5-2-33-16,-4 0 0 16,-4 2-15-16,5 2-25 0,15-2-54 15,3-2-118 1,4 0-268-16</inkml:trace>
  <inkml:trace contextRef="#ctx0" brushRef="#br0" timeOffset="26579.3">11004 1696 1713 0,'0'0'801'16,"0"0"-609"-16,0 0-191 16,0 0 7-16,0 0 52 15,-3 137-4-15,15-69 26 16,1 10-52-16,3 4-24 15,2 1-6-15,-2-7 0 16,-1-10-74-16,-5-16-61 16,-4-22-164-16,-2-15-53 15,-4-13-416-15</inkml:trace>
  <inkml:trace contextRef="#ctx0" brushRef="#br0" timeOffset="26813.74">10993 1764 954 0,'0'0'872'16,"0"0"-673"-16,0 0-79 0,0 0-77 16,60-110 26-1,-29 102-6-15,-2 8 14 0,-2 0-6 16,-7 11-56-16,-9 14 38 16,-9 12 22-16,-2 7-8 15,-13 1 27-15,-11-1-42 16,-3-7-7-16,4-9-5 15,10-13-39-15,6-6-2 16,7-18-204-16,4-15-378 16,15-11-992-16</inkml:trace>
  <inkml:trace contextRef="#ctx0" brushRef="#br0" timeOffset="27076.89">11202 1371 1751 0,'0'0'846'15,"0"0"-624"-15,0 0-131 16,0 0-75-16,0 0-13 16,0 0-3-16,0 0 0 15,61 18-6-15,-61 9 18 16,0 5-12-16,-8 0 15 16,-9 0-15-16,1-5 29 15,7 0-28-15,9-7-1 16,0-4 0-16,5-4 19 15,17-6-40-15,11-6 17 16,9 0-26-16,6 0 30 16,14-14-190-16,-13 0-367 0,-7 4-803 15</inkml:trace>
  <inkml:trace contextRef="#ctx0" brushRef="#br0" timeOffset="28146.39">12129 1774 2061 0,'0'0'660'16,"0"0"-581"-16,0 0-79 15,0 0-18-15,0 0 18 16,0 0 5-16,47 113-4 16,-31-69 31-16,-1-2-32 15,1-6 1-15,-5-12-1 16,-5-11 1-16,2-4-1 15,-6-9 33-15,0 0-24 16,0-4 19-16,4-20-28 16,5-9-91-16,5-9 44 15,5 1-68-15,0-1-29 0,2 7 46 16,-1 9 18 0,1 6 79-16,3 8-10 0,3 6 11 15,2 5 0-15,2 1 2 16,4 0 32-16,3 0 6 15,-1 5-24-15,4 5 33 16,-3 0-49-16,-2-2 10 16,-7-2-8-16,-8-1-2 15,-10-5 0-15,-7 0 9 16,-6 0-9-16,0-6-25 16,0-10-119-16,-4-5-54 15,-14-1 90-15,-4 0-80 16,-5 6 99-16,-2 2 89 15,0 8 56-15,2 4 99 16,8 2-40-16,3 0-25 16,5 6 18-16,4 13-37 0,3 4 68 15,-1 11-16-15,0 4-63 16,3 6 44 0,0 0-41-16,2 1-6 0,0-1 6 15,7-4-62-15,13-4 15 16,9-9-7-16,9-14 4 15,9-13-2-15,11 0-11 16,4-34-26-16,5-12-53 16,-5-12-158-16,-4-10-53 15,-11-7 91-15,-12-3 76 16,-8 6 104-16,-11 8 19 16,-7 14 115-16,-7 15 135 15,-2 16-29-15,0 11 27 0,0 8-138 16,0 0-92-16,0 9 15 15,-4 20-33-15,-1 10 0 16,3 10 0 0,2 5 23-16,0 5-23 0,4-1 0 15,12-3 1-15,0-5-21 16,-1-5 13-16,-4-13-120 16,-6-11-116-16,-5-21-145 15,-7 0 105-15,-9-6-482 0</inkml:trace>
  <inkml:trace contextRef="#ctx0" brushRef="#br0" timeOffset="28240.32">13118 1881 1001 0,'0'0'728'0,"0"0"-239"16,0 0-173 0,0 0-39-16,-44-107-156 0,72 91-105 15,22 2 2-15,14 0-18 16,25-2 0-16,-12 2-147 16,-15 2-542-16</inkml:trace>
  <inkml:trace contextRef="#ctx0" brushRef="#br0" timeOffset="28419.53">12973 1158 1884 0,'0'0'478'15,"0"0"-416"-15,0 0-45 0,-133 141-17 16,108-87-168-16,10-8-458 15</inkml:trace>
  <inkml:trace contextRef="#ctx0" brushRef="#br0" timeOffset="28704.15">14005 1564 2273 0,'0'0'577'0,"0"0"-480"0,0 0 30 16,0 0-82-16,-122 49-24 15,108-14 3-15,10 13-7 16,4 4-22-16,8 5 5 15,23-5-82-15,14-8 13 16,36-22-157-16,-10-13-316 16,-6-9-543-16</inkml:trace>
  <inkml:trace contextRef="#ctx0" brushRef="#br0" timeOffset="29364.55">14400 1608 1993 0,'0'0'672'15,"0"0"-450"-15,0 0-123 16,0 0-29-16,-132 16 18 16,103 12-88-16,5 10 32 15,6 6-32-15,11 2 1 16,7-2-27-16,0-5 23 16,18-7-18-16,8-8-7 15,3-11-38-15,5-13 47 16,-1 0-5-16,3-15-38 15,-5-17 0-15,-2-8-32 16,-2-7 19-16,-7 0 44 16,-2 3-11-16,-7 6 42 15,-4 9 9-15,-3 10 31 16,-4 11 70-16,0 5-36 16,0 3-21-16,0 0-45 0,0 3 19 15,2 11-24-15,2 9 13 16,4 3-16-16,0 0 22 15,3 2-13-15,3-3-9 16,3-4 0-16,2-6-13 16,1-8 12-16,2-7-56 15,2 0 5-15,1-2 51 16,0-14-53-16,-2-4 40 16,-2 2 13-16,-5 2-4 15,-5 4 5-15,-7 8 7 16,-2 2 29-16,-2 2 39 15,0 0-63-15,0 2 3 16,0 12-5-16,-4 4 8 0,0 3-18 16,1-1 0-16,3-2 0 15,0-5-13-15,0-3 13 16,5-7 0-16,8-3 0 16,3 0 1-16,6-14 8 15,5-8-9-15,1-5 0 16,3-1-11-16,2 5 16 15,-8 2-5-15,-2 6 0 16,-5 7 7-16,-3 2 1 16,1 6 2-16,0 0-10 0,2 1 1 15,-1 21-1 1,-1 8-24-16,-9 34-118 0,-5-7-182 16,-2-5-233-16</inkml:trace>
  <inkml:trace contextRef="#ctx0" brushRef="#br0" timeOffset="29524.6">14583 2420 2196 0,'0'0'785'16,"0"0"-592"-16,0 0-160 15,0 0-33-15,0 0-27 0,0 0-444 16,0 0-1127-16</inkml:trace>
  <inkml:trace contextRef="#ctx0" brushRef="#br0" timeOffset="30181.03">15636 1436 983 0,'0'0'684'0,"0"0"-422"16,0 0-70-16,0 0 44 16,0 0 21-16,0 0-135 15,0 0-65-15,-72 27 15 16,37 12-28-16,-1 11 39 16,5 11-46-16,9 6-26 0,9 8 30 15,8 3-41-15,5 3 0 16,13-1-17-16,48 3-143 15,-6-19-145-15,4-23-440 16</inkml:trace>
  <inkml:trace contextRef="#ctx0" brushRef="#br0" timeOffset="30625.1">16066 1626 1972 0,'0'0'593'0,"0"0"-462"16,-116-2-16-1,79 18-10-15,8 14-69 0,8 10 7 16,13 10-43-16,8 4 1 16,0 1-25-16,24-7 5 15,12-10-43-15,8-16 13 16,5-18-49-16,2-6 44 15,-2-33-101-15,-7-22-135 16,-7-11 116-16,-18-9 54 16,-11-2 62-16,-6-2 58 15,0 9 0-15,-10 10 68 16,-6 13 96-16,0 17 58 16,2 14 64-16,4 14-95 15,1 4-80-15,3 8-86 0,-2 25-7 16,2 11 11-16,4 12-13 15,2 8-10-15,0 2 16 16,4 4-11-16,18-1-11 16,5-10 0-16,7-6-25 15,3-18-2-15,1-16-102 16,3-17-56-16,15-23-90 16,-10-17-203-16,-8-3-432 0</inkml:trace>
  <inkml:trace contextRef="#ctx0" brushRef="#br0" timeOffset="31920.58">16522 1608 806 0,'0'0'974'16,"0"0"-593"0,0 0-67-16,0 0-201 0,0 0-15 15,0 0-16 1,0 0-12-16,-17 120-23 0,17-78-36 16,2-4 1-16,19-4-12 15,8-7 12-15,4-11-25 16,5-10 13-16,4-6-102 15,3-6-35-15,-3-21-200 16,-5-4 65-16,-5-8-125 16,-8-1 13-16,-10 5 365 15,-5 2 19-15,-9 10 318 16,0 4 199-16,0 7-284 16,0 6-3-16,-5 6-54 15,-1 0-86-15,-4 1-11 0,2 20-73 16,-1 6 19-1,2 6 1-15,5 3-13 0,2 0-5 16,0-2-8-16,9-5-11 16,11-8-1-1,6-10-54-15,3-11-7 0,5 0-3 16,-1-18-172-16,0-13-65 16,-4-1-54-16,-4-4-150 15,-4 3-61-15,-8 2 578 16,-7 6 603-16,-1 6-79 15,-5 9-196-15,0 3 63 16,0 7-161-16,0 0-129 16,0 0-12-16,-5 7-89 15,-1 13 8-15,3 3 1 16,1 7 15-16,2-1-20 16,0-5-4-16,13-4-37 15,8-9 36-15,3-8-52 0,5-3-18 16,0-3-4-16,-2-18-62 15,0-1 104-15,-5 2 12 16,-6 5 21-16,-8 4-16 16,-1 5 16-16,-3 6 0 15,1 0-1-15,0 0 12 16,-1 23-11-16,2 10 13 16,3 7-12-16,1 10 43 15,-2 4 23-15,1 5-19 16,-5 3-2-16,-2 0-44 15,-2-2 40-15,0-5-42 16,-8-10 0-16,-13-8 10 16,-7-9 5-16,-6-12 0 0,-1-10 15 15,-3-6-21-15,2-2 31 16,7-22-25-16,7-9 0 16,11-8-3-16,11-8-12 15,4-7 0-15,30 0-36 16,15 0-33-16,7 2 58 15,3 6-56-15,-3 5 37 16,-2 6 29-16,-10 1-56 16,-5 3 55-16,-8 3 1 15,-6 2 1-15,-8 4-18 16,-3 0 18-16,-8 6 0 16,-6 4 52-16,0 2-19 0,0 6 44 15,-12 4-20-15,-5 2-40 16,-3 0 8-16,-1 2-25 15,4 15 0-15,3 4 4 16,8 8 13-16,1 2-16 16,5 5-1-16,0 1-1 15,7 0-15-15,9-5 16 16,7-1-1-16,2-10 1 16,10-13-63-16,2-8-4 15,1-8-41-15,2-28-126 16,-3-12-28-16,-2-10 39 0,-9-4 49 15,-6-2 63-15,-2 2 83 16,-7 8 28-16,-4 10 63 16,-5 14 70-16,-2 14 28 15,0 12 10-15,0 4-88 16,0 11-46-16,-13 18-4 16,2 7 75-16,-3 8-48 15,3 8-21-15,-3 2 37 16,4 2-32-16,-1 1-15 15,-1-10-23-15,6-8 16 16,1-13-44-16,3-16 19 16,2-10 3-16,0 0 7 15,0-20-5-15,7-10-1 16,13-5-1-16,9 3 1 16,2 0-14-16,5 8-20 0,-1 8-119 15,-4 5-49 1,-6 8-69-16,-12 3 22 0,-7 0-27 15,-3 3-236-15</inkml:trace>
  <inkml:trace contextRef="#ctx0" brushRef="#br0" timeOffset="32085.8">17328 1361 1949 0,'0'0'317'0,"0"0"-175"0,0 0-90 16,97-110-32-16,-36 100-20 16,24 18-98-16,-17 18-201 15,-15 14-519-15</inkml:trace>
  <inkml:trace contextRef="#ctx0" brushRef="#br0" timeOffset="32193.72">17657 2085 1228 0,'0'0'675'0,"0"0"-357"0,0 0-112 16,0 0-77-16,31 106-129 16,14-102-209-16,3-4-583 0</inkml:trace>
  <inkml:trace contextRef="#ctx0" brushRef="#br0" timeOffset="32436.14">18554 1408 2476 0,'0'0'512'16,"0"0"-458"-16,0 0-38 16,0 0-16-16,0 0 15 15,0 0-16-15,10 124 1 16,3-58-16-16,-1 5-2 15,-8-2-134-15,-4-6-77 16,-2-18-75-16,-19-14-53 16,3-21-402-16</inkml:trace>
  <inkml:trace contextRef="#ctx0" brushRef="#br0" timeOffset="32757.54">18412 1590 1587 0,'0'0'403'15,"0"0"-179"-15,0 0-106 16,0 0-28-16,0 0-56 15,134-44 24-15,-78 48-31 16,0 17-11-16,-6 10 5 16,0 3-21-16,-9 1 2 15,-4 4 22-15,-8-7-8 0,-5-4 51 16,-2-6 3 0,-1-7-40-16,0-12 63 0,2-3-34 15,2-8-9-15,-3-20-4 16,-7-10-35-16,-6-6 12 15,-9 0 15-15,0 0-37 16,-11 4 55-16,-16 9-43 16,-4 8-11-16,-2 9 5 15,-1 10-5-15,3 4-4 16,6 4-13-16,10 19-81 16,15 14-37-16,0-5-237 15,11-6-268-15</inkml:trace>
  <inkml:trace contextRef="#ctx0" brushRef="#br0" timeOffset="33440.53">19239 1542 1392 0,'0'0'567'16,"0"0"-190"-16,0 0 138 16,0 0-370-16,0 0-61 15,0 0-35-15,0 0-26 16,-74 16-14-16,55 16-9 15,5 8 6-15,9 1-24 16,5 2 18-16,0-5 0 16,7-10-1-16,13-7-47 15,3-17 8-15,1-4-21 16,2-11-20-16,3-17-31 16,-4-8-58-16,-7-2 87 15,-5 3 63-15,-6 4 20 16,-3 11 63-16,-4 6 51 0,0 8-3 15,0 3-10-15,0 3-71 16,0 0-19-16,0 7-8 16,0 13 15-16,-4 4-6 15,4 5-12-15,0-4 12 16,0 1-18-16,0-4 7 16,0-6-1-16,9-5 0 15,6-11-14-15,6 0 13 16,4-5-7-16,6-17-46 15,0-4-22-15,-2-4-18 16,-1 2 49-16,-3 2 8 16,-3 4-39-16,-3 6 55 15,-2 4 0-15,-1 6 21 0,-3 6-10 16,3 0 21 0,-3 0 6-16,-2 12 36 0,3 6 3 15,-2 2 55-15,0 2-52 16,-3 2-38-16,2 4 25 15,-2 2-40-15,4-2-2 16,0-2-4-16,5-2 20 16,-3-3-10-16,-1-7-4 15,-5-6-6-15,-2-4 57 16,-2-4-45-16,-3 0 37 16,0 0-9-16,2-8-39 15,1-2 20-15,1-1-21 0,6 4-42 16,1 2 6-1,0 4-65-15,5 1-47 0,-7 0-107 16,-1 0-360-16</inkml:trace>
  <inkml:trace contextRef="#ctx0" brushRef="#br0" timeOffset="33608.37">19052 1267 2278 0,'0'0'318'0,"0"0"-318"0,171-6-235 16,-59 6-289-16,4 0-921 0</inkml:trace>
  <inkml:trace contextRef="#ctx0" brushRef="#br0" timeOffset="34018.47">20353 1282 2191 0,'0'0'553'16,"0"0"-435"-16,0 0-117 15,0 0 23-15,0 0 64 0,-23 119-43 16,23-58 19-1,0 3-60-15,9 0 8 0,3-4-1 16,-1-10-10-16,-5-14-1 16,-1-14 0-16,0-14-8 15,-3-8 7-15,4-3 1 16,5-26-75-16,7-7-16 16,7-5-35-16,6 0 13 15,5 8-11-15,1 8-54 16,-1 11 125-16,-3 9 26 15,-8 5 24-15,-7 0 3 16,-7 17 19-16,-9 7 87 16,-2 4 12-16,-15 2-51 15,-16 1 63-15,-12-4-10 16,1-4-56-16,2-6 11 16,9-5-75-16,11-3 0 0,17-9-7 15,23-2-238 1,21-20-261-16,7-3-576 0</inkml:trace>
  <inkml:trace contextRef="#ctx0" brushRef="#br0" timeOffset="34396.94">20959 1508 1625 0,'0'0'567'0,"0"0"-407"15,0 0-19-15,0 0 105 16,-120 0-69-16,104 16-85 0,9 6-32 15,7 6-59 1,0 2 16-16,25 2-15 0,11-4 13 16,6-6 6-16,5-6-21 15,-1-5 0-15,-5-11-2 16,-8 0 7-16,-11 0-14 16,-8-19 7-16,-14-4-72 15,0-4-21-15,-16-3-123 16,-16-2-32-16,-5-4 32 15,-5 0 60-15,3-4 158 16,4 0 80-16,6-2 160 16,7 0 39-16,10 7-59 15,10 1-96-15,2 3-37 16,16 6-81-16,20 5 12 16,10 10-18-16,12 8-80 0,23 14-65 15,-17 18-330-15,-10 8-176 0</inkml:trace>
  <inkml:trace contextRef="#ctx0" brushRef="#br0" timeOffset="34523.03">20887 2376 2542 0,'0'0'545'0,"0"0"-418"15,0 0-127-15,0 0-10 16,0 0-167-16,135-109-825 0</inkml:trace>
  <inkml:trace contextRef="#ctx0" brushRef="#br0" timeOffset="34758.64">21670 1101 2158 0,'0'0'613'15,"0"0"-572"-15,0 0-39 16,36 116 74-16,-26-6-25 16,-10 45-3-16,-15 29-8 15,-34 13-28-15,-18-5 19 16,-18-18-31-16,-27-7-17 0,-27-15-80 16,18-42-256-1,13-30-897-15</inkml:trace>
  <inkml:trace contextRef="#ctx0" brushRef="#br0" timeOffset="37592.21">1240 3688 1558 0,'0'0'310'16,"0"0"-159"-16,0 0 15 0,0 0-22 16,0 0 31-16,0 0-56 15,63-79-29-15,-23 49 35 16,13-7-62-16,17-9-21 16,12-5 31-16,11-9-49 15,5-1 48-15,1 1-48 16,-10 6-15-16,-14 8-3 15,-14 9-6-15,-17 14-1 16,-13 9-21-16,-11 6-81 16,-6 5-38-16,-9 3-127 15,-5 15-96-15,0 7 88 16,-5 4-299-16</inkml:trace>
  <inkml:trace contextRef="#ctx0" brushRef="#br0" timeOffset="37939.57">1497 3645 1595 0,'0'0'304'0,"0"0"-193"16,0 0 20-1,0 0 30-15,0 0-12 0,0 0-82 16,0 0 43-16,31-7-63 16,-11 7 21-16,4 3 28 15,5 15-37-15,7 5 7 16,4 7 12-16,7 0-63 16,11 4 46-16,7 0-37 15,3 0-15-15,-1-2 9 16,-2-4-6-16,-16-4-12 15,-11-4 0-15,-18-4-82 16,-20 0-84-16,0-6-381 16,-13-10-521-16</inkml:trace>
  <inkml:trace contextRef="#ctx0" brushRef="#br0" timeOffset="39417.11">2642 3036 1631 0,'0'0'623'15,"0"0"-504"-15,0 0-103 16,0 0 54-16,0 0-23 16,0 0-46-16,150-129 32 0,-98 79-33 15,-4-2-8-15,-13-1 7 16,-10 3-47-16,-14 5 35 15,-9 5 4-15,-2 7 9 16,0 9 0-16,-11 8 7 16,-3 9 36-16,-1 7-19 15,-3 0-7-15,3 1-17 16,-4 19 0-16,6 13 0 16,0 7 50-16,2 11-13 15,6 11 39-15,5 3 20 16,0 2-77-16,7-2 25 15,18-4-32-15,4-9-2 16,6-10-1-16,1-12-9 16,1-12 0-16,4-14-25 0,-1-4-27 15,0-25 10-15,-5-12-115 16,-1-11-57-16,-8-7 77 16,-5-1-17-16,-3 6 19 15,-5 5 56-15,-7 9 54 16,-1 13 25-16,-5 9 66 15,0 10-4-15,0 4 83 16,0 0-89-16,0 12-18 16,-5 12 66-16,1 8-33 15,0 4 29-15,4 3-44 16,0 1-30-16,0-5 48 16,4 2-58-16,12-8 13 15,1-2-5-15,6-5-15 0,0-8 7 16,1-6 2-1,4-8-18-15,3 0 38 0,6-10-31 16,-2-19-7-16,1-4 0 16,-3-7-83-16,-8-2 41 15,-8-1-18-15,-9 6 29 16,-8 2 15-16,0 9 32 16,0 6-12-16,-16 6 47 15,-2 6-49-15,0 6 33 16,0 2-35-16,-2 0 0 15,2 12-8-15,3 10 22 16,1 8-11-16,3 4 31 16,7 9-20-16,4 1 48 15,0-1-52-15,13 0-9 16,14-8 8-16,6-4-9 16,7-12-19-16,1-12-17 15,1-7-52-15,0-8-2 0,-1-24-164 16,-2-30-37-16,-10 6-86 15,-6 1-293-15</inkml:trace>
  <inkml:trace contextRef="#ctx0" brushRef="#br0" timeOffset="39707.51">3866 2715 1169 0,'0'0'495'0,"0"0"-225"16,0 0-114-16,0 0-53 16,0 0-48-16,0 0 24 15,0 0 52-15,-10 110-82 16,4-62-15-16,-1 2 2 15,3-6-27-15,4-4-2 0,0-9-7 16,0-7 6-16,0-13-13 16,0-7 7-16,2-4 0 15,9-8 47-15,5-22-47 16,3-6-15-16,10-4-15 16,0 0-25-16,5 5 36 15,-1 6-26-15,-2 5 30 16,-2 10 5-16,-2 6 11 15,-7 6-8-15,-2 2 7 16,-7 6-59-16,-6 16-21 16,-5 21-27-16,-14-8-85 15,-8 0-293-15</inkml:trace>
  <inkml:trace contextRef="#ctx0" brushRef="#br0" timeOffset="39883.51">3515 2744 1905 0,'0'0'582'16,"0"0"-340"-16,0 0-70 15,48-130-126-15,-9 100-1 16,9 9-45-16,14 9-69 16,-11 7-195-16,-12 5-431 0</inkml:trace>
  <inkml:trace contextRef="#ctx0" brushRef="#br0" timeOffset="40012.42">3308 2581 1536 0,'0'0'663'0,"0"0"-558"16,0 0-105-16,0 0-246 15,0 0-1452-15</inkml:trace>
  <inkml:trace contextRef="#ctx0" brushRef="#br0" timeOffset="40155.25">3646 3423 2782 0,'0'0'365'15,"0"0"-343"-15,0 0-22 16,0 0-490-16,0 0-1307 0</inkml:trace>
  <inkml:trace contextRef="#ctx0" brushRef="#br0" timeOffset="40415.6">4847 2478 2397 0,'0'0'536'0,"0"0"-488"15,0 0-42-15,0 0 17 16,0 0-23-16,10 153 47 16,5-80-35-16,1 8-3 15,-1 5-4-15,1 0-5 16,-3-4-49-16,3 11-68 15,-3-23-256-15,1-21-154 0</inkml:trace>
  <inkml:trace contextRef="#ctx0" brushRef="#br0" timeOffset="40877.04">5042 2663 2250 0,'0'0'337'16,"0"0"-207"-16,0 0 6 16,0 0-69-16,-121 100-7 15,113-52-24-15,8 8-24 16,0 3 11-16,6-2-23 16,23-2 0-16,7-7 3 15,6-11-2-15,5-8-1 16,4-11 0-16,2-17 4 15,1-1-14-15,0-15 10 16,-6-15-9-16,-3-6-9 16,-9-4 0-16,-11 0 18 15,-10 0-7-15,-11 2 19 0,-4 5-8 16,-2 7 10-16,-19 6-7 16,-2 8 44-16,-6 10-50 15,0 2 8-15,2 0-9 16,2 22 11-16,6 5 5 15,5 6-16-15,7 8 0 16,7 0 12-16,0 0 1 16,15-2-13-16,17-2 0 15,11-5 14-15,7-7-37 0,8-10 23 16,21-15-87 0,-15-8-149-16,-12-18-474 0</inkml:trace>
  <inkml:trace contextRef="#ctx0" brushRef="#br0" timeOffset="41040.54">5191 2669 2046 0,'0'0'731'0,"0"0"-567"16,0 0-92-16,0 0 0 15,0 0-72-15,118-96-52 16,-58 87-53-16,12 9-192 15,-17 5-249-15,-17 13-377 0</inkml:trace>
  <inkml:trace contextRef="#ctx0" brushRef="#br0" timeOffset="41625.25">6214 2558 1899 0,'0'0'673'15,"0"0"-601"-15,0 0 61 16,0 0 41-16,13 155-100 16,-7-91 0-16,4 4-56 15,1 4-7-15,3-4-22 16,-6-3-11-16,-1-13-74 0,-7-14-79 15,0-14-161-15,-13-14 75 16,-18-10-18-16,-8-10-91 16,-3-24 125-16,0-8 245 15,5-4 119-15,12 0 121 16,9 3-65-16,13 6-5 16,3 4-36-16,21 7-60 15,19 2-9-15,9 6-65 16,6 4 9-16,1 4-9 15,-5 7 15-15,-4 3-20 16,-9 0 5-16,-10 17 0 16,-7 10 48-16,-11 4 63 15,-4 9 21-15,-6 2 12 16,0 2-95-16,4-1 17 16,5-4-59-16,11-4-5 0,7-7 11 15,8-8-3-15,5-11-10 16,2-9 0-16,-1 0-80 15,-8-21 29-15,-10-8 0 16,-10-8 51-16,-13-1 82 16,0-4-10-16,-7 3 4 15,-15 3-32-15,-1 6-43 16,0 8-2-16,-2 10-41 16,-4 8-137-16,4 4-137 15,5 0-265-15</inkml:trace>
  <inkml:trace contextRef="#ctx0" brushRef="#br0" timeOffset="41775.33">6414 2601 1587 0,'0'0'380'15,"0"0"-257"-15,0 0-123 16,0 0-152-16,116-88-376 0</inkml:trace>
  <inkml:trace contextRef="#ctx0" brushRef="#br0" timeOffset="41916.94">6775 2366 1562 0,'0'0'534'16,"0"0"-442"-16,0 0 56 15,0 0-50-15,0 0-71 16,13 122-27-16,-17-82-171 15,-5-11-329-15</inkml:trace>
  <inkml:trace contextRef="#ctx0" brushRef="#br0" timeOffset="42405.88">6603 2519 1347 0,'0'0'578'16,"0"0"-433"-16,0 0 11 16,0 0-95-16,0 0-36 15,0 0 0-15,0 0-10 16,108 47-30-16,-69-22-147 0,-3-6-444 15</inkml:trace>
  <inkml:trace contextRef="#ctx0" brushRef="#br0" timeOffset="42877.05">7243 2779 212 0,'0'0'1565'0,"0"0"-1357"16,0 0-163-16,122-97 10 15,-90 64 35-15,-6-3 19 0,-10 1 69 16,-11 5-90 0,-5 5-26-16,-5 6 33 0,-15 7-50 15,-7 10 3-15,-2 2-48 16,0 12 0-16,7 20-20 15,4 11 18-15,12 8 2 16,6 12-2-16,0 5 17 16,4 2-11-16,13-1-4 15,4-10 11-15,-3-6-13 16,-3-15 2-16,-4-13-19 16,-6-10 0-16,-3-11 4 15,3-4 14-15,1-13 1 0,7-16-88 16,5-5 14-1,5-3 17-15,2 3 57 0,-2 6-9 16,2 6 20-16,-2 10-4 16,-6 5 45-16,1 4-12 15,0 3 50-15,4 0-65 16,3 10-5-16,24 19-20 16,-7-6-124-16,0-5-351 0</inkml:trace>
  <inkml:trace contextRef="#ctx0" brushRef="#br0" timeOffset="43559.94">7980 2767 1957 0,'0'0'637'16,"0"0"-463"-16,0 0-110 15,0 0 2-15,-114 60 24 16,106-28-90-16,8 3 27 15,0 0-27-15,22-1 8 16,5-3-26-16,4-11 0 16,3-8-18-16,-5-9-2 15,-5-3-50-15,-4-8 87 16,-11-14 1-16,-6-7 0 16,-3-3 7-16,0-1-7 15,0 5 0-15,0 4 0 16,2 6-44-16,13 4-42 15,3 6-91-15,4 2-46 16,0 6 115-16,1 0 32 0,-3 0 62 16,-3 2 3-16,-3 12 22 15,-1 4 62-15,-2 4-2 16,3 6-45-16,-1 4 82 16,3 2-54-16,-1 7 23 15,1 5 3-15,-1 4-11 16,-1 6 38-16,-1 3-35 15,1 1 1-15,1-1 5 16,1 0-78-16,-5-11 9 16,-2-8-6-16,-3-13 18 15,-1-10-21-15,-2-9 0 16,-1-8 0-16,-2 0 28 16,0-12 23-16,0-19-10 15,0-14-41-15,0-12-18 0,0-9 17 16,0-8-64-1,-2-4-50-15,2 0 54 0,0 8 12 16,0 10 49-16,13 13 0 16,3 14 12-16,1 10-13 15,3 11 1-15,-2 9-11 16,-2 3-10-16,-6 0 15 16,-2 1 6-16,-4 17 11 15,-4 7-2-15,0 2 23 16,-7 3-32-16,-11 1-23 15,-4-5-28-15,-18-6-212 16,7-10-207-16,-1-10-1107 0</inkml:trace>
  <inkml:trace contextRef="#ctx0" brushRef="#br0" timeOffset="43697.65">8101 2520 355 0,'0'0'1067'0,"0"0"-934"16,0 0-118-16,0 0-15 16,0 0-29-16,82 138-227 0</inkml:trace>
  <inkml:trace contextRef="#ctx0" brushRef="#br0" timeOffset="43808.12">8157 3156 1597 0,'0'0'532'16,"0"0"-160"-16,0 0-26 0,0 0-176 15,0 0-56-15,0 0-114 16,0 0-97-16,-43 60-653 0</inkml:trace>
  <inkml:trace contextRef="#ctx0" brushRef="#br0" timeOffset="44606.12">3101 3691 2136 0,'0'0'509'0,"0"0"-283"16,0 0-110-16,0 0-75 15,0 0-41-15,0 0-1 0,-4 22 0 16,15 17 1-16,2 15-16 16,3 7 2-16,1 8-62 15,1 2-63-15,-3 3-64 16,-3-18-189-16,-5-18-508 0</inkml:trace>
  <inkml:trace contextRef="#ctx0" brushRef="#br0" timeOffset="45162.45">3039 3914 1986 0,'0'0'517'0,"0"0"-365"0,0 0-128 16,0 0 3-16,120-62-27 16,-63 52 1-16,6 6-14 15,-3 4 13-15,-8 0 0 16,-7 2-1-16,-17 12-16 15,-8 5 16-15,-8 4-15 16,-6 2 16-16,-1 4 12 16,3 1-3-16,4 3-7 15,5-2 20-15,6-2-15 16,4-10 16-16,-4-4-23 16,0-12 3-16,-5-3-17 15,-5 0 28-15,-1-14 4 16,-6-9 7-16,-3-6-18 0,-3-2 19 15,0-2-26 1,0 3 7-16,-9 0-5 0,-5 2-1 16,-1 3-1-16,-3 6 0 15,-5 3 3-15,-4 4-17 16,4 4 10-16,-2 3 2 16,7 5-20-16,5 0 16 15,6 0-12-15,5 0-104 16,2 0-66-16,0 0 36 15,2 3 1-15,13-3 68 16,1 0 82-16,-1 0 2 16,4 0 37-16,-2 0 88 15,3 2-76-15,5 6 63 0,4 6-44 16,2 0-23 0,0 4-16-16,-2 4-19 0,-5 3-22 15,-6 0-16-15,-2 4-149 16,-7-2-15-16,-5-11-390 0</inkml:trace>
  <inkml:trace contextRef="#ctx0" brushRef="#br0" timeOffset="45251.75">3781 3844 1069 0,'0'0'0'0</inkml:trace>
  <inkml:trace contextRef="#ctx0" brushRef="#br0" timeOffset="45380.04">3378 3729 591 0,'0'0'1295'0,"0"0"-1233"16,26-152-62-16,6 96-710 0</inkml:trace>
  <inkml:trace contextRef="#ctx0" brushRef="#br0" timeOffset="45514.48">3750 3287 2034 0,'0'0'875'0,"0"0"-569"15,0 0-219-15,0 0-56 16,0 0-31-16,0 0-141 0,-48 117-22 16,33-48-448-1,6-7-835-15</inkml:trace>
  <inkml:trace contextRef="#ctx0" brushRef="#br0" timeOffset="46247.57">4259 3894 1644 0,'0'0'602'0,"0"0"-523"16,0 0-58-16,0 0-2 15,0 0 45-15,0 102 5 16,0-57-29-16,0-2-30 15,10-3 17-15,7-10-20 16,4-7-7-16,5-11 0 16,6-12-36-16,1 0-14 15,5-22-56-15,-5-14-74 16,-4-8 50-16,-9-5 47 16,-7 1 81-16,-8 8 2 15,-3 6 160-15,-2 12 97 16,0 8-4-16,0 5-72 15,0 8-23-15,0 1-120 16,0 0-31-16,0 3-7 0,0 16-16 16,0 5 16-16,9 6 0 15,9 2 6-15,4-6-32 16,5-4 13-16,4-10-50 16,3-12-21-16,-1 0-31 15,-2-10 29-15,-4-14-5 16,-7 2 40-16,-9 4 51 15,-7 4 73-15,-4 6 108 16,0 4 10-16,0 4-122 0,0 0-5 16,0 0-64-16,0 0-12 15,0 8 3-15,5 10-28 16,3 4 37-16,8 2-8 16,0-2-8-16,4-6-16 15,2-5-17-15,1-11-75 16,-1 0 110-16,-2-5-14 15,0-8 28-15,-5-4 13 16,-1 6-12-16,-5 5 41 16,2 2-42-16,-3 4 12 15,4 0-28-15,-1 0 16 16,-5 6-79-16,-6 3-85 16,0-3-300-16,0-6-421 0</inkml:trace>
  <inkml:trace contextRef="#ctx0" brushRef="#br0" timeOffset="46411.83">4591 3601 2256 0,'0'0'615'16,"0"0"-406"-16,0 0-134 16,0 0-19-16,0 0-56 15,0 0-53-15,0 0-65 16,54 94-358-16,-47-50-88 0</inkml:trace>
  <inkml:trace contextRef="#ctx0" brushRef="#br0" timeOffset="46652.46">5871 3585 1572 0,'0'0'1158'0,"0"0"-1008"16,0 0-103-16,0 0-33 15,-23 121 41-15,17-60-37 16,4 12-1-16,2 4-31 16,0 0 14-16,0-7-102 15,0-13-28-15,-3-15-190 0,-17-14-54 16,-5-18-464-16</inkml:trace>
  <inkml:trace contextRef="#ctx0" brushRef="#br0" timeOffset="46972.55">5565 4004 1020 0,'0'0'741'0,"0"0"-472"0,0 0-93 16,0 0-92-16,107-116-78 16,-47 99-6-16,7 9 0 15,0 8 12-15,-7 0-12 16,-9 7 17-16,-13 17 37 15,-13 6 75-15,-11 5-47 16,-6 4 9-16,-3 4-14 16,3-2-55-16,6 0 20 0,8-7-30 15,9-9-4 1,7-9 1-16,4-7-9 0,0-9-50 16,-1-6 9-16,-7-20-21 15,-10-8 62-15,-9-9 0 16,-8-4 33-16,-7-1 66 15,0 2-41-15,-7 5-16 16,-10 9-21-16,-5 8-21 16,-3 12-57-16,-21 12-167 15,7 0-330-15,1 6-205 0</inkml:trace>
  <inkml:trace contextRef="#ctx0" brushRef="#br0" timeOffset="47203.25">6305 3280 1989 0,'0'0'741'0,"0"0"-524"16,0 0-44-16,0 0-152 15,0 0-1-15,0 0-20 16,0 0-41-16,46 30-42 16,-39 20-146-16,-7-6-308 15,3-7-1238-15</inkml:trace>
  <inkml:trace contextRef="#ctx0" brushRef="#br0" timeOffset="47638.56">6060 3615 1691 0,'0'0'899'15,"0"0"-615"-15,0 0-81 16,0 0-145-16,0 0-38 16,0 0-16-16,0 0 20 15,78-77-25-15,-65 74 1 0,-4 3-10 16,-2 0-13-16,-3 0-22 16,3 14-62-16,11 12-129 15,0-5-342-15,1-2-774 16</inkml:trace>
  <inkml:trace contextRef="#ctx0" brushRef="#br0" timeOffset="48131.53">6985 3978 2286 0,'0'0'462'16,"0"0"-407"-16,0 0-55 0,0 0 16 16,158-108-25-16,-105 66 9 15,-8-2-106-15,-16-1-11 16,-16 4-45-16,-13 5 77 16,-9 3 72-16,-22 9 13 15,-7 10 71-15,3 11-7 16,3 3-24-16,12 8 35 15,7 23-74-15,13 11 25 16,0 12 39-16,11 11-38 16,16 7 52-16,2 0-51 15,2 0-20-15,-6-10 4 16,-6-10 0-16,-5-13-12 16,-10-15 0-16,-4-14 10 15,0-10 29-15,0 0 30 0,0-16-49 16,0-14-20-16,7-6-103 15,9-3 71-15,1 3 19 16,4 9 13-16,-4 8 0 16,-1 7 1-16,-1 7 21 15,3 5 26-15,7 0-42 16,6 9 10-16,11 12-16 16,34 4-85-16,-9-3-205 15,-5-10-582-15</inkml:trace>
  <inkml:trace contextRef="#ctx0" brushRef="#br0" timeOffset="48735.62">7766 3836 2338 0,'0'0'627'16,"0"0"-473"-16,0 0-95 16,0 0-14-16,0 0-45 15,0 0 0-15,0 0-1 16,-89 94-18-16,97-54 13 15,11-1-41-15,6-10-17 16,-1-4 21-16,-2-14-73 16,1-11 10-16,-3 0 29 15,-3-11 26-15,4-15-3 16,-1-2-20-16,-1-3 14 16,4 6 26-16,-1 2-83 15,3 6 2-15,-3 4 59 0,-2 11 8 16,1 2 48-1,-6 0-13-15,-4 22 13 0,-2 12 11 16,-2 8-10-16,-3 10 66 16,2 4-7-16,2 3-26 15,0 1 24-15,5 1-19 16,1-4-11-16,1-3 33 16,4-8-6-16,-2-9 43 15,-3-12-48-15,-6-8-49 16,-1-11 30-16,-5-6-14 15,-2 0 135-15,0-16 5 16,0-15-136-16,0-7 3 16,0-10 12-16,0-6-30 0,0-10 34 15,0-7-37 1,7-5 5-16,9-1-16 0,2 4-46 16,1 12 29-1,2 15 14-15,-1 19-30 0,-3 11 39 16,2 9-25-16,-2 7 11 15,-3 2 1-15,-4 23-8 16,-3 9 23-16,-7 12-6 16,0 6 15-16,-9 2-34 15,-15-4-38-15,-8-10-112 16,-22-7-75-16,4-15-122 16,3-11-468-16</inkml:trace>
  <inkml:trace contextRef="#ctx0" brushRef="#br0" timeOffset="48905.66">7909 3634 1661 0,'0'0'402'16,"0"0"-197"-16,0 0-69 16,0 0-90-16,0 0-45 15,109 105-2-15,-95-27-191 16,-8 3-664-16</inkml:trace>
  <inkml:trace contextRef="#ctx0" brushRef="#br0" timeOffset="49024.27">7878 4499 2597 0,'0'0'612'16,"0"0"-531"-16,0 0-78 15,0 0-3-15,0 0-108 16,0 0-490-16</inkml:trace>
  <inkml:trace contextRef="#ctx0" brushRef="#br0" timeOffset="49291.43">7956 3834 1825 0,'0'0'399'0,"0"0"-234"16,0 0-165-16,0 0-33 15,-145 8-214-15,112 14-1103 0</inkml:trace>
  <inkml:trace contextRef="#ctx0" brushRef="#br0" timeOffset="52023.62">9567 3515 1927 0,'0'0'508'0,"0"0"-355"16,0 0 33-16,0 0-67 15,0 0-18-15,0 0-100 16,46-6 12-16,6 6-10 16,8 0 21-16,5 0-29 15,1 0 5-15,-1 0 0 16,-3 0-7-16,-8 6 4 16,-8 0-56-16,-11 0-110 15,-16 2-148-15,-19 6 17 16,-13 0-93-16,-18 0-238 0</inkml:trace>
  <inkml:trace contextRef="#ctx0" brushRef="#br0" timeOffset="52168.38">9569 3739 1687 0,'0'0'373'0,"0"0"-327"0,0 0-33 16,0 0 40-16,152-5-11 15,-77-3 13-15,6-2-55 16,1 1-1-16,16-5-17 15,-22 3-94-15,-16-4-282 0</inkml:trace>
  <inkml:trace contextRef="#ctx0" brushRef="#br0" timeOffset="52338.78">10264 3363 1631 0,'0'0'721'0,"0"0"-550"16,0 0-136-1,0 0-17-15,0 0 49 0,0 0 47 16,16 112-49-16,-16-53 17 16,-20 8-82-16,-41 25-43 15,3-15-277-15,2-21-1274 0</inkml:trace>
  <inkml:trace contextRef="#ctx0" brushRef="#br0" timeOffset="53519.78">11342 3152 1741 0,'0'0'595'16,"0"0"-344"-16,0 0-85 15,0 0-39-15,0 0-66 16,0 0-33-16,-84-33 4 16,50 35-32-16,1 19 0 15,-1 7-1-15,7 2 21 16,10 2-20-16,15 0 0 16,2 0-41-16,13 0 31 15,23 3-62-15,9-2 45 16,3 3-4-16,4 3-8 0,-7 1 30 15,-12-2-9-15,-16 1 14 16,-17-6-5-16,0-1 18 16,-31-3 58-16,-9-5 48 15,-5-7-70-15,5-6 46 16,7-6-80-16,11-5-10 16,13 0-2-16,9-13-57 15,38-40-177-15,13 6-333 16,5-4-122-16</inkml:trace>
  <inkml:trace contextRef="#ctx0" brushRef="#br0" timeOffset="54954.54">11628 3357 1622 0,'0'0'541'16,"0"0"-305"-16,0 0-63 16,0 0-118-16,0 0 7 15,0 0-62-15,0 0 17 16,-18 72-26-16,41-38 9 15,3-1-11-15,0-4-10 16,-1-9-20-16,-5-6 40 16,-5-10-29-16,-1-4 30 15,-3 0 36-15,-2-21 28 16,-2-6-15-16,-5-7 51 16,-2-2-58-16,0-2 6 15,-6 5-32-15,-17 5-16 16,-1 9 55-16,-1 5-55 15,6 8 14-15,2 1 7 16,9 5-10-16,4 0-18 16,4 0 7-16,0 8 0 15,0 5-21-15,0-2 20 0,4 1-1 16,9-4-11 0,3-2-67-16,1-2 27 0,4-4 12 15,-1 0-24-15,-3 0 54 16,4-12 1-16,-6-3 10 15,1-3 0-15,-3 0 19 16,-2-5-19-16,2 2 18 16,1-4-17-16,4-3 31 15,2-5-32-15,2-2 0 16,-4-5 0-16,-2 0-29 0,-10-2 21 16,-3 1-22-16,-3 1 16 15,0 5-8-15,-14 4 22 16,-4 8 0-1,-2 4 4-15,1 9 14 0,-4 6-13 16,3 4-5-16,2 0-10 16,2 21-11-16,5 4 12 15,2 12 9-15,7 7-1 16,2 7 16-16,0 10-4 16,2 3 20-16,14 2-6 15,4 2-4-15,2-6-10 16,3-5-11-16,-1-10 0 15,1-10 21-15,-3-13-15 16,2-8-5-16,1-15 5 16,0-1 32-16,4-8-37 15,-2-19 16-15,-2-7-17 0,-4-2 22 16,-7 3-22-16,-8 7 0 16,-6 7 0-16,0 8 38 15,0 7-25-15,0 2 23 16,0 2-25-16,0 0 7 15,0 10-33-15,-2 12 15 16,-2 8 0-16,1 7 4 16,3 3 23-16,0 0-27 15,5-4 0-15,10-4 1 16,5-10-21-16,3-10 20 16,3-12-15-16,3 0 1 15,2-21-7-15,-2-12-4 0,-2-7-41 16,-2-2 6-1,-5 1 47-15,-7 4-56 0,-2 5 47 16,-6 7 11-16,-3 11 22 16,-2 6-4-16,0 6 68 15,0 2-29-15,0 0 5 16,0 9-44-16,0 11-7 16,0 5 23-16,0 3-8 15,0 1-9-15,0-4-6 16,5 2 1-16,5-7-4 15,4-6 3-15,1-5 0 16,4-9 0-16,8 0-14 16,1-21 8-16,6-13-52 15,-1-13-94-15,-2-4 27 0,-5-10-55 16,-3-2 49-16,-5-2 83 16,-5 2 48-16,-3 13 57 15,-6 10 99-15,-2 17 16 16,-2 9 24-16,0 11-114 15,0 3-21-15,0 8-47 16,-6 20 13-16,-6 16-21 16,3 10-6-16,1 9 6 15,-2 1 15-15,4 2-14 16,1-5-7-16,1-7 0 16,0-13-33-16,-2-8 17 0,-2-14-64 15,-5-12-32 1,-6-7 30-16,0-3-53 0,-1-24 22 15,1-5 37 1,11-5 17-16,8 2 59 0,0 1 9 16,13 2 7-16,16 5-19 15,4 7 9-15,6 4-6 16,-2 9 0-16,-1 7 12 16,-5 0 3-16,-2 3 33 15,-6 13 39-15,-6 3 11 16,-1 0-10-16,-5 4 45 15,1 0-60-15,-4 1-73 16,3-1 0-16,3-3-27 16,1-4-196-16,1-6 138 15,-7-8-382-15</inkml:trace>
  <inkml:trace contextRef="#ctx0" brushRef="#br0" timeOffset="55059.5">12989 3148 1810 0,'0'0'571'15,"0"0"-482"-15,0 0-89 16,0 0-244-16,0 0-985 0</inkml:trace>
  <inkml:trace contextRef="#ctx0" brushRef="#br0" timeOffset="55605.1">13432 3192 2036 0,'0'0'580'16,"0"0"-497"-16,-116 2 43 15,79 6-22-15,10 6-44 16,9 6-8-16,12 4-52 16,6 7 0-16,0-2-1 15,13 2 0-15,12-8-10 16,6-2-7-16,-2-12-37 15,-2-6 53-15,-4-3-26 16,-4-6 28-16,-4-17-6 16,-3-4 22-16,-2-8-23 15,2 3 7-15,-3 0-56 16,2 6 55-16,2 7-32 0,0 6 33 16,0 5-11-1,3 8 5-15,1 0-4 0,-5 8 8 16,-1 14 2-16,-1 8 14 15,-6 2-13-15,0 0 7 16,-1-1 1-16,1-5 13 16,2-8-20-16,4-8-2 15,5-10 0-15,8 0-21 16,6-14 19-16,6-13-49 16,3-4-5-16,-3-1-20 15,-3 1 75-15,-3 9-8 16,-7 4 9-16,1 8 88 15,-4 4-27-15,4 6-7 0,-1 0 8 16,1 0-51 0,-2 12 32-16,0 4-43 0,-4 4-19 15,-3 1-19-15,-8-2-174 16,-1-4-294-16,-5-8-425 0</inkml:trace>
  <inkml:trace contextRef="#ctx0" brushRef="#br0" timeOffset="56910.41">14870 3198 1704 0,'0'0'519'15,"0"0"-350"-15,0 0-105 16,0 0 12-16,0 0-36 16,0 0 5-16,0 0 44 15,149-10-49-15,-71 2 9 16,2-3-49-16,-7-2 14 16,-8 3-13-16,-16-2-1 15,-13 4-25-15,-14 2-42 0,-9 2-145 16,-13 4-32-16,0 0-36 15,-6 0-478-15</inkml:trace>
  <inkml:trace contextRef="#ctx0" brushRef="#br0" timeOffset="57235.83">14961 3373 1719 0,'0'0'342'0,"0"0"-199"16,0 0 27-16,0 0-6 15,0 0-59-15,0 0-5 16,0 0-63-16,44 0 17 15,-1-2 42-15,10-6-75 16,7-1 10-16,7 0-31 16,-5-2 20-16,-6 8-40 15,-9 3-70-15,-13 0-101 16,-17 1-97-16,-7 13-100 16,-10 0-393-16</inkml:trace>
  <inkml:trace contextRef="#ctx0" brushRef="#br0" timeOffset="57475.9">15036 3573 1743 0,'0'0'501'0,"0"0"-344"16,0 0 45-16,0 0 2 15,0 0-130-15,0 0-1 16,0 0-34-16,114-16-33 16,-64 5 13-16,-2 4-19 15,2-1-1-15,6 2-77 0,-14 2-225 16,-11 0-368-16</inkml:trace>
  <inkml:trace contextRef="#ctx0" brushRef="#br0" timeOffset="58964.55">16681 2719 2072 0,'0'0'535'0,"0"0"-414"15,0 0-11-15,0 0-87 16,-138 54-14-16,96 0 29 16,4 14-32-16,4 29 57 15,12-6-21-15,13 8-27 16,9 1 28-16,5-15-37 15,21 7-6-15,8-9 0 16,6-14-38-16,0-13-33 16,20-28-99-16,-11-14-186 15,-7-14-162-15</inkml:trace>
  <inkml:trace contextRef="#ctx0" brushRef="#br0" timeOffset="59564.51">16732 3083 1664 0,'0'0'335'16,"0"0"-165"-16,0 0-65 15,0 0-63-15,0 0 30 16,0 0-10-16,134-33-47 16,-114 62 37-16,-8 12-22 15,-12 8-9-15,0 1 61 16,-21 1-69-16,-8-5 44 15,0-3 5-15,2-10-48 0,10-8 23 16,9-7-37 0,8-8-16-16,8-10-87 0,21-2-89 15,13-28 40-15,5-12-114 16,-1-10-100-16,-4-4-7 16,-10 0 113-16,-10 5 260 15,-8 9 395-15,-12 7 9 16,-2 10 107-16,0 9-214 15,-4 4-128-15,-10 6-19 16,-1 6-83-16,-1 0-43 16,-5 22-15-16,2 12 12 15,-1 10-21-15,7 5 0 16,3 1 7-16,10 0-4 16,0-5-3-16,2-5 0 15,16-7-9-15,7-11-25 0,4-12-2 16,7-10-12-1,3-2-13-15,4-24 8 0,-5-5-93 16,-5 2 72-16,-10 5 73 16,-12 8 2-16,-5 5 91 15,-4 7 58-15,-2 4-65 16,0 0 27-16,0 0-94 16,0 0-9-16,5 12-9 15,4 10 26-15,4 6-21 16,6 5-5-16,2-3-108 15,16-4-73-15,-6-8-449 16,-2-15-555-16</inkml:trace>
  <inkml:trace contextRef="#ctx0" brushRef="#br0" timeOffset="59699.71">17610 3371 1989 0,'0'0'875'16,"0"0"-761"-16,0 0-57 15,0 0-56-15,0 0-1 16,0 120 0-16,0-82-81 16,11-8-187-16,3-14-483 0</inkml:trace>
  <inkml:trace contextRef="#ctx0" brushRef="#br0" timeOffset="59959.61">17871 3056 2116 0,'0'0'536'0,"0"0"-466"16,0 0-31-16,0 0-25 16,0 0 6-16,0 0-12 15,0 0-8-15,95 124 1 16,-95-80 60-16,-11 1-55 15,-13-7 33-15,-1-4-14 16,3-8-17-16,9-8-16 16,13-11-95-16,2-7-257 15,18 0-330-15</inkml:trace>
  <inkml:trace contextRef="#ctx0" brushRef="#br0" timeOffset="60135.12">18136 3042 2293 0,'0'0'709'0,"0"0"-579"16,0 0-69-16,0 0-23 15,0 0-31-15,0 0 9 16,-83 142-16-16,83-90-18 16,9-1 9-16,32-1-127 15,-8-13-171-15,0-15-337 0</inkml:trace>
  <inkml:trace contextRef="#ctx0" brushRef="#br0" timeOffset="60435.27">18408 3240 1765 0,'0'0'708'0,"0"0"-509"16,0 0-112-16,0 0-81 15,0 0 17-15,0 0-33 16,0 0 10-16,62 24 0 16,-62-4 33-16,-2 0 15 15,-16-1 71-15,3-4-26 16,1 1-48-16,3-3 19 0,7-2-64 16,4 2 0-16,0-6-7 15,4 2 20-15,21-3-31 16,8-6 12-16,9 0-82 15,6 0-57-15,14-28-209 16,-12 3-246-16,-7 2-1018 0</inkml:trace>
  <inkml:trace contextRef="#ctx0" brushRef="#br0" timeOffset="60568.06">19034 3184 1667 0,'0'0'940'0,"0"0"-589"15,0 0-232-15,0 0-98 16,0 0-21-16,0 0-484 16,0 0-691-16</inkml:trace>
  <inkml:trace contextRef="#ctx0" brushRef="#br0" timeOffset="60703.06">19470 3252 2053 0,'0'0'578'0,"0"0"-494"16,0 0-84-16,0 0-255 15,0 0-580-15</inkml:trace>
  <inkml:trace contextRef="#ctx0" brushRef="#br0" timeOffset="60816.68">19950 3204 1936 0,'0'0'704'16,"0"0"-619"-16,0 0-85 16,0 0-530-16</inkml:trace>
  <inkml:trace contextRef="#ctx0" brushRef="#br0" timeOffset="61040.66">20507 3094 1605 0,'0'0'382'0,"0"0"-311"16,0 0-13-16,0 0 18 15,0 0 71-15,58 134-11 16,-58-89-136-16,0 9-32 15,-2-12-204-15,-10-13-490 0</inkml:trace>
  <inkml:trace contextRef="#ctx0" brushRef="#br0" timeOffset="61334.53">20634 2877 2390 0,'0'0'366'16,"0"0"-338"-16,0 0-4 15,0 0-24-15,122 12 0 16,-82 18 0-16,-7 8 13 16,-10 8-4-16,-14-1-18 15,-9-3 6-15,-7-9 3 16,-22-6 9-16,-4-7 47 15,-3-8-13-15,7-4 24 16,9-6-61-16,13-2-12 0,16-4-25 16,25-14-202-1,8-4-371-15</inkml:trace>
  <inkml:trace contextRef="#ctx0" brushRef="#br0" timeOffset="61546.2">21128 2833 1896 0,'0'0'806'16,"0"0"-556"-16,0 0-110 16,-127-8-86-16,90 28 27 15,6 11-66-15,8 10-3 16,12 5-6-16,11 7 14 16,0-3-28-16,15-2 8 15,12-4-61-15,2-8-17 16,13-10-208-16,-9-10-392 0,-1-10-607 15</inkml:trace>
  <inkml:trace contextRef="#ctx0" brushRef="#br0" timeOffset="62528.75">21259 3202 1684 0,'0'0'349'0,"0"0"-235"15,0 0-83-15,0 0 60 16,0 0 54-16,0 0-73 15,23 129-31-15,-19-93-8 0,3-2-23 16,-2-8 2-16,-1-8-12 16,-1-11 1-16,-3-5 10 15,0-2-1-15,0-2 56 16,0-19-54-16,0-9-12 16,6-2-1-16,3 0-17 15,5 2-18-15,1 7 26 16,3 5-9-16,-1 9 19 15,1 4-9-15,3 4 3 16,-4 1 4-16,1 0 2 16,-5 0 0-16,-4 6 2 15,0 3 8-15,-2 3 35 0,-1 2 6 16,1 3-44 0,0-2 12-16,0-1-19 0,1-4-114 15,1-10-117-15,1 0-79 16,-2-11-631-16</inkml:trace>
  <inkml:trace contextRef="#ctx0" brushRef="#br0" timeOffset="62728.39">21718 2679 1612 0,'0'0'355'0,"0"0"-230"16,0 0 62-16,0 0-27 0,143 60-62 15,-107-11 33 1,-7 9-62-16,-2 13-1 0,-12 8 19 16,-13 21-77-16,-13 25 40 15,-71 36-46-15,-41 9-4 16,10-37-113-16,6-34-584 0</inkml:trace>
  <inkml:trace contextRef="#ctx0" brushRef="#br0" timeOffset="66610.82">17729 3130 613 0,'0'0'759'15,"0"0"-422"-15,0 0-148 16,0 0-31-16,0 0-20 16,0 0-108-16,-3 0 13 15,3 0-27-15,0 0-3 16,0 0 93-16,0-3-7 0,0 2 32 15,0-2 5-15,5 0-74 16,1-3 23-16,7-2-79 16,5-4 0-16,1-3-12 15,-2 5-4-15,-1-3-36 16,-10 9-44-16,-1 2-168 16,-5 2-346-16</inkml:trace>
  <inkml:trace contextRef="#ctx0" brushRef="#br0" timeOffset="67565.39">17775 3378 1094 0,'0'0'528'0,"0"0"-342"15,0 0-58-15,0 0 9 16,0 0-42-16,0 0-47 16,0 0 52-16,0 0 7 15,0 0-18-15,0 0-21 16,0 0-50-16,0 0 15 15,0 0-33-15,0 0-31 16,6 4-11-16,8 9-163 16,4-4-449-16</inkml:trace>
  <inkml:trace contextRef="#ctx0" brushRef="#br0" timeOffset="69141.23">11066 4231 1590 0,'0'0'557'0,"0"0"-253"15,0 0-127-15,0 0-17 16,0 0-138-16,0 0-5 16,-36 104 84-16,30-40-100 15,2 9 34-15,4-2-32 16,0 0 13-16,0-7-32 16,2-8 10-16,4-12-78 15,-4-16-56-15,-2-14-417 16,0-14-392-16</inkml:trace>
  <inkml:trace contextRef="#ctx0" brushRef="#br0" timeOffset="69735.97">10795 4235 1370 0,'0'0'768'15,"0"0"-549"-15,0 0-123 16,0 0-66-16,0 0-9 15,125-49 49-15,-73 49-55 16,2 3 6-16,-2 17-11 16,-8 6 6-16,-9 6 14 15,-8 2 6-15,-9 4 27 16,-5 2 41-16,-6 0-67 0,5 2-1 16,-2 0 20-1,9-3-55-15,2-3 28 16,4-4-29-16,0-8 0 0,2-5 4 15,-3-8 5-15,-2-8-9 16,3-3 5 0,-1-1 12-16,5-23 13 0,-2-8-30 15,2-8 1-15,-4-7 6 16,-8 0 5-16,-3 3-12 16,-7 5 0-16,-7 7 11 15,0 7-5-15,0 8-6 16,-3 3 0-16,-4 4 25 15,0 4-2-15,3 3-14 16,2 2-9-16,2 1 15 16,0 0-36-16,0 0 21 15,-2 0 0-15,2 0-12 16,0 0 1-16,0 0 1 0,0 0 4 16,0 0-14-16,0 0-2 15,0 0 16-15,0 0 6 16,0 0-8-16,0 0 32 15,0 0-25-15,0 0 1 16,0 0 0-16,0 0-29 16,0 0 14-16,0 0-83 15,0 1-43-15,0 14-44 16,0-3-174-16,0-4-312 0</inkml:trace>
  <inkml:trace contextRef="#ctx0" brushRef="#br0" timeOffset="71672.62">11151 4307 1706 0,'0'0'497'16,"0"0"-373"-16,0 0-109 16,0 0 22-16,151-98-37 15,-75 57 0-15,-2 1-9 16,-10-1-70-16,-17 5-23 15,-20 5-14-15,-18 12 52 16,-9 8 63-16,-18 11 2 0,-22 0 8 16,-9 11 77-16,-5 16-30 15,1 8 45-15,4 6 19 16,9 6-43 0,11 3 39-16,11 6-54 0,13 6-1 15,5 3 1-15,3 3-61 16,19 0 27-16,1-2-19 15,0-6 5-15,-2-8-7 16,-3-10-6-16,-5-12-1 16,-4-12 2-16,-4-8 17 15,-3-5-14-15,0-5 19 16,-2 0 23-16,2-6 46 16,5-23-88-16,6-13-5 15,9-11-51-15,3-6-78 16,6 2 56-16,0 7 10 0,3 9 37 15,-1 9 5-15,0 7 25 16,-4 9-4-16,-2 7 45 16,-4 4-39-1,-6 5 66-15,1 0-34 0,-5 19-18 16,1 6 78-16,1 9-69 16,-1 7 16-16,1 3-27 15,1 0 5-15,2-7-46 16,2-4 0-16,5-13-114 15,15-20-54-15,-5 0-280 16,-4-17-78-16</inkml:trace>
  <inkml:trace contextRef="#ctx0" brushRef="#br0" timeOffset="71939.14">12065 4378 1557 0,'0'0'600'0,"0"0"-365"15,0 0 22-15,0 0-136 16,0 0-79-16,0 0 50 15,0 0-66-15,-34 128 8 16,58-92-34-16,10-6 8 16,2-8-14-16,-1-10 6 15,-3-8 0-15,-12-4-8 16,-7-4 26-16,-9-18 21 16,-4-6 4-16,0-6-42 15,-13 1 79-15,-7 3-80 16,0 5-6-16,4 7-5 0,12 5-69 15,11 5-128-15,19 4-449 16,10 2-142-16</inkml:trace>
  <inkml:trace contextRef="#ctx0" brushRef="#br0" timeOffset="72271.82">12472 4373 955 0,'0'0'1229'16,"0"0"-864"-16,0 0-170 15,0 0-6-15,0 0-129 16,-118 20-59-16,107 3 20 16,3 4-21-16,4 2 0 0,4-5-6 15,0-3-46 1,10-4-2-16,7-8-77 0,6-9 26 16,2 0 99-16,-1-4-30 15,0-15 17-15,-4-2 7 16,-1 1 24-16,-11 4 3 15,-1 2 48-15,-5 6 35 16,0 3 50-16,-2 5-96 16,2 0-16-16,4 0-36 15,4 0 14-15,3 12-16 16,5 3 2-16,0 1 0 16,2 1-10-16,-2-6-88 15,2-8-54-15,-4-3-172 16,-8 0-207-16</inkml:trace>
  <inkml:trace contextRef="#ctx0" brushRef="#br0" timeOffset="72432.25">12474 3829 2032 0,'0'0'776'0,"0"0"-590"15,0 0-83-15,0 0-94 16,0 0 3-16,0 0-12 15,0 0-9-15,9 117 3 16,-5-59-142-16,4-11-431 0</inkml:trace>
  <inkml:trace contextRef="#ctx0" brushRef="#br0" timeOffset="73068.63">13326 4269 2455 0,'0'0'463'16,"0"0"-409"-16,0 0-38 16,0 0 11-16,-14 110-27 15,10-72 11-15,4-2-19 16,0-7 9-16,-3-9-1 0,3-11 0 15,0-6-15-15,0-3 15 16,0 0 0-16,0-21-29 16,0-6 8-16,9-7-42 15,12 0 14-15,3-1 28 16,3 8-14-16,0 6 27 16,1 7 8-16,-3 5 0 15,-1 6 8-15,-1 3 1 16,-4 0-3-16,-3 3 5 15,0 14 2-15,-5 3 32 16,0 0-39-16,1 2-5 16,1-4-2-16,2-4-81 15,5-8-32-15,1-6-58 16,-2 0 25-16,2-6 84 16,-5-6 41-16,-6 3 22 15,-3 0 177-15,-5 7-44 16,0 0 13-16,0 2-73 0,4 0-67 15,2 0 4-15,9 0-10 16,6 7 0-16,2 1-9 16,-1 1 26-16,-4-1-17 15,-4 0 0-15,-5-1 0 16,-3-2 15-16,2 2-3 16,-1-1 12-16,-1-1 9 15,4-1-20-15,-1 1-4 16,0-1-9-16,-2-3 9 15,-2 2-25-15,-1-2-14 16,-2-1-81-16,-1 0-152 16,-3 0-337-16</inkml:trace>
  <inkml:trace contextRef="#ctx0" brushRef="#br0" timeOffset="73287.52">13854 4078 512 0,'0'0'1747'0,"0"0"-1401"16,0 0-207-16,0 0-36 15,0 0-26-15,0 0 68 16,0 0-103-16,129-46 33 0,-104 18 20 16,-8-9-94-1,-1-2 50-15,-10-3-51 16,-4 2-61-16,-2 6 13 0,-4 10-270 15,-9 12-576-15</inkml:trace>
  <inkml:trace contextRef="#ctx0" brushRef="#br0" timeOffset="73471.97">14469 4393 1461 0,'0'0'330'0,"0"0"-330"15,0 0-85-15,0 0-251 16,0 0-17-16</inkml:trace>
  <inkml:trace contextRef="#ctx0" brushRef="#br0" timeOffset="74601.57">14426 4317 537 0,'0'0'1467'16,"0"0"-968"-16,0 0-332 15,0 0-9-15,0 0-83 16,0 0-27-16,-129-33-3 16,104 50-45-16,4 5 0 15,4 0 0-15,11-2 5 16,6-3-11-16,6-8-47 16,28-5-66-16,9-4 104 15,1 0-52-15,1-10 1 16,-10-4 32-16,-10 4 20 0,-12 4 14 15,-9 4 11 1,-4 2 80-16,0 0 63 0,0 0-102 16,0 0-18-16,3 0-34 15,8 0 5-15,4 4-7 16,10 4 2-16,6 0 0 16,0-2-10-16,1-1 1 15,-3-3 0-15,-7 3 9 16,-2-1 0-16,0-1-7 15,-1 0 7-15,4 1 0 16,4-2-14-16,2 0 14 16,0-2-80-16,2 0-31 15,-2 0-142-15,9 0-16 16,-9 0-230-16,0 0-915 0</inkml:trace>
  <inkml:trace contextRef="#ctx0" brushRef="#br0" timeOffset="74941.3">15803 4279 2244 0,'0'0'520'16,"0"0"-358"-16,0 0-132 15,0 0-18-15,87-128-12 0,-51 98 26 16,-7 4-27-16,-7 8 1 16,-5 7-6-16,0 9-21 15,-2 2 27-15,1 0 0 16,1 9-8-16,1 10 25 16,0 6-17-16,0 4 0 15,0 2 10-15,-3 3 10 16,5 0-19-16,3-4-1 15,8-4 0-15,32-12-136 16,-9-8-151-16,2-6-565 0</inkml:trace>
  <inkml:trace contextRef="#ctx0" brushRef="#br0" timeOffset="75245.73">16605 4171 1423 0,'0'0'1063'0,"0"0"-729"16,0 0-174-16,0 0-72 15,0 0-88-15,0 0 26 16,0 0-26-16,-96 42-32 16,99-20 10-16,15 0-101 15,1-1-5-15,2-7 22 16,-3 1-3-16,-3-3 97 16,-1-2-20-16,-1-3 32 15,5-1 93-15,1 3-15 16,6-1-8-16,2 6-46 15,0 2-11-15,-8 4-5 0,-3 5-8 16,-7-2 0 0,-7-1 91-16,-2 2-46 15,0-1 29-15,0-3-40 0,-4 0-33 16,-5 0-2-16,-11-12-50 16,0-4-206-16,0-4-433 0</inkml:trace>
  <inkml:trace contextRef="#ctx0" brushRef="#br0" timeOffset="75382.92">16522 3844 2440 0,'0'0'497'0,"0"0"-443"16,0 0-20-16,123-73-34 16,-45 62-10-16,38 8-65 0,-18 3-400 15,-15 0-536-15</inkml:trace>
  <inkml:trace contextRef="#ctx0" brushRef="#br0" timeOffset="75758.67">17414 3734 977 0,'0'0'1360'0,"0"0"-1084"16,0 0-179-16,-47 104 28 15,31-42 20-15,3 8-58 16,7 2-56-16,2-1-5 15,4-9-13-15,0-16-13 16,0-14 0-16,0-14-40 0,4-11 31 16,7-7-61-1,7-9 55-15,7-21-5 0,6-11-90 16,4 0 26-16,-1-3 21 16,-3 8 23-16,-4 7 28 15,-6 13 12 1,-5 14 0-16,-3 2 42 0,-8 12-21 15,-5 16 76-15,0 6-12 16,-7 4-56-16,-12 1 41 16,-8-5-56-16,2-4 2 15,5-6 0-15,7-8-16 16,6-6-1-16,7-10-122 16,18-10-189-16,15-18-51 15,2-4-681-15</inkml:trace>
  <inkml:trace contextRef="#ctx0" brushRef="#br0" timeOffset="76058.47">17777 4010 1798 0,'0'0'803'0,"0"0"-563"15,0 0-188-15,0 0 3 16,0 0-3-16,0 0-51 16,10 127 21-16,11-101-22 15,6-7-2-15,4-5-22 16,0-9-37-16,3-5-27 15,-3 0-53-15,-6-16 31 0,-3-5 97 16,-5 2-10-16,-5-2 23 16,-5 7 106-16,-3 2 13 15,-4 6 52-15,0 6-92 16,0 0-51-16,0 0-5 16,0 0-23-16,0 15 0 15,0 5-9-15,0 1 12 16,6-1-18-16,8 1-42 15,6-7-98-15,23-10-56 16,-3-4-364-16,-3 0 272 0</inkml:trace>
  <inkml:trace contextRef="#ctx0" brushRef="#br0" timeOffset="76343.17">18310 4051 1756 0,'0'0'793'0,"0"0"-565"16,0 0-88-16,0 0-140 0,0 0-11 15,0 0-1-15,0 0-25 16,0 72-3-16,7-53-17 16,6-4-28-16,3-8 75 15,1-3-16-15,3-4 26 16,-1 0 17-16,-4 0-17 16,-7-5 128-16,0-7-20 15,-6-2-75-15,-2 1 55 16,0 6-73-16,0 0 3 15,0 4-18-15,0 3-37 16,0 0-67-16,0 0-186 16,9 3-36-16,4 5 28 0,3-3-468 15</inkml:trace>
  <inkml:trace contextRef="#ctx0" brushRef="#br0" timeOffset="76532.02">18535 4128 1370 0,'0'0'518'0,"0"0"-269"0,0 0 34 16,0 0-80-16,0 0-40 15,0 0-112-15,0 0 11 16,0 11-62-16,0-8 8 16,6 1-2-16,3 1 6 15,3-2-5-15,-1 2 22 16,5-1-11-16,-3 0-23 16,-3 2 5-16,2 2-63 15,-5 0-50-15,-7-1-224 16,0 0-163-16,0-6-684 0</inkml:trace>
  <inkml:trace contextRef="#ctx0" brushRef="#br0" timeOffset="76893.87">18840 3920 715 0,'0'0'1300'0,"0"0"-789"15,0 0-260-15,0 0-86 16,0 0-84-16,0 0-2 15,-136-4-68-15,109 32 2 16,3 10 16-16,0 4-17 16,3 8 28-16,4 0-40 15,5-1 23-15,10-1-22 16,2-4-1-16,12-6 0 16,21-7-1-16,13-16-46 15,25-15 2-15,-7-21-196 16,-14-15-680-16</inkml:trace>
  <inkml:trace contextRef="#ctx0" brushRef="#br0" timeOffset="77056.78">18221 3713 1124 0,'0'0'1645'0,"0"0"-1305"15,0 0-221-15,0 0-74 16,0 0-45-16,69-102-14 15,53 102-97-15,-13 0-381 16,-26 12-1224-16</inkml:trace>
  <inkml:trace contextRef="#ctx0" brushRef="#br0" timeOffset="77177.8">18497 4759 2741 0,'0'0'496'0,"0"0"-496"0,0 0-48 16,0 0-657-16</inkml:trace>
  <inkml:trace contextRef="#ctx0" brushRef="#br0" timeOffset="78129.64">11839 5131 510 0,'0'0'862'0,"0"0"-627"16,0 0-36-16,0 0-12 16,0 0-30-16,0 0-5 15,0 0 32-15,-11-42 36 16,11 42-11-16,0 0-134 15,0 0 6-15,0 18-75 16,0 16 3-16,0 10 33 0,0 9-36 16,0 1-6-1,11 0 0-15,5-8-15 16,2-6 1-16,-3-12-89 0,2-22-139 16,-9-6-259-16,-4 0-151 0</inkml:trace>
  <inkml:trace contextRef="#ctx0" brushRef="#br0" timeOffset="78612.77">11637 5055 2203 0,'0'0'490'15,"0"0"-410"-15,0 0 23 16,0 0-103-16,0 0 14 16,122-46-31-16,-57 46 14 15,4 0 3-15,2 20-75 16,-6 8-56-16,-10 6 64 0,-10 6-15 15,-14-2 15-15,-10 0 65 16,-8-3 2-16,-9-5 51 16,0-6 29-16,3-3-56 15,0 0 58-15,4-5-50 16,5 0-24-16,-1-2 4 16,4-4 7-16,-7-4-19 15,1-3 0-15,-5-3 11 16,-4 0-22-16,-2 0 23 15,-2-19 3-15,0-5-6 16,0-4-9-16,-8-2 0 16,-6 1-28-16,-3 4-15 0,0 6 26 15,5 6-3-15,4 3 20 16,8 2-9-16,0-1-14 16,16 1-38-16,15 0 6 15,3 1 20-15,-1 2 18 16,-4 3 14-1,-6 2 3-15,-6 0 73 0,-1 10-13 16,-3 7 84-16,1 6-51 16,-1 6-63-16,5 0 11 15,1 2-41-15,13-3-100 16,-3-10-161-16,-5-10-387 0</inkml:trace>
  <inkml:trace contextRef="#ctx0" brushRef="#br0" timeOffset="78700.05">12632 5105 1633 0,'0'0'649'0,"0"0"-649"16,0 0-57-16,0 0-646 0</inkml:trace>
  <inkml:trace contextRef="#ctx0" brushRef="#br0" timeOffset="78835.37">12113 4791 2230 0,'0'0'377'0,"0"0"-310"16,45-109-67-16,31 59-192 0,-4 14-116 15,-8 7-634-15</inkml:trace>
  <inkml:trace contextRef="#ctx0" brushRef="#br0" timeOffset="78962.77">12579 4548 1704 0,'0'0'749'0,"0"0"-615"16,0 0-113-16,0 0-21 16,0 0-147-16,-9 138-174 15,25-100-990-15</inkml:trace>
  <inkml:trace contextRef="#ctx0" brushRef="#br0" timeOffset="79631.27">13216 4942 2442 0,'0'0'602'16,"0"0"-574"-16,0 0-28 16,0 0 7-16,0 0 10 15,5 129-4-15,6-87-13 16,2 0 8-16,6-6-20 15,-2-7 12-15,3-10 0 16,1-9 0-16,0-10-55 16,8 0 48-16,2-18-13 15,3-10-53-15,-5-6-9 0,-7 0-36 16,-9 6 80-16,-3 6 32 16,-6 6 12-16,-4 8 53 15,0 6 64-15,0 2-72 16,0 0 24-16,0 0-73 15,0 0 2-15,0 12-4 16,9 3 20-16,3 4-26 16,3-1 6-16,5-2 0 15,2-6-20-15,7-6 11 16,2-4-33-16,0 0 2 16,0-17-80-16,-2-4 56 15,-6-2-4-15,-7 4 60 16,-5 1 8-16,-7 8 0 15,-2 4 108-15,-2 2 2 16,0 4-77-16,0 0 21 0,0 0-54 16,0 0 0-16,0 7-9 15,0 10 15-15,4 2-6 16,1-2 0-16,2-1-26 16,4-4 24-16,2-6-71 15,5-6-36-15,3 0 67 16,-2-7-10-16,-1-10 31 15,-3 4 2-15,-5 5 19 16,-4-1 108-16,1 7-59 16,1 2-31-16,4 0-9 15,3 11 9-15,4 10-27 16,-2 5 9-16,-1 2-125 16,-5-1-80-16,-5-6-258 0,-3-11-233 15</inkml:trace>
  <inkml:trace contextRef="#ctx0" brushRef="#br0" timeOffset="79803.1">13590 4704 1820 0,'0'0'926'0,"0"0"-703"15,0 0-126-15,0 0-85 16,0 0-15-16,0 0 3 15,0 0-120-15,27 105-74 0,-27-58-348 16,-15-8-540-16</inkml:trace>
  <inkml:trace contextRef="#ctx0" brushRef="#br0" timeOffset="80365.08">14702 5021 2314 0,'0'0'552'16,"0"0"-481"-16,0 0-71 16,0 0 38-16,0 0-38 15,92-129 0-15,-68 93 0 16,-8 0 18-16,-9 7-18 16,-7 2 0-16,0 10 0 15,-14 6-2-15,-8 9 2 16,-2 2 0-16,3 10-10 15,4 18 28-15,5 10-18 16,10 11 0-16,2 1 1 0,0 4-12 16,18-2 11-16,5-4 0 15,-4-8-1 1,4-9-2-16,-8-12-3 0,-1-9-61 16,-1-10-11-16,1 0 69 15,5-16-4-15,6-9 5 16,2-5-7-16,-3 3-10 15,-1 7 24-15,-6 4 1 16,-3 8 0-16,-3 4 42 16,0 4-20-16,3 0 8 15,3 0 12-15,10 8-26 16,8 6-13-16,30 4-3 16,-7-4-165-16,-7-4-435 0</inkml:trace>
  <inkml:trace contextRef="#ctx0" brushRef="#br0" timeOffset="81048.75">15603 4951 332 0,'0'0'2017'0,"0"0"-1457"16,0 0-432-16,-139 2-112 15,104 18 26-15,6 4-38 16,8 8 19-16,11-2-22 15,8 2-1-15,2-4-40 16,2-8-5-16,20-6-122 0,7-10 41 16,5-4 8-16,-1 0-45 15,2-18 52-15,-6-2-31 16,-4 0 55-16,-5 5 70 16,-9 0-2-16,-4 7 19 15,-3 4 36-15,-4 2 102 16,0 2 102-16,0 0-103 15,0 0-64-15,0 0-53 16,4 0-1-16,8 2-20 16,5 4 1-16,8-4-90 15,6-2 32-15,3 0-119 16,1-2-26-16,-4-10 97 16,-6 2 46-16,-7 3 60 15,-7 2 29-15,-4 1 88 16,-5 4 16-16,-2 0-62 0,0 0 17 15,4 9 29-15,1 5-75 16,2 1-12-16,1 1-30 16,6-6-106-16,1-7 24 15,6-3-111-15,0 0 75 16,2 0 58-16,-5-3 26 16,-3-2 34-16,-5 0 31 15,-6 5 31-15,-2 0 51 16,3 0-59-16,-3 0 33 15,2 2 14-15,3 6-99 16,0 0 42-16,2-2-44 16,-3 0 6-16,3-2 0 15,-2 0 0-15,-2-2-6 0,-1 1 0 16,0-2 18-16,3 4-17 16,-1 1-1-16,6 1 1 15,1 1 18-15,3 0-10 16,-1 2-18-16,-3-4 5 15,-10 2-184-15,-2-3-68 16,0-2-281-16</inkml:trace>
  <inkml:trace contextRef="#ctx0" brushRef="#br0" timeOffset="81217.33">15429 4616 2606 0,'0'0'507'15,"0"0"-465"-15,0 0-25 0,0 0-17 16,227-94-47-16,-76 86-2 16,-16 4-323-16,-33 4-986 0</inkml:trace>
  <inkml:trace contextRef="#ctx0" brushRef="#br0" timeOffset="81933.53">16886 4838 2485 0,'0'0'520'0,"0"0"-499"0,0 0-6 16,0 0-15-16,0 0 21 15,0 0-23-15,-7 123 2 16,12-107-3-16,1-7-23 15,-1-9 9-15,4 0 17 16,2-11-1-16,7-19 3 16,5-6-11-16,5-6-11 15,1 3-25-15,2 8 44 16,-2 8-55-16,-7 10 54 16,-1 9-7-16,-8 4-3 15,-2 0-3-15,-2 15 15 16,-2 10 0-16,-1-2 48 15,2 5-42-15,-2-3 6 0,0-6-12 16,5-2 21 0,3-8-15-16,1-6-6 0,6-3-38 15,3 0 37-15,0-12-46 16,-1-5 40-16,-5 2 5 16,-5 5 2-16,-7 3 42 15,-4 3-2-15,-2 4-4 16,0 0 8-16,0 0-29 15,4 0-6-15,2 7-9 16,5 4 1-16,5 6-19 16,5-4 18-16,6-3-36 15,5-6-23-15,1-4-75 16,-2 0 50-16,0-17-6 16,-6-3 55-16,-5 2 35 0,-9 0 14 15,-4 5 145-15,-2 5-14 16,-3 2-99-16,0 4 10 15,0 2-56-15,5 0 13 16,-1 0-25-16,3 0 12 16,-2 0 0-16,0 0 0 15,-5 0 18-15,0 0-18 16,0 0 0-16,3 8 12 16,-1 2 2-16,3 4-14 15,2 1 0-15,2 0 0 16,3-1-34-16,3 1-22 0,14-8-129 15,-2-4-199 1,-2-3-247-16</inkml:trace>
  <inkml:trace contextRef="#ctx0" brushRef="#br0" timeOffset="82124.86">18065 4720 1452 0,'0'0'1273'0,"0"0"-983"15,0 0-203-15,0 0-20 16,0 0-56-16,0 0 8 16,0 0-13-16,-116 100 17 15,116-61-6-15,0-1-17 16,17-4-15-16,10-2 9 0,16-9-112 16,-7-4-150-16,-7-11-478 15</inkml:trace>
  <inkml:trace contextRef="#ctx0" brushRef="#br0" timeOffset="82260.47">17862 5238 2169 0,'0'0'692'16,"0"0"-541"-16,0 0-151 16,0 0-3-16,0 0-307 15,0 0-486-15</inkml:trace>
  <inkml:trace contextRef="#ctx0" brushRef="#br0" timeOffset="82478.61">18813 4556 2585 0,'0'0'341'16,"0"0"-252"-16,0 0-36 15,-6 130-47-15,6-69 78 16,0 2-63-16,0 4-4 16,15-2-19-16,3-4 2 15,0-9-42-15,-2-6-77 16,-8-16-354-16,-6-16-126 0</inkml:trace>
  <inkml:trace contextRef="#ctx0" brushRef="#br0" timeOffset="83149.3">18758 4881 1751 0,'0'0'493'16,"0"0"-303"-16,0 0-107 16,0 0-76-16,0 0-7 15,113-43 0-15,-79 43 12 16,-3 3-13-16,-8 12 2 16,-8 6 58-16,-5 0 73 15,-4 6-20-15,-6 1-1 16,2 3-33-16,0-2-69 15,5-1 31-15,3-2-40 0,9-4 0 16,3-6-6 0,7-6-5-16,7-10 10 0,1 0 1 15,1-2 0 1,0-19-16-16,-5 0 16 0,-4-8 0 16,-2-2-6-16,-5-3 25 15,-3-2-19-15,-6 2 0 16,-9 4-23-16,-4 6 14 15,0 7-21-15,-11 12 25 16,-12 2-7-16,-1 3 15 16,2 6-3-16,2 14 0 15,6 7 9-15,10 5-15 16,4 0 6-16,0 0 0 16,4-2 0-16,14-6 6 15,3-8-15-15,3-6-12 0,4-8-45 16,3-2 39-1,4-8-36-15,-2-14 11 0,0-6 16 16,-4 0 1-16,-7 3 34 16,-2 4 1-16,-7 3 0 15,-5 7 5-15,-4 5-4 16,-4 5 49-16,0 1-20 16,0 0-24-16,0 0-7 15,0 10 1-15,0-1 0 16,0 2-7-16,0-5 8 15,0-2-2-15,7-4-10 16,3 0-40-16,4 0 44 0,4-2 7 16,2-6 0-16,0 0-21 15,2 2 21-15,-2 3 0 16,1 3 0-16,-2 0-92 16,2 5 74-16,-3 11-104 15,3 10-125-15,-7-4 2 16,-5-4-648-16</inkml:trace>
  <inkml:trace contextRef="#ctx0" brushRef="#br0" timeOffset="83302.03">19304 4732 2248 0,'0'0'613'0,"0"0"-449"15,0 0-82 1,91-115-70-16,-29 90 5 0,7 6-17 15,8 12-116-15,-23 5-398 16,-15 2-1763-16</inkml:trace>
  <inkml:trace contextRef="#ctx0" brushRef="#br0" timeOffset="83434.95">19045 4690 2107 0,'0'0'367'0,"0"0"-367"16,0 0-384-16</inkml:trace>
  <inkml:trace contextRef="#ctx0" brushRef="#br0" timeOffset="84217.26">20555 5005 2140 0,'0'0'661'0,"0"0"-556"15,0 0-15-15,0 0-66 16,0 0-5-16,0 0-38 16,154-113-4-16,-98 75-65 15,-7 2-38-15,-13 0-66 16,-18 7 81-16,-16 4 68 16,-2 8 43-16,-7 6 65 15,-11 5-28-15,2 6 5 16,6 0 23-16,7 16-64 15,3 21 19-15,0 14 18 0,27 18 4 16,7 11 43 0,5 8-59-16,4 6-8 0,-3 0-8 15,-9-1 15-15,-10-6-35 16,-15-12 10-16,-6-12 0 16,-12-18-11-16,-19-14 22 15,-11-16 41-15,-2-12 31 16,1-3-70-16,6-22 72 15,8-17-22-15,16-13-39 16,13-11-4-16,6-12-20 16,34-9-44-16,18-3-55 15,42-19-129-15,-13 22-273 16,-6 15-676-16</inkml:trace>
  <inkml:trace contextRef="#ctx0" brushRef="#br0" timeOffset="84551.3">21545 4600 2256 0,'0'0'499'15,"0"0"-405"-15,0 0-70 16,0 0 31-16,-7 130-9 16,7-86-37-16,0-2 8 15,4-7-17-15,6-12 16 16,-4-8-37-16,-1-9 8 15,-3-6 13-15,2 0-6 16,4-24 12-16,2-9-12 0,5-7-15 16,4 1-32-16,1 0 46 15,4 9-15-15,0 7 17 16,1 9-10-16,2 5 30 16,-2 7-13-16,-6 2 20 15,4 2-16-15,-3 18 36 16,5 4-42-16,4 5 0 15,24 5-61-15,-4-11-422 16,-3-6-447-16</inkml:trace>
  <inkml:trace contextRef="#ctx0" brushRef="#br0" timeOffset="84900.37">22278 4604 2232 0,'0'0'701'15,"0"0"-620"-15,0 0 39 16,-129 7-75-16,97 20-45 16,10 7 30-16,5 5-21 15,10 4-9-15,7-3 0 16,0-3-31-16,20-12 20 16,11-10-70-16,4-12-17 15,6-3 33-15,-1-15-144 16,-5-16 11-16,-4 0 78 15,-8-5 120-15,-10 9 24 16,-6 4 209-16,-4 10-24 0,-1 3-38 16,-2 8-97-16,0 2-5 15,2 0-61-15,2 0 17 16,9 12-28-16,5 6 3 16,11 2-42-16,9-5-13 15,20-15-204-15,-6 0-330 16,-8 0-453-16</inkml:trace>
  <inkml:trace contextRef="#ctx0" brushRef="#br0" timeOffset="85095.85">22688 4588 1614 0,'0'0'819'15,"0"0"-446"-15,0 0-204 16,0 0-15-16,0 0-110 0,0 0-31 16,0 0-7-16,-58 21 14 15,52 6-20-15,4 3 0 16,2-2 4-16,0-2-29 15,10-6 8-15,8-6-7 16,2-4 3-16,0-8-57 16,-2-2-1-16,-7-2-58 15,-11-36-172-15,0 4-184 16,-18-2-535-16</inkml:trace>
  <inkml:trace contextRef="#ctx0" brushRef="#br0" timeOffset="85200.57">22136 4328 1855 0,'0'0'865'0,"0"0"-652"0,0 0-111 16,0 0-102 0,0 0-43-16,135-55-162 0,-48 49-406 0</inkml:trace>
  <inkml:trace contextRef="#ctx0" brushRef="#br0" timeOffset="85619.45">23127 4711 2372 0,'0'0'588'0,"0"0"-469"0,0 0-111 16,-131 59 58-16,126-32-66 15,5 3 2-15,26-1 5 16,22-3-7-16,12-11-7 15,9-15-17-15,5-8-38 16,-8-33 37-16,-8-15-111 16,-13-10 31-16,-19-12 105 15,-10-4 10-15,-9-6 84 16,-5 1-23-16,-2 7-70 16,0 11 35-16,0 19-27 15,0 21 0-15,-2 14 56 16,-3 15-64-16,0 11 12 15,1 26-13-15,0 18 0 16,-1 17-5-16,1 10 5 0,2 5 0 16,0-1-1-16,2-4 1 15,0-12-64-15,0-18-247 16,-6-18-358-16,-2-22-53 0</inkml:trace>
  <inkml:trace contextRef="#ctx0" brushRef="#br0" timeOffset="85952.56">23156 4328 1258 0,'0'0'349'16,"0"0"-130"-16,0 0-146 15,0 0-3-15,138-55-24 16,-83 66-14-16,-1 18 23 16,0 11-54-16,-10 8 33 0,-6 4 67 15,-9 5 23 1,-5-3 33-16,-3-2-21 0,0-4-29 15,6-2-19-15,2-5-48 16,7-8 4-16,2-3 10 16,2-8-32-16,-2-5 33 15,-7-7-55-15,-6-9 2 16,-10-1 32-16,-1 0-26 16,-3-19 43-16,-2-10-14 15,-4-3-28-15,-5-5 41 16,0-6-50-16,0 0 0 15,-8-2-9-15,-5-1-4 16,-5-2-2-16,-2-2-68 16,-15-21-161-16,4 12-242 15,0 9-156-15</inkml:trace>
  <inkml:trace contextRef="#ctx0" brushRef="#br0" timeOffset="86116.12">23904 3957 2474 0,'0'0'460'15,"0"0"-405"-15,-140 107-7 16,85-44-48-16,-1 31-6 0,16-12-188 16,15-14-618-16</inkml:trace>
  <inkml:trace contextRef="#ctx0" brushRef="#br0" timeOffset="86403.35">23503 4557 1543 0,'0'0'849'0,"0"0"-683"15,0 0-111-15,-178 52-55 16,125-15-138-16,8-1-361 0</inkml:trace>
  <inkml:trace contextRef="#ctx0" brushRef="#br0" timeOffset="86692.58">23661 4452 2011 0,'0'0'733'15,"0"0"-567"-15,0 0-55 16,0 0-105-16,0 0-6 16,0 0-128-16,0 0-560 0</inkml:trace>
  <inkml:trace contextRef="#ctx0" brushRef="#br0" timeOffset="86906.01">24546 4644 2519 0,'0'0'380'0,"0"0"-380"16,0 0-93-16,-160 0-277 0,106 0-135 0</inkml:trace>
  <inkml:trace contextRef="#ctx0" brushRef="#br0" timeOffset="90692.88">1205 6555 1781 0,'0'0'259'16,"0"0"-163"-16,0 0-70 16,0 0 69-16,0 0 105 15,0 0-96-15,-56 2 3 16,52-2-23-16,1 0-55 16,3 0 34-16,0 0-49 15,0 0-7-15,0 0-14 16,0 0-31-16,7 0 19 15,13 0 13-15,7 0 12 0,9 0-2 16,6 0-4-16,7 0 0 16,5 0 9-1,4 0 8-15,6 0-17 0,12 0 0 16,19-4 15-16,1-4-8 16,9-2-7-16,2-4 0 15,-12 2 6-15,11-3 6 16,-6 5-12-16,-4-2 0 15,-3 5 8-15,-2 1-16 16,1 1 8-16,-3 1 0 16,2 1-1-16,-1 0 17 15,-3 1-16-15,-6 1 0 16,-2-1 9-16,-2-2-24 16,4 0 15-16,2 0 0 15,6-5 7-15,9 4 15 0,2-4-22 16,4 2 0-16,-1 1 8 15,-5 1-17-15,-6 5 9 16,-8-1 0 0,-4 1 0-16,-1 0 15 0,-4 0-15 15,-3 0 0-15,1 0 1 16,2 0-10-16,4 4 9 16,3-1 0-16,0 3-1 15,3 0 21-15,2-1-20 16,-2-1 0-16,1 0 0 15,1-3-8-15,0 3 9 16,0 1-1-16,-2-1 0 16,-1 0 21-16,-5 2-21 0,-4 1 0 15,-3 2 1-15,-3 1-10 16,0 2 15-16,-1-2-6 16,7 2 0-16,0 0 26 15,3 3-27-15,4-4 1 16,3 1 0-16,4 0-13 15,-2-2 14-15,3-2-1 16,-1 2 0-16,0-2 21 16,-5-2-27-16,-3 2 6 15,-1 1 0-15,-5-2-12 16,-1 0 18-16,0 2-6 16,-3-3 0-16,3 2 12 0,1-4-18 15,-2-1 6-15,6-2 0 16,-2-1-4-1,4 0 13-15,4 0-9 0,2-6 0 16,4-2 10-16,1-2-14 16,1 2 4-16,-2-2 0 15,1 0-12-15,-2 0 22 16,2 0-10-16,-1 1 0 16,-2 2 2-16,3-1-17 15,-1 0 15-15,0 0 0 16,1-2-9-16,-1 1-2 15,1 2 10-15,-1-3 1 16,0 0-3-16,3-1-12 16,2 2 15-16,4-1 0 15,1 2-1-15,3 0 14 0,16 2-14 16,18-1 1-16,19 4 0 16,-17-2-18-16,-26 2 18 15,-33-1 0-15,-13-2-1 16,7 2 12-16,12-3-11 15,11 2 0-15,-4 1 0 16,-5-1-11-16,0 4 12 16,-6-2-1-16,-1 3 11 15,-6 0 11-15,-3 0-20 16,-6 0-2-16,-3 0 1 16,-3 0 17-16,-3 0-6 15,-9 4-12-15,-7-1 5 16,-9 0 17-16,-8 0-13 0,-9-2-9 15,-7 3-13-15,-9-1 1 16,-16-2-294-16,-10-1-1005 16</inkml:trace>
  <inkml:trace contextRef="#ctx0" brushRef="#br0" timeOffset="90806.61">12474 6579 2723 0,'0'0'0'0,"0"0"-327"0</inkml:trace>
  <inkml:trace contextRef="#ctx0" brushRef="#br0" timeOffset="94443.86">1171 6896 1461 0,'0'0'481'0,"0"0"-299"16,0 0 115-16,0 0-147 16,0 0 47-16,0 0-74 15,0-30-72-15,0 30-7 16,0 0-44-16,0 0 0 16,0 6-1-16,0 20-15 15,0 14 15-15,3 16 1 16,3 11 0-16,4 7-1 15,-2-6-30-15,-1-8-75 0,-1-6-94 16,0-20-192 0,-4-13-175-16</inkml:trace>
  <inkml:trace contextRef="#ctx0" brushRef="#br0" timeOffset="94794.92">997 6878 1810 0,'0'0'240'0,"0"0"-137"16,0 0-44-16,0 0-3 15,130-38-26-15,-61 38-21 16,9 3-3-16,2 21-6 0,-1 9 1 16,-11 9-15-1,-15 6-6-15,-14 6-7 0,-18-1 27 16,-15 0 0-16,-6-3 40 15,-8-1 97-15,-19-6 1 16,-8 0 71-16,-7-3-92 16,-5-6-12-16,-4-2-17 15,-5-4-65-15,0-5 31 16,6-5-51-16,0-11 21 16,8-5-35-16,6-2 13 15,7 0-2-15,9-8 0 16,14-8-87-16,6-5-1 15,19 0-286-15,10 3-253 0</inkml:trace>
  <inkml:trace contextRef="#ctx0" brushRef="#br0" timeOffset="96214.12">1987 7032 1156 0,'0'0'876'16,"0"0"-789"-16,0 0 9 16,0 0 56-16,-11 121-21 0,6-80-37 15,3 1-38-15,2-3 22 16,0-5-42-16,4-7-35 15,15-4 12-15,-2-8 6 16,8-11-19-16,4-4 0 16,0-6-19-16,2-24 10 15,-2-5-54-15,-7-9-19 16,-4-1 21-16,-4 2-19 16,-6 4 70-16,-3 9 4 15,-3 6 6-15,-2 10 61 16,0 6-12-16,0 4 64 15,0 4-6-15,0 0-81 16,0 0-1-16,0 14-19 16,0 8 0-16,0 6 24 15,0 2-28-15,0 2 7 0,0 1 2 16,14-6 4-16,3-4-9 16,5-9-6-16,3-7-72 15,2-7 0-15,1 0-77 16,1-17-70-16,-4-11-25 15,-3-4 14-15,-7-2 34 16,-5 3 149-16,-6 5 47 16,-4 8 202-16,0 9 37 15,0 4 55-15,0 5-105 16,0 0-140-16,0 0 2 0,0 14-51 16,-2 8 0-1,2 5 47-15,0-1-47 0,0-1 0 16,9-3 0-16,9-6 20 15,6-5-18-15,1-11-2 16,4 0-28-16,0-13 20 16,-3-16-122-16,-1-6-81 15,-5-1 17-15,-6 3 32 16,-6 7 122-16,-1 5 40 16,-5 12 11-16,-2 4 127 15,3 5-86-15,-1 2-30 16,0 22 22-16,3 11-33 15,1 11 35-15,0 9-33 16,1 8-1-16,3 2 24 16,-4 4-35-16,3-1 28 0,-5-2-2 15,-2-1-18-15,-2-11 25 16,0-8-33 0,-2-10 6-16,-13-12 54 0,-8-8-30 15,-4-8 50-15,-4-8-28 16,2 0-38-16,0-16 70 15,6-14-55-15,4-8 13 16,8-6-11-16,11-6-23 16,0-3-18-16,16 3 9 15,17-1-17-15,10 0-1 16,7 1-20-16,6-2-25 16,0-3 0-16,-2 2-90 15,-8-2 37-15,-8 3 7 0,-16 6 55 16,-13 7 54-16,-9 7 0 15,0 11 120-15,-9 7-4 16,-11 8-54-16,-2 6 5 16,-2 0-27-16,-3 16-25 15,0 12 45-15,4 8-42 16,4 8 16-16,7 6 18 16,10 4-51-16,2 3 26 15,5-3-27-15,21-8 6 16,9-10-3-16,7-9-3 15,2-16-8-15,3-11-11 16,-3-3-75-16,-3-28 37 16,-8-13-73-16,-6-12-97 15,-7-7 86-15,-9-5 56 16,-2 7 49-16,-5 5 36 0,-4 14 36 16,0 17 106-16,0 12 47 15,0 13-104-15,0 0-34 16,0 25-42-16,0 13 9 15,0 10 43-15,0 6-39 16,-2 5 44-16,-4-3-31 16,-2-8-34-16,4-7 17 15,0-9-18-15,1-14-12 16,3-9-4-16,0-9 16 16,0-4 56-16,3-24-9 15,15-6-46-15,3-4 28 16,6 0-28-16,2 4 33 0,2 6-34 15,5 5 20-15,0 9-40 16,-4 7 5-16,-6 7-154 16,-21 6-185-16,-5 16-209 15,0-3-499-15</inkml:trace>
  <inkml:trace contextRef="#ctx0" brushRef="#br0" timeOffset="96349.76">2705 6890 1513 0,'0'0'671'0,"0"0"-476"16,-19-118 40-16,29 75-122 15,30 11-90-15,37 13-23 0,-7 10-236 16,-10 9-341-16</inkml:trace>
  <inkml:trace contextRef="#ctx0" brushRef="#br0" timeOffset="96484.4">2974 7642 2723 0,'0'0'326'16,"0"0"-262"-16,0 0-64 16,0 0-482-16</inkml:trace>
  <inkml:trace contextRef="#ctx0" brushRef="#br0" timeOffset="96913.26">4336 7040 2121 0,'0'0'766'16,"0"0"-607"-16,0 0-44 15,0 0-87-15,-141-41 13 16,112 42-41-16,2 23 18 16,1 12-18-16,6 8 0 15,1 5 0-15,13 1-21 16,6-6 9-16,0-5 1 0,6-6-5 16,21-14-85-16,4-10-14 15,9-9-130-15,3-12-217 16,-1-24 140-16,-6-10-77 15,-7-4 315-15,-11 0 84 16,-12 7 357-16,-4 13 216 16,-2 11-192-16,0 12-146 15,0 7-81-15,0 0-124 16,0 7-11-16,3 24-19 16,8 12 12-16,7 8-8 15,6 10-4-15,8-3-23 16,10 9-32-16,-6-17-243 15,-8-19-656-15</inkml:trace>
  <inkml:trace contextRef="#ctx0" brushRef="#br0" timeOffset="97313.22">4545 7225 1901 0,'0'0'714'15,"0"0"-489"-15,13-115-86 16,14 66-103-16,4 6 14 15,5 3-39-15,-3 12 2 16,-6 8-11-16,-9 7-2 16,-9 9 0-16,-5 4-6 15,-2 0 19-15,-2 21 32 16,0 11-1-16,2 12-37 16,3 5 49-16,4 1-55 15,2-5-1-15,2-7 0 0,5-9-27 16,3-14 4-16,0-15-53 15,4 0-21-15,2-25 64 16,0-18-90-16,0-3 47 16,-6-2 62-16,-3 4 14 15,-5 11 80-15,-5 10 48 16,-6 9-8-16,0 10 13 16,-2 4-103-16,0 0-6 15,0 3-24-15,2 18 21 16,5 8-22-16,1 4 1 0,8 5-61 15,18-5-20 1,-3-10-245-16,0-15-556 0</inkml:trace>
  <inkml:trace contextRef="#ctx0" brushRef="#br0" timeOffset="97616.37">5387 6920 2590 0,'0'0'535'0,"0"0"-439"15,0 0-12-15,0 0-83 16,-116 33 11-16,97-2-12 16,2 9-27-16,9 0 18 15,8-4-70-15,0-8-47 16,0-12-54-16,17-10-151 16,8-6 36-16,2-9 14 0,4-19-74 15,-2-7 8-15,-2-1 347 16,-6 0 56-16,-5 8 312 15,-7 10 166-15,-5 6 11 16,-2 10-348-16,2 2-137 16,-2 0-7-16,6 20-52 15,1 8 13-15,5 6-14 16,-1 4-18-16,5 5-93 16,-5-14-538-16,5-8-1503 0</inkml:trace>
  <inkml:trace contextRef="#ctx0" brushRef="#br0" timeOffset="97890.64">6619 7084 2280 0,'0'0'586'15,"0"0"-427"-15,0 0-112 16,-122-7 0-16,84 24 44 16,5 11-85-16,6 7 5 15,8 2-11-15,15 2 15 16,4-3-17-16,16-4 2 16,24-5-54-16,18-8 24 15,40-15-149-15,-13-4-388 16,-10 0-520-16</inkml:trace>
  <inkml:trace contextRef="#ctx0" brushRef="#br0" timeOffset="98315.51">6942 7167 1403 0,'0'0'1041'0,"0"0"-660"0,0 0-129 16,0 0-124-16,0 0-74 16,0 0-7-16,-142-4-46 15,113 26 19-15,8 6-20 16,8 1 21-16,9 3-32 15,4-5 11-15,7 1-28 16,22-6 21-16,8-8-89 16,11-12-11-16,0-2-162 15,-1-12-366-15,-5-14 103 16,-11-6 49-16,-6-2 483 0,-10 4 274 16,-7 1 234-16,-6 10 62 15,-2 5-211-15,0 7-211 16,0 3-3-16,0 4-104 15,0 0-29-15,0 0-12 16,0 4-33-16,0 13 18 16,2 1-29-16,11 1-71 15,3-1-67-15,-1-3-177 16,3-5 61-16,-5-4 168 16,-4-2 69-16,-4-4 61 15,-3 3 104-15,-2-3 83 0,0 0 54 16,2 1-118-1,3-1-80-15,3 0-43 0,15 0-65 16,-3 0-322-16,0 0-1043 16</inkml:trace>
  <inkml:trace contextRef="#ctx0" brushRef="#br0" timeOffset="98601.74">7450 6861 1722 0,'0'0'733'0,"0"0"-546"15,0 0-85-15,0 0-83 16,0 0 21-16,0 0-37 15,0 0 21-15,-131-42-25 16,104 63 1-16,-8 5 0 16,-8 11 52-16,-4 6-43 15,-2 11-9-15,-7 23-34 16,14-13-330-16,13-14-751 0</inkml:trace>
  <inkml:trace contextRef="#ctx0" brushRef="#br0" timeOffset="99053.53">7546 7175 1842 0,'0'0'364'16,"0"0"-268"-16,0 0 78 16,0 0-15-16,0 0-117 15,0 0 29-15,0 0-22 16,-87 124-43-16,109-92 54 15,14 2-60-15,31 4 0 16,-9-8-116-16,-7-10-384 0</inkml:trace>
  <inkml:trace contextRef="#ctx0" brushRef="#br0" timeOffset="99600.07">8212 6900 1741 0,'0'0'243'0,"0"0"-148"16,0 0 48-16,0 0 100 15,0 0-114-15,0 0-117 16,0 0 9-16,-13-4-21 16,13 31 0-16,0 13 83 15,0 15-17-15,0 7 31 16,0 7-42-16,0-3-53 16,0-6 26-16,0-10-28 15,0-12 0-15,0-15 3 16,0-8 12-16,0-9-15 15,0-6 0-15,11 0 15 0,7-18-31 16,8-10 11-16,8-4-49 16,1 0 38-16,-4 2-77 15,-2 7 64-15,-8 10 14 16,-6 4 9-16,-3 9-11 16,-4 0 25-16,-5 0-8 15,-1 13 85-15,-2 3-33 16,0 2 21-16,-9 1-31 15,-11 2-25-15,-5-2 53 16,3-6-45-16,0-3 4 16,1-2-13-16,9-6-15 15,3-2-2-15,7 0-92 16,2-12-204-16,0-6-468 0</inkml:trace>
  <inkml:trace contextRef="#ctx0" brushRef="#br0" timeOffset="100336.15">8624 7144 2118 0,'0'0'618'16,"0"0"-496"-16,0 0-49 16,0 0-5-16,-24 125-41 15,24-93-9-15,0-1 1 16,11-4-19-16,2-4 1 15,0-4 46-15,3-7-46 16,3-3 19-16,-2-7-17 16,5-2 21-16,7 0-9 0,3-15-15 15,1-9 7-15,-2-6-20 16,-2-4 7-16,-8-2 6 16,-11 0-1-16,-5 4 13 15,-5 3-9-15,0 9-3 16,0 6 0-16,-9 4 10 15,5 7-1-15,-4 3-9 16,2 0 0-16,-3 6-25 16,-3 15 11-16,2 5 14 15,-1 5 0-15,1-1-12 16,8 1 23-16,2-2-20 16,0-6 9-16,10-2-71 15,13-8 21-15,10-10-28 16,2-3-21-16,5-8-68 0,-3-12-133 15,-5-6 134-15,-5-3 110 16,-5 0 56-16,-7 1 93 16,-3 2 61-16,-3 3 69 15,-3 9-32-15,-4 5-78 16,0 6-42-16,3 3-71 16,-2 0 16-16,1 7-35 15,0 11 19-15,-4 6 0 16,0 2-1-16,0-4-17 15,0-2 18-15,0-6-20 16,0-8-28-16,0-2 48 0,0-4-16 16,0 0 16-1,5-2 9-15,3-12 6 16,4-6-16-16,3-3 1 16,3 2 0-16,0-1-12 0,4 1 14 15,-1 7-2-15,-4 4 1 16,1 6 20-16,-3 4-27 15,1 0 6-15,-3 0 0 16,-1 14-24-16,-3 7-8 16,-3 5-42-16,-6 10-100 15,0-6-216-15,-6-4-271 0</inkml:trace>
  <inkml:trace contextRef="#ctx0" brushRef="#br0" timeOffset="100487.7">8861 7080 2555 0,'0'0'551'0,"0"0"-452"15,0 0-8-15,0 0-91 16,137-146-87-16,-45 104-158 16,-3 2-989-16</inkml:trace>
  <inkml:trace contextRef="#ctx0" brushRef="#br0" timeOffset="100599.4">9474 6628 1903 0,'0'0'376'0,"0"0"-376"15,-154 25-124-15,96-3-720 16</inkml:trace>
  <inkml:trace contextRef="#ctx0" brushRef="#br0" timeOffset="100696.14">8568 6906 1624 0,'0'0'893'0,"0"0"-650"16,0 0-144-16,0 0-99 16,0 0-215-16,0 0-330 0</inkml:trace>
  <inkml:trace contextRef="#ctx0" brushRef="#br0" timeOffset="106628.28">9794 7172 1654 0,'0'0'883'15,"0"0"-635"-15,0 0-128 16,0 0-27-16,0 0-60 0,0 0 7 16,4-5-34-16,1 20-6 15,-5 12 0-15,0 6-9 16,0 10 8-16,0 4 1 16,-2 22-64-16,-3-13-132 15,5-11-573-15</inkml:trace>
  <inkml:trace contextRef="#ctx0" brushRef="#br0" timeOffset="107273.56">10220 7109 1827 0,'0'0'315'16,"0"0"-263"-16,0 0-24 15,0 0 9-15,0 0 28 16,0 0-58-16,0 0-6 16,75 18 23-16,-67-14-12 15,-4 0-9-15,0-1 20 16,-4 0-22-16,2-3 105 15,-2 0-3-15,0 0-32 16,0 0 8-16,0 0-70 0,0 0 33 16,0 0-24-16,0 0-6 15,3 0 19-15,-3 0-31 16,2 0 0-16,-2 0 17 16,2 0 2-16,-2 0-18 15,0 0-1-15,2 0 9 16,-2 0 6-16,0 0-15 15,4 0 0-15,1 0-1 16,6 6 7-16,2 7-6 16,8 5 0-16,-1 4 1 15,2 3 20-15,2 1-21 16,3-3 0-16,0-6 14 16,0-5 4-16,0-8-12 0,4-4-5 15,0 0 8-15,0-15 20 16,1-8-28-16,-3-10-1 15,-10-6 46-15,-5-5-34 16,-8 0 4-16,-6 5-16 16,0 7 0-16,-11 10-11 15,-7 9 11-15,-2 7-3 16,3 6-4-16,1 0-38 16,9 6 3-16,5 11-92 15,8 10-178-15,21-8-151 16,7-5-343-16</inkml:trace>
  <inkml:trace contextRef="#ctx0" brushRef="#br0" timeOffset="107673.53">11001 7070 1765 0,'0'0'654'16,"0"0"-569"-16,0 0-27 15,0 0 63-15,0 0-98 16,-60 102 1-16,60-67-24 15,2-4 2-15,19-2-10 16,1-8-51-16,3-4-29 16,-6-7-10-16,2-8-24 15,-6-2 70-15,-3-4 51 16,-6-14 1-16,-4-3 20 16,1-9-20-16,-3-3 0 0,0-3-8 15,0-1-4 1,0 3 12-16,0 7 1 0,-5 4 29 15,3 7 112-15,2 6-47 16,0 4-47-16,0 2 6 16,13 4-44-16,7 0-5 15,3 0-5-15,-1 0 11 16,2 4 0-16,-3 10-11 16,-4 4 9-16,-1 5 20 15,-5 4-16-15,-5 4-26 16,-3 1-7-16,-3 0-145 15,0-6-181-15,0-13-500 0</inkml:trace>
  <inkml:trace contextRef="#ctx0" brushRef="#br0" timeOffset="107760.26">11242 7072 1810 0,'0'0'725'0,"0"0"-487"16,0 0-198-16,0 0-40 15,0 0-235-15,0 0-548 0</inkml:trace>
  <inkml:trace contextRef="#ctx0" brushRef="#br0" timeOffset="107964.71">10708 6806 1940 0,'0'0'598'0,"0"0"-467"15,0 0-16-15,0 0-55 16,0 0-48-16,142-97-24 16,-101 93 4-16,7 4-168 15,-10 4-176-15,-9 6-507 0</inkml:trace>
  <inkml:trace contextRef="#ctx0" brushRef="#br0" timeOffset="108124.29">11155 6541 2133 0,'0'0'767'0,"0"0"-675"16,0 0-67-16,0 0-25 0,-89 122-100 16,72-57-164-16,7-8-815 15</inkml:trace>
  <inkml:trace contextRef="#ctx0" brushRef="#br0" timeOffset="108521.23">11315 6822 1618 0,'0'0'1225'0,"0"0"-965"16,0 0-140-1,0 0-114-15,0 0-6 0,0 0-168 16,0 0-633-16</inkml:trace>
  <inkml:trace contextRef="#ctx0" brushRef="#br0" timeOffset="108760.58">10975 6767 2198 0,'0'0'730'0,"0"0"-622"16,0 0 19-16,0 0-91 15,0 0-35-15,0 0-1 16,0 0-5-16,51 18-16 16,-35 10-61-16,-11 25-108 15,-5-9-125-15,0-6-592 0</inkml:trace>
  <inkml:trace contextRef="#ctx0" brushRef="#br0" timeOffset="109343.31">11592 7094 1996 0,'0'0'620'0,"0"0"-474"16,0 0-128-16,0 0 43 15,0 0 11-15,0 0-57 16,24 103 24-16,-19-69-39 16,-1-7 6-16,-1-2 0 15,-1-11-6-15,-2-4-17 16,0-8 8-16,3-2 18 15,-1 0-7-15,6-23-2 16,5-6-71-16,5-7 71 0,7-3-49 16,2 4 7-16,0 6 33 15,-3 10-11-15,-4 8 20 16,-2 7 0-16,-3 4 0 16,-4 0 51-16,-1 15-41 15,-4 8 32-15,-4 5 30 16,-2 3-71-16,0-1 42 15,0-3-43-15,0-4-12 16,0-9-1-16,5-6-38 16,-1-8 12-16,6 0 26 15,3-6 1-15,7-18-11 16,5-7 19-16,3-3 4 0,-1 3-24 16,-1 2 20-1,-3 10 4-15,-5 7 39 0,-7 3-9 16,-2 7 52-16,-5 2-67 15,0 0-15-15,4 2 3 16,3 14 4-16,5 8-14 16,19 7-68-16,-2-5-400 15,1-8-710-15</inkml:trace>
  <inkml:trace contextRef="#ctx0" brushRef="#br0" timeOffset="109708.93">12419 7004 2390 0,'0'0'559'0,"0"0"-521"0,0 0 20 15,0 0-58-15,0 0 0 16,0 0-2-16,-65 127-14 16,65-90 7-16,0-2-48 15,0-5-46-15,2-6 46 16,5-10-122-16,0-6 45 15,2-8 92-15,-3 0 42 16,3-12 23-16,0-14-23 16,4-4-49-16,-1-3 2 15,3 2-9-15,3 4 33 16,0 4 22-16,0 4 1 16,-3 5 6-16,-1 6 61 15,-1 2 17-15,-1 6 16 0,-2 0-75 16,1 0-10-16,5 3 3 15,-1 5 1-15,4 8-5 16,0-2-14-16,6 8-20 16,-5-4-188-16,-7-5-515 0</inkml:trace>
  <inkml:trace contextRef="#ctx0" brushRef="#br0" timeOffset="109795.69">12680 7066 1635 0,'0'0'657'15,"0"0"-568"-15,0 0-89 16,0 0-353-16</inkml:trace>
  <inkml:trace contextRef="#ctx0" brushRef="#br0" timeOffset="109924.22">12173 6880 2125 0,'0'0'48'0,"0"0"-48"16,0 0-759-16</inkml:trace>
  <inkml:trace contextRef="#ctx0" brushRef="#br0" timeOffset="110110.72">12543 6697 2242 0,'0'0'634'0,"0"0"-496"0,0 0-5 15,43-102-82-15,-28 68-8 16,-8-2 26-16,-7 3-48 16,0 6 45-16,0 4-65 15,-11 8 8-15,0 6-18 16,-5 9-80-16,1 13-190 16,3 4-754-16</inkml:trace>
  <inkml:trace contextRef="#ctx0" brushRef="#br0" timeOffset="110577.2">13125 6728 1778 0,'0'0'502'16,"0"0"-277"-16,-17 106-9 16,14-54-93-16,3 4-59 15,0 5 2-15,0-4-57 16,0-4-9-16,5-13 0 16,-1-12 19-16,-2-12-32 15,-2-14 13-15,5-2 0 16,3-8-12-16,6-20 12 0,11-8-80 15,6-3-30-15,2 1-21 16,1 8 44-16,-7 9 15 16,-4 6 67-1,-2 9 5-15,-8 6 1 0,-2 0 36 16,-6 16 51-16,-5 12 1 16,0 6 29-16,-5 4-69 15,-19 4-4-15,-5-1 24 16,-3-5-68-16,3-11 32 15,7-5-33-15,9-9 19 16,6-9-46-16,7-2-7 16,9-27-89-16,14-8-255 0,-1-7-456 0</inkml:trace>
  <inkml:trace contextRef="#ctx0" brushRef="#br0" timeOffset="111312.98">13532 6876 1600 0,'0'0'327'0,"0"0"-189"16,0 0 86-16,0 0-57 16,0 0-33-16,4 123-85 15,-4-86 11-15,2-1-27 16,4-4-8-16,3-5 54 16,5-5-59-16,1-4 4 15,7-7 31-15,5-2-54 16,2-6 43-16,5-3-44 15,-1 0 6-15,2-16-29 0,-3-9 23 16,-3-6-24-16,-3-7 5 16,-4 3-69-16,-4-3 86 15,-9 9-8 1,-5 6 10-16,-4 8 16 0,0 5 14 16,0 8-10-16,-15 2-20 15,-5 0-27-15,0 18 18 16,-2 4 9-16,4 5 0 15,5-2-6-15,6 4 15 16,5-2-2-16,2 2-5 16,0-2 20-16,2-3-31 15,11-2 9-15,7-5-54 16,2-9 29-16,1-6-103 0,3-2 13 16,-1-6 47-1,2-19 35-15,-2-3 31 0,1-4 2 16,-4 2 0-16,-1 2-10 15,-4 4 20-15,-8 8-10 16,-2 6 0-16,-5 4 12 16,-2 6 5-16,0 0-17 15,0 0-3-15,0 10-11 16,-4 10 28-16,-8 5 2 16,3 0 17-16,1 0-32 15,1-6 33-15,2-5-34 16,5-6 0-16,0-5 26 0,0-3 84 15,5-3 59 1,12-15-89-16,10-4-78 0,5-6 35 16,1 2-37-16,2 0 0 15,-1 6-1-15,-3 4 17 16,-6 4-16-16,-5 6 0 16,-7 6-3-16,-3 0-21 15,-6 0 24-15,0 8-14 16,-4 12 13-16,0 8-63 15,0 18-61-15,-6-4-362 16,-6-8-488-16</inkml:trace>
  <inkml:trace contextRef="#ctx0" brushRef="#br0" timeOffset="111425.04">13952 6926 1746 0,'0'0'371'0,"0"0"-157"15,85-103-214-15,-30 62-205 16,3 1-1258-16</inkml:trace>
  <inkml:trace contextRef="#ctx0" brushRef="#br0" timeOffset="111545.28">14491 6403 2386 0,'0'0'452'15,"0"0"-452"-15,-151 62-158 16,85-26-565-16</inkml:trace>
  <inkml:trace contextRef="#ctx0" brushRef="#br0" timeOffset="111663.93">13501 6756 2056 0,'0'0'162'15,"0"0"-162"-15,0 0-544 0</inkml:trace>
  <inkml:trace contextRef="#ctx0" brushRef="#br0" timeOffset="112262.06">12218 6900 363 0,'0'0'1393'0,"0"0"-1033"16,0 0-109-16,0 0 21 16,0 0-124-16,0 0-87 15,0 0-12-15,119-66-40 0,-100 55 0 16,-1 1-9-16,-7 4 14 15,-2 1 31-15,-4 3 12 16,-3-1-4-16,0 3 27 16,3 0-71-16,3 0 16 15,8 0-25-15,4 0 12 16,5 3-24-16,6 7 12 16,16 3-76-16,-9-2-201 15,-7-7-1508-15</inkml:trace>
  <inkml:trace contextRef="#ctx0" brushRef="#br0" timeOffset="113178.35">960 8696 1903 0,'0'0'476'16,"0"0"-376"-16,0 0-72 15,0 0 36-15,0 0 7 16,0 0-60-16,0 0 17 16,-32-100 96-16,32 97-30 0,0 3 35 15,0 0-55-15,0 0-57 16,0 0 8-16,14 0-23 16,18 0-2-16,12 0 0 15,12 0 21-15,8 0-47 16,3 0 13-16,-1-2-93 15,19-5-77-15,-20-1-174 16,-11-4-254-16</inkml:trace>
  <inkml:trace contextRef="#ctx0" brushRef="#br0" timeOffset="113341.17">1662 8376 1957 0,'0'0'390'16,"0"0"-305"-16,0 0-66 15,0 0 63-15,0 0-57 0,0 0 32 16,0 0-28-16,82 136-29 16,-82-92 1-16,-22 14-1 15,-7-8-120-15,2-14-230 0</inkml:trace>
  <inkml:trace contextRef="#ctx0" brushRef="#br0" timeOffset="113603.86">2404 8189 1955 0,'0'0'562'0,"0"0"-483"15,0 0-79-15,0 0 63 16,22 117 47-16,-3-66-56 15,2 5 10-15,1 1-58 16,1-1 6-16,-6-6-6 16,-6-9-6-16,-4-8 0 15,-4-11-78-15,-3-19-163 16,-16-3-101-16,-6-11-669 0</inkml:trace>
  <inkml:trace contextRef="#ctx0" brushRef="#br0" timeOffset="114407.68">2210 8263 1994 0,'0'0'655'0,"0"0"-458"0,0 0-42 15,0 0-88-15,0 0-4 16,0 0-63-16,135-68 0 16,-68 41 6-16,3-5 4 15,-8 1-10-15,-11 2 0 16,-16 6 12-16,-10 6-27 15,-13 6 15-15,-10 3 0 16,-2 6-9-16,0 2 18 16,0 0-18-16,0 0-1 15,0 20-89-15,-10 16 78 0,6 12-3 16,4 9 24 0,0 12-13-16,0 2 29 0,18-1-16 15,0-5 0 1,0-6 1-16,-3-13-13 0,-3-11 12 15,-4-16 0-15,-3-11-1 16,-3-8 22-16,5 0-15 16,4-12-6-16,6-18-6 15,8-9-112-15,2-4-67 16,0 5 85-16,-7 8 79 16,-7 14 21-16,-9 7 15 15,-1 8 63-15,-3 1-26 16,0 0 37-16,2 6-89 15,5 10 7-15,4 6 10 16,2 2-2-16,5 1-2 16,3-2-13-16,2-2 6 15,6-9-12-15,2-10 6 0,1-2-60 16,4-4 26-16,-3-23-81 16,-1-5-117-16,-3-5-29 15,-8 4 111-15,-5 3 122 16,-9 10 28-16,-3 8 91 15,-4 6 226-15,0 6-155 16,0 0-79-16,0 1-83 16,-2 17 8-16,-2 7-26 15,1 5 21-15,3 0-3 16,0-2 0-16,0 0 7 16,16-6-8-16,6-4 1 15,7-6-12-15,2-10-42 16,3-2-70-16,-1-13-57 0,-2-12-28 15,-4-4-30-15,-2-5 65 16,-10 7 174-16,-1 3 27 16,-8 8 231-16,-4 8 52 15,-2 3 14-15,0 5-167 16,0 0-118-16,5 0-39 16,2 7-6-16,2 7-59 15,2 4-43-15,0 4-110 16,-2-4-34-16,-3-8-116 0</inkml:trace>
  <inkml:trace contextRef="#ctx0" brushRef="#br0" timeOffset="114579.53">3520 8257 629 0,'0'0'1730'16,"0"0"-1428"-16,0 0-229 15,0 0-34-15,0 0-38 16,0 0-1-16,0 0 0 16,49 26-179-16,-47-16-124 15,-2-6-384-15</inkml:trace>
  <inkml:trace contextRef="#ctx0" brushRef="#br0" timeOffset="114751.11">3301 7849 2138 0,'0'0'755'0,"0"0"-598"15,0 0-116-15,0 0-19 16,0 0-22-16,0 0-106 16,0 0-120-16,60 130-132 15,-64-88-245-15</inkml:trace>
  <inkml:trace contextRef="#ctx0" brushRef="#br0" timeOffset="116023.43">4219 7908 1847 0,'0'0'800'0,"0"0"-688"16,0 0-84-16,0 0-7 16,0 0 28-16,3 137 26 15,11-79-56-15,-2 7 44 0,7 0-57 16,-4 2 5-16,-4-5-16 16,-2-8 5-16,-7-10-28 15,-2-7-80-15,-2-12-70 16,-20-9-49-16,-10-14-78 15,-3-2 23-15,-1-22 149 16,0-14 133-16,10-6 92 16,6 1 32-16,13-1-8 15,7 9 123-15,7 5-116 16,26 7-90-16,14 3-18 16,14 4-2-16,5 2-13 15,7 3 0-15,0 0 1 16,-7 1-12-16,-11 4 11 15,-16 2 0-15,-16 2-7 16,-11 0 28-16,-12 0 23 16,0 0 55-16,-6 8-34 15,-17 10 50-15,-4 8-77 0,0 2-19 16,7 5-4-16,5-3-5 16,8 0-10-16,7-6 0 15,0-2-24-15,7-8-15 16,17-10-107-16,10-4 15 15,3-4-12-15,3-24-160 16,1-8-52-16,-10-3-26 16,-7 2 350-16,-10 2 31 15,-8 11 311-15,-3 9 214 0,-3 6 11 16,0 5-374 0,0 4-34-16,0 0-112 0,-7 6 6 15,3 14-38-15,-3 6 16 16,5 2 0-16,2 0 0 15,0-1 15-15,0-5-16 16,4-6 1-16,7-6 0 16,5-6-22-16,2-4 4 15,8 0 18-15,6-20-1 16,5-12-58-16,1-8-120 16,-2-7-192-16,-4-1-98 15,-9 4-43-15,-7 2 442 16,-7 9 70-16,-5 12 398 15,-4 9 84-15,0 8-124 0,0 4-173 16,0 0-112-16,0 0-49 16,0 18-8-16,0 10-16 15,0 8 9-15,2 9 9 16,2 4 3-16,0 4-21 16,0-2 0-16,1-6-1 15,-5-7-28-15,0-10-74 16,0-11-27-16,-9-11-57 15,-9-6 27-15,-1-7 34 16,2-21 36-16,3-8 90 16,10-5 43-16,4 2 112 15,0 2-58-15,12 7 17 16,11 7-20-16,10 6-58 16,0 5-26-16,0 5-10 15,-2 7-42-15,-9 3-219 16,-8 9-233-16</inkml:trace>
  <inkml:trace contextRef="#ctx0" brushRef="#br0" timeOffset="116173.87">4536 8181 1989 0,'0'0'577'16,"0"0"-382"-16,-32-102-105 15,32 49-22-15,38-5-68 16,22-3-186-16,43-26-143 15,-11 17-60-15,-13 6-364 0</inkml:trace>
  <inkml:trace contextRef="#ctx0" brushRef="#br0" timeOffset="116262.79">5080 7492 591 0,'0'0'1207'15,"0"0"-488"-15,0 0-376 16,0 0-172-16,0 0-125 16,0 0-46-16,0 0-133 15,-67 119-103-15,38-60-616 0</inkml:trace>
  <inkml:trace contextRef="#ctx0" brushRef="#br0" timeOffset="116674.76">4538 7900 925 0,'0'0'1453'0,"0"0"-1221"0,0 0-161 15,0 0 56-15,0 0-94 16,0 0 29-16,127 17-62 15,-69 24-95-15,-11-2-105 16,-9-5-599-16</inkml:trace>
  <inkml:trace contextRef="#ctx0" brushRef="#br0" timeOffset="119103.46">5948 8219 1650 0,'0'0'790'0,"0"0"-525"16,0 0-101-16,0 0 13 15,0 0-133-15,0 0-27 16,0 0-4-16,-127-3 7 15,105 32-21-15,5 8 1 16,7 5-1-16,10 0-29 16,0-1 28-16,34-4-66 15,44-15-94-15,-5-10-369 0,1-12-571 16</inkml:trace>
  <inkml:trace contextRef="#ctx0" brushRef="#br0" timeOffset="119423.9">6347 8253 1377 0,'0'0'1246'16,"0"0"-916"-16,0 0-202 16,0 0-20-16,-114-11-76 15,95 31-13-15,1 7-16 16,7 9-3-16,6 1-27 16,5 1 26-16,0-4-92 15,20-11 8-15,7-6-89 16,2-13-106-16,4-4-32 15,-2-6 95-15,-2-16 108 16,-6-6 109-16,-6 0 50 16,-5 2 129-16,-6 8 135 0,-3 4-54 15,-3 7-6-15,0 6-124 16,0 1-76-16,2 0-40 16,2 0-4-16,3 5-10 15,6 9 0-15,8 2-16 16,0 1 1-16,4-3-50 15,8-14-62-15,-6-2-206 16,-6-18-606-16</inkml:trace>
  <inkml:trace contextRef="#ctx0" brushRef="#br0" timeOffset="119599.28">6474 7768 1866 0,'0'0'805'0,"0"0"-527"16,0 0-135-16,0 0-77 15,0 0-49-15,0 0 2 16,0 0-35-16,76 52 16 16,-61-9-69-16,-10 2 42 15,-5 18-100-15,0-10-181 16,-11-16-561-16</inkml:trace>
  <inkml:trace contextRef="#ctx0" brushRef="#br0" timeOffset="119844.89">7163 8185 2517 0,'0'0'345'0,"0"0"-172"0,0 0-76 16,0 0-35-16,-134 39-59 15,114-3 22-15,9 5-38 16,8 8 13-16,3 2-5 16,9 2-5-16,20-7-74 15,41-6-31-15,-8-12-174 16,1-18-372-16</inkml:trace>
  <inkml:trace contextRef="#ctx0" brushRef="#br0" timeOffset="120040.12">7555 8274 2096 0,'0'0'781'0,"0"0"-544"16,0 0-132-16,0 0-25 15,0 0-80-15,0 0 10 16,-134 11-25-16,118 16 15 16,5 1-11-16,11-2 10 15,0 0-63-15,11-6-9 16,20-8-69-16,30-12-178 15,-8-4-273-15,-5-15-665 0</inkml:trace>
  <inkml:trace contextRef="#ctx0" brushRef="#br0" timeOffset="120191.32">7555 8274 715 0,'120'11'1236'0,"-120"-18"-577"0,-2-2-318 16,-5 6-175-16,1 0-67 16,2 3-69-16,-2 0-6 15,4 9-25-15,0 8 1 16,2 6-44-16,0 3 23 15,45-4-97-15,-5-4-145 16,4-14-445-16</inkml:trace>
  <inkml:trace contextRef="#ctx0" brushRef="#br0" timeOffset="120363.03">7991 8209 2089 0,'0'0'901'0,"0"0"-701"16,0 0-65-16,0 0-104 15,0 0-7 1,0 0-24-16,0 0 6 0,-75 79-28 16,75-49 22-16,18-2-26 15,13-6 26-15,9-10-84 16,25-14 12-16,-7-22-224 16,-7-11-571-16</inkml:trace>
  <inkml:trace contextRef="#ctx0" brushRef="#br0" timeOffset="120490.43">8145 7726 2123 0,'0'0'743'15,"0"0"-570"-15,-125 23-142 0,72 14-31 16,-3 33-9-16,17-9-358 16,14-7-1405-16</inkml:trace>
  <inkml:trace contextRef="#ctx0" brushRef="#br0" timeOffset="121005.6">8801 8074 2160 0,'0'0'544'16,"0"0"-417"-16,0 0-24 0,-152 37 2 16,123-1-62-16,9 10-22 15,11 3-21-15,9 2 0 16,0-2-24-16,25-9 15 16,2-12-91-16,4-14 7 15,0-14 8-15,0-6 51 16,0-24 34-16,-4-8 26 15,-5-2-12-15,-6 2 40 16,-3 9-32-16,-5 10 33 16,0 8-40-16,-2 9-4 15,7 2-13-15,5 7 2 0,9 14 0 16,0 14 21 0,2 9-21-16,-3 7 41 15,-8 6-17-15,-11-1-23 16,-7-1 58-16,0-8-30 0,-22-5 14 15,-9-10 61-15,-3-8-67 16,0-6 30-16,5-5-28 16,6-8-33-16,2-5 26 15,10 0-32-15,4-3-41 16,7-24-37-16,14-53-137 16,17 4-301-16,7-7-672 0</inkml:trace>
  <inkml:trace contextRef="#ctx0" brushRef="#br0" timeOffset="121174.15">9433 7690 2201 0,'0'0'750'0,"0"0"-578"16,0 0-130-16,0 0 24 16,0 0-48-16,-80 153-17 15,51-79 29-15,4 6-22 16,5 5-8-16,9 1 0 15,9 15-93-15,2-23-54 16,0-21-569-16</inkml:trace>
  <inkml:trace contextRef="#ctx0" brushRef="#br0" timeOffset="121402.82">9781 7886 2336 0,'0'0'737'0,"0"0"-635"16,0 0-77-16,0 0 22 16,0 0-47-16,-56 143 44 15,40-77-35-15,3 2 7 16,7 0-11-16,6-3-5 16,0-7-15-16,0-8 6 15,0-12-87-15,-2-23-3 16,2-6-243-16,-4-9-677 0</inkml:trace>
  <inkml:trace contextRef="#ctx0" brushRef="#br0" timeOffset="121524.55">9511 8181 2170 0,'0'0'783'16,"0"0"-572"-16,0 0-144 15,0 0-22-15,0 0-45 16,129-20-166-16,-77 18-609 0</inkml:trace>
  <inkml:trace contextRef="#ctx0" brushRef="#br0" timeOffset="122006.12">9836 8272 1729 0,'0'0'539'0,"0"0"-327"16,0 0 127-16,0 0-207 15,0 0-59-15,0 0-23 16,123-71-49-16,-101 53 46 16,1 3-47-16,-8 0 0 15,-3 7-9-15,-6 4 20 16,-4 2-11-16,-2 2 0 16,0 0 13-16,0 2-10 15,0 14-3-15,0 8 0 16,0 2 6-16,0 2 12 15,-2 0-18-15,2-3 0 16,0-3 11-16,0-4-19 16,2-4 8-16,13-5-22 15,6-6 20-15,3-3-53 0,5-7 44 16,3-16-13-16,-1-8-82 16,-2-2 64-16,-7-1-19 15,-4 5 61-15,-8 7 33 16,-4 8-17-16,-4 4 118 15,-2 8-21-15,0 2-69 16,0 0 22-16,0 0-66 16,0 6 0-16,0 13-7 15,0 4 25-15,0 4-27 16,2 0 9-16,2 0-101 16,3-16-32-16,-1-4-439 15,0-7-388-15</inkml:trace>
  <inkml:trace contextRef="#ctx0" brushRef="#br0" timeOffset="122126.9">10297 7903 863 0,'0'0'1561'0,"0"0"-1226"16,0 0-262-16,0 0-73 16,0 0-118-16,-17 108-234 15,11-52-788-15</inkml:trace>
  <inkml:trace contextRef="#ctx0" brushRef="#br0" timeOffset="122760.55">10191 8650 1991 0,'0'0'736'15,"0"0"-582"-15,0 0-69 16,0 0 45-16,0 0-130 16,0 0-41-16,149-22-136 15,-89 4-582-15</inkml:trace>
  <inkml:trace contextRef="#ctx0" brushRef="#br0" timeOffset="122959.43">11091 8082 565 0,'0'0'1834'15,"0"0"-1524"-15,0 0-231 16,-131 19 54-16,99 9 11 15,12 6-119-15,9 8-13 16,11 6-1-16,4 5-2 16,30-3-18-16,44-10-91 15,-5-12-421-15,-2-18-1077 0</inkml:trace>
  <inkml:trace contextRef="#ctx0" brushRef="#br0" timeOffset="123223.71">11529 8129 2543 0,'0'0'510'0,"0"0"-363"16,0 0-69-16,0 0-66 15,0 0 3-15,0 0-14 16,0 0-1-16,-79 110 0 16,79-77 3-16,6-4-23 15,15-2 20-15,2-9-40 16,2-7 38-16,-2-8-35 15,-5-3 37-15,-5-4 31 16,-7-20-23-16,-1-5 26 16,-5-5-34-16,0-2-9 0,0 0 9 15,-3-12-121-15,-3 8-140 16,-1 6-463-16</inkml:trace>
  <inkml:trace contextRef="#ctx0" brushRef="#br0" timeOffset="123394.96">11739 7583 620 0,'0'0'2055'0,"0"0"-1592"16,0 0-382-16,0 0-5 16,0 0-76-16,0 0-24 15,-118 97 6-15,69-39-172 16,6-6-541-16</inkml:trace>
  <inkml:trace contextRef="#ctx0" brushRef="#br0" timeOffset="124583.52">11683 7941 1046 0,'0'0'648'16,"0"0"-392"-16,0 0 10 15,0 0 84-15,0 0-79 16,0 0-189-16,0 0-11 16,60 13-25-16,-44 24-24 15,4 8 39-15,2 7-60 16,3 9 10-16,-2 1-3 15,-2 1 13-15,0-4-42 16,-3-6-14-16,-7-9-68 16,-7-12 10-16,-4-14-151 15,0-10-43-15,-13-8 158 0,-12-2 29 16,-6-18 100-16,0-8 37 16,0 0 28-16,6-2 119 15,8 4-70-15,7 1 19 16,10 3 80-16,0 0-141 15,31-3-12-15,19-6-60 16,19-5 1-16,16-6-10 16,4-8 10-16,-2-2-2 15,-12-4 1-15,-19 4-78 16,-23 5 71-16,-22 7-13 0,-11 8 20 16,-2 10 77-1,-23 8-76-15,-4 8 29 0,-2 6-30 16,0 4 18-1,0 23-15-15,5 16-3 0,5 10 0 16,11 8-9-16,6 6 19 16,4 3-10-16,8 0 0 15,11-6 3-15,2-6-15 16,-1-13 12-16,-7-11-3 16,-4-14-6-16,-4-12-30 15,1-8 39-15,3-4 0 16,7-24-6-16,10-15-81 15,7-4-87-15,4-2 35 16,-4 7 43-16,-4 8 96 16,-11 13 50-16,-9 10 160 15,-2 8-78-15,-3 3-35 0,2 0-91 16,8 3 1 0,8 17 28-16,9 4-23 0,12 2 2 15,3-2-14-15,8-5-24 16,0-12 23-16,-4-7-77 15,-5 0 27-15,-9-23 29 16,-7-6-23-16,-12-1 45 16,-5-1 9-16,-12 8 39 15,0 0 67-15,0 11-82 16,-14 1 9-16,-1 5 12 16,-3 6-54-16,3 0 54 0,-1 0-54 15,3 17 0 1,6 2-20-16,5 6 20 0,2 0 0 15,2 4-6 1,22-4-7-16,5 0-4 0,27-9-87 16,-9-9-137-16,-5-7-362 0</inkml:trace>
  <inkml:trace contextRef="#ctx0" brushRef="#br0" timeOffset="124725.79">12836 7864 1842 0,'0'0'645'0,"0"0"-485"16,0 0-81-16,0 0-79 15,0 0-24-15,0 0-190 0,0 0-120 16,113-100-428-16</inkml:trace>
  <inkml:trace contextRef="#ctx0" brushRef="#br0" timeOffset="124876.72">13170 7502 1805 0,'0'0'575'0,"0"0"-373"16,0 0-83-16,0 0-68 16,0 0-41-16,113-14-10 15,-106 42-49-15,-7 8-9 16,0 4-15-16,-29 10-6 16,5-10-256-16,5-11-1075 0</inkml:trace>
  <inkml:trace contextRef="#ctx0" brushRef="#br0" timeOffset="125145.5">13448 7827 2613 0,'0'0'353'16,"0"0"-254"-16,0 0-47 16,0 0-19-16,0 0 28 15,0 0-61-15,-72 123 0 16,78-66 8-16,22 1 2 0,10-4-20 16,9-5 8-16,4-14-104 15,27-20-84-15,-14-14-503 16,-6-1-787-16</inkml:trace>
  <inkml:trace contextRef="#ctx0" brushRef="#br0" timeOffset="125409.24">13896 7943 1888 0,'0'0'978'16,"0"0"-777"-16,0 0-90 16,0 0-73-16,0 0-22 15,0 0-4-15,0 0-12 16,-105 124 0-16,105-88-1 15,3-4 18-15,14-6-26 0,5-6 9 16,1-6-18 0,2-8-2-16,-6-6 38 0,1 0-18 15,-3-15 39-15,-7-6-33 16,1-5 26-16,-4-4-32 16,0-3-7-16,-3 0-10 15,1-3-50-15,10-18-71 16,-1 8-480-16,1 3-824 15</inkml:trace>
  <inkml:trace contextRef="#ctx0" brushRef="#br0" timeOffset="125544.7">14224 7415 2628 0,'0'0'546'15,"0"0"-459"-15,0 0-76 16,0 0-11-16,-145 92-2 15,100-32-222-15,5-8-1052 0</inkml:trace>
  <inkml:trace contextRef="#ctx0" brushRef="#br0" timeOffset="127260.43">1809 8955 1642 0,'0'0'505'0,"0"0"-318"16,0 0 84-16,0 0-96 15,0 0-110-15,0 0-40 16,0 0-13-16,11 42 43 16,5 4-14-16,-1 12-34 15,1 10 34-15,1 9-35 0,1 5-6 16,0-4 0-16,0-5-118 16,9-9-28-16,-5-22-230 15,-2-20-213-15</inkml:trace>
  <inkml:trace contextRef="#ctx0" brushRef="#br0" timeOffset="128374.24">2225 9104 1879 0,'0'0'528'0,"0"0"-412"0,0 0 28 16,-122 65-45-16,92-22-41 15,11 2-51-15,7 4 26 16,10-1-33-16,2-2 6 16,4-6-18-16,21-4 20 15,4-9-8-15,9-11 0 16,3-10-5-16,3-6-4 16,1-4-49-16,-5-20-151 15,-3-8-111-15,-5-7 2 16,-6-2-48-16,-7-1 4 15,-6 0 239-15,-5 9 123 16,0 8 242-16,-6 4 69 16,0 11-17-16,-2 5-18 0,0 5-51 15,0 0-131 1,0 9-85-16,0 18 53 0,0 4-20 16,0 9-8-16,0 4 44 15,0-2-47-15,0-2 18 16,2-4-17-16,9-5-31 15,5-6 36-15,3-6-31 16,4-9-3-16,4-8 25 16,4-2-26-16,4-10 20 15,1-18-22-15,-1-10-42 16,-3-5-11-16,-5-2-39 16,-7-3 16-16,-9 4 60 15,-9 9 3-15,-2 3 13 16,0 10 20-16,-2 10 42 15,-9 6 53-15,-3 6-87 0,-1 0-27 16,-6 10-1 0,2 14 11-16,-1 4-11 0,4 4 0 15,5 4 0-15,6 1 24 16,5 0-23-16,0-1-1 16,11-4 0-16,12-5 24 15,8-9-50-15,7-9 26 16,7-9-64-16,-1 0-27 15,-1-23-144-15,-3-8-59 16,-9-3 45-16,-6 0 30 16,-10 4 122-16,-7 2 97 15,-6 10 80-15,-2 4 95 16,0 10-44-16,0 4-32 0,0 0-89 16,0 4 16-1,-2 14-25-15,-4 6 39 0,-1 2 29 16,1 2 17-1,2 0-32-15,1-3 39 0,0-3-54 16,3-6-39-16,0-6 27 16,0-6-27-16,3-4 0 15,8 0-9-15,2-18 5 16,5-8 2-16,3-5 2 16,0-1-30-16,2 0 30 15,2 5-43-15,-6 2 16 16,1 7 27-16,-4 8-20 0,-5 8 19 15,-4 2 1 1,-3 0 0-16,-4 16 77 0,0 6-49 16,0 4-7-16,0 4 12 15,-4-5-32-15,-1-3 19 16,3-8-20-16,0-9 1 16,2-2-18-16,0-3 2 15,4 0-14-15,12-13 18 16,4-3 13-16,0-2-3 15,3 2 1-15,-2 4 0 16,4 2-3-16,-2 6 9 16,1 4-6-16,-4 0 0 15,-2 2-6-15,-7 10-3 16,-2 5-10-16,-9 1-63 16,0 5 8-16,-13 0-194 15,-8-7-656-15</inkml:trace>
  <inkml:trace contextRef="#ctx0" brushRef="#br0" timeOffset="128509.15">2724 9272 2147 0,'0'0'523'16,"0"0"-413"-16,0 0-110 15,27-123-55-15,-2 87-568 0</inkml:trace>
  <inkml:trace contextRef="#ctx0" brushRef="#br0" timeOffset="128642.24">3056 8832 872 0,'0'0'133'0,"0"0"-130"15,0 0-3-15,0 0-199 16,0 0-583-16</inkml:trace>
  <inkml:trace contextRef="#ctx0" brushRef="#br0" timeOffset="128801.22">2375 9126 1855 0,'0'0'688'0,"0"0"-499"15,0 0-4-15,0 0-111 16,0 0-32-16,0 0-42 15,0 0-95-15,-11-57-257 16,32 51-896-16</inkml:trace>
  <inkml:trace contextRef="#ctx0" brushRef="#br0" timeOffset="129272.88">2601 8979 2252 0,'0'0'555'16,"0"0"-469"-16,0 0-32 15,0 0-54-15,0 0-97 16,0 0-7-16,0 0 34 16,116-74 70-16,-111 72 62 15,-5 2 56-15,2 0 20 16,1 0-71-16,4 0-30 16,8 2-20-16,5 11 5 15,7 1-44-15,13 11-65 16,-7-6-252-16,-4-3-340 0</inkml:trace>
  <inkml:trace contextRef="#ctx0" brushRef="#br0" timeOffset="129629.2">3058 8832 654 0,'0'0'1600'0,"0"0"-1251"15,0 0-158-15,0 0-154 16,0 0 2-16,0 0-39 16,137-50 0-16,-104 59-7 15,-10 15-47-15,-13 8-12 16,-10 3 14-16,-20 24 7 16,-15-7-48-16,-3-10-296 0</inkml:trace>
  <inkml:trace contextRef="#ctx0" brushRef="#br0" timeOffset="129912.82">3870 8871 2109 0,'0'0'591'0,"0"0"-476"16,0 0 30-16,0 0-73 15,0 0 16-15,-33 157-67 16,33-93-9-16,0 6 30 16,0 4-27-16,13-4-15 15,3-6 0-15,-3-8-27 16,0-14-25-16,-4-17-168 0,-7-15-391 15,-2-10-588-15</inkml:trace>
  <inkml:trace contextRef="#ctx0" brushRef="#br0" timeOffset="130050.18">3665 9206 2365 0,'0'0'565'15,"0"0"-496"-15,0 0-13 16,0 0-56-16,0 0-125 15,185-6-153-15,-110 13-204 16,-10 8-259-16</inkml:trace>
  <inkml:trace contextRef="#ctx0" brushRef="#br0" timeOffset="130296.68">4105 9400 2020 0,'0'0'570'0,"0"0"-341"0,0 0-79 16,0 0-105-16,0 0-45 15,0 0-45-15,72-124 16 16,-48 94 5-16,-3 6 24 16,-11 6 45-16,0 10 32 15,-8 4 26-15,0 4-6 16,3 0-83-16,1 0 27 16,10 9-41-16,4 14 0 15,11 3-11-15,5 4 11 16,6 0-30-16,27-12-48 15,-11-8-236-15,-6-10-528 0</inkml:trace>
  <inkml:trace contextRef="#ctx0" brushRef="#br0" timeOffset="130598.04">4725 9092 2129 0,'0'0'601'0,"0"0"-404"15,0 0-108-15,0 0-24 16,0 0-14-16,-129 70-50 15,107-33 53-15,8 0-54 16,8-1 2-16,6-7-10 16,0-4-20-16,17-11-58 15,10-11-69-15,6-3-84 16,1-17-294-16,0-13 24 0,-3-4 324 16,-7 0 185-16,-6 6 183 15,-7 6 183-15,-4 10 269 16,-2 6-386-16,-3 6-113 15,2 0-127-15,5 0-3 16,-1 18-4-16,6 3 7 16,-1 2-18-16,5 6-48 15,-5-4-224-15,-1-11-675 0</inkml:trace>
  <inkml:trace contextRef="#ctx0" brushRef="#br0" timeOffset="130966.16">5304 9444 2248 0,'0'0'559'16,"0"0"-516"-16,0 0 68 15,0 0-51-15,0 0-53 16,85-122-14-16,-45 87 7 15,-1-1-24-15,-11 7 24 16,-8 6-21-16,-9 4 21 16,-6 8 13-16,-3 5 22 15,-2 6 18-15,5 0-53 16,1 0 0-16,7 13 0 16,5 7 2-16,5 6 13 0,2 2-6 15,-2 0-8-15,4-2 20 16,-4-2-12-16,-3-6-9 15,-5-6 0-15,1-3 12 16,-1-6-35-16,6-3 23 16,3 0-63-16,18-3-86 15,-6-14-472-15,-1-1-500 0</inkml:trace>
  <inkml:trace contextRef="#ctx0" brushRef="#br0" timeOffset="131568.93">6287 9166 1950 0,'0'0'398'15,"0"0"-94"-15,0 0-13 16,0 0-114-16,-125-16-104 15,105 16-59-15,0 7 16 16,2 12-20-16,3 5-10 16,3 2 0-16,8 2 20 15,4-2-20-15,0 0 0 16,6-4-14-16,17-4 1 0,6-8-35 16,7-8-15-16,4-2-28 15,0-7-149 1,-2-14-68-16,-5-3-15 0,-10 2 122 15,-13 4 166 1,-7 3 35-16,-3 8 60 0,0 3 103 16,0 4 16-16,-3 0-58 15,3 0-95-15,0 0-25 16,0 4 20-16,0 3-9 16,3 2-12-16,8 1 7 15,0-4 5-15,5-2-19 16,4 0 7-16,4-4-118 15,8 0-36-15,-1 0-49 16,2 0 38-16,-4-2 59 16,0 2 65-16,-4 0 41 0,-6 2 18 15,-3 15 37 1,-5 8 71-16,1 5-45 16,-3 7 35-16,1 1-25 0,2 2-5 15,-3-3 30-15,-3-1-76 16,-2-6-10-16,-4-7-10 15,0-7-5-15,-2-5-30 16,-31-11-7-16,2 0-220 16,-3-5-336-16</inkml:trace>
  <inkml:trace contextRef="#ctx0" brushRef="#br0" timeOffset="131687.34">6185 8959 1787 0,'0'0'720'0,"0"0"-507"15,0 0-58-15,0 0-155 16,135-56-54-16,-56 50-486 16</inkml:trace>
  <inkml:trace contextRef="#ctx0" brushRef="#br0" timeOffset="132137.64">6866 8813 2349 0,'0'0'618'0,"0"0"-596"16,0 0 20-16,0 0-31 0,0 0 30 16,21 153 35-16,-10-94-75 15,2 2 37-15,-2-3-24 16,0-6 1-16,-2-14-5 15,-2-10-10-15,0-14 0 16,-3-8-7-16,0-6 4 16,3-4-3-16,7-23 6 15,5-11-81-15,8-6 52 16,2 1-26-16,0 5-56 16,0 10 52-16,-2 11 14 0,-2 13 44 15,-6 4 1 1,-3 8 0-16,-7 19 13 0,-5 5 1 15,-4 6 12-15,-2 0 25 16,-20-2-31-16,-7-5 50 16,-2-6-3-16,2-6-26 15,4-6 20-15,5-7-60 16,9-4 0-16,7-2-1 16,4-15-142-16,11-14-317 15,9-3-262-15</inkml:trace>
  <inkml:trace contextRef="#ctx0" brushRef="#br0" timeOffset="132471.94">7370 9021 1622 0,'0'0'559'16,"0"0"-372"-16,0 0 32 16,0 0 0-16,0 0-118 15,20 135-72-15,-5-99 5 16,6-6-23-16,1-3-11 15,1-8 0-15,0-9 9 16,0-8-29-16,-1-2 20 16,3-10-27-16,-3-14 8 15,-4-6-89-15,-1-2 65 16,-7-1 30-16,-4 6 13 16,-4 4 38-16,-2 8 33 15,0 4-18-15,0 10 57 16,0 1-101-16,0 0 10 0,0 4-19 15,-2 15-5-15,0 6-11 16,2 4 16-16,0 4-9 16,0-1 8-16,11-5-136 15,18-8-109-15,-2-7-307 16,-2-10-513-16</inkml:trace>
  <inkml:trace contextRef="#ctx0" brushRef="#br0" timeOffset="132769.15">7903 9021 1906 0,'0'0'698'15,"0"0"-560"-15,0 0-74 16,0 0-28-16,0 0 3 0,0 0-29 16,-83 111-10-16,83-86 29 15,0 0-19-15,4-7 14 16,12-5-24-16,4-2-2 15,5-7-20-15,1-4 10 16,1 0-3-16,-2 0 15 16,-8-16-11-16,-1-4 11 15,-9-3 27-15,-5 4-15 16,-2-1 62-16,0 2-74 16,-9 6 0-16,-7 2-27 15,1 8-181-15,1 2-276 16,10 0-302-16</inkml:trace>
  <inkml:trace contextRef="#ctx0" brushRef="#br0" timeOffset="133024.01">8188 9018 2008 0,'0'0'733'16,"0"0"-605"-16,0 0-7 15,0 0-71-15,0 0 17 16,0 0-66-16,0 0 22 16,-74 106-17-16,74-79-6 15,0 0 0-15,5-5 3 16,12-2 5-16,6-8-16 16,1-4-2-16,3-8-43 0,-1 0 53 15,5-16-89-15,-8-7-249 16,-7 0-578-16</inkml:trace>
  <inkml:trace contextRef="#ctx0" brushRef="#br0" timeOffset="133185.06">7666 8929 1751 0,'0'0'513'15,"0"0"-348"-15,0 0 10 16,0 0-5-16,0 0-133 0,92-110-37 15,-36 106-22-15,15 14-194 16,-13 16-288 0,-12 10-696-16</inkml:trace>
  <inkml:trace contextRef="#ctx0" brushRef="#br0" timeOffset="133318.96">7903 9715 1646 0,'0'0'851'15,"0"0"-687"-15,0 0-36 16,0 0-16-16,0 0-112 16,0 0-701-16</inkml:trace>
  <inkml:trace contextRef="#ctx0" brushRef="#br0" timeOffset="138504.49">8724 9328 1279 0,'0'0'217'0,"0"0"-68"16,0 0 27-16,0 0 76 15,0 0 12-15,0 0-20 16,-23-58-1-16,23 56-115 15,0 2-8-15,0 0-24 16,0 0-95-16,0 0 53 16,0 0-54-16,0 12-9 15,0 14-23-15,-10 11 32 16,-5 8-6-16,-6 5 6 16,-1 13-123-16,5-13-159 15,3-19-426-15</inkml:trace>
  <inkml:trace contextRef="#ctx0" brushRef="#br0" timeOffset="139054.87">9375 9226 1839 0,'0'0'393'0,"0"0"-271"16,0 0 45-16,0 0 7 15,0 0-130-15,0 0 14 16,0 0-51-16,-92-66 10 16,67 66-13-16,-4 9-4 0,2 14 0 15,0 3 58-15,6 6-42 16,6 0 43-16,11-2-59 15,4 1 19-15,0-7-32 16,22-9 13-16,7-10-30 16,6-5 30-16,4-20-32 15,0-21 7-15,-5-15-72 16,-9-7-48-16,-10-4 126 16,-8-5-38-16,-7-1 14 15,0 2-10-15,-10 0 23 16,-5 6 30-16,1 15 52 15,4 16 22-15,1 17 123 16,7 12-95-16,0 5-38 16,-1 9-64-16,3 21 28 15,-3 12 2-15,1 12 6 0,0 8-15 16,0 2 78-16,2 3-90 16,0-3 18-16,2-2-26 15,12-8 29-15,-3-8-60 16,0-10 29-16,-2-9-100 15,-7-16-30-15,-2-9-403 16,0-2-194-16</inkml:trace>
  <inkml:trace contextRef="#ctx0" brushRef="#br0" timeOffset="139199.44">9139 8979 2074 0,'0'0'722'15,"0"0"-530"-15,0 0-11 0,0 0-121 16,0 0-45-16,0 0-15 15,0 0-15-15,127-20 1 16,-54 20-73-16,30 15-139 16,-19 3-252-16,-14 0-211 0</inkml:trace>
  <inkml:trace contextRef="#ctx0" brushRef="#br0" timeOffset="140056.22">9725 9053 1805 0,'0'0'709'15,"0"0"-469"-15,0 0-12 16,0 0-116-16,0 0-98 16,0 0 16-16,0 0-30 0,-100 29 0 15,80-7-1 1,6 4 22-16,3 1-22 0,5 2 1 16,6-3 0-16,0 0-22 15,0-4 22-15,13-6-35 16,7-8-53-16,0-8-100 15,4 0-12-15,1-16-72 16,-3-12-3-16,1-5 163 16,-6 2 55-16,-5 4 57 15,-3 2 113-15,-5 8 32 16,-2 7 102-16,-2 5-55 16,0 5-94-16,0 0-46 15,0 0-52-15,0 4 0 16,2 7 9-16,0 4 13 15,5-1-8-15,2 0-14 0,2-4-12 16,5-2-22-16,-1-7-103 16,4-1-62-16,-2 0-45 15,1 0 51 1,-5-7 120-16,-1-5 42 0,-4 4 31 16,-1-1 93-16,-5 6 30 15,0 1 24-15,-2 2-21 16,0 0-77-16,0 0 18 15,2 8-26-15,4 5-7 16,2-2 2-16,1 1-22 16,7-4-1-16,3-6-12 15,4-2 14-15,2 0-27 0,-4-19 12 16,2-8-40-16,-7-5 39 16,-7-6-5-16,-5-3 6 15,-4 4 0-15,0 2 1 16,0 8 17-16,0 13 27 15,-7 7 19-15,1 7-48 16,2 0-5-16,-2 13-17 16,2 8 6-16,2 9-5 15,2 7-8-15,0-1 13 16,0 1 0-16,0 3 28 16,0-3-5-16,0-1 41 15,0-6-34-15,0-6-24 16,-2-8 19-16,2-8-12 15,0-4-10-15,0-4 48 16,0 0-49-16,0-6 86 0,14-11-88 16,3-2-9-1,3 0-24-15,0 5 39 0,-2 3-6 16,0 5 0-16,-3 6 17 16,-1 0-13-16,1 0-4 15,-2 4 11-15,1 10-8 16,-1 2-3-16,-3 4-6 15,-6 4-45-15,-4 4-182 16,-12-4-365-16,-5-6-1308 0</inkml:trace>
  <inkml:trace contextRef="#ctx0" brushRef="#br0" timeOffset="143705.6">9867 8376 1129 0,'0'0'1361'0,"0"0"-1067"0,0 0-171 15,0 0-95-15,0 0-7 16,0 0-19-16,0 0-2 16,-73 171-70-16,67-104-147 15,3-10-462-15</inkml:trace>
  <inkml:trace contextRef="#ctx0" brushRef="#br0" timeOffset="145437.24">11022 9033 1463 0,'0'0'492'0,"0"0"-366"16,0 0-37-16,-125-1 115 15,85 16-112-15,4 7 6 16,3 6-64-16,11 3-6 16,6-2-7-16,14 0-4 15,2-3-17-15,6-4 0 16,19-6-66-16,6-9 42 15,5-7-26-15,1 0-2 16,0-11 15-16,-4-13-94 16,-4 1 74-16,-10-4-26 15,-2 4 27-15,-9 4 41 16,-4 5 30-16,-4 8 11 0,3 2 97 16,-3 4-101-16,2 0 2 15,5 4-23-15,2 16 19 16,2 7 96-16,5 10-61 15,-1 9 17-15,3 7 4 16,1 5-52-16,0 8 30 16,-3-4-35-16,-5-4-8 15,-3-7 1-15,-6-8-11 16,-2-9-1-16,0-12 10 16,-2-6 14-16,-11-10 9 15,-5-3 2-15,-1-3-34 16,-2-7 48-16,3-22-49 0,7-12-6 15,7-19-29-15,4-14-49 16,6-9-16-16,19 2-53 16,6 4-30-16,3 13 134 15,-3 14 7-15,-4 14 42 16,-6 8 41-16,-3 9-29 16,-9 7 49-16,-1 7-33 15,-4 1-18-15,-2 4-1 16,-2 0-8-16,2 0-1 15,-2 0 0-15,0 0 7 16,0 0 29-16,0 0 2 16,0 0-5-16,0 0 19 15,0 0-41-15,2 1-8 0,0 2-3 16,1-2 16 0,-1 3-37-16,2-2 20 0,-2 1-108 15,4 1 1 1,-2-2-55-16,0-1 60 0,-2 2 56 15,-2-3 29-15,0 2 9 16,0-2 18-16,0 0 7 16,0 0 50-16,0 0-51 15,0 0 37-15,0 0-45 16,0 0 9-16,0 0-13 16,0 0-3-16,0 0 0 15,0 0 30-15,0 0-20 16,0 0 76-16,0 0-24 15,0 0-44-15,0 0 37 16,0 0-55-16,0 0 1 0,0 0 7 16,0 0 6-16,0 3-23 15,0 8 9-15,0 4 0 16,0 12 39-16,0 0-5 16,0 6 7-16,0-1-4 15,7-2-28-15,-3-6 10 16,3-1-19-16,0-9-16 15,0-3-20-15,15-11-241 16,-3 0-32-16,2-12-926 0</inkml:trace>
  <inkml:trace contextRef="#ctx0" brushRef="#br0" timeOffset="145830.13">11619 9086 1957 0,'0'0'587'16,"0"0"-455"-16,0 0-22 16,0 0-5-16,0 0-93 15,0 0-6-15,-121 86-9 16,117-62 9-16,4-2-6 16,0-4 0-16,0-4-87 15,4-7 43-15,12-7-87 16,7 0 42-16,6-6 88 15,2-15-140-15,0-3-23 16,-3-2 81-16,-5 2 45 16,-5 4 38-16,-5 6 69 0,-7 4 103 15,-2 5 60-15,-2 5-68 16,-2 0-36-16,2 0-59 16,-2 0-51-16,4 0 40 15,3 15-49-15,3 3 7 16,4 4 19-16,6 2-14 15,0-3-27-15,3-6 6 16,1-7-93-16,14-16-52 16,-5-20-391-16,-4-10-1015 0</inkml:trace>
  <inkml:trace contextRef="#ctx0" brushRef="#br0" timeOffset="145933.23">12011 8650 2184 0,'0'0'664'15,"0"0"-519"-15,0 0-103 0,0 0-42 16,-160 41-208-16,110-11-723 0</inkml:trace>
  <inkml:trace contextRef="#ctx0" brushRef="#br0" timeOffset="146064.43">11265 8799 2586 0,'0'0'630'15,"0"0"-559"-15,0 0-46 16,0 0-25-16,0 0-296 16,0 0-508-16</inkml:trace>
  <inkml:trace contextRef="#ctx0" brushRef="#br0" timeOffset="146715.78">12267 9053 1698 0,'0'0'582'0,"0"0"-483"16,0 0 112-16,0 0-23 16,0 0-125-16,0 0-10 15,0 0-47-15,-80 116-6 16,102-95 11-16,14-7 11 16,11-11-34-16,6-3 12 15,3-8-52-15,-3-28 3 16,-6-8-84-16,-9-9-8 15,-13-7 72-15,-12-3 34 16,-11-1 35-16,-2 4 3 0,0 4 4 16,-5 11 51-1,-5 18-33-15,3 12 87 16,1 15-93-16,0 2-1 16,0 27-24-16,2 11 8 0,-1 8-2 15,1 8 117-15,4 0-23 16,0 3-16-16,0-4-18 15,0-2-58-15,4-5 51 16,7-10-53-16,1-8 0 16,-1-10-13-16,-1-12 11 15,4-8-16-15,4-5 10 16,4-20 16-16,3-9-8 16,2 2 0-16,-4 2 0 15,-4 6 6-15,-5 12 14 16,-6 3-4-16,-1 8-14 15,-1 1 14-15,8 0-8 16,3 0-8-16,12 11 0 0,5 3-12 16,7-2-30-16,21-3-94 15,-12-5-252-15,-4-4-485 0</inkml:trace>
  <inkml:trace contextRef="#ctx0" brushRef="#br0" timeOffset="147390">13189 8935 1846 0,'0'0'831'0,"0"0"-584"16,0 0-96-16,0 0-35 16,0 0-116-16,0 0 36 0,-120 16-36 15,91 12 2-15,7 5-5 16,4-3 3-16,10-3 0 16,8 0 0-16,0-10-10 15,4-4-7-15,21-7-70 16,4-6-4-16,4 0 45 15,0-19-134-15,-6-2 79 16,-5-2 85-16,-8 4 16 16,-6 2 53-16,-3 5 70 15,-3 4-29-15,-2 5 24 16,0 3-82-16,0 0-8 16,0 0-28-16,0 0-6 15,0 9-1-15,0 5 7 16,0 4 0-16,0 2-12 15,5 1 13-15,10-1-2 16,8-6-34-16,6-10-101 0,6-4 0 16,3-6-140-16,-3-22-39 15,1-11 179-15,-2-5 44 16,-8-7 52-16,-3-2 40 16,-3-1 25-16,-5 4 92 15,-3 8 86-15,-6 11 37 16,-1 14-41-16,-5 10-69 15,0 7-42-15,0 5-88 16,0 23 23-16,0 7-23 16,-7 10 10-16,1-1-7 15,0 3 38-15,4-2-32 16,2-3 10-16,0-2-19 16,0-5 12-16,0-12-39 15,8-4-6-15,-2-13-46 16,-2-6 79-16,3 0 9 0,2-21 75 15,-2-1-29-15,2-1 17 16,-1 0 43-16,2 6-98 16,5 2-8-16,5 3-9 15,7 4-20-15,1 3-8 16,-1 4-77-16,-9 1-67 16,-9 0-79-16,-9 14-257 15,-15 4 242-15,-12 0-517 0</inkml:trace>
  <inkml:trace contextRef="#ctx0" brushRef="#br0" timeOffset="147525">13002 9047 1810 0,'0'0'906'0,"0"0"-653"16,0 0-104-16,0 0 15 16,-31-104-130-16,64 68-15 15,21-3-19-15,51-32-107 16,-12 12-172-16,-6 3-1080 0</inkml:trace>
  <inkml:trace contextRef="#ctx0" brushRef="#br0" timeOffset="147662.71">13673 8285 2536 0,'0'0'596'15,"0"0"-488"-15,0 0-106 0,-167 31-4 16,71 45-8-16,14-6-237 15,8-6-594-15</inkml:trace>
  <inkml:trace contextRef="#ctx0" brushRef="#br0" timeOffset="149107.26">1677 10303 2056 0,'0'0'582'0,"0"0"-444"0,0 0-13 15,0 0-104-15,0 0-2 16,114-74-19-16,-58 33 2 16,-1-4-11-16,-6-4-27 15,-13 1-36-15,-12 3 72 16,-12 6-30-16,-12 7 30 15,0 9 42-15,0 12-22 16,-10 7 42-16,-5 4-62 16,-5 4-34-16,-5 24 34 15,1 11-36-15,2 12 36 16,11 7 0-16,8 7-4 16,3-2-9-16,7 2 13 15,17-6 0-15,5-12-11 16,5-11-80-16,0-17 23 15,1-13-78-15,3-6-14 16,-5-8 108-16,-2-23-115 0,-4-11-37 16,-6-4-85-16,-8-1 66 15,-9 6 223-15,-4 6 79 16,0 13 268 0,0 11-57-16,0 5-18 0,0 6-83 15,0 0-75-15,0 7-114 16,-2 21 9-16,-3 11 56 15,5 9-24-15,0 2 33 16,0 3-63-16,0-9-2 16,9-11-3-16,7-7-6 15,6-12-48-15,5-12-42 0,4-2-41 16,2-18 76-16,4-16-76 16,-8-6 2-16,-8 0 92 15,-7 4 37-15,-7 10 80 16,-5 9 151-16,-2 10 7 15,0 7-78-15,0 0-123 16,2 0-20-16,4 7-17 16,4 14-43-16,5 7 28 15,8 2-30-15,14 4-191 16,-1-10-226-16,-5-8-503 0</inkml:trace>
  <inkml:trace contextRef="#ctx0" brushRef="#br0" timeOffset="149665.84">2838 10257 2316 0,'0'0'529'0,"0"0"-429"16,0 0-83-16,0 0 2 15,0 0-38-15,0 0-7 16,-78 124-33-16,78-93 23 15,0-8-54-15,0-7 44 16,11-4 10-16,7-7-37 16,2-5 33-16,5 0-30 0,-1-11-20 15,1-7-107-15,-3-3-21 16,-6-2-30-16,-6 3 89 16,-3 2 98-16,-5 2 61 15,-2 6 171 1,0 4 60-16,0 5-22 0,0 1-99 15,0 0 9-15,0 0-108 16,0 10 12-16,0 7-37 16,0 0 14-16,0-3-1 15,0-1-14-15,5-7-59 16,10-4 59-16,8-2-10 16,2 0 16-16,4-2-6 15,-3-8 8-15,0 1 7 16,-1 3-6-16,0 4 15 15,0 2-10-15,-4 0 1 16,2 0 0-16,-5 8 56 0,-1 9 13 16,-1 3 72-16,-1 4-10 15,2 8-64-15,-5 6 14 16,2 2-74-16,-5 4 4 16,-3-1 2-16,-6-7-13 15,0-6-42-15,0-8 8 16,-12-7-69-16,-20-15-13 15,1 0-164-15,2-3-412 0</inkml:trace>
  <inkml:trace contextRef="#ctx0" brushRef="#br0" timeOffset="149966.47">2836 10044 2656 0,'0'0'550'0,"0"0"-462"16,0 0 15-16,0 0-103 15,0 0 11-15,0 0-22 16,0 0-74-16,116-37-11 16,-108 74-86-16,-8 6-90 15,-12 2-114-15,-27-1-190 16,-10-12-80-16,-9-11 198 16,-2-16 458-16,0-5 305 15,4-17 11-15,8-19-23 16,9-7 33-16,11-2-43 15,10-2-10-15,9 7-65 16,5 10-77-16,4 11-65 16,0 12-66-16,2 11-203 15,11 20-336-15,-2 8-233 0</inkml:trace>
  <inkml:trace contextRef="#ctx0" brushRef="#br0" timeOffset="150084.84">2568 10726 2068 0,'0'0'759'16,"0"0"-662"-16,0 0-97 15,0 0-434-15,0 0-834 0</inkml:trace>
  <inkml:trace contextRef="#ctx0" brushRef="#br0" timeOffset="150612.69">4064 9843 2297 0,'0'0'382'0,"0"0"-285"16,0 0-20-16,0 0-13 15,-139 107-62-15,111-41 7 16,7 12 41-16,11 6-49 16,10 5 43-16,0 1-44 15,26-4 1-15,12-4-14 16,31 0-143-16,-7-21-318 16,-8-26-982-16</inkml:trace>
  <inkml:trace contextRef="#ctx0" brushRef="#br0" timeOffset="151067.37">4429 10258 1077 0,'0'0'1527'0,"0"0"-1293"15,0 0-203-15,75-114-31 16,-37 69-25-16,-6-5-224 15,-12 0-82-15,-16 5 114 16,-4 9 166-16,-4 8 51 16,-19 12 154-16,1 11 41 15,2 5-17-15,-2 9-99 16,4 22-39-16,2 14-13 16,5 11-19-16,5 6 62 15,4 6-48-15,2 0 11 16,0-1 15-16,0-10-36 15,8-7 10-15,-1-13-22 0,-1-15 7 16,2-12-29-16,-2-10 22 16,7-2 0-16,8-23-7 15,5-14-131-15,6-8 0 16,-1 3 8-16,-2 7 96 16,-5 6 34-16,-8 13 141 15,-3 9 61-15,-6 6-47 16,2 3-119-16,4 0 22 15,3 21-27-15,8 6-30 16,5 10-2-16,9 8-38 16,-7-6-232-16,-4-13-556 0</inkml:trace>
  <inkml:trace contextRef="#ctx0" brushRef="#br0" timeOffset="151371.97">4980 10203 2170 0,'0'0'475'15,"0"0"-385"-15,0 0-34 16,0 0 62-16,0 0-96 0,0 0-21 15,-112 114 3-15,105-72-3 16,7-2-1 0,0-7 0-16,15-2-30 0,12-11 30 15,7-12-78-15,1-8-28 16,4-6-66-16,11-44-183 16,-9 4-4-16,-10-2-377 0</inkml:trace>
  <inkml:trace contextRef="#ctx0" brushRef="#br0" timeOffset="151970.1">5162 10178 88 0,'0'0'1214'0,"0"0"-671"16,0 0-404-16,0 0-65 16,0 0-25-16,0 0 98 15,0 0-65-15,-18 123-8 0,18-86 3 16,0-4-76 0,0-7 29-16,13-8-30 0,5-8-30 15,7-10-34-15,2 0-23 16,2-24-29-16,-2-6 16 15,-1-4 32-15,-6 2 68 16,-7 6 87-16,-6 5 67 16,-2 12 82-16,-5 4-73 15,0 5-45-15,0 0-91 16,0 14-13-16,0 10-20 16,0 7 6-16,0-1 0 15,0-2-23-15,6-8 14 16,5-8-34-16,3-8-8 15,1-4-75-15,5-6 97 16,5-19-23-16,0-2 8 0,-1-7 27 16,-2 3 9-16,-2 5 8 15,-7 6 32-15,-1 7 26 16,-5 6 66-16,-5 6-50 16,-2 1-44-16,0 0 37 15,0 0-56-15,0 4 11 16,4 7-20-16,0 8 20 15,3 1-34-15,0 2 12 16,4-2-18-16,-2-2 8 16,3-6-26-16,-2-2 36 15,-1-8-1-15,3-2 0 16,3 0-8-16,3 0 9 16,4-8 0-16,0-5-14 15,1 0-9-15,-3 1 23 0,-5 4 0 16,1 4 2-16,-3 1 35 15,0 3-22-15,-1 0-14 16,1 7-1-16,-7 13-36 16,0 4-25-16,-6 13-143 15,-3-6-150-15,-13-9-594 0</inkml:trace>
  <inkml:trace contextRef="#ctx0" brushRef="#br0" timeOffset="152121.26">4959 9986 2642 0,'0'0'459'15,"0"0"-347"-15,0 0-76 16,0 0-36-16,183-56-69 16,-77 50-469-16,0 1-1466 0</inkml:trace>
  <inkml:trace contextRef="#ctx0" brushRef="#br0" timeOffset="153071.23">6176 10188 2471 0,'0'0'241'15,"0"0"-217"-15,0 0-24 16,0 0 89-16,0 0-60 16,0 0-7-16,69 136 39 15,-56-91-59-15,-1-2 11 16,-6-8-13-16,-2-7 18 16,-1-8-21-16,-3-8 3 15,2-7-7-15,0-5-8 16,4-5 15-16,8-23-48 15,4-10-82-15,6-10-3 16,5-4 95-16,3 2-105 16,-1 8 54-16,0 8 80 0,-2 13-4 15,-4 11 13-15,-5 10 37 16,-5 0-19-16,-2 15 80 16,-5 11-35-16,-4 2-18 15,-2 3 25-15,0 2-62 16,-2-7 44-16,0-4-42 15,0-8 1-15,2-11 7 16,3-3-10-16,6 0 15 16,4-23 38-16,8-10-50 15,2-6-6-15,-2 1-5 16,0 1 0-16,-5 9 10 16,-5 8-8-16,-6 6 43 0,0 8 31 15,-5 5-67 1,3 1 40-16,-1 0-49 0,2 6 6 15,3 12-6-15,5 2 6 16,1 1-6-16,3 3 6 16,1-2 14-16,0-1-38 15,1-5 18-15,0-8-57 16,0-6 45-16,-2-2-73 16,2-4-11-16,-2-17 25 15,-3-1 9-15,1-3 55 16,-3 0 7-16,-1 2 0 0,-1-2 0 15,-1 3 6 1,0 5-6-16,-3 1 0 0,-5 9 18 16,-2 6 61-16,0 1 19 15,0 0-60-15,0 0-13 16,0 11-16-16,0 9-9 16,0 5 0-16,0 1 20 15,0-1-19-15,0-3-1 16,0-1 0-16,13-7 6 15,5-6 10-15,2-8-16 16,2 0 0-16,7-7-43 16,2-19 29-16,-2-3-123 15,0-3-14-15,-4 1 68 16,-9 8 81-16,-5 6 2 16,-9 7 142-16,0 8-9 15,-2 2-11-15,0 0-95 16,0 0-19-16,0 12-8 0,0 8 10 15,2 4-28-15,10 4-3 16,14 0-173 0,1-3-125-16,0-13-545 0</inkml:trace>
  <inkml:trace contextRef="#ctx0" brushRef="#br0" timeOffset="153254.56">7613 10060 2606 0,'0'0'463'0,"0"0"-316"16,0 0-85-16,0 0-31 15,0 0-31-15,0 0-1 0,0 0-11 16,-56 122-11 0,56-82-73-16,22 13-3 0,1-13-363 15,-4-10-517-15</inkml:trace>
  <inkml:trace contextRef="#ctx0" brushRef="#br0" timeOffset="153402.46">7196 10636 914 0,'0'0'2169'15,"0"0"-1875"-15,0 0-212 0,0 0-82 16,0 0-118-1,0 0-988-15</inkml:trace>
  <inkml:trace contextRef="#ctx0" brushRef="#br0" timeOffset="153668.79">8101 9810 2488 0,'0'0'368'0,"0"0"-241"15,0 0-127-15,0 0 2 16,0 0 35-16,0 141-29 16,8-72 21-16,2 7-29 15,1 3-17-15,-3-1 9 16,-1 1-159-16,-2-16-339 15,-5-26-455-15</inkml:trace>
  <inkml:trace contextRef="#ctx0" brushRef="#br0" timeOffset="154404.81">8036 10104 2072 0,'0'0'504'0,"0"0"-342"0,0 0-151 16,0 0-4-16,0 0-7 15,145-38 5-15,-105 46-16 16,-9 14 11-16,-6 6 0 16,-12 2 18-16,-4 0 3 15,-4 1 25-15,-1-6 5 16,3 2-50-16,3-6 46 16,4 0-47-16,9-9 2 15,1-8 14-15,5-4-7 16,4-1-1-16,0-22-8 15,2-9 22-15,-7-6-19 16,-4-6-3-16,-5 0 0 16,-6-3 6-16,-7 5 7 15,-6 8-13-15,0 8 0 0,0 10 15 16,-4 6 36 0,-11 10-51-16,-4 0 0 0,2 2-12 15,-3 16 21-15,-1 8-9 16,8 3 0-16,3 2 10 15,4 3-23-15,6 2 14 16,0-2-1-16,10-4 0 16,12-4-2-16,4-6 1 15,8-9-42-15,2-11-47 16,0 0 24-16,-1-16-24 16,-1-11 58-16,-8-2 21 15,-1-2 22-15,-5 3 45 16,-7 8 35-16,-4 5-52 15,-5 6 50-15,-4 6-49 16,0 3 9-16,0 0-20 0,0 0-10 16,0 3-19-16,0 8 0 15,0 6 1-15,0-1-28 16,3-1 24-16,10-6-20 16,3-3-7-16,4-6-79 15,7 0 21-15,2-14-12 16,2-10-128-16,-2-3 50 15,-5-2 124-15,-4 8 54 16,-7 2 220-16,-3 9-28 16,-6 4-23-16,0 6-136 15,1 0-18-15,1 0-30 16,4 12 13-16,1 5 2 16,-1 4-1-16,0 3-23 0,-4 0 24 15,-1 2-83 1,-5 4-123-16,0-5-158 0,-13-10-1013 15</inkml:trace>
  <inkml:trace contextRef="#ctx0" brushRef="#br0" timeOffset="154555.01">8591 9904 2335 0,'0'0'562'16,"0"0"-440"-16,0 0-121 15,0 0-2-15,154-101-39 0,-96 94-345 16,-16 0-649-16</inkml:trace>
  <inkml:trace contextRef="#ctx0" brushRef="#br0" timeOffset="154693.54">8294 9854 2529 0,'0'0'485'0,"0"0"-396"16,0 0 24-16,0 0-113 16,0 0-174-16,0 0-573 0</inkml:trace>
  <inkml:trace contextRef="#ctx0" brushRef="#br0" timeOffset="157175.81">5153 10222 939 0,'0'0'1182'0,"0"0"-861"15,0 0-108-15,0 0-115 16,0 0-86-16,0 0 28 16,0 0-32-16,-29 0-8 15,18-1 13-15,-2-5 1 16,-3 2 65-16,-1 1-79 15,-12 3-60-15,2 0-137 16,4 0-519-16</inkml:trace>
  <inkml:trace contextRef="#ctx0" brushRef="#br0" timeOffset="162847.21">8568 9863 1580 0,'0'0'560'16,"0"0"-401"-16,0 0-25 16,0 0-8-16,0 0-84 15,0 0-42-15,0 0 51 16,0 0-20-16,0 0 60 16,0 0 20-16,0 0-74 15,0 0 29-15,0 0-26 0,0 0-40 16,0 0 44-16,0 0-42 15,5 0-2-15,7-6 6 16,0-4 21-16,2 3-27 16,1-4 0-16,-6 6 0 15,1-1-9-15,-6 3 9 16,-4 1 0-16,2 1 0 16,0 1 21-16,0-2-23 15,5 2 2-15,-1-3 0 16,4 2-21-16,1-4 30 15,1 4-9-15,1-2 0 16,-3 3 6-16,4 0-31 16,-1 0 7-16,5 10-150 15,-5 7-315-15,-4-5-823 0</inkml:trace>
  <inkml:trace contextRef="#ctx0" brushRef="#br0" timeOffset="163816.81">9482 9626 1949 0,'0'0'493'16,"0"0"-450"-16,0 0 177 15,0 0-56-15,0 0-131 16,0 0-15-16,0 0-18 16,21-21-18-16,-4 37-4 15,5 14 26-15,5 14-4 0,-2 18 61 16,-6 32-59-1,-14 39 47-15,-12 39-43 0,-51 23 3 16,-35 0-18-16,6-51-27 16,7-45-477-16</inkml:trace>
  <inkml:trace contextRef="#ctx0" brushRef="#br0" timeOffset="166215.73">1456 8263 1672 0,'0'0'338'0,"0"0"-132"16,0 0 31-16,0 0-163 16,0 0-29-16,0 0 1 15,-8-21-28-15,8 18 88 16,-2 2 15-16,-1-2-30 15,-1 1 33-15,2 2-93 16,0 0 32-16,2 0-28 16,0 0-22-16,0 0 4 15,0 0-17-15,0 0 0 0,0 0-11 16,0 0 11-16,0 0-1 16,0 0 1-16,0 0-6 15,0 2-4-15,4 6 10 16,9 5 0-16,5 3-12 15,7 0 30-15,1 2-18 16,5 0 0-16,0 0 9 16,-2-3-24-16,0 0 15 15,-4-1 0-15,-2 0-5 16,-1-2 17-16,0 2-12 16,0 0 0-16,-1 0 8 15,-2 0-20-15,-1-2 12 16,0 1 0-16,-2-6-1 15,-6 0 3-15,2 0-11 16,-5-3 9-16,-3-2-8 0,-2 0-17 16,-2-2 25-1,2 0 0-15,-2 0-9 0,2 0 21 16,-2 0-13-16,0 2 1 16,0-2 0-16,0 0-27 15,0 0 23-15,0 2-25 16,0-2 29-16,0 0-27 15,0 0 16-15,0 0 11 16,0 2-1-16,0 2-23 16,-6 4 25-16,-9 6-1 15,-10 8 5-15,-6 10 17 16,-8 9-20-16,-5 10-2 16,-5 10 0-16,-2 9-9 0,0 6 21 15,4 0-12-15,2-2 0 16,8-9 24-16,8-11-16 15,4-10-8-15,5-14 0 16,4-10-17-16,3-6 17 16,2-5-13-16,-2-9-69 15,1 0-387-15,3-3-316 0</inkml:trace>
  <inkml:trace contextRef="#ctx0" brushRef="#br0" timeOffset="171268.57">12017 2394 1545 0,'0'0'358'0,"0"0"-211"15,0 0-79-15,0 0 6 0,0 0 10 16,0 0 60-16,0 0-71 16,12 0-63-16,5 0 38 15,6 0-48-15,6 0 41 16,2 0 35-16,9 0-46 16,5 0 43-16,8 0-36 15,5 0-35-15,6 0 22 16,8 0-8-16,2 0-16 15,4 0 6-15,2 0 14 16,5 0-6-16,-1 0-14 16,0 0 1-16,1 0-4 15,0 0 6-15,2 0-3 16,5 0 0-16,-1 0 13 16,0-6-16-16,3-5 3 15,-3 0 0-15,5-1-6 0,0-4 18 16,2 2-12-16,-5-3 0 15,-1 6 9-15,-5 1-16 16,-5 0 7-16,-4 1 0 16,2 2-6-16,2 0 15 15,1 2-9-15,4-1 0 16,0-1 9-16,5-1-18 16,-1 1 9-16,0-1 0 15,-2-1-2-15,-5 1 20 16,-5 2-18-16,-4 2 0 15,-4 1 6-15,1 1 3 16,3-2-8-16,8-1-1 16,6 0 9-16,9 1 10 15,2-1-19-15,1 3 0 16,-7 2 1-16,-6 0-7 0,-7 0 6 16,-5 0 0-16,-3 7 0 15,-2-2 15-15,5 1-16 16,2-2 1-16,7 2 0 15,2-4-12-15,4 2 13 16,5 1-1-16,0-4 1 16,1-1 22-16,-1 3-23 15,0-3 0-15,-3 0 0 16,-6 1-3-16,-2 2 4 16,-4-2-1-16,1 3 0 15,3 1 22-15,2-1-21 16,6 0-1-16,3 0 0 15,0 1-14-15,-3 4 16 0,1-1-2 16,-3-1 0 0,-2 4 19-16,3-4-26 0,1-1 7 15,1 0 0-15,4 0-12 16,3 1 13-16,-1-1-1 16,4 2 0-16,1 1 18 15,2-1-23-15,15 3 5 16,-10-3 0-16,-3-2-12 15,0-4 26-15,-22-2-14 16,9 2 0-16,-4-2 6 16,-9 0-15-16,0 0 9 15,-2 0 0-15,-2 0-2 0,2 0 16 16,-3 0-14 0,-4-2 0-16,-3 0 1 0,-3-2 3 15,2 2-4-15,-1 0 0 16,-2-2-1-16,4 0 22 15,3-3-21 1,-1 4 0-16,6-2 1 0,0 0-11 16,-3 1 10-16,2-1 0 15,-4 2-1-15,-3-3 22 16,0 2-21-16,-1-4 0 16,-6-4 0-16,-3-2-25 15,-11-7 25-15,-5-5 0 16,-11-7-13-16,-10-12 23 0,-7-7-10 15,-6-4 0-15,1-6 1 16,-3-1-16-16,-1-1 15 16,0 2 0-16,-2 2-1 15,1 2 13-15,-5 2-19 16,0 0 7-16,-2-1-3 16,0 1-20-16,-2 5 32 15,-13-2-9-15,-3 3 0 16,-5 6 12-16,-4 3-12 15,-6 8 0-15,-5 5 1 16,-4 6-18-16,-9 6 23 16,-5 4-6-16,-7 3 0 15,1 5 12-15,-5 4-19 16,-2 0 7-16,1 0-12 0,-2 0-5 16,-1 0 4-16,0 0 13 15,-3 7 0-15,3-3 3 16,-5 2-14-16,-2-2 11 15,-3 1 0-15,-3 1-19 16,-5 0 17-16,-2 0 2 16,-5 1 0-16,-2-1-10 15,-1-2-2-15,4 2 12 16,1-2 0-16,3 0-15 16,2-3 25-16,-1 4-10 15,4-4 0-15,-5 4 2 0,0 1-4 16,-1-2 3-1,-1 4-1-15,1 0 6 16,3 3 12-16,2 0-18 16,2 1 0-16,3-2 1 0,2 1-17 15,4-4 16-15,4-3 0 16,4-1-15-16,1-3 24 16,-2 3-9-16,-7-1 0 15,-2 0 9-15,-7 0-18 16,-2 2 9-16,0-2 0 15,0 2-8-15,8-4 7 16,0 0-5-16,6 0-9 16,4 0 2-16,1 0-5 15,2-6 19-15,-3 2-1 16,0-2 7-16,-5 3 5 16,-1 3 3-16,-4 0-15 15,2 0 1-15,-2 0-21 0,4 0 14 16,4 0 6-16,1 0-9 15,4 0 21-15,3 0-13 16,3 0 1-16,2 0 0 16,-2 0 19-16,0 0-10 15,-5-1-9-15,-2-1 0 16,-4-2 9-16,-5 3-10 16,-4-4 1-16,0 1 0 15,2 0-18-15,2 0 30 16,5 0-12-16,2-2 9 15,-5 2 7-15,1 2 8 16,-5 2-12-16,-7 0-6 16,-1 0-9-16,-4 0 12 0,-3 0-9 15,1 0 0-15,-3 0 18 16,-1 0-10 0,-1 0-8-16,4 0 0 0,-1 0-11 15,8 0 20-15,3 0-9 16,3 0 0-16,2-4 6 15,4-4-1-15,5-2-5 16,3 2 0-16,3 2 17 16,1 2-1-16,2 2-4 15,-3 2-12-15,-3 0 9 16,-4 0-20-16,-3-2 11 16,-2 2 0-16,-8-3-1 0,0 2 13 15,-1 1-12-15,-3 0 0 16,-2 0 0-16,2 0-13 15,0 0 13-15,0 4 0 16,5 2-10 0,-1-2 18-16,2-2-8 0,6 0 0 15,4-2 0-15,7 2 1 16,8 0 10-16,6 0-8 16,4 2 4-16,1 4 13 15,1 0-23-15,-3 0 3 16,-2 4 0-16,2-1-14 15,1-3 15-15,3 1-1 16,5-1 0-16,7-2 20 16,4 0-20-16,2 1 0 15,4 0 1-15,-6 5-21 0,-2 2 20 16,-7 7 0-16,-2-2 0 16,-2 3 11-16,-2 0-11 15,3 0 0-15,6-2 0 16,4-2-10-16,7 0 10 15,4 1 0-15,1-1 0 16,3 0 11-16,-1 2-19 16,1 4 8-16,-3 0 0 15,-2 6-21-15,-1 4 23 16,3 2-2-16,3 6 0 16,5 4 12-16,5 3-21 15,4 1 9-15,0 4 0 16,8 1-12-16,11 1 18 0,-2 3-6 15,5-1 0 1,-3 0 9-16,0-6-17 0,-5-2 8 16,-3-8 0-16,-3 0-6 15,0-9 18-15,-2-1-12 16,-1-3 0-16,3-2-23 16,2-1 22-16,7 9-142 15,-1-7-330-15,-1-9-533 0</inkml:trace>
  <inkml:trace contextRef="#ctx0" brushRef="#br0" timeOffset="176762.08">7689 7168 1232 0,'0'0'348'0,"0"0"-138"16,0 0-33-16,0 0-26 16,0 0-51-16,0 0 63 15,0-14-47-15,0 14 19 16,0 0 7-16,0 0-70 15,0 0 32-15,0 0-56 16,0 0-21-16,0-1 48 16,0 1-69-16,0-3 48 15,-8 2-54-15,-4-4-2 16,-9 3-16-16,-8 2-36 0,-4 0-50 16,-20 17-64-16,6 6-412 15,9-1-463-15</inkml:trace>
  <inkml:trace contextRef="#ctx0" brushRef="#br0" timeOffset="188024.46">8827 9815 798 0,'0'0'533'15,"0"0"-533"-15,-140 22-220 16,84-8-105-16,7 0 107 0</inkml:trace>
  <inkml:trace contextRef="#ctx0" brushRef="#br0" timeOffset="197482.69">15308 7854 1378 0,'0'0'335'0,"0"0"-144"15,0 0-67-15,0 0 114 16,0 0 67-16,0 0-177 15,-55-20-35-15,55 20-17 16,0 0-75-16,0-2 39 16,4 2-24-16,27-4-15 0,19-4 56 15,43-4-28-15,52-10 27 16,57-4 31-16,28 2-78 16,11 4 47-16,-1 8-56 15,-6 8 21-15,11 0-14 16,5 4-5-16,-5 0-2 15,-20 0 0-15,-24 0 27 16,-47-2-28-16,-50 0 1 16,-37 2 0-16,-20-2-27 15,-5 2-26-15,-9 0-38 16,-23 0-71-16,-10 0-220 16,-16 0-233-16</inkml:trace>
  <inkml:trace contextRef="#ctx0" brushRef="#br0" timeOffset="197933.63">15493 8247 1209 0,'0'0'756'0,"0"0"-596"16,0 0-144-16,0 0 80 16,0 0 83-16,0 0-116 0,0 0-11 15,-46-34-52-15,59 32 16 16,5 0-1-16,6 0-14 16,7 0 29-16,10-4 57 15,14 0-22-15,15-2 44 16,34-5-37-16,41-4-33 15,57-2 79-15,33 2-85 16,16 5 18-16,3 6 19 16,-17 6-58-16,-3 0 36 15,-20 0-48-15,-25 0 15 16,-47 0-28-16,-41 0 14 16,-34 0-1-16,-16 0 0 0,0 0-50 15,-2-2 49 1,-5-2-66-16,-15 0-81 0,-20-8-54 15,-9 2-293 1,0-4-112-16</inkml:trace>
  <inkml:trace contextRef="#ctx0" brushRef="#br0" timeOffset="198485.44">18223 7349 709 0,'0'0'1100'16,"0"0"-922"-16,0 0-99 16,0 0 168-16,0 0 29 15,0 0-153-15,0 0-76 16,-41-48-4-16,41 48-43 0,0 0 38 15,0 0-38-15,0 0 10 16,14 0 2-16,4 6 0 16,11 6 21-16,7 1 28 15,8 8-55-15,10 1 47 16,6 8-28-16,9 6-19 16,2 8 21-16,1 9-11 15,-1 2-16-15,-9 9 0 16,-10 3 36-16,-17-1-36 15,-20 2 0-15,-15 5 1 16,-66 17 25-16,-77 24-25 16,-66 29 20-16,-14 7-21 15,27 4-35-15,63-10 25 16,56-17-111-16,35-33-337 16,18-25-1091-16</inkml:trace>
  <inkml:trace contextRef="#ctx0" brushRef="#br0" timeOffset="200119.21">16055 6410 1577 0,'0'0'381'0,"0"0"-103"0,0 0-83 16,0 0 16-1,0 0-63-15,0 0-121 0,0 0 16 16,-11-21-43-16,11 46 0 15,0 20 45-15,0 30-18 16,0 32 42-16,0 34-68 16,4-7 20-16,0-26-31 15,3-33 10-15,0-32-126 16,9-4-114-16,-5-9-320 16,0-14-322-16</inkml:trace>
  <inkml:trace contextRef="#ctx0" brushRef="#br0" timeOffset="200382.29">16008 6485 468 0,'0'0'1366'0,"0"0"-1117"0,0 0-125 16,0 0-56-16,0 0-31 15,113-88 31-15,-70 88-67 16,-3 7 17-16,-4 18 14 15,-7 9 4-15,-13 4 46 16,-14 2 29-16,-2 0-60 16,-12-2 79-16,-19-4-51 15,-2-2-22-15,-3-6-12 16,3-6-30-16,8-4-24 16,8-6 9-16,17-10-178 0,0-4-129 15,4-15-288-15</inkml:trace>
  <inkml:trace contextRef="#ctx0" brushRef="#br0" timeOffset="201265.24">16755 6298 1245 0,'0'0'1056'15,"0"0"-762"-15,0 0-68 16,0 0-94-16,0 0-123 15,0 0 31-15,-127 18-40 16,98 14 0-16,8 2-7 16,15 5 17-16,6 1-10 15,14-3 0-15,19 6-34 0,7 0 32 16,2-2-17-16,-4 1 19 16,-4 0-14-16,-8-4 31 15,-10-3-19-15,-12-6 2 16,-4-6 0-16,-2-5-7 15,-23-7 14-15,-4-5 10 16,-6-3 13-16,-1-3-17 16,3 0-2-16,6-12-11 15,9-8-24-15,11-1 15 16,7-2-21-16,5-4 13 16,21 0 17-16,12-2-25 15,7 1 19-15,5 0 6 16,0 2 0-16,0 2-9 15,-2 1 9-15,-7-2 0 16,-8 1 0-16,-10 2 15 0,-12 0-15 16,-7 2 2-16,-4 2-2 15,0 1 79-15,-15 3-59 16,-1 6 26-16,-3 4-28 16,4 4 10-16,1 0-29 15,4 15 1-15,3 8 0 16,7 6-25-16,0 5 25 15,0 0 0-15,21 0 0 16,2 0 18-16,8-8-27 16,1-4 9-16,-1-8-18 15,0-10 2-15,-2-4-17 16,2-1 23-16,-2-22-22 16,-2-3-98-16,-2-2 93 0,-5 2-38 15,-5 2 47 1,-6 7 16-16,-2 4 24 0,-4 7-9 15,-3 2 103-15,0 4-38 16,0 0 33-16,0 0-76 16,0 2-10-16,0 10 13 15,0 5-14-15,2 8 7 16,6-1-21-16,8-2 13 16,2-4-40-16,6-8-8 15,3-6-57-15,2-4-69 0,2-9-210 16,-4-16-20-1,-3-5-173-15,-4-3 290 0,-7 4 274 16,-1 4 285-16,-5 8 100 16,-5 8-3-16,0 8-157 15,-2 1-94-15,2 0-98 16,2 18-32-16,4 8-2 16,9 14 1-16,-1-6-226 15,1-10-533-15</inkml:trace>
  <inkml:trace contextRef="#ctx0" brushRef="#br0" timeOffset="201620.42">17902 6463 2490 0,'0'0'552'15,"0"0"-482"-15,0 0 11 16,0 0-81-16,0 0 0 15,0 0-12-15,-92 106-22 16,97-84-10-16,17-8-26 16,3-14-82-16,4 0 75 15,-4-27-42-15,-6-16-49 16,-3-13 62-16,-9-9 41 16,-7-5 65-16,0 0 0 15,0 10 9-15,-7 10 127 16,-1 18 66-16,0 14-42 15,4 14 5-15,4 4-122 16,-2 6-1-16,2 22-42 16,0 16 7-16,0 12 38 0,0 6-44 15,16 6-1-15,3-1 0 16,10-7-21-16,12-6-92 16,-6-18-200-16,-6-18-400 0</inkml:trace>
  <inkml:trace contextRef="#ctx0" brushRef="#br0" timeOffset="201884.41">18232 6417 1107 0,'0'0'1098'0,"0"0"-744"16,0 0-283-16,0 0-7 16,0 0 4-16,0 0-55 0,22 108 18 15,-2-76-29-15,0-4-2 16,5-10 0-16,-3-6 12 15,-2-8-12-15,-4-4 54 16,-5-4 34-16,-3-19 51 16,-6-4-126-16,-2-7 11 15,0-3-6-15,-8 2 8 16,-17 5-52-16,-4 5-10 16,-11 10-94-16,7 7-110 15,8 4-472-15</inkml:trace>
  <inkml:trace contextRef="#ctx0" brushRef="#br0" timeOffset="202197.77">19225 6334 1733 0,'0'0'508'0,"0"0"-465"15,0 0-33-15,0 0-10 16,0 0-369-16,0 0-331 0</inkml:trace>
  <inkml:trace contextRef="#ctx0" brushRef="#br0" timeOffset="202401.86">19225 6334 1555 0,'94'13'547'0,"-107"-18"-278"16,-3 4-5-16,-1 1-89 15,-6 0-45-15,-2 0-48 16,1 13-68-16,0 10 63 0,1 3-25 16,7 6-51-1,8 4 64-15,8 4-58 16,0 2-2-16,8 2-5 0,21 0-20 16,14-4 11-16,8-10-61 15,34-22-135-15,-14-8-320 16,-4 0-471-16</inkml:trace>
  <inkml:trace contextRef="#ctx0" brushRef="#br0" timeOffset="202635.28">19645 6444 1938 0,'0'0'688'0,"0"0"-467"16,0 0-25-16,0 0-118 15,0 0-57-15,0 0-11 0,0 0 14 16,-54 61-24-16,54-37 0 15,12-5-18-15,5 0-4 16,5-7 5-16,-4-7-4 16,0-5 14-16,-3 0-5 15,-5-17 12-15,-6-9 0 16,-4-4-9-16,0-6 1 16,-4 2-90-16,-13-4-119 15,5 7-250-15,7 9-227 0</inkml:trace>
  <inkml:trace contextRef="#ctx0" brushRef="#br0" timeOffset="203252.69">19932 6389 2181 0,'0'0'610'0,"0"0"-529"15,0 0 46-15,0 0-93 16,-121 108 11-16,117-69-44 16,4 4 22-16,6-3-44 15,21-8 21-15,7-10-60 16,1-14 29-16,4-8-65 16,-2-12 27-16,-3-26-35 15,-10-14-60-15,-4-10 48 16,-11-13 2-16,-4-4 27 15,-5-4 13-15,0 6-83 0,0 6 123 16,-14 18 34-16,3 17 83 16,0 18 113-16,2 16-39 15,-2 2-65-15,2 20-31 16,-3 23 23-16,6 11 41 16,-1 10-19-16,7 8-64 15,0 5 61-15,7-3-89 16,18-4 5-16,8-6-12 15,5-8 14-15,7-12-21 16,1-12 0-16,3-16-31 16,-2-16 31-16,0 0-58 15,-5-30 22-15,-7-14 27 16,-3-6-46-16,-5-7 54 0,-9 0-9 16,-10 8 10-16,-5 9 80 15,-3 12-5-15,0 10 18 16,-16 10-11-16,-8 7-76 15,-7 1 29-15,-3 1-35 16,-1 24 0-16,6 7-4 16,10 8 11-16,15 3-7 15,4 6 2-15,21-1 23 16,16-4-49-16,7-8 24 16,30-12-109-16,-11-9-184 15,-5-15-937-15</inkml:trace>
  <inkml:trace contextRef="#ctx0" brushRef="#br0" timeOffset="-213466.08">9075 6932 1187 0,'0'0'552'0,"0"0"-385"16,0 0-52-16,0 0-50 15,0 0 10-15,0 0-42 16,-2 0-24-16,2 0 108 16,0 0 1-16,0 0 29 0,0 0-2 15,0 0-80 1,0 0 35-16,0 0-43 0,0 0-25 16,0 0 38-16,0 0-69 15,0 0 10-15,0 0-5 16,0 0 17-16,0-2-7 15,0 2-16-15,0 0 1 16,0 0-10-16,0 0 15 16,0 0-6-16,0 0 0 15,0 0 18-15,8 0-32 16,3-2 14-16,3 0 0 16,3-1-9-16,4 2 20 15,-1 1-11-15,4 0 0 16,9 0-118-16,-4 0-156 15,-2 0-654-15</inkml:trace>
  <inkml:trace contextRef="#ctx0" brushRef="#br0" timeOffset="-209459.79">20690 5889 1086 0,'0'0'396'0,"0"0"-181"15,0 0-91-15,0 0 4 16,0 0 56-16,0 0-98 16,-7-14-14-16,7 14 60 15,0 0-40-15,0 0 41 16,0 0-59-16,0 0-62 16,0 0 48-16,-2 0-60 0,2 0-9 15,0 14-4 1,0 13 10-16,0 14 3 0,0 13 0 15,0 13 0-15,0 8 9 16,6 6 5-16,7 19-14 16,8 20 0-16,6 29 15 15,2 14-12-15,-4 1-3 16,-4-3 0-16,-7-16-21 16,-10-3 36-16,-2-13-15 15,-2-4 0-15,0-4 11 16,0-4 41-16,2-1-50 15,3-1 11-15,1 2 18 16,1 1-16-16,2 3-15 16,0 13 0-16,2 0 6 15,-2 0-15-15,-2-1 9 0,-1-3 0 16,-6-3-6-16,2-6 24 16,-2-1-18-16,0-17 0 15,0-21 0-15,0-18-10 16,0-6 10-16,0 13 0 15,0 11-6-15,0 28 28 16,0 17-14-16,0 15-8 16,0 4 1-16,0-9-2 15,0-15 2-15,0-12-1 16,0 0 7-16,0 3 13 16,0-5-10-16,0-14-10 15,-4-17 0-15,-2 13-25 0,1 17 25 16,1 17 0-16,-1 18 0 15,5-10 15-15,0-11-21 16,0-3 6-16,0 4 0 16,0 4-5-16,0 3 5 15,0 1 0-15,0 2 0 16,2-1 18-16,5-5-15 16,0-2-3-16,-1 3 0 15,-1-3-23-15,-3-2 32 16,-2-4-9-16,0-7 0 15,0-23 11-15,0-12-26 16,0-15 15-16,0-4 0 16,0 12-1-16,0 9 15 0,0 7-28 15,0-2 14-15,-5-6-10 16,1-1-2-16,-5-6 12 16,0 2 0-16,0 5-12 15,-2-1 28-15,5-5-16 16,-4 6 0-16,4-6 1 15,-1 0-9-15,3 0 8 16,2-3 0-16,0-3-7 16,2 0-20-16,0 2-45 15,0-2 56-15,0-1 16 16,-5 2-9-16,0 1 9 16,1-3 0-16,-3 6-1 15,-1-3 17-15,-2 5-16 16,-1-4 0-16,-2 2 0 15,2-2-15-15,2-2 16 0,3 1-1 16,-2-9 40-16,6 4-39 16,2-4 39-16,0 0-40 15,0-4 6-15,0 5-13 16,5-6 8-16,2 0-1 16,-5-7 0-16,0-7-48 15,-2-2 35-15,0-11 13 16,-4-12-124-16,-10-2-153 15,-1-12-233-15</inkml:trace>
  <inkml:trace contextRef="#ctx0" brushRef="#br0" timeOffset="-208308.87">21634 6247 2056 0,'0'0'645'0,"0"0"-559"0,0 0-5 15,0 0-70-15,0 0 0 16,0 0 48-16,20 156-50 16,-6-88 22-16,-3 6 11 15,-3 3-30-15,1-2 18 16,-2-3-30-16,-4-5 0 15,-1-11-12-15,-2-12-52 16,0-27-113-16,-2-14-368 16,-10-3-550-16</inkml:trace>
  <inkml:trace contextRef="#ctx0" brushRef="#br0" timeOffset="-208142.31">21267 6161 2282 0,'0'0'535'0,"0"0"-438"16,0 0 46-16,0 0-143 15,0 0-13-15,211-75-24 16,-118 64-186-16,-12 8-378 0</inkml:trace>
  <inkml:trace contextRef="#ctx0" brushRef="#br0" timeOffset="-207475.1">21941 6900 2011 0,'0'0'381'0,"0"0"-254"15,0 0-5-15,0 0-62 16,0 0-5-16,97-103-55 16,-53 62 0-16,-2-4-12 0,-9 1 26 15,-6 0-14-15,-11 6 0 16,-7 6 9-16,-7 8 37 15,-2 8 39-15,0 6-7 16,0 5 10-16,0 5-88 16,0 0 23-16,0 11-23 15,0 14 0-15,4 8-20 16,8 11 21-16,1 4-1 16,5 2 13-16,2 1 8 15,0-9-16-15,3-6-5 16,-2-13 0-16,-3-8-22 15,3-15-14-15,-2 0-9 16,-1-22 35-16,1-15-65 16,-4-5-4-16,-9-2 35 15,-4 4 37-15,-2 6-21 0,0 11 41 16,0 6-13-16,0 7 88 16,0 8-51-16,0 2 17 15,0 0-54-15,0 10 9 16,0 11 44-16,8 9-53 15,3-1 22-15,2 5-1 16,0-2 1-16,5-5-1 16,-4-5-21-16,-1-9 0 15,-2-8-24-15,0-5 24 16,2 0-15-16,3-17 14 16,-1-9-97-16,1-3-64 15,-5 1-55-15,-1-5-123 0,-6 11-171 16,-2 6-589-16</inkml:trace>
  <inkml:trace contextRef="#ctx0" brushRef="#br0" timeOffset="-205706.82">22681 6548 446 0,'0'0'1107'15,"0"0"-865"-15,0 0-44 16,0 0-25-16,0 0-87 16,0 0 37-16,0 0-48 15,-2-20 50-15,2 20 2 16,0 0-88-16,0 6 31 15,0 15-22-15,0 10-8 0,0 14 38 16,0 10-78-16,2 11 34 16,7 5-11-16,4 9-11 15,8 3 18-15,6 1-30 16,6-1 0-16,5-3 3 16,4-8 14-16,-2-3-17 15,-2-8 0-15,-9-3 6 16,-6-8-12-16,-13-7 6 15,-10-10 0-15,0-6 4 16,-20-10 14-16,-20-8-10 16,-9-9 28-16,-6 0-29 15,-3-12 73-15,8-15-35 16,11-6-17-16,12-6-10 16,16-5 0-16,11-1-36 15,6-3-12-15,26-2-66 0,3 1 14 16,9-15-175-16,-10 10-446 15,-12 4-803-15</inkml:trace>
  <inkml:trace contextRef="#ctx0" brushRef="#br0" timeOffset="-205217.13">21458 6072 1124 0,'0'0'879'0,"0"0"-568"16,0 0-119-16,0 0-43 15,0 0-50-15,0 0-73 16,0 0 34-16,80-47-59 16,-44 47 38-16,8 0-11 15,8 0-4-15,30 0-48 16,-10 7-72-16,-8 0-507 0</inkml:trace>
  <inkml:trace contextRef="#ctx0" brushRef="#br0" timeOffset="-204899.98">23889 5889 1899 0,'0'0'661'0,"0"0"-559"16,0 0 21-1,-141 77 51-15,106-21-89 0,10 12-27 16,10 9 14-16,11 10-64 15,4 3 35-15,2-2-43 16,22 1 8-16,2-11-26 16,4-8-3-16,1-16-54 15,14-24-48-15,-10-14-339 16,-1-16-141-16</inkml:trace>
  <inkml:trace contextRef="#ctx0" brushRef="#br0" timeOffset="-204335.49">23877 6407 2205 0,'0'0'573'0,"0"0"-448"16,0 0-25-16,0 0-64 16,0 0-36-16,72-110-31 15,-38 63-4-15,-3-7-2 16,-6-2-77-16,-8 0 104 15,-11 6-17-15,-6 11 27 16,0 11 79-16,0 13-10 16,-6 6 6-16,-3 9-51 15,3 0-7-15,-4 20-21 16,4 19 4-16,-1 11 0 16,5 12 12-16,2 4 1 15,0 2 7-15,2-2-13 16,9-3 5-16,1-9 2 15,-4-13-14-15,1-10 0 16,-5-13-1-16,-2-10 21 16,4-8-22-16,-2 0 2 0,9-20-33 15,5-17 23-15,9-6-116 16,4-4-20-16,1 6 47 16,-7 6-32-16,-2 13 112 15,-7 6-1-15,-7 8 20 16,-9 7 30-16,0 1 91 15,-5 0 7-15,-15 0-47 16,-5 0-54-16,4 7 75 16,2 7-56-16,9 6-46 15,5 4 26-15,5 5-20 16,0 3-6-16,15-3 0 0,14-1 16 16,9-5-43-1,7-9-7-15,20-14-104 0,-15-22-174 16,-5-10-779-16</inkml:trace>
  <inkml:trace contextRef="#ctx0" brushRef="#br0" timeOffset="-204153.97">24557 5798 2293 0,'0'0'538'15,"0"0"-468"-15,0 0 30 16,103 118-40-16,-52-17 31 0,-6 36-56 15,-21 13-23-15,-24-6 16 16,-40-11-28-16,-44-19-18 16,-26-3-1-16,-12-13-110 15,24-28-139-15,19-26-581 0</inkml:trace>
  <inkml:trace contextRef="#ctx0" brushRef="#br0" timeOffset="-203667.28">25366 5867 1350 0,'0'0'639'0,"0"0"-303"15,0 0-52-15,0 0-56 16,0 0-161-16,0 0-3 16,0 0-4-16,-76 128-11 15,38-62 49-15,1 9-77 16,6 0 1-16,6 2-8 15,7-6-8-15,7-8-12 16,9-10-60-16,2-15-78 16,8-28-105-16,17-10-402 15,2-6-290-15</inkml:trace>
  <inkml:trace contextRef="#ctx0" brushRef="#br0" timeOffset="-203495.73">25560 6096 2045 0,'0'0'802'0,"0"0"-621"16,0 0-140-16,0 0 31 15,-71 118-3-15,32-52-67 16,2 13 48-16,3 4-50 16,3 22-53-16,9-23-111 15,7-20-733-15</inkml:trace>
  <inkml:trace contextRef="#ctx0" brushRef="#br0" timeOffset="-202900.33">26110 6236 2259 0,'0'0'604'16,"0"0"-554"-16,0 0 6 15,0 0-20-15,18 112-9 16,-4-46 29-16,1 6-50 16,3 1-12-16,-1-4-6 15,-3 0-119-15,-5-19-145 16,-7-18-372-16</inkml:trace>
  <inkml:trace contextRef="#ctx0" brushRef="#br0" timeOffset="-202119.41">25984 6284 1748 0,'0'0'694'0,"0"0"-570"15,0 0-36-15,0 0-65 16,168-123-22-16,-99 96 2 16,-6 3-2-16,-12 6-1 15,-18 10 0-15,-14 3 8 16,-15 5-8-16,-4 0 10 15,0 14 24-15,-2 19 32 16,-5 13-35-16,7 12 26 16,0 9-39-16,7 0-2 15,18 1 5-15,6-3-21 0,0-9 0 16,-2-12-1-16,-7-13-5 16,-6-14 0-16,-8-11-28 15,1-6 24-15,-2-10-7 16,6-18 17-16,3-10-4 15,2-2-11-15,4-1-9 16,3 6 6-16,-6 8 1 16,0 9 11-16,-9 8-11 15,-3 6 26-15,-2 4-9 16,-3 0 46-16,0 0-46 16,1 14 81-16,3 8-39 15,3 5-41-15,5 4 33 16,3 3-34-16,3-5 0 0,5-2 0 15,2-10-94 1,0-7 21-16,2-10-54 0,-3 0-87 16,-2-16 64-16,-3-10 26 15,-4-7 102-15,-3 2 22 16,-8-2 25-16,1 8 130 16,-5 5 65-16,-2 6-3 15,0 8-40-15,0 3-144 16,2 3-6-16,0 0-27 15,6 17-10-15,0 6 9 16,3 5 1-16,3 1 0 16,1-1-12-16,1-6-7 15,2-6-8-15,0-8-44 0,0-8-76 16,-3 0-2-16,-4-4-80 16,1-14 128-16,-6-1 94 15,1-2 7-15,-3 0 83 16,3 6 73-16,2 3-101 15,2 1-6-15,1 5-49 16,-2 5 0-16,-1 1-1 16,1 0 12-16,-6 0-12 15,0 3 1-15,-2 10 0 16,0 3-16-16,-2 3 14 16,0-2-175-16,0-7-176 0</inkml:trace>
  <inkml:trace contextRef="#ctx0" brushRef="#br0" timeOffset="-201995.75">27110 6256 2148 0,'0'0'476'0,"0"0"-388"16,0 0-88-16,0 0-181 15,0 0-368-15</inkml:trace>
  <inkml:trace contextRef="#ctx0" brushRef="#br0" timeOffset="-201851.13">27193 5875 1655 0,'0'0'690'0,"0"0"-504"0,0 0-157 16,0 0-3-16,0 0-52 15,-11 110-130-15,4-70-322 0</inkml:trace>
  <inkml:trace contextRef="#ctx0" brushRef="#br0" timeOffset="-201034.32">27922 5928 2609 0,'0'0'515'0,"0"0"-484"16,0 0-8-16,0 0-4 16,0 104-7-16,4-36 3 15,-2 12 6-15,1 4-31 16,-3-1 10-16,0-12-90 16,0-10-3-16,-3-17-161 15,-13-20-109-15,-17-24 14 16,-5-12-313-16,3-25-565 15,4-2 1227-15,17 7 417 16,10-1 392-16,4-1-458 16,0-2-115-16,24-4 15 15,23 9-181-15,14 2-33 0,14 8-37 16,6 4-147 0,-4 4-1-16,-10 7-71 0,-16 5-411 15,-17-1 630-15,-16 2 46 16,-9 0 572-16,-9 0-220 15,0 0-56-15,0 0-93 16,-19 8-177-16,-4 12-14 16,-9 8-28-16,1 5-24 15,6 2 6-15,9-1-12 16,14-2 0-16,2-4-26 16,18-10-115-16,11-9-29 15,7-9-30-15,-5 0 22 16,-4-15 98-16,-8-7 80 15,-7 3 40-15,-7-2 189 16,-3 9-6-16,-2 2-50 0,0 9-60 16,0 1-87-1,2 0-17-15,6 0-9 0,6 1 0 16,4 7 0-16,4 1-62 16,1-4 3-16,1-5-83 15,0 0 11-15,3-8 54 16,-2-13-125-16,2-8 33 15,-3-5 68-15,-2-6-16 16,0-4 7-16,-1-1 21 16,-4 1 83-16,-3 9 6 15,-7 2 138-15,-3 12 197 16,-4 6 167-16,0 7-319 16,0 6 1-16,0 2-120 15,0 0-46-15,4 14-6 0,8 14-3 16,-1 12-9-16,5 11 0 15,-3 3 11-15,-5 2-34 16,-6-2-40-16,-2-7-137 16,-8-12-172-16,-15-11-243 15,0-13-473-15</inkml:trace>
  <inkml:trace contextRef="#ctx0" brushRef="#br0" timeOffset="-200918.62">28563 6240 1928 0,'0'0'681'0,"0"0"-442"16,0 0-61-16,0 0-122 15,101-110-54-15,-55 97 19 0,-1 10-21 16,-9 3-20 0,-23 8-135-16,-9 12-562 0,-4-1-624 0</inkml:trace>
  <inkml:trace contextRef="#ctx0" brushRef="#br0" timeOffset="-200830.86">28037 5973 1940 0,'0'0'273'15,"18"-176"-273"-15,11 86-494 0</inkml:trace>
  <inkml:trace contextRef="#ctx0" brushRef="#br0" timeOffset="-200699.22">28751 5270 2292 0,'0'0'601'0,"0"0"-523"16,0 0-64-16,0 0-14 15,-31 128-320-15,-10-73-1388 0</inkml:trace>
  <inkml:trace contextRef="#ctx0" brushRef="#br0" timeOffset="-198366.18">28330 5681 1542 0,'0'0'920'16,"0"0"-597"-16,0 0-160 16,0 0-4-16,0 0-131 15,0 0-11-15,-9-22 8 16,7 20-8-16,2-1 22 15,-3 2-15-15,0-2-24 0,1 3 54 16,0 0-54 0,2 0 0-16,0 0-8 0,0 4-28 15,12 17 36-15,9 4-12 16,8 6-24-16,9 3 36 16,18 4-123-16,-7-7-258 15,-4-14-849-15</inkml:trace>
  <inkml:trace contextRef="#ctx0" brushRef="#br0" timeOffset="-198103.87">29613 5999 1564 0,'0'0'1060'16,"0"0"-867"-16,0 0-81 15,0 0-100-15,0 0-6 16,0 0-12-16,-116 112-11 16,116-62-33-16,4 3-85 15,63 3-133-15,-2-15-53 16,3-14-609-16</inkml:trace>
  <inkml:trace contextRef="#ctx0" brushRef="#br0" timeOffset="-197780.9">30042 6164 2371 0,'0'0'540'0,"0"0"-443"0,0 0 8 15,-129-5-45-15,96 18-48 16,6 9-11-16,10 4-1 15,10 1-24-15,7-4 2 16,2-1-58-16,22-5-29 16,7-8 44-16,4-5-40 15,-7-4 54-15,-4 0 26 16,-7 0 25-16,-11-4 0 16,-2-3 125-16,-2 6-38 15,-2 0 53-15,0 1-96 16,3 0-22-16,3 0-22 15,6 1 26-15,3 11-41 16,3 2 15-16,5 0-29 0,0-1 17 16,16-12-155-16,-8-1-145 15,-2 0-449-15</inkml:trace>
  <inkml:trace contextRef="#ctx0" brushRef="#br0" timeOffset="-197615.43">30177 5704 2326 0,'0'0'672'16,"0"0"-545"-16,0 0-2 15,0 0-118-15,0 0 17 0,0 0-48 16,0 0-13-16,51 97-85 16,-58-33-96-16,-20-10-342 15,-4-7-604-15</inkml:trace>
  <inkml:trace contextRef="#ctx0" brushRef="#br0" timeOffset="-197181.55">30715 6123 2349 0,'0'0'611'15,"0"0"-536"-15,0 0-11 16,0 0-39-16,0 0 10 0,-117 93-31 16,117-43-4-16,0 2 0 15,17-2-21-15,12-9 21 16,3-14-27-16,-1-10-12 16,-2-17-89-16,-5 0 71 15,-1-21-92-15,-8-7 31 16,-4-2 41-16,-4 4 45 15,-5 8 32-15,3 8 66 16,1 10-54-16,3 0 4 16,5 10-16-16,1 19 0 15,1 10 43-15,-3 10-25 16,-7 2 61-16,-6 8-24 16,0-3-23-16,-15-3 80 15,-9-10-46-15,-3-7-16 0,7-12 0 16,4-9-32-16,8-11-9 15,8-4-9-15,0-16-20 16,31-57-116-16,11 3-512 16,3-4-125-16</inkml:trace>
  <inkml:trace contextRef="#ctx0" brushRef="#br0" timeOffset="-197008.73">31342 5784 2160 0,'0'0'595'16,"0"0"-439"-16,0 0-91 15,0 0-55-15,0 0 31 16,-25 109-12 0,7-41 33-16,-1 13 2 0,0 3-63 15,4 1 27-15,6-2-28 16,7-3-114-16,2-19-143 16,0-24-532-16</inkml:trace>
  <inkml:trace contextRef="#ctx0" brushRef="#br0" timeOffset="-196819.35">31671 6042 2574 0,'0'0'376'16,"0"0"-253"-16,0 0 15 16,0 0-137-16,0 0 20 15,0 0-21-15,-82 131 19 0,64-66-38 16,5 3 19-16,4 4-72 15,4 21-66-15,5-19-459 16,0-18-570-16</inkml:trace>
  <inkml:trace contextRef="#ctx0" brushRef="#br0" timeOffset="-196559.65">31438 6188 2250 0,'0'0'383'0,"0"0"-228"15,0 0 31-15,0 0-131 16,0 0-30-16,173 0-25 15,-86 6-61-15,-15 4-203 16,-17 0-416-16</inkml:trace>
  <inkml:trace contextRef="#ctx0" brushRef="#br0" timeOffset="-196143.28">31870 6341 2027 0,'0'0'325'16,"0"0"-185"-16,0 0 96 15,0 0-64-15,0 0-111 16,0 0-32-16,0 0 23 16,75-31-39-16,-48 13-4 15,-4 0-3-15,-8 5 5 16,-3 5 25-16,-8 2-36 16,-2 3 27-16,-2 3-6 15,0 0-12-15,2 0-15 16,2 4 6-16,3 12 0 15,3 4-3-15,-2 2 4 16,3-1-1-16,3-4 3 16,-1-2 24-16,3-7-27 15,3-5 0-15,4-3-2 0,-1 0-25 16,3-7 20-16,-5-8 7 16,-4 1-2-16,-6 4 28 15,-3 4-26-15,-5 2 0 16,0 4 0-16,-2 0 5 15,0 0-5-15,3 0 0 16,4 4-2-16,4 10 20 16,3 4-48-16,1 2 29 15,1-4-106-15,1-10-84 16,-3-4-433-16,-1-2-329 0</inkml:trace>
  <inkml:trace contextRef="#ctx0" brushRef="#br0" timeOffset="-196039.32">32385 6073 1685 0,'0'0'624'0,"0"0"-300"16,0 0-97-16,0 0-94 16,0 0-133-16,0 0-259 15,0 0-619-15</inkml:trace>
  <inkml:trace contextRef="#ctx0" brushRef="#br0" timeOffset="-195919.62">32514 6742 2407 0,'0'0'673'0,"0"0"-526"16,0 0-144-16,0 0-3 15,0 0-312-15</inkml:trace>
  <inkml:trace contextRef="#ctx0" brushRef="#br0" timeOffset="-195053.82">25595 7131 2239 0,'0'0'516'16,"0"0"-475"-16,0 0-5 15,0 0-36-15,-80 146-6 16,80-99-4-16,27-6-69 16,11-9 18-16,2-12-3 15,0-15-38-15,-2-5 67 0,-2-19 4 16,-5-19 31-1,-5-12-8-15,-3-10-5 0,-7-4 11 16,-8 5 2-16,-3 9 0 16,-3 15 58-16,0 14 22 15,-2 15 25-15,2 6-73 16,0 4-12-16,6 28-20 16,3 11 19-16,2 8-13 15,3 8 54-15,-1-3-60 16,3-4 18-16,-2-12-16 15,-3-11 23-15,-2-12-50 16,-2-15 8-16,2-2 17 16,0-19-34-16,7-14 10 15,-1-9 3-15,4-2 14 16,-3 4 14-16,-5 7-1 16,1 10 41-16,-3 9-7 0,0 10 26 15,2 4-53 1,0 1-13-16,8 23 0 0,1 5-6 15,4 2-22-15,17 6-157 16,-7-11-429-16,-5-10-1345 0</inkml:trace>
  <inkml:trace contextRef="#ctx0" brushRef="#br0" timeOffset="-194845.76">26402 7292 1670 0,'0'0'859'0,"0"0"-565"16,0 0-163-16,0 0-119 15,0 0-7-15,0 0-5 16,0 0-60-16,96 61-36 0,-60-53-41 16,-5-8 88-16,-7 0 46 15,-8-20 3-15,-10-8 107 16,-6-4-38-16,0-2-9 16,-8 0-14-16,-15 7-46 15,-4 9-48-15,-17 18-152 16,9 0-369-16,6 3-679 0</inkml:trace>
  <inkml:trace contextRef="#ctx0" brushRef="#br0" timeOffset="-194567.26">26850 7078 2125 0,'0'0'374'16,"0"0"-312"-16,0 0-21 16,0 0-29-16,133 16-12 15,-99 22 26-15,-9 8-24 16,-15 3-2-16,-10-5 0 16,-8-6 12-16,-19-11-9 15,0-6 3-15,5-9 1 16,11-9-7-16,11-12-18 15,22-16-240-15,9-6-509 0</inkml:trace>
  <inkml:trace contextRef="#ctx0" brushRef="#br0" timeOffset="-194407.38">27253 6978 2068 0,'0'0'648'15,"0"0"-458"-15,0 0-51 16,0 0-96-16,-122 71 4 15,99-23-47-15,10 4 12 16,13-1-23-16,5-4 11 16,28-6-19-16,31-10-57 15,-8-12-223-15,-2-10-404 0</inkml:trace>
  <inkml:trace contextRef="#ctx0" brushRef="#br0" timeOffset="-193794.93">27505 7359 909 0,'0'0'1357'16,"0"0"-1063"-16,0 0-142 0,0 0 72 15,0 0-164-15,0 0-45 16,122-64-12-16,-76 32-3 16,-11-4-9-16,-6-3-9 15,-14 4 18-15,-8 4 3 16,-7 8-3-16,0 4 22 15,0 9 20-15,-9 6-26 16,3 4-7-16,-1 4-9 16,5 23-4-16,-1 11-16 15,3 8 20-15,0 4 0 16,12 2-7-16,1-3 26 16,0-3-20-16,-4-9 1 15,-2-7-31-15,-5-9 30 0,-2-9-57 16,0-9 39-1,2-3 1-15,2-6 18 0,8-20-63 16,3-6-101-16,10-4-36 16,4 2 89-16,-2 6 37 15,-3 6 74-15,-6 10 15 16,-9 4 51-16,-4 5 83 16,-5 3-28-16,0 0-14 15,0 1-25-15,-5 19-68 16,-2 4 36-16,7 6-36 15,0 2 8-15,3-2-44 16,16-2-26-16,8-12-171 0,-4-5-119 16,-6-11-393-16</inkml:trace>
  <inkml:trace contextRef="#ctx0" brushRef="#br0" timeOffset="-193133.97">25851 7124 1378 0,'0'0'367'16,"0"0"-164"-16,0 0 63 15,0 0-16-15,0 0-166 16,0 0 6-16,0 0-40 16,8 0-9-16,19-11 73 15,4-8-69-15,7-5-19 0,-5-2-2 16,-4 0-6-16,-10 0-18 15,-9 0 0-15,-10 4 15 16,0 6 27-16,-2 4-18 16,-16 7 3-16,-5 5-27 15,-1 6 0-15,0 23-8 16,-1 28-72-16,7-7-246 16,5-6-471-16</inkml:trace>
  <inkml:trace contextRef="#ctx0" brushRef="#br0" timeOffset="-187920.79">27828 7332 1016 0,'0'0'875'0,"0"0"-577"0,0 0-38 15,0 0-163-15,0 0-39 16,0 0-55-16,20-29 24 15,-2 21-23-15,2-1-4 16,0 0 0-16,-2 1-6 16,-1-3 15-16,0 2-9 15,-2-4 0-15,-1 4 12 16,-4 0 3-16,-1 2-15 16,-2 3 0-16,-4 1-8 15,-3 3 29-15,0 0-22 16,0 0 1-16,0 0 0 0,2 0-21 15,0 0 21-15,0 0 0 16,0 0-9-16,0 3 6 16,-2 5 3-16,0 2 0 15,0 1 0-15,0 2 12 16,-2 1-12-16,-6-2 0 16,-4 1 26-16,1 2-25 15,0-1 29-15,-1 1-24 16,2 0-5-16,1-3 27 15,-1 1-28-15,4-6 0 16,4-1 11-16,0-2 9 16,2-4 1-16,0 2 5 0,0-2-17 15,0 0 34 1,0 0-37-16,0 2-6 0,0 0 21 16,15 2-8-16,9-2 43 15,8-2-20-15,1 2-36 16,0-2 33-16,-4 0-26 15,-8 0-7-15,-8 0 0 16,-8 6-40-16,-5 7-54 16,-5 0-221-16,-13-3-352 0</inkml:trace>
  <inkml:trace contextRef="#ctx0" brushRef="#br0" timeOffset="-187217.68">27717 7177 1041 0,'0'0'759'0,"0"0"-479"16,0 0-14-16,0 0-76 15,0 0-65-15,0 0-2 16,0 0-85-16,6-18-20 15,10 8-18-15,-1 2 19 16,1-2-19-16,2-1 0 16,-2 0 9-16,-3-1-15 15,1-3 6-15,-6 1 0 16,-3 0-9-16,-5 2 32 16,0 2-19-16,0 4 6 0,-13 6-10 15,-8 0 0-15,-12 12-94 16,4 11-111-16,4 0-353 0</inkml:trace>
  <inkml:trace contextRef="#ctx0" brushRef="#br0" timeOffset="-186580.5">28577 6832 329 0,'0'0'1581'0,"0"0"-1261"16,0 0-111-16,0 0-101 0,0 0-74 15,0 0 38-15,-116 138-62 16,107-82 33-16,9 2 25 16,0 2-67-16,0 0 54 15,13 1-55-15,5-7-14 16,3-4-24-16,7-4-170 15,-6-14-108-15,-1-12-303 0</inkml:trace>
  <inkml:trace contextRef="#ctx0" brushRef="#br0" timeOffset="-186031.63">28897 7132 1840 0,'0'0'491'16,"0"0"-356"-16,0 0 72 0,0 0-123 15,-118 25-20 1,94 3-64-16,6 2 7 0,12-1-19 16,6-4 12-16,0-3 0 15,17-10-1-15,12-6 4 16,4-6-16-16,6-10 13 15,-4-22-91-15,-4-14 16 16,-4-11-115-16,-9-4 48 16,-9-4 34-16,-4 3-12 15,-5 9 104-15,0 12 16 16,0 15 127-16,0 10 74 16,0 12-43-16,0 4-42 15,0 0-85-15,-5 23-6 16,3 10 50-16,-1 7-27 15,1 10-14-15,2 2 17 16,0 2-33-16,0 0-36 0,5-8 12 16,-1-7-190-16,-1-13-155 15,-3-16-213-15</inkml:trace>
  <inkml:trace contextRef="#ctx0" brushRef="#br0" timeOffset="-185963.09">28897 7132 1185 0</inkml:trace>
  <inkml:trace contextRef="#ctx0" brushRef="#br0" timeOffset="-185619.86">28897 7132 1185 0,'-58'-144'779'0,"58"136"-563"0,0 2-45 16,23-1-28-16,12 6-118 0,10 1-12 16,6 0-13-1,1 4 0-15,-1 12-7 0,-7 2-10 16,-8-2-79-16,-12 0 66 16,-7-3 7-16,-13-3 23 15,-4-3 48-15,0 1 64 16,-14 6 52-16,-6 4-2 15,-4 3-96-15,1 2 18 16,4 2-59-16,5-1-14 16,5-5 2-16,7 1-13 15,2-7-1-15,0-3-8 16,0-8-109-16,17-2 57 16,4 0-7-16,-1 0 15 15,-3-10 41-15,-3-1-3 16,-7 0 15-16,-5 2 60 0,-2 4 0 15,0 1 77 1,0 2-62-16,0 2-42 0,0 0-8 16,0 0-25-16,2 0 0 15,5 7 0-15,2 6-39 16,2-2 8-16,2-6-132 16,-3-3-183-16,-4-2-174 15</inkml:trace>
  <inkml:trace contextRef="#ctx0" brushRef="#br0" timeOffset="-185400.01">29196 6823 1731 0,'0'0'824'0,"0"0"-684"0,0 0-32 16,0 0-38-16,0 0-55 15,0 0 52-15,0 0-10 16,0 0-21-16,110 27 33 15,-91-27-69-15,-5-10 17 16,-7-11-17-16,-3-2 0 16,-4-4-24-16,0 7-100 15,-11 10-144-15,-5 6-352 16,3 4-1075-16</inkml:trace>
  <inkml:trace contextRef="#ctx0" brushRef="#br0" timeOffset="-184936.65">29597 6832 1774 0,'0'0'901'16,"0"0"-719"-16,0 0-82 15,0 0-78-15,0 0-14 16,0 0 44-16,4 131-50 15,-1-83 26-15,-1 2-28 16,0-1 24-16,0-5-24 16,-2-10 0-16,3-7 0 15,-3-13-8-15,0-7 19 16,2-7-17-16,-2 0 6 16,5-5-32-16,1-17 23 15,5-9-149-15,3 2 65 0,1 0 80 16,-3 9-17-1,-1 8 30-15,-3 8 0 0,2 4 0 16,1 0 13-16,-1 4-5 16,0 12-7-16,-1 4 73 15,-5 5-73-15,-4 1 43 16,0-1-44-16,-11-3 13 16,-14-3 47-16,-4-5-37 15,0-4-1-15,2-6-17 16,5-4-5-16,11 0-39 15,11-14-129-15,0-10-405 16,0-3-184-16</inkml:trace>
  <inkml:trace contextRef="#ctx0" brushRef="#br0" timeOffset="-184268.75">29923 7070 608 0,'0'0'1234'0,"0"0"-983"16,0 0 15-16,0 0-36 15,0 0-116-15,0 0 28 16,0 0-122-16,33 93 9 16,-28-68-26-16,1 0 20 15,0-3-20-15,4-4-3 16,3-6 0-16,0-6-5 16,3-3 14-16,7-3-9 0,-2-3 0 15,4-13-47-15,0-8 22 16,-5-4-31-16,-7 0 0 15,-4 0 50-15,-5 1-2 16,-4 10 8-16,0 5 70 16,0 5-40-16,-9 5 18 15,-4 2-48-15,-3 0 0 16,3 12 0-16,-1 8 9 16,8 2-9-16,4 1 0 15,2-1-9-15,0-3-11 16,10-2-5-16,13-7-14 15,4-6 5-15,4-4-93 16,-2 0 5-16,2-22-40 16,-4-5-14-16,0-5 55 15,-8-1-48-15,-2-2 77 0,-7 6 82 16,-5 2 10 0,-5 10 161-16,0 7 42 0,0 3 27 15,0 7-66-15,0 0-145 16,0 2-9-16,0 18-10 15,-5 4 20-15,1 6-16 16,2 2-4-16,0 0 1 16,2-1-7-16,0-3 6 15,0-8 0-15,0-6-59 16,0-8-102-16,0-6 93 16,0 0 51-16,6-16 17 0,3-8 6 15,3-3-5 1,0 1 56-16,5 2 18 0,-2 7-24 15,1 4 42 1,-1 6-72-16,1 4-21 0,-1 3 0 16,1 0-6-16,-7 12-89 15,-7 11-74-15,-2 9-72 16,-20-5-120-16,-6-4-551 0</inkml:trace>
  <inkml:trace contextRef="#ctx0" brushRef="#br0" timeOffset="-184161.36">30158 7182 1300 0,'0'0'586'15,"0"0"-226"-15,0 0 4 0,-104-105-142 16,98 75-76-16,6-1-120 16,31-11-26-16,13 8-153 15,5 3-537-15</inkml:trace>
  <inkml:trace contextRef="#ctx0" brushRef="#br0" timeOffset="-184034.66">30449 6557 2032 0,'0'0'319'0,"0"0"-319"16,0 0-53-16,-146 40-228 15,99-14-799-15</inkml:trace>
  <inkml:trace contextRef="#ctx0" brushRef="#br0" timeOffset="-183951.26">29778 6725 629 0,'0'0'843'0,"0"0"-843"15,0 0 0-15,0 0-891 0</inkml:trace>
  <inkml:trace contextRef="#ctx0" brushRef="#br0" timeOffset="-183522.79">30816 6876 1832 0,'0'0'193'0,"0"0"-125"16,0 0 25-16,0 0-23 16,113 10 12-16,-92 15-26 15,-8 8 23-15,-8 5 29 16,-5 2-76-16,-8-2 39 0,-13-4-44 15,-4-6-15-15,5-8 36 16,9-8-47-16,9-9-2 16,2-3-91-16,8-3-139 15,40-38 40-15,-6 2-303 16,0-1-225-16</inkml:trace>
  <inkml:trace contextRef="#ctx0" brushRef="#br0" timeOffset="-183233.02">31108 6906 1654 0,'0'0'633'0,"0"0"-382"15,0 0-20-15,0 0-64 16,0 0-128-16,0 0-2 0,0 0-11 16,-87 93-15-1,78-60 7-15,9 1-18 16,0-3-6-16,11-6 5 16,20-5-120-16,10-12-46 0,5-8-162 15,-1 0-218-15,-7-8 33 16,-9-10 479-16,-12 4 35 15,-7 1 568-15,-8 4-246 16,-2 5 201-16,0 4-323 16,0 0-122-16,0 0 14 15,0 0-91-15,0 13-1 16,0 7 12-16,0 4 12 16,0 3-24-16,0 4 0 15,4 3-81-15,11-4-83 16,1-12-538-16</inkml:trace>
  <inkml:trace contextRef="#ctx0" brushRef="#br0" timeOffset="-183087.46">31558 7227 1532 0,'0'0'1287'15,"0"0"-1091"-15,0 0-169 16,0 0-27-16,0 0-48 15,0 0-771-15</inkml:trace>
  <inkml:trace contextRef="#ctx0" brushRef="#br0" timeOffset="-182950.65">31827 7191 1523 0,'0'0'814'0,"0"0"-729"16,0 0-85-16,0 0-97 15,0 0-86-15,0 0-365 0</inkml:trace>
  <inkml:trace contextRef="#ctx0" brushRef="#br0" timeOffset="-182637.92">32010 6863 1437 0,'0'0'1323'16,"0"0"-1172"-16,0 0-93 16,0 0-7-16,0 0-51 15,0 0-10-15,116 35-97 16,-78 1-70-16,-7 8 50 15,-13 0-94-15,-14-2 39 16,-4-3 90-16,-11-7 25 16,-18-8 67-16,-4-8 1 15,2-10 0-15,6-6 2 16,21-4-3-16,4-16-140 0,2-6-787 16</inkml:trace>
  <inkml:trace contextRef="#ctx0" brushRef="#br0" timeOffset="-182457.81">32290 6910 2143 0,'0'0'612'0,"0"0"-499"15,0 0 43-15,0 0-101 16,0 0 6-16,0 0-49 16,0 0 5-16,-81 139-13 15,76-100-4-15,5 1-51 16,7 7-86-16,13-13-420 15,2-12-344-15</inkml:trace>
  <inkml:trace contextRef="#ctx0" brushRef="#br0" timeOffset="-182277.64">32447 7181 1729 0,'0'0'593'0,"0"0"-496"16,0 0-62-16,0 0 34 15,0 0 23-15,0 0-68 16,-9 105 3-16,9-70-27 16,0-3-8-16,0-4-130 15,2-6-190-15,14-8-66 16,-1-9-866-16</inkml:trace>
  <inkml:trace contextRef="#ctx0" brushRef="#br0" timeOffset="-182049.59">32663 7207 1711 0,'0'0'351'15,"0"0"-136"-15,0 0-18 16,0 0-47-16,0 0 7 16,-127 51-112-16,109-32-5 15,10 1-34-15,0 0 13 16,8 1-20-16,0 0 1 15,8-1-60-15,13-4 11 16,20-4-170-16,-8-6-119 16,-1-4-811-16</inkml:trace>
  <inkml:trace contextRef="#ctx0" brushRef="#br0" timeOffset="-181901.98">32899 7311 1766 0,'0'0'912'0,"0"0"-709"16,0 0-139-16,0 0-64 15,0 0-104-15,116-4-408 16,-56 6-945-16</inkml:trace>
  <inkml:trace contextRef="#ctx0" brushRef="#br0" timeOffset="-181482.33">33211 7341 1993 0,'0'0'510'0,"0"0"-404"16,0 0-42-16,0 0-64 15,0 0-27-15,0 0-129 16,0 0 104-16,82-49 45 15,-75 48 7-15,-5-2 20 0,-2 3 44 16,0 0 36 0,0 0 43-16,0 0-74 0,0 0-21 15,0 0-17 1,0 0-31-16,0 3 55 16,2 9-37-16,4 6 6 0,2 2-3 15,1 2-9-15,-1 1-2 16,4 4-10-16,-3-1-50 15,-7 1-17-15,-2-1-249 16,0-2-159-16,-17-5-51 16,-4-2-158-16,5-8 649 15,5-4 35-15,7-5 727 16,4 0-413-16,0 0-51 16,13-10-151-16,14 0-112 15,18-8 0-15,-3 3-161 0,-4 1-386 16</inkml:trace>
  <inkml:trace contextRef="#ctx0" brushRef="#br0" timeOffset="-181273.6">33659 6834 1847 0,'0'0'388'15,"0"0"-316"-15,0 0 75 16,71 114 27-16,-46-46-46 16,-9 13-19-16,-12 21-84 15,-6 20-25-15,-60 16-119 16,-1-23-426-16,-9-29-1541 0</inkml:trace>
  <inkml:trace contextRef="#ctx0" brushRef="#br0" timeOffset="-180288.14">31132 7213 1572 0,'0'0'339'0,"0"0"-148"0,0 0-25 16,0 0-166-16,0 0-111 15,0 0-144-15</inkml:trace>
  <inkml:trace contextRef="#ctx0" brushRef="#br0" timeOffset="-178901.6">32273 7288 1294 0,'0'0'335'0,"0"0"-166"0,0 0-93 16,0 0-33-16,0 0-12 16,0 0-18-16,0 0-13 15,112-53 12-15,-99 39-11 16,0 0 63-16,-1-1 30 15,-4 4-7-15,-1-2 19 16,-5 4-51-16,2-1 21 16,-1 2-8-16,2-1-68 15,-1 4 27-15,2-4-27 16,1 4 0-16,-3-4-7 16,1 4 30-16,-5 0-23 0,3 2 1 15,-3 0-1-15,0 1 61 16,0 2-52-16,0-2 6 15,0 2 28-15,0-2-34 16,0 2 2-16,0-2-11 16,0 2-40-16,0-2 39 15,0 2-49-15,0-1 18 16,0-2 23-16,0 1 16 16,0 0-7-16,0 0 11 15,0 0-5-15,0 0 32 16,-6-1-24-16,0 2-5 15,2-3-9-15,-1 2 12 16,3 1-17-16,0 1 5 0,2 0 0 16,0 0-9-1,-2 0 10-15,2 0-1 0,0 0 0 16,-2 0-8-16,-3 3 2 16,0 9 6-16,1 4 0 15,-5 0 28-15,3 4-22 16,1 2 0-16,0 0-2 15,5 2 11-15,0 1-4 16,0 0-11-16,0 0 0 16,0-3-2-16,0 2 20 15,3-2-18-15,1-2 30 16,1 1-30-16,-3-2 61 16,-2-1-37-16,2 1 0 15,-2-4 4-15,2 1-13 16,-2-1-6-16,2-6-9 0,3 0 1 15,-3-6-4-15,0 1 3 16,-2-4 0-16,0 0-1 16,0 0-36-16,0 0-60 15,0 0-110-15,0 0-267 16,0 0-581-16</inkml:trace>
  <inkml:trace contextRef="#ctx0" brushRef="#br0" timeOffset="-177807.88">33171 7357 179 0,'0'0'1268'16,"0"0"-874"-16,0 0-120 15,0 0-36-15,0 0-39 16,0 0-104-16,0 0-21 16,0-15 20-16,0 14-65 15,0-4-1-15,2 0-23 16,7-2 11-16,-2-4-6 0,2 3-10 15,-1 0 0-15,-3 2 14 16,0 1 1-16,-3 2 0 16,0-1-15-16,-2 2 16 15,2-1-16-15,1-2 0 16,-3 3 0-16,2-2-1 16,-2 2 10-16,2 2-10 15,-2 0 1-15,0 0-1 16,0 0-22-16,0 0 23 15,0 0 0-15,0 0-6 16,0 0 3-16,0 0 2 16,2 0 1-16,-2-3-6 15,2 3-3-15,3-1 9 0,-3-1 0 16,2 0-2 0,1-2 22-16,0 2-22 15,-5 2 2-15,2-3 0 16,0 1-15-16,4 1 16 0,1-4-1 15,0 2 0-15,0 1 18 16,-3-2-26-16,-2 2 8 16,0 2 0-16,-2-3-15 15,0 3 16-15,0 0-1 16,0 0 0-16,0 0 9 16,0 0-27-16,0 0 14 15,3 0-33-15,1 7 25 16,-2 6-6-16,2 3 18 15,4 7-1-15,-4 3-12 16,5 16-45-16,-5-5-270 0,0-4-604 16</inkml:trace>
  <inkml:trace contextRef="#ctx0" brushRef="#br0" timeOffset="-175121.72">22414 6553 1207 0,'0'0'173'0,"0"0"-173"16,0 0-40-16,0 0-759 15</inkml:trace>
  <inkml:trace contextRef="#ctx0" brushRef="#br0" timeOffset="-173137.38">21376 7342 869 0,'0'0'800'0,"0"0"-530"16,0 0-103-16,0 0-21 16,0 0-49-16,0 0-81 15,0 0-10-15,-7-7 15 16,7 7-12-16,0 0 29 16,0 0-13-16,0 0-14 15,0 0-5-15,0 1-6 16,9 12 0-16,9 3 0 15,3 1 21-15,6-2-22 16,5-3 1-16,1-6 0 0,0-6-16 16,-1 0-6-16,-6-2-8 15,-5-14-25-15,-13 0-76 16,-6 4-55-16,-2 2-437 16</inkml:trace>
  <inkml:trace contextRef="#ctx0" brushRef="#br0" timeOffset="-171895.13">21485 7503 798 0,'0'0'337'16,"0"0"-207"-16,0 0-44 15,0 0 27-15,0 0-65 16,-7 127-47-16,7-89 38 15,0 4-37-15,0 1 44 16,0 1 94-16,0 2-106 0,0 4 45 16,0 1-26-16,0 2-18 15,0 3 40-15,0 0-49 16,0 3 24-16,0 2 20 16,0 3-61-16,0 5 56 15,0-1-49-15,0 2-8 16,0 0 29-16,2-3-30 15,1-4 4-15,-1-2-10 16,2-7 18-16,-1-1 21 16,1-8-13-16,-2 1-14 15,0-2 1-15,3 0 1 16,1 1-15-16,1 1 0 16,2 0 8-16,-2 4-5 15,1-2-3-15,2 2 0 0,-4 3-1 16,3-3 13-16,-2-3-12 15,0 0 0-15,1-5 1 16,-1-4-8-16,3-4 7 16,-4-3 0-16,3-4-6 15,-3-3 10-15,-2 0-4 16,2 2 0-16,-6 5 0 16,0 3-14-16,0 6 14 15,0 6 0-15,0 4-2 16,0 4 17-16,0 4-16 15,0 3 1-15,0-2 0 16,0 0-12-16,0-2 12 16,0-5 0-16,0-4 0 15,0-7 17-15,0-3-17 16,0 1 0-16,0-2 0 0,0 3 9 16,0 3 2-16,-6 1 1 15,0 3 20-15,-1 6-24 16,3 1 32-16,0 3-40 15,0-2 1-15,4-1 0 16,0-4 8-16,0 0-9 16,0-4 0-16,-6 1 17 15,2-1-23-15,0 1 6 16,-1 3 0-16,1 2-8 16,0 2 17-16,-1 4-9 15,2 5 0-15,1-2 14 0,2 3-16 16,-2 0 2-1,2 1 0-15,0-3-6 0,-2-2 21 16,0 0-15-16,-3 1 9 16,1-1 13-16,2 3 47 15,-2 6-56-15,1 5 2 16,3 2 12-16,0 3-8 16,0 3-2-16,0-5-17 15,0 0 0-15,0-5-13 16,0-5 13-16,-3-2 0 15,1-2 15-15,2 1 2 16</inkml:trace>
  <inkml:trace contextRef="#ctx0" brushRef="#br0" timeOffset="-171598.89">21521 15789 2977 0,'-3'59'-9'0,"-1"-8"-4"15,-1 4 14-15,3-5-10 16,2-2-12-16,0-2-59 15,0 2 21-15,0-4-43 16,0-4 30-16,0 1 54 16,0-6-28-16,0-3 45 15,0 1 1-15,0-3-28 0,2-8-18 16,0-4-51-16,-2 0 71 16,0-4 25-16,0-2-99 15,0-8-50-15,0-2-171 16,-6-2-565-16</inkml:trace>
  <inkml:trace contextRef="#ctx0" brushRef="#br0" timeOffset="-169854.58">21516 13102 1262 0,'0'0'499'0,"0"0"-360"0,0 0 2 15,0 0-66-15,0 0-69 16,0 0 7-16,0 0 5 16,0 0-18-16,0 0 82 15,0 0-58-15,0 10 78 16,2 8-38-16,1 8-27 15,-3 8 37-15,0 12-60 16,0 11 17-16,0 7-12 0,0 10-1 16,0 4-11-1,0 2-7-15,0 4 0 0,0 1-9 16,2 1 9-16,-2 3 0 16,0 0 6-16,0 4 15 15,0 0-21-15,0-4 12 16,0 4-12-16,0-6 58 15,0 2-50-15,0-1 4 16,0 2-8-16,0-1 20 16,-2-4-15-16,-5 1-9 15,0-7 1-15,0-8-5 16,3 1 5-16,2-11-1 16,0 0 0-16,2-3 19 0,0-2-15 15,0-2-4 1,0 1 0-16,0-5-14 0,0-3 25 15,0 3-11-15,0-2 0 16,0 1 9-16,0 1-22 16,2-2 13-16,2 7-18 15,5-5 18-15,-2 2-64 16,2-2 51-16,-1 3 2 16,-1-8-37-16,-3-5 29 15,-4-4 18-15,0-1 1 16,0-8-6-16,-2 4 26 15,-9-3-14-15,0-2-6 16,2 1 9-16,0 0-3 16,5-5-6-16,0-8 0 0,-1-2 0 15,3-1 11-15,2-9-23 16,0-2 12-16,0 0-31 16,-2 0 30-16,-3 0-113 15,0-8-127-15,1-13-555 0</inkml:trace>
  <inkml:trace contextRef="#ctx0" brushRef="#br0" timeOffset="-169236.2">21487 16374 770 0,'0'0'174'0,"0"0"-107"16,0 0-19-16,0 0 7 15,0 0-55-15,0 0-1 16,0 0-29-16,119-22 30 16,-117 22 13-16,-2 0 294 0,0 0 54 15,0 0-47 1,-8 4-132-16,-7 8 27 0,-5 7-90 15,-5 9-73-15,-1 2 64 16,-5 6-34-16,2 8-53 16,0-4 33-16,2 0-56 15,5-8 10-15,6-6-10 16,7-8-34-16,7-7-91 16,2-11-173-16,4-11-86 15,16-19 132-15,1-2-333 0</inkml:trace>
  <inkml:trace contextRef="#ctx0" brushRef="#br0" timeOffset="-169093.69">21460 16512 601 0,'0'0'533'16,"0"0"-276"-16,0 0 20 16,0 0-66-16,0 0-117 15,0 0-21-15,0 0-38 0,67-57 50 16,-63 75 39-16,1 4-64 16,1 4-19-16,4 1-41 15,-2 0-24-15,11-1-135 16,-4-8-157-16,1-8-903 0</inkml:trace>
  <inkml:trace contextRef="#ctx0" brushRef="#br0" timeOffset="-166617.15">21614 8390 1661 0,'0'0'510'0,"0"0"-391"16,0 0-77-16,0 0 94 15,0 0-118-15,0 0 3 0,116-61-21 16,-65 32 22-16,5-8-22 15,0-2 0-15,-8-6-27 16,-7-2 19-16,-10 0-59 16,-12-2 28-16,-9 6 5 15,-10 3-18-15,0 5 45 16,0 11 7-16,-2 11 0 16,-10 6-8-16,4 7 8 15,-5 0-8-15,1 26 8 16,-1 12 0-16,1 12 32 15,6 11 23-15,6 9 15 16,0 4 23-16,8 8-81 16,17 3 27-16,6 4-39 0,-2-1 13 15,0-1-29 1,-8-4 16-16,-11-8-33 16,-10-10 3-16,0-13-28 0,-15-12 58 15,-14-17 12-15,-4-14 46 16,-4-9 36-16,2-14-72 15,4-22 4-15,9-14 18 16,6-12-42-16,16-6 7 16,0-5-9-16,16 1-88 15,15 4-43-15,11 2-96 16,6 5 16-16,0 2-51 16,4 5-137-16,-8-1 117 15,-3 5 134-15,-13 3 148 16,-6 8 185-16,-10 7 57 15,-6 5 40-15,-6 13-29 16,0 1-52-16,0 9 40 16,0 4-70-16,0 0-105 0,-2 10-29 15,-7 16-16-15,0 10-21 16,2 9 37-16,3-1-37 16,4-1 69-16,0-3-45 15,13-6-23-15,12-7 13 16,4-10 0-16,4-8-14 15,1-9 0-15,-3-10 19 16,-4-22-31-16,-9-8 12 16,-12-5 0-16,-6 2-12 15,0 4 20-15,-18 7-8 16,-1 10 0-16,-4 8-71 0,-2 14-41 16,7 0-352-16,3 0-325 15</inkml:trace>
  <inkml:trace contextRef="#ctx0" brushRef="#br0" timeOffset="-166283.65">22537 8312 2280 0,'0'0'563'0,"0"0"-505"0,0 0-26 15,0 0-32-15,0 0-23 16,0 0-78-16,52-127 43 16,-40 95-21-16,-5 4 73 15,-3 8-8-15,-2 8 14 16,0 5 54-16,6 7-54 16,0 0 0-16,7 0 12 15,4 9-3-15,1 11 47 16,2 4-17-16,2 2-18 15,-1 0 37-15,2-1-47 16,-2-6-10-16,0-5-1 16,-3-6 18-16,14-8-43 15,-5-10-98-15,-5-12-459 0</inkml:trace>
  <inkml:trace contextRef="#ctx0" brushRef="#br0" timeOffset="-165083.09">23379 8097 1672 0,'0'0'370'0,"0"0"-252"16,0 0-12-16,0 0-91 15,0 0-14-15,0 0 3 16,113 28 10-16,-79 0-14 15,-3 4 7-15,-6 5-6 16,-6 1 79-16,-5-1-29 0,-5-1 5 16,-1-1 18-16,2-7-62 15,1-6 37-15,7-6-49 16,3-8 11-16,11-8 19 16,3 0-24-16,4-18-6 15,-6-10 0-15,-8-8-77 16,-12-5 60-16,-11-3-2 15,-2 4 19-15,-2 4 7 16,-16 11 34-16,0 6 33 16,0 9 8-16,3 8-82 15,-3 2 18-15,0 0-18 16,0 16-25-16,0 1 13 16,5 6-27-16,4 0 3 15,7-3 36-15,2-2-129 16,29-4-17-16,11-9-102 0,4-5-473 0</inkml:trace>
  <inkml:trace contextRef="#ctx0" brushRef="#br0" timeOffset="-164399.43">24644 7863 1936 0,'0'0'386'16,"0"0"-278"-16,0 0 121 0,-140 25-93 15,99 1-84-15,4 10 39 16,6 5-53-16,8 6-4 16,12 6 36-16,11 1-70 15,0 2 42-15,23 0-18 16,14 0-16-16,11-1 16 15,7-5-24-15,7-8 0 16,0-5-2-16,1-14-43 16,-7-11-40-16,-7-12-129 15,-14-18-438-15,-12-8-1327 0</inkml:trace>
  <inkml:trace contextRef="#ctx0" brushRef="#br0" timeOffset="-164253.65">24432 8189 662 0,'0'0'1926'16,"0"0"-1617"-16,0 0-258 15,0 0 1-15,170-80-52 16,-90 66-9-16,25 5-122 16,-20 5-394-16,-18 3-361 0</inkml:trace>
  <inkml:trace contextRef="#ctx0" brushRef="#br0" timeOffset="-162681.56">25774 7754 1355 0,'0'0'543'0,"0"0"-443"16,0 0-22-16,0 0 51 15,0 0-33-15,-120 124 101 16,72-61-41-16,0 4-42 16,-2 4 38-16,6-3-95 15,7-6-18-15,10-9-15 16,9-12 1-16,7-11-42 15,9-9 17-15,2-13-122 16,4-16-78-16,16-18-144 16,4-10-167-16</inkml:trace>
  <inkml:trace contextRef="#ctx0" brushRef="#br0" timeOffset="-162463.72">25780 7710 1265 0,'0'0'404'0,"0"0"-213"16,0 0-24-16,0 0 69 16,0 0 11-16,56 134-131 15,-41-74 25-15,4 4-52 16,1 4-46-16,4 3 20 16,3-3-52-16,2-1-11 15,-3-8 0-15,-3-6-54 16,-12-8-106-16,-7-16-323 15,-4-13-244-15</inkml:trace>
  <inkml:trace contextRef="#ctx0" brushRef="#br0" timeOffset="-162299.79">25515 8139 2372 0,'0'0'563'0,"0"0"-388"16,0 0-91-16,0 0-34 15,0 0-50-15,118-30-26 16,-39 26-4-16,34 4-127 16,-19 0-395-16,-19 0-521 0</inkml:trace>
  <inkml:trace contextRef="#ctx0" brushRef="#br0" timeOffset="-161703.06">26146 8369 2107 0,'0'0'613'16,"0"0"-558"-16,0 0 84 16,0 0-109-16,0 0-20 15,0 0-20-15,0 0-17 16,120-116 7-16,-113 87 20 15,-7 2-6-15,0 4 6 16,0 4 14-16,-7 7 2 16,-1 4 39-16,0 4-54 0,4 4 17 15,0 0-18-15,1 1 12 16,-1 20-25-16,4 5 13 16,0 8 0-16,0 6 13 15,0 0 7-15,0 5-11 16,9-5-9-16,-1-2 17 15,2-5-20-15,-1-10 3 16,-5-7 0-16,2-7-8 16,0-9-9-16,0 0 8 15,7-21-10-15,5-13-165 16,4-8-3-16,5-1-25 16,-2 4 53-16,-3 6 97 15,-7 11 33-15,-1 8 29 16,-7 7 38-16,-5 4 26 15,-2 3 45-15,0 0-3 0,-2 0-29 16,-11 14-13-16,-3 7-10 16,3-2 56-16,1 6-58 15,8-3-37-15,4 0 38 16,0-2-52-16,4-1 13 16,14-2 7-16,2-3-10 15,2-2 26-15,1-5-37 16,-1-2-12-16,5-5 6 15,-8 0-240-15,-5 0-372 0</inkml:trace>
  <inkml:trace contextRef="#ctx0" brushRef="#br0" timeOffset="-160745.49">27039 7754 1013 0,'0'0'908'0,"0"0"-611"0,0 0-59 15,0 0-13-15,0 0-115 16,-124 39-39-16,97 0-13 15,0 11-39-15,8 9 46 16,7 3-38-16,5 2-7 16,7 4 48-16,0 0-58 15,15 1-10-15,12-5 0 16,4-4-13-16,3-10-13 16,17-14-146-16,-9-17-177 15,-3-13-344-15</inkml:trace>
  <inkml:trace contextRef="#ctx0" brushRef="#br0" timeOffset="-160325.18">27274 8047 2011 0,'0'0'347'15,"0"0"-224"-15,0 0-116 16,0 0-1-16,0 0 27 16,0 0-26-16,0 0 29 15,31 112-17-15,-16-92-11 16,1-2 17-16,-3-6-25 16,0-8 0-16,1-4 0 15,1 0-46-15,1-8 26 0,1-14-109 16,2-4-96-16,-1-5 135 15,-5 4-31-15,-5 3 121 16,0 8 23-16,-6 6 96 16,0 6 134-16,-2 4-60 15,0 0-87-15,0 0-8 16,2 0-98-16,3 14 60 16,-1 3 5-16,2 4-64 15,2 4 55-15,-4-4-56 16,3 1-14-16,-1-2-7 15,5-12-152-15,1-4-189 16,-4-4-198-16</inkml:trace>
  <inkml:trace contextRef="#ctx0" brushRef="#br0" timeOffset="-160025.93">27673 8091 1455 0,'0'0'350'16,"0"0"-195"-16,0 0-92 15,0 0 26-15,0 0-6 16,0 0-76-16,0 0 18 16,25 41-25-16,-8-32-47 15,3-3-9-15,2-2-10 16,0 2 47-16,-2 2 2 16,-4 1 11-16,-5-2 0 0,-4 1 12 15,-5 0 71 1,0 2 48-16,-2 1 46 0,0 0-14 15,4 5-68 1,1 1-74-16,-1 0 17 0,6 0-32 16,-6-1-17-16,-4-6-124 15,0-3-225-15,-2-7-547 0</inkml:trace>
  <inkml:trace contextRef="#ctx0" brushRef="#br0" timeOffset="-159890.91">27440 7917 1842 0,'0'0'313'0,"0"0"-192"0,0 0-121 16,0 0-136-16,0 0-462 16</inkml:trace>
  <inkml:trace contextRef="#ctx0" brushRef="#br0" timeOffset="-159761.92">27640 7684 1879 0,'0'0'631'0,"0"0"-500"15,0 0-53-15,0 0-78 16,0 0-54-16,0 0-280 16,0 0-1074-16</inkml:trace>
  <inkml:trace contextRef="#ctx0" brushRef="#br0" timeOffset="-159076.6">28103 7981 2186 0,'0'0'550'0,"0"0"-549"16,0 0 61-16,0 0-1 16,0 0-44-16,-58 114 20 0,62-85-31 15,17-4-6 1,8-6 0-16,6-11-30 0,0-5-7 16,1-3-48-16,-3-7-12 15,-4-14-8-15,-6-4-40 16,-8 2 87-16,-7 1 46 15,2 2 12-15,-8 6 33 16,0 3 50-16,-2 7-24 16,0 3 19-16,0 1-72 15,0 0 25-15,3 4 34 16,-1 12-2-16,0 2 51 16,4 6-86-16,4-2-16 15,1 2 6-15,4-6-18 0,3-3-6 16,2-11-82-1,4-4-44-15,-1 0 12 0,1-19-118 16,-3-6 105 0,-8 0 72-16,-2 0 61 0,-4 6 30 15,-5 7 138 1,-2 6 18-16,0 2-27 0,0 4-121 16,0 0-25-16,0 0-13 15,2 0-25-15,0 2 25 16,3 8 0-16,-1-2 0 15,0 0-15-15,3-1 15 16,0 2 0-16,-2-3 0 16,1 0-21-16,-2-2 12 15,3 0 9-15,3 2 0 16,-2-4-13-16,1 3 13 16,0-1 0-16,0-2 0 15,-3-1 19-15,-1 3-27 0,-1-1 8 16,0 1-65-16,-4 1-211 15,0-3-304-15</inkml:trace>
  <inkml:trace contextRef="#ctx0" brushRef="#br0" timeOffset="-158944.85">28492 7854 2099 0,'0'0'609'0,"0"0"-491"16,0 0-38-16,0 0-80 0,0 0-4 15,0 0-145 1,0 0-437-16,40 16-724 0</inkml:trace>
  <inkml:trace contextRef="#ctx0" brushRef="#br0" timeOffset="-158776.05">28423 7670 2085 0,'0'0'342'0,"0"0"-158"16,0 0-11-16,0 0-154 15,0 0 25-15,0 0-31 16,0 0-4-16,56 80-18 16,-56-44 6-16,-27 6-118 15,2-10-265-15,5-11-922 0</inkml:trace>
  <inkml:trace contextRef="#ctx0" brushRef="#br0" timeOffset="-158125.15">28945 7894 2324 0,'0'0'330'15,"0"0"-294"-15,0 0-23 16,0 0 59-16,0 0-70 0,0 0 38 16,62 114-40-1,-40-87 18-15,-2-7-17 0,-4-6-1 16,-5-7 0-16,-5-7-1 16,2 0-29-16,0 0 22 15,1-15-86-15,-1-5-123 16,4-4 109-16,-1 0-37 15,0 3 16-15,-2 6 99 16,-4 5 30-16,-1 6 7 16,-2 4 52-16,0 0-31 15,1 6 112-15,1 12-26 16,3 3-23-16,2 6-8 0,4-1-77 16,1-2 31-16,1-4-37 15,1-6 1-15,-1-4 5 16,1-6 6-16,1-4 61 15,4 0 23-15,1-12-95 16,5-10 39-16,0-6-40 16,-1-2-24-16,-3-3 24 15,-5 2-50-15,-7 2 50 16,-7 8 0-16,-4 2 15 16,0 8 51-16,0 2-24 15,-13 5-27-15,1 4 46 16,-1 0-52-16,0 0-4 15,-1 14-5-15,1 7 13 16,4 2-19-16,7 2 6 16,2 0 0-16,0 2-10 15,14-5 8-15,12-7 2 0,8-2-60 16,6-11-106-16,13-2-95 16,-9-19-236-16,-8-2-203 0</inkml:trace>
  <inkml:trace contextRef="#ctx0" brushRef="#br0" timeOffset="-157831.15">29705 7894 838 0,'0'0'878'16,"0"0"-664"-16,0 0 31 16,0 0-46-16,0 0-147 15,0 0-52-15,0 0 0 16,2 23 0-16,-2-4 13 16,-2 3-12-16,-4-1-1 15,2-7 15-15,2-4 0 0,2-6-30 16,0-4-1-1,0 0 16-15,12-16-21 0,3-4 21 16,-2-2 0-16,1 1 15 16,-4 6 16-16,-5 5 125 15,0 6-52-15,-3 4-74 16,0 0-3-16,7 0-27 16,2 4 0-16,5 10-1 15,-1 1-6-15,1 3 7 16,-5 0-82-16,-11 0-149 15,0-5-90-15,-9-7-530 0</inkml:trace>
  <inkml:trace contextRef="#ctx0" brushRef="#br0" timeOffset="-157690.31">29530 7650 2155 0,'0'0'376'16,"0"0"-272"-16,0 0-31 15,0 0-73-15,117-34-23 16,-86 42-296-16,-16 8-655 0</inkml:trace>
  <inkml:trace contextRef="#ctx0" brushRef="#br0" timeOffset="-157562.22">29138 7661 2208 0,'0'0'592'0,"0"0"-529"15,0 0 40-15,0 0-103 16,0 0-245-16,0 0-415 0</inkml:trace>
  <inkml:trace contextRef="#ctx0" brushRef="#br0" timeOffset="-156748.43">29134 7806 1506 0,'0'0'323'0,"0"0"-211"16,0 0-74-16,0 0-18 16,0 0 44-16,0 0-33 15,0 0 26-15,-11 85-1 16,-3-58-41-16,3 8-15 16,5-9-193-16,4-8-1277 0</inkml:trace>
  <inkml:trace contextRef="#ctx0" brushRef="#br0" timeOffset="-156277.75">30259 7497 1773 0,'0'0'581'0,"0"0"-465"15,0 0 38-15,0 0 6 16,0 0-41-16,0 0-9 15,74 149-98-15,-74-84 37 16,0 14-49-16,-21 8-5 16,-54 29-33-16,3-21-245 15,-1-15-448-15</inkml:trace>
  <inkml:trace contextRef="#ctx0" brushRef="#br0" timeOffset="-155610.97">27416 7904 785 0,'0'0'948'15,"0"0"-720"-15,0 0-104 0,0 0-29 16,0 0-16 0,0 0-77-16,0 0-1 0,109-11 2 15,-94 22 18 1,-5 3-21-16,-10 3 37 0,0 1-28 16,-3 0 49-16,-25 8-58 15,3-4-92-15,3-5-178 0</inkml:trace>
  <inkml:trace contextRef="#ctx0" brushRef="#br0" timeOffset="-155299.48">27607 7670 1647 0,'0'0'688'0,"0"0"-483"15,0 0-83-15,0 0-67 16,0 0-55-16,0 0-6 16,0 0-170-16,-115 124-415 0</inkml:trace>
  <inkml:trace contextRef="#ctx0" brushRef="#br0" timeOffset="-154281.78">31433 8013 1485 0,'0'0'925'0,"0"0"-685"16,0 0-7-16,0 0-135 0,0 0-33 15,0 0-6-15,-153-28-53 16,114 48 20-16,8 4-26 16,11 2 22-16,9 0-49 15,11-2 27-15,0-4-25 16,9-9 11-16,15-4-54 15,7-7 42-15,8-7-22 16,-1-20-55-16,-3-7 26 16,-6-9-19-16,-6-3 19 15,-10 1 56-15,-9 3 4 16,-4 6 17-16,0 7 76 16,0 13 62-16,0 9 39 15,0 7-117-15,0 0-23 16,-2 7-29-16,-5 22 23 15,3 6-8-15,2 10-23 0,2 5 9 16,0-1-27 0,31 4-94-16,2-13-154 0,5-14-448 0</inkml:trace>
  <inkml:trace contextRef="#ctx0" brushRef="#br0" timeOffset="-154039.96">31733 7971 1984 0,'0'0'828'16,"0"0"-637"-16,0 0-133 16,0 0 2-16,0 0-60 15,0 0 18-15,0 0-15 16,-17 124-3-16,37-90 0 16,4-8-7-16,5-6-18 15,0-9 24-15,-4-11 1 0,-2 0 0 16,-8-5 41-16,-3-17-40 15,-6-5 8-15,-6-2 10 16,0 0-8-16,-10 0-22 16,-52 8-52-16,5 4-225 15,-13 11-959-15</inkml:trace>
  <inkml:trace contextRef="#ctx0" brushRef="#br0" timeOffset="-152743.04">22404 8889 1438 0,'0'0'490'0,"0"0"-288"16,0 0 45-16,0 0-112 15,0 0-38-15,0 0-73 16,0 0-15-16,-8-7-6 15,8 28 16-15,12 5-10 16,5 8 76-16,10 2-77 16,6 0 38-16,3-3-46 0,1-9-2 15,-2-10-14-15,-6-13-59 16,-8-1-4-16,-5-10 21 16,-7-27-124-16,-7 2-73 15,-2 3-303-15</inkml:trace>
  <inkml:trace contextRef="#ctx0" brushRef="#br0" timeOffset="-150999.29">22684 9314 674 0,'0'0'263'0,"0"0"14"0,0 0 91 15,0 0-87-15,0 0-55 16,0 0 20-16,0 0-100 16,-10-84-12-16,8 84-66 15,2 0-66-15,-2 0-2 16,-2 20-32-16,-3 14 32 15,-5 20-4-15,-5 30 20 16,-3 32-8-16,3 31-8 16,0 10 6-16,11-5-15 15,6-14 9-15,0-17 0 16,0-19 0-16,0-20 16 16,0-18-17-16,0 10 2 0,0 31-1 15,6 31 76-15,-1 16-66 16,-1-9 17-16,-4-11-18 15,0-18 16 1,-4 1-14-16,-7 0-11 0,-1-4 0 16,6 0 5-16,4-4 8 15,2-14-13-15,0-16 0 16,0-16 17-16,0-5-14 16,0 9-3-16,8 7 0 15,-2 6-12-15,-4-3 25 16,-2-6-13-16,0 0 0 15,0-3 10-15,-8 1-15 16,0 2 5-16,3 1 0 0,3 5 12 16,2-1 9-16,0 2-21 15,0 0 0-15,11-2 7 16,3-1-22-16,-3-3 15 16,-1 0 0-16,0 0-15 15,-1 1 26-15,-3 0-11 16,-2 6 0-16,0 3-2 15,0 1-18-15,-2 5 20 16,4-4-14-16,-1 0-5 16,1-7 23-16,-1-4-14 15,0-9 2-15,-5-8-8 16,0-5-4-16,0 1 40 16,0-6-5-16,-10 4 24 15,2-2-30-15,-1 0 9 0,-1-2-18 16,2 0 0-16,1-3-7 15,1-1 23-15,-2 4-16 16,2 2 20-16,2 2-5 16,1 2 3-16,3-2-18 15,-2-3-2-15,2-5 2 16,-4-4-57-16,0-8 56 16,-1 2 1-16,-2 2 0 15,0 3 14-15,-1 8-13 16,1 4 0-16,2-3 17 15,1-4-6-15,2-8-12 16,-1-10 0-16,1-10 6 16,2-6-17-16,0-2 11 0,0-4 0 15,-2 4-1-15,0 6 17 16,0 0-16-16,-3 6 0 16,1 2 1-16,2-1-2 15,-1-2 1-15,1-5 0 16,2-4-2-16,-2 0 20 15,2-6-18-15,0 0 0 16,0 0 1-16,0 0 25 16,0 0-25-16,-3 0 14 15,1 0-6-15,0 0 6 16,-2 0-12-16,2 0-3 16,-5 0-1-16,-2 0-26 0,-2 5 23 15,-4 2 4 1,-8 7-6-16,-2 0 27 0,-4 1-8 15,0 0 9-15,0 1-20 16,5 1 38-16,2-4-39 16,6-5-1-16,7-2 0 15,3-4-58-15,6-2 42 16,0 0-104-16,0 0-95 16,8-12 96-16,13-5 11 15,5-6 25-15,1-2 43 16,2 2 17-16,2 4 17 15,-2 2 6-15,4 3 0 16,-2 4-16-16,1 1 30 16,-1 6-14-16,2 3 0 15,4 0 0-15,-2 0 3 0,1 0-3 16,-1 0-3-16,9 3-12 16,-10 1-234-16,-8 1-359 0</inkml:trace>
  <inkml:trace contextRef="#ctx0" brushRef="#br0" timeOffset="-147335.18">22661 8931 1943 0,'0'0'535'0,"0"0"-454"16,0 0 61 0,0 0-120-16,0 0-22 0,0 0-12 15,-20-2-120-15,7 14 90 16,-7 10-137-16,1-4-99 15,4-4-324-15</inkml:trace>
  <inkml:trace contextRef="#ctx0" brushRef="#br0" timeOffset="-145856.75">23325 9039 1543 0,'0'0'359'16,"0"0"-214"-16,0 0 183 15,0 0-77-15,0 0-181 16,0 0 2-16,0 0-26 16,0-4-39-16,0 22 59 15,0 7-35-15,0 3 5 16,0 2-3-16,0 0-12 16,2-6-18-16,3-2-3 15,4-6-76-15,-1-4-121 16,1-12-454-16</inkml:trace>
  <inkml:trace contextRef="#ctx0" brushRef="#br0" timeOffset="-145723.53">23349 8849 1631 0,'0'0'856'0,"0"0"-699"15,0 0-157-15,0 0-55 16,0 0-417-16,0 0-783 0</inkml:trace>
  <inkml:trace contextRef="#ctx0" brushRef="#br0" timeOffset="-145295.1">23675 9063 1938 0,'0'0'531'0,"0"0"-421"16,0 0-80-16,0 0-30 15,0 0 28-15,115-44-28 16,-90 26-76-16,-9 0-10 16,-9 1-62-16,-7 0 93 15,0 5 37-15,-3 1 18 16,-13 9 61-16,1 2 3 0,-1 0-14 16,1 13-29-1,-1 13-3-15,7 14-14 0,5 10-3 16,4 10-1-1,0 13 79-15,23 7-56 0,6 4 9 16,2 3-4 0,-2-7-18-16,-8-6 4 0,-5-16-14 15,-9-12 0-15,-7-15-14 16,0-12 31-16,-18-11 23 16,-13-8 35-16,-5 0-64 15,-4-16 51-15,5-16-22 16,4-10-12-16,8-10 16 15,17-4-43-15,6-2-1 16,10 4 0-16,28 5-68 16,36-1-29-16,-7 13-179 15,-5 8-298-15</inkml:trace>
  <inkml:trace contextRef="#ctx0" brushRef="#br0" timeOffset="-144459.95">24773 8959 2228 0,'0'0'481'15,"0"0"-405"-15,0 0-17 16,0 0 31-16,-115 26-89 15,92 7 24-15,7 6-25 0,8 4 0 16,8-1-18-16,0-4 18 16,18-6 0-16,11-8 0 15,4-10 19-15,5-10-26 16,2-4 7-16,3-22-14 16,-6-18-4-16,-6-14-46 15,-6-9-14-15,-12-5 55 16,-6 0-37-16,-7 3 58 15,0 8-8-15,0 14 10 16,-9 16 58-16,2 12-9 16,3 15 10-16,2 0-59 15,2 21-9-15,0 17 1 16,0 12 8-16,0 6 0 16,0 9 63-16,4 1-52 15,5-1 23-15,2-1-34 0,1-8 21 16,0-7-21-16,-3-15 0 15,1-12 0-15,-4-12-6 16,1-10-30-16,4 0 30 16,4-27-1-16,6-6-105 15,-2-3 76-15,0 3-21 16,-4 6 5-16,-4 9 52 16,-2 10-21-16,0 6 13 15,0 2 8-15,2 0 0 16,2 12 35-16,3 8-28 15,-1 4 13-15,6 4 16 16,1-2-35-16,1 0 32 16,0-5-33-16,2-4 0 0,2-9 1 15,-2-8-1-15,4 0 0 16,-2-8-1-16,-1-20-30 16,-4-6 30-16,-4-6-44 15,-9-4 20-15,-7 2 11 16,-2 4 7-16,0 8 7 15,-11 10 83-15,-7 7-60 16,1 12 50-16,-1 1-33 16,-3 0-40-16,4 11 36 15,3 10-29-15,3 5 21 16,9 4 14-16,2 5-36 16,0 4 38-16,18-1-44 15,13 0 0-15,7-3-9 16,29-6-100-16,-9-10-189 0,-7-14-425 0</inkml:trace>
  <inkml:trace contextRef="#ctx0" brushRef="#br0" timeOffset="-143840.68">25785 9066 2181 0,'0'0'652'0,"0"0"-537"16,0 0 12-16,0 0-84 15,0 0-29-15,0 0-1 16,0 0-5-16,-87 96-8 0,87-64 0 16,16-6-3-16,13-3-9 15,6-15 3-15,3-8-53 16,1 0 50-16,-4-23-67 16,-8-15 12-16,-10-10-12 15,-8-8-18-15,-9-6 95 16,0-9-8-16,0-1 10 15,-13 6-24-15,2 8 49 16,-1 18 16-16,4 14 74 16,1 16-72-16,3 10 42 15,2 1-85-15,-1 30 12 16,0 11-22-16,3 16 26 16,0 8-16-16,0 2 5 15,3 3 11-15,10-3 0 0,0-5-16 16,1-11 0-16,-3-7-7 15,-2-15 7-15,-2-12-1 16,-5-12-21-16,1-6 19 16,1-6-31-16,2-22 31 15,8-12-132-15,3-6 31 16,4-4-154-16,0 3 11 16,2 7 106-16,-5 13 96 15,-3 6 29-15,-5 9 27 16,-6 8-11-16,-4 4 89 15,0 0-60-15,0 0 24 16,-16 10 32-16,-1 2 8 0,-1 3 44 16,3-2-72-1,7 1-22-15,4 3-14 16,4 1-17-16,0 4-4 0,12 0-8 16,9 0-17-16,6-3 8 15,25-6-82-15,-8-7-122 16,-3-6-123-16</inkml:trace>
  <inkml:trace contextRef="#ctx0" brushRef="#br0" timeOffset="-143649.22">26453 8738 2306 0,'0'0'579'0,"0"0"-486"16,0 0-32-1,0 0 21-15,-116 109-81 0,106-53 5 16,3 7-1-16,7-1 4 16,0 0-18-16,7-2-59 15,12 8-133-15,-1-16-138 16,-2-12-275-16</inkml:trace>
  <inkml:trace contextRef="#ctx0" brushRef="#br0" timeOffset="-143210.89">26694 8957 2105 0,'0'0'346'16,"0"0"-237"-16,0 0-103 15,0 0-6-15,0 0 18 16,0 0 1-16,96 109-5 16,-74-71-3-16,0-2-11 15,-2-7 38-15,-1-2-29 16,-2-10 4-16,-1-6 9 16,-1-7-7-16,1-4 43 0,1-2 20 15,2-20-52 1,-4-6 15-16,-3-4-29 0,-8-5-6 15,-4 4-6-15,0 2 15 16,-7 7 6-16,-7 6 5 16,2 9 8-16,0 2 20 15,3 7-36-15,1 0-24 16,1 0 6-16,2 7-60 16,5 7 45-16,0 1-93 15,0 2-48-15,38-5-87 16,-4-6-246-16,3-6-940 0</inkml:trace>
  <inkml:trace contextRef="#ctx0" brushRef="#br0" timeOffset="-143072.6">27289 9046 1476 0,'0'0'929'0,"0"0"-769"15,0 0-2-15,0 0-68 16,0 0-24-16,-40 134-66 15,34-98-157-15,2-9-347 16,2-14-1303-16</inkml:trace>
  <inkml:trace contextRef="#ctx0" brushRef="#br0" timeOffset="-142832.08">27453 8718 2320 0,'0'0'349'0,"0"0"-305"0,0 0 25 15,0 0 27-15,19 120-20 16,-6-57 0-16,5 4-65 16,0-3 30-16,1-6-41 15,-3-4 11-15,0-10-32 16,-5-12-82-16,2-20-126 15,-2-10-281-15,1-2-214 0</inkml:trace>
  <inkml:trace contextRef="#ctx0" brushRef="#br0" timeOffset="-142624.8">27675 8919 2056 0,'0'0'607'0,"0"0"-476"16,0 0 21-16,0 0-10 15,0 0-127-15,0 0 32 16,0 0-47-16,-97 114 0 16,124-85-31-16,6-8 13 15,6-8-85-15,1-9-50 16,9-12-204-16,-11-18-134 16,-7-8-1406-16</inkml:trace>
  <inkml:trace contextRef="#ctx0" brushRef="#br0" timeOffset="-142457.25">28008 8654 778 0,'0'0'1309'0,"0"0"-1079"0,0 0 67 15,0 0-85-15,0 0-121 16,116 133 23-16,-95-77-86 16,-11 6-9-16,-5 1 5 15,-5-2-12-15,-7-2-12 16,-15-7 0-16,-10-2-86 15,7-14-119-15,4-16-667 0</inkml:trace>
  <inkml:trace contextRef="#ctx0" brushRef="#br0" timeOffset="-141224.02">28984 8608 2678 0,'0'0'494'0,"0"0"-494"15,0 0 36-15,0 0-42 16,27 149 14-16,-2-81 2 16,2 4-10-16,-4-3 9 15,-6-10-27-15,-11-9-24 16,-6-7-89-16,-6-15 36 0,-28-14-68 15,-8-12-54 1,-7-2-68-16,-1-20 52 0,4-16 140 16,11-7 93-16,12-2 67 15,17-2 56-15,6 5-42 16,19 2 84-16,24 4-97 16,13 2-68-16,6 2 59 15,7 0-23-15,-4-1-6 16,-3-1 34-16,-10 0-58 15,-11 4 41-15,-11 2 3 16,-15 4 9-16,-10 10 98 16,-5 5-76-16,0 7-26 15,-20 2-22-15,-5 9-9 0,-2 22-22 16,0 13-2 0,10 7 0-16,8 8-12 0,9 3 14 15,0-4-2 1,9-6 7-16,10-3 19 0,-1-14-32 15,-1-7 6-15,-7-10-3 16,-3-10-23-16,-1-8 19 16,6 0 7-16,3-13-14 15,12-15-74-15,8-6-105 16,3 1-35-16,3 5-14 16,-8 6 196-16,-6 10 6 15,-7 7 40-15,-7 5 55 16,-4 0 44-16,-5 11 36 15,3 9-36-15,0 4-46 16,4 4 32-16,7-2-67 0,4-1-3 16,9-6-10-16,8-6 10 15,1-9-30-15,-1-4-5 16,-1-3-57-16,-5-21 8 16,-8-6-22-16,-9-6 73 15,-7-4 18-15,-7 2 0 16,-2 4 2-16,0 6 93 15,-9 6-32-15,-7 12 25 16,-3 5-57-16,-2 5 3 16,1 5-34-16,3 17 1 15,3 4-22-15,7 4 21 16,7 2 0-16,0 1-6 16,0-4-2-16,16-3 7 15,6-6-58-15,3-3-66 16,6-12 16-16,2-5-65 0,3 0 47 15,0-8 47-15,-2-10 12 16,-3-1 62-16,-10 5 6 16,-2 1 90-16,-11 7 109 15,-4 2-26-15,-4 4-36 16,0 0-61-16,0 0-76 16,0 0 15-16,0 0-15 15,4 8 0-15,-2-2-12 16,2-2 12-16,-2-2 0 15,0-2 0-15,3 0 11 16,1 0-26-16,6-4 8 16,3-10-78-16,5-3-48 0,5-6-119 15,-1 1 125-15,-2 2 102 16,1 2 25-16,-4 3 22 16,0 6 40-1,-3 5 26-15,-3 4 19 0,-3 0-55 16,0 2 37-16,-1 12-2 15,-1 6-60-15,2 2 40 16,-1 2-52-16,1 2-8 16,4-2 5-16,4-3 7 15,2-11-19-15,2-3 0 16,2-7 8-16,-1 0-8 16,-3 0 0-16,-5-12-1 15,-5 0-42-15,-8 4-339 16,-2 2-470-16</inkml:trace>
  <inkml:trace contextRef="#ctx0" brushRef="#br0" timeOffset="-139434.85">23410 10014 1523 0,'0'0'260'16,"0"0"-96"-16,0 0 115 16,0 0-93-16,0 0-79 15,0 0-101-15,0 0 15 16,-5-13-2-16,20 24-11 15,8 1 22-15,6-4-11 16,2-2-1-16,3-4-9 16,-1-2-9-16,-6 0-27 0,-7-8-7 15,-7-6-83-15,-9 2-3 16,-4 2 37-16,0 2-32 16,-17 6 98-16,-5 2 3 15,-1 0 14-15,-1 8-11 16,4 5 13-16,2 6-2 15,7 1 3-15,2 0 16 16,5 2-16-16,-1 4-3 16,3 4 0-16,2 7 6 15,-3 4 10-15,1 11-16 16,0 3 4-16,0 7 7 16,0 2 12-16,0 5-23 15,-1 4 0-15,3 4-1 16,0 2 14-16,0 2-13 15,3-1 0-15,5-1 1 16,-1 1 17-16,0 0-18 0,-5 4 28 16,-2 0 11-16,0 4-20 15,0 4 43-15,2 17-34 16,1-8-26-16,1-3 32 16,2 1-25-16,6-22-5 15,-3 11 30-15,2-5-33 16,-2-3 34-16,0 2-25 15,-5 18-8-15,0 23 38 16,-1 23-39-16,-3 10 14 16,0-5-15-16,2-17 28 15,2-32-28-15,1-21 0 16,4-21 0-16,2-10 8 16,3 1-1-16,-1 4-7 15,5 5 39-15,-3-6-37 0,1-1 39 16,-1-1-41-16,-1-1 0 15,-5 2-1-15,-5-3 16 16,-4-4-15-16,0-8 0 16,0-7 3-16,-2-12-5 15,-5-9 2-15,-2-7 0 16,0-3-19-16,1 0-3 16,-1 0-2-16,1 0 3 15,4-3 4-15,0 2-8 16,4 1-9-16,-2 0-60 15,0 0 14-15,-1 0-49 16,1 0 110-16,0 0 12 16,0 0 7-16,2 0 51 0,0 0-43 15,0 1 21-15,0 2 5 16,0 2-26-16,-2 5 29 16,0 5 13-16,-4 3-41 15,-2 6 49-15,-1 4-41 16,-5 3 15-16,-3 2 26 15,-1 3-16-15,-5 0 52 16,-3 2-19-16,-5 2-51 16,-2 1 58-16,-6 3-52 15,-1 3 18-15,5-1 23 16,1-1-69-16,8 0 43 16,7-6-45-16,6-11 0 0,9-6-21 15,2-10-32 1,2-8-60-16,0-4-120 0,15-40-137 15,5-10 164-15,0-5-438 16</inkml:trace>
  <inkml:trace contextRef="#ctx0" brushRef="#br0" timeOffset="-139299.22">23775 14087 1704 0,'0'0'383'16,"0"0"-154"-16,0 0-63 15,0 0-16-15,0 0-106 16,0 0-44-16,87 124-108 0,-76-106-277 16,-2-8-942-16</inkml:trace>
  <inkml:trace contextRef="#ctx0" brushRef="#br0" timeOffset="-132283.68">25919 8859 355 0,'0'0'1209'15,"0"0"-937"-15,0 0-220 16,0 0 5-16,0 0-57 15,0 0 0-15,131-85-9 16,-106 68 29-16,-8 1 16 16,-3 4 41-16,-5 1 65 15,-5 4 108-15,-2-1-106 16,-2-1-32-16,0 2 9 0,0-2-47 16,0-1-5-16,0-1-12 15,-8-3-55-15,-3-3 35 16,-3 1-36-16,-1 2-1 15,1 5 3-15,-7 0-3 16,0 5-9-16,-6 2-43 16,-6 2-108-16,-17 12 29 15,10 12-173-15,7 3-202 0</inkml:trace>
  <inkml:trace contextRef="#ctx0" brushRef="#br0" timeOffset="-125229.9">23376 9951 1652 0,'0'0'529'15,"0"0"-312"-15,0 0-113 16,0 0-33-16,0 0-65 16,0 0 15-16,0-5-4 15,0 3-17-15,0 2 29 16,0 0 50-16,0 0-59 16,0 0 21-16,0 0-41 15,0 7-58-15,0 12-80 0,0-1-364 16</inkml:trace>
  <inkml:trace contextRef="#ctx0" brushRef="#br0" timeOffset="-116961.34">24205 9938 1652 0,'0'0'686'0,"0"0"-475"15,0 0-1-15,0 0-107 0,0 0-55 16,0 0-23-16,52-66-5 16,-14 50-5-16,3 2-15 15,2 1 15-15,2 5 0 16,-8 8-14-16,-1 0-1 15,-9 7 0-15,-9 16 19 16,-7 8-19-16,-11 9 0 16,0 4 0-16,-16 2-20 15,-17-1 21-15,-2-1-1 16,-4-5 0-16,4-7 26 16,5-10-58-16,8-9 20 15,7-12-146-15,13-10 32 0,2-18-375 16,0-7-66-16</inkml:trace>
  <inkml:trace contextRef="#ctx0" brushRef="#br0" timeOffset="-116755.42">24691 9739 1800 0,'0'0'595'15,"0"0"-357"-15,0 0-114 16,0 0-60-16,0 0-64 15,0 0 22-15,-147 139-5 16,120-89-11-16,7 2 1 16,13-4 8-16,7-2 10 0,0-3-21 15,23-6-4 1,4-3-56-16,19-4-41 0,-7-8-219 16,-4-9-224-16</inkml:trace>
  <inkml:trace contextRef="#ctx0" brushRef="#br0" timeOffset="-116487.43">24880 10215 1510 0,'0'0'731'15,"0"0"-551"-15,0 0-179 0,0 0 91 16,0 0-19-16,21 142-65 16,-17-102 65-16,0-2-55 15,-1-2 2-15,-3-8-8 16,0-2 6-16,0-8-36 16,0-4-1-16,0-9-212 15,4-5-146-15,2 0-687 0</inkml:trace>
  <inkml:trace contextRef="#ctx0" brushRef="#br0" timeOffset="-116239.77">25083 10275 1982 0,'0'0'575'0,"0"0"-451"16,0 0 20-16,0 0-117 15,0 0 16-15,0 0-43 16,0 0 11-16,-115 101 1 16,110-74 0-16,5-4-8 15,0 2 5-15,13-2 15 16,8-6-46-16,4 1 22 16,14-9-205-16,-10-8-298 15,-2-1-862-15</inkml:trace>
  <inkml:trace contextRef="#ctx0" brushRef="#br0" timeOffset="-115652.99">25573 10074 580 0,'0'0'1387'0,"0"0"-1169"16,0 0-88-16,0 0 98 16,0 0-78-16,0 0-136 15,0 0-13-15,87-20 42 16,-31 20-41-16,4 0 33 15,0-3-29-15,0 3 9 16,-6 0-12-16,-12-1-3 16,-11 0 0-16,-10-4-100 15,-19-1-192-15,-2 0-24 16,0-2-513-16</inkml:trace>
  <inkml:trace contextRef="#ctx0" brushRef="#br0" timeOffset="-115280.93">25751 9872 1109 0,'0'0'1034'16,"0"0"-825"-16,0 0-16 15,0 0-16-15,0 0-156 16,0 0-21-16,0 0-2 15,-87 10 2-15,50 12-1 0,-7 2 16 16,1 2 35 0,5 0 24-16,7 0-49 0,6 0 18 15,8-2-43-15,7-2 0 16,6-1 0-16,4-3 5 16,0-3-6-16,12 2 1 15,9-4 0-15,8 1 3 16,5-2 3-16,-1 0-6 15,-2-1 6-15,-2 0 17 16,-6 1-32-16,-1-2 9 16,-5 3-65-16,6 1-63 15,-5-4-328-15,-5-4-390 16</inkml:trace>
  <inkml:trace contextRef="#ctx0" brushRef="#br0" timeOffset="-114730.93">26578 9836 1525 0,'0'0'507'15,"0"0"-417"-15,0 0-18 16,0 0-30-16,0 0 46 16,0 0 16-16,0 0-55 15,44 113 30-15,-30-74-21 0,-1 3-30 16,3-2 101-16,1-2-70 16,2-2-15-16,-1-5-1 15,-1-6-33-15,1-7 11 16,0-4-21-16,4-9 6 15,3-5 30-15,4 0-25 16,4-12 1-16,3-13 4 16,-3-7 5-16,-2-5-14 15,-2-6-7-15,-6-1 12 16,-8-1-25-16,-3 2 25 16,-8 5-12-16,-4 7 19 15,0 6-8-15,-2 6 38 16,-16 8-26-16,-3 4-8 0,-2 6-15 15,-2 1 7 1,2 0-7-16,4 0 0 0,7 5 18 16,3 8-31-16,7 1 13 15,2 4 0-15,0 2-24 16,5 2 16-16,10 0-37 16,3-3-10-1,2 2-120-15,12-11-58 0,-6-4-293 16,0-6-572-16</inkml:trace>
  <inkml:trace contextRef="#ctx0" brushRef="#br0" timeOffset="-114521.93">27472 9731 2451 0,'0'0'460'0,"0"0"-394"15,0 0-66-15,0 0-9 16,0 0-508-16,0 0 10 0</inkml:trace>
  <inkml:trace contextRef="#ctx0" brushRef="#br0" timeOffset="-114381.95">27490 9938 1932 0,'0'0'639'0,"0"0"-523"16,0 0 126-16,-56 112-78 15,-9-24-138-15,-73 61-26 16,11-17-51-16,-9-4-976 0</inkml:trace>
  <inkml:trace contextRef="#ctx0" brushRef="#br0" timeOffset="-111066.14">23923 10772 1038 0,'0'0'313'0,"0"0"-203"15,0 0 27-15,0 0-89 16,0 0-22-16,0 0-23 16,0-4 16-16,0 4-21 15,0 0 2-15,0 0-122 16,0 0 10-16,0 0-13 15,0 0 30-15,0 0 21 16,0 4-49-16,0-2-269 0</inkml:trace>
  <inkml:trace contextRef="#ctx0" brushRef="#br0" timeOffset="-110805.33">23923 10772 1445 0</inkml:trace>
  <inkml:trace contextRef="#ctx0" brushRef="#br0" timeOffset="-110665.24">23923 10772 1445 0,'35'-12'374'0,"-35"12"-258"0,0 0 16 0,-11 6-100 0,-3 15-11 0,-6 2 67 16,-2 7 26-16,-5 2 40 15,1 6-48-15,-1 2-75 16,2 0 26-16,3 1-57 15,4-3-24-15,5-4-34 16,4-9-160-16,9-10-20 16,0-11-236-16,0-4-792 0</inkml:trace>
  <inkml:trace contextRef="#ctx0" brushRef="#br0" timeOffset="-110454.77">24132 10814 1741 0,'0'0'577'0,"0"0"-463"16,0 0-15-16,0 0-69 16,0 0 24-16,-109 117-54 15,79-81 1-15,6 0-25 16,4-2-44-16,6-2-133 15,8-8-83-15,4-10-609 0</inkml:trace>
  <inkml:trace contextRef="#ctx0" brushRef="#br0" timeOffset="-109805.95">24446 10925 1239 0,'0'0'783'16,"0"0"-628"-16,0 0-136 15,0 0 74-15,0 0-66 16,0 0 46-16,0 0 5 16,0 112-63-16,0-76 42 0,11-4-57 15,3-5 9 1,-1-4-11-16,5-7 11 0,-1-6-18 16,4-9-30-1,1-1-88-15,0-7 36 0,0-17-71 16,-3-8-23-16,-4-5 2 15,-5-1 13-15,0 2 97 16,-1 6 73-16,-5 9 86 16,0 7 124-16,-4 5 5 15,2 9-40-15,-2 0-31 16,0 0-91-16,0 10 18 16,6 10-11-16,-2 5-28 15,3 5 47-15,1-1-68 16,4 1-2-16,1-1 1 0,0-8-10 15,1-4-39-15,3-11-158 16,-3-6-99-16,-3 0-241 0</inkml:trace>
  <inkml:trace contextRef="#ctx0" brushRef="#br0" timeOffset="-109376.06">24945 10994 1664 0,'0'0'300'16,"0"0"-252"-16,0 0 131 15,0 0-22-15,29 120-96 0,-18-70 28 16,-2 1-41 0,2 3-29-16,-2-4 32 0,3-5-41 15,-2-9-6-15,-3-10-4 16,-1-10 12-16,0-8-25 15,-4-8 13-15,-2 0-24 16,0-22 5-16,0-16-237 16,0-10 110-16,-6-13 81 15,-6-2 6-15,1-4 58 16,-1 7 2-16,3 10 58 16,5 12 106-16,4 13-66 15,0 11 33-15,0 7-71 16,13 4-53-16,7 3-1 15,7 0-7-15,-2 8 0 0,-3 12 0 16,-4 5 0-16,-10 0-9 16,-8 2 9-16,0-5 0 15,-6-2-18-15,-14-6 18 16,-2-3 0-16,-5-11-115 16,7 0-185-16,7 0-513 15</inkml:trace>
  <inkml:trace contextRef="#ctx0" brushRef="#br0" timeOffset="-107807.28">25429 10925 821 0,'0'0'171'16,"0"0"-171"-16,0 0-26 16,0 0-3-16,0 0-533 15,0 0 445-15,0 0 117 16,-18 0 387-16,11 0-58 16,-2-3-2-16,2-2-105 15,-2-4 55-15,1 1-119 16,-4 2-38-16,-1-1 24 0,0 2-98 15,-7 5 22-15,-5 0 0 16,-2 0-62-16,0 18 37 16,-2 7-23-16,8 0 21 15,5 6 35-15,7-4-76 16,9 2 36-16,0-5-33 16,11-7 10-16,11-4-26 15,7-11 13-15,2-2-48 16,3-11 23-16,-3-16-118 15,-4-11 28-15,-10-7-9 16,-5-2 68-16,-12-4 42 0,0 1 25 16,0 10-11-16,-2 7 135 15,-5 14 12 1,2 9-10-16,3 10-69 0,0 0-67 16,2 2 13-16,0 18 2 15,0 10-16-15,0 6 40 16,0 5-40-16,6 8 49 15,12 0-49-15,7-4-21 16,17 0-82-16,-4-13-247 16,-4-14-249-16</inkml:trace>
  <inkml:trace contextRef="#ctx0" brushRef="#br0" timeOffset="-107440.84">25664 10882 1852 0,'0'0'541'0,"0"0"-395"16,0 0 28-16,0 0-76 16,0 0-98-16,0 0-43 15,0 0 34-15,-86 44-54 16,83-27 43-16,1-3 14 16,2 0-48-16,0-3-13 15,0-3-3-15,7 1-40 16,4-1 81-16,0-3-63 15,-1 0 39-15,-2-1 31 16,-4-4-19-16,1 3 40 16,-3-3-5-16,0 0 6 15,0 0 45-15,-2 0-3 16,2 0 15-16,4 1 19 0,-2 2-53 16,5 1 46-1,-1 3-32-15,4-3-37 0,1 0 27 16,3-4-27-16,3 0-2 15,0 0-107-15,1-32-120 16,-3-1-53-16,-6 1-1074 0</inkml:trace>
  <inkml:trace contextRef="#ctx0" brushRef="#br0" timeOffset="-107221.46">25845 10678 1207 0,'0'0'486'0,"0"0"-314"16,0 0 8-16,0 0-55 15,0 0-106-15,0 0 106 16,0 0 26-16,-4 121-37 16,-3-71 25-16,5 0-71 15,2 1 6-15,0-2-61 16,0-5 5-16,4-9-15 16,7-6-3-16,-3-11-48 15,-2-12-50-15,-4-9-148 16,-2-18 18-16,0-10-410 0</inkml:trace>
  <inkml:trace contextRef="#ctx0" brushRef="#br0" timeOffset="-106923.16">25794 10858 1515 0,'0'0'350'0,"0"0"-252"16,0 0-10-16,0 0-87 16,0 0 10-16,0 0-11 15,0 0 16-15,151 35-37 16,-110-29 17-16,-4-6-44 15,-5 0 38-15,-10 0-58 16,-9-3 68-16,-9-9 3 16,-4-2-3-16,0 4 96 15,-13 0-9-15,-7 6 71 16,3 4 43-16,-1 0-132 16,5 0 7-16,5 8-17 15,6 8-51-15,2 7 75 16,0 2-29-16,14 3-32 15,11 2 2-15,6-2-24 16,-2-4-19-16,2-8-154 0,-9-7-354 16,-9-9-343-16</inkml:trace>
  <inkml:trace contextRef="#ctx0" brushRef="#br0" timeOffset="-106725.64">25631 10837 2046 0,'0'0'384'0,"0"0"-315"0,0 0-69 15,0 0-63 1,0 0-199-16,0 0-537 0</inkml:trace>
  <inkml:trace contextRef="#ctx0" brushRef="#br0" timeOffset="-106097">26921 10718 1505 0,'0'0'230'0,"0"0"-172"0,0 0-47 15,0 0 3-15,0 0-14 16,0 0 15-16,0 0 4 16,-15 86 79-16,15-58-57 15,0 0-29-15,0 5-12 16,6-8-172-16,1-6-1083 0</inkml:trace>
  <inkml:trace contextRef="#ctx0" brushRef="#br0" timeOffset="-105523.49">26812 10706 1527 0,'0'0'386'16,"0"0"-257"-16,0 0 45 15,0 0-80-15,0 0-93 16,0 0 5-16,138-26-6 16,-82 26-92-16,-2 0 57 15,-6 0 5-15,-5 12 30 16,-12 9 0-16,-13 6 12 16,-14 7 50-16,-4 4 23 0,-9 1-13 15,-15 4 99 1,-8-3-104-16,-1-3 19 0,-2-5 23 15,-1-7-91-15,1-5 60 16,3-3-78-16,8-7-3 16,3-4-3-16,8-6-187 15,7 0-174-15,6-16-269 0</inkml:trace>
  <inkml:trace contextRef="#ctx0" brushRef="#br0" timeOffset="-105269.9">27407 10794 1935 0,'0'0'493'0,"0"0"-385"0,0 0 89 15,-118 2-109-15,89 18-36 16,4 8-52-16,10 0 11 15,9-1-34-15,6-1-14 16,0-7-9-16,17-2 13 16,14-7-73-16,2-9-18 15,6-1-126-15,5-15-50 16,-8-10-216-16,-10 1-445 0</inkml:trace>
  <inkml:trace contextRef="#ctx0" brushRef="#br0" timeOffset="-104603.88">27407 10794 985 0,'60'50'721'16,"-60"-51"-405"-16,0 1-32 15,0 0-33-15,0 0-196 0,0 1-28 16,-2 13 16-16,2 6-30 16,0 1 43-16,0-3-56 15,11-3 7-15,11-7-20 16,5-8-20-16,4 0-45 16,3-15-133-16,-1-17-123 15,-4-10-39-15,-6-8 14 16,-8-2 250-16,-4-3 109 15,-4 3 218-15,-5 11 158 16,0 11-26-16,-2 10-98 16,0 12-30-16,0 8-115 0,0 0-76 15,0 3-31-15,0 19 23 16,0 7-11-16,0 10 3 16,0 3-5-16,0 2 11 15,0 0-21-15,0-9-1 16,0-2-82-16,0-11-107 15,-14-12 48-15,-1-8 65 16,-5-2-13-16,1-12 44 16,-2-12 6-16,7-4 40 15,10 0 49-15,4 1-40 16,4 2 0-16,25 4-9 16,10 6-46-16,5 3-9 15,5 4-60-15,-4 3 36 0,-6 4 56 16,-10 1 1-1,-8 0 22-15,-13 0 38 0,-8 1 60 16,0 10 57-16,-2 5-18 16,-13 3 18-16,-3 4-17 15,3 2-83-15,1 2 54 16,7-1-84-16,5-2-24 16,2-4 11-16,0-2-12 15,0-8-43-15,11-5-47 16,5-5-74-16,-1 0 34 15,3-13 72-15,0-7 15 16,-4 0 35-16,-4 4 16 16,-2 4 38-16,-4 6 95 15,-4 5-53-15,0 1 20 0,2 0-87 16,-2 0-4-16,7 1-17 16,1 13-17-16,6-2-5 15,22-4-163-15,-3-5-295 16,1-3-1472-16</inkml:trace>
  <inkml:trace contextRef="#ctx0" brushRef="#br0" timeOffset="-104038.93">28506 10381 2201 0,'0'0'343'15,"0"0"-247"-15,0 0 113 16,0 0-152-16,0 0 4 0,0 0-61 16,0 0 0-16,-31 64 3 15,27-54 10-15,4-3-13 16,0-6 0-16,0 1 30 16,0-2-34-16,0 0 4 15,0 0 0-15,0 0-17 16,0 0 19-16,0 0-2 15,0 0 0-15,0 0 9 16,0 0-5-16,0 0-4 16,0 0 0-16,0 0 6 15,0 0 12-15,0 0-18 0,0 0 12 16,-2 0-1-16,-6 0-5 16,-5 3-6-16,-10 8 0 15,-4 7-17-15,0 4 20 16,3 5-3-16,4-2 0 15,12 0-12-15,8-3-8 16,0-3-8-16,8 0 4 16,19-3 1-16,7 0-56 15,1 2 37-15,1 2-5 16,-5 4-6-16,-9 2 52 16,-7 4-20-16,-7 3 21 15,-8 0 52-15,0-1-32 16,-8-2 26-16,-11-6-3 15,1-7-1-15,-3-10 31 0,8-7-56 16,3 0-11-16,4-15-6 16,6-44-202-16,14 5-258 15,7-4-154-15</inkml:trace>
  <inkml:trace contextRef="#ctx0" brushRef="#br0" timeOffset="-103849.4">28714 10507 1711 0,'0'0'235'16,"0"0"21"-16,0 0 68 16,0 0-151-16,8 121-25 0,-8-73-92 15,0 4-38 1,0-2 12-16,0-6-30 0,0-6-22 16,0-11-113-1,0-11-162-15,0-16-12 0,0 0-79 16,0-19-421-16</inkml:trace>
  <inkml:trace contextRef="#ctx0" brushRef="#br0" timeOffset="-103753.33">28685 10750 1293 0,'0'0'407'16,"0"0"-137"-16,0 0-48 15,0 0-34-15,0 0-89 16,56-110-99-16,-24 102-133 16,-1 4-506-16</inkml:trace>
  <inkml:trace contextRef="#ctx0" brushRef="#br0" timeOffset="-103318.68">28851 10772 2123 0,'0'0'341'0,"0"0"-183"0,0 0 72 16,0 0-139-16,0 0-49 15,0 0-42-15,0 0-9 16,60-92 9-16,-45 92-63 15,-1 0 55-15,-5 0-4 16,-3 4 12-16,-4 12 6 16,-2 6 6-16,0 5 5 15,0 0-5-15,0 1 6 16,0-2 0-16,7-7-18 16,5-6-10-16,3-9-23 15,5-4-114-15,7-6 73 16,0-17-109-16,-2-8-53 15,-6 1 152-15,-3 3 73 0,-7 6 11 16,-3 9 169-16,-4 3-9 16,1 8-24-16,-1 1-105 15,3 0-22-15,1 0 7 16,5 10 13-16,1 6-7 16,1 2 6-16,0 2-13 15,3-1-30-15,-3-2 5 16,3-1-147-16,15-12-51 15,-2-2-118-15,-2-2-354 0</inkml:trace>
  <inkml:trace contextRef="#ctx0" brushRef="#br0" timeOffset="-103151.11">29466 10732 1672 0,'0'0'687'0,"0"0"-351"16,0 0-132-16,0 0-39 15,0 0-131-15,0 0-20 16,0 0-28-16,0-6-2 15,0 14-1-15,0 4-18 16,0-1-140-16,0 0-9 16,4-5-66-16,3 0-57 15,13-6 75-15,-5 0-93 16,6 0-49-16</inkml:trace>
  <inkml:trace contextRef="#ctx0" brushRef="#br0" timeOffset="-102887.41">29657 10682 1311 0,'0'0'575'0,"0"0"-329"0,0 0-5 16,0 0-79-16,0 0-72 15,0 0-89-15,0 0 61 16,-13-2 26-16,-3 2-56 16,-6 0 46-16,-5 12-47 15,1 5-7-15,-1 6 8 16,7 5-23-16,5 2 7 15,5 2-16-15,10 2 1 16,0-3-4-16,0-1 4 16,16-7-1-16,1-5 0 15,6-5-50-15,8-8-14 16,27-5-82-16,-4-4-346 16,-4-11-462-16</inkml:trace>
  <inkml:trace contextRef="#ctx0" brushRef="#br0" timeOffset="-102582.5">30322 10439 1746 0,'0'0'347'16,"0"0"-171"-16,0 0 82 15,0 0-123-15,0 0-48 16,0 0 84-16,0 0-118 16,40 107 29-16,-32-61-58 15,-1 2-8-15,0 2-32 16,-3-4 2-16,-4 0-128 15,0-12-190-15,-2-11-325 0</inkml:trace>
  <inkml:trace contextRef="#ctx0" brushRef="#br0" timeOffset="-102303.5">30152 10319 1840 0,'0'0'648'0,"0"0"-496"15,0 0-145-15,0 0 47 16,129-14-54-16,-71 41 1 16,0 12-10-16,-2 11 9 15,-10 4-16-15,-7 2 0 16,-13-1 2-16,-12-5 14 16,-14-8 1-16,0-7 35 15,-25 1 89-15,-8-7-48 16,-5-3 6-16,0-2-30 0,2-6-53 15,5-2 35-15,7-6-35 16,6-4-49 0,7-2-142-16,6-4-534 0</inkml:trace>
  <inkml:trace contextRef="#ctx0" brushRef="#br0" timeOffset="-101293.39">31280 10547 1202 0,'0'0'479'15,"0"0"-284"-15,0 0-18 16,0 0 18-16,0 0-72 16,0 0-18-16,0 0-29 15,-70-4 18-15,55 4-60 16,-1 3 26-16,3 7 34 16,2 2-78-16,4-1 26 15,4 6-42-15,3-1 0 0,0 0 8 16,3 0-7-16,13-4-2 15,1-6-14-15,5-5-107 16,3-1 40-16,6-10-133 16,-4-11-112-16,-6-5-221 0</inkml:trace>
  <inkml:trace contextRef="#ctx0" brushRef="#br0" timeOffset="-101077.27">31351 10112 1217 0,'0'0'710'0,"0"0"-418"16,0 0-63-16,0 0-78 16,0 0-59-16,0 0-10 0,0 0 8 15,-23 119 10-15,23-59-39 16,0 6-31-16,0 1 37 16,0-4-67-16,10-3 8 15,1-4-8-15,-3-9-12 16,-1-11-53-16,-7-13-141 15,0-10-315-15,0-13-216 0</inkml:trace>
  <inkml:trace contextRef="#ctx0" brushRef="#br0" timeOffset="-100839.8">31141 10387 918 0,'0'0'985'0,"0"0"-869"16,0 0-36-16,0 0-53 15,0 0-27-15,125-36 16 0,-90 46-15 16,2 11-1-16,-4 6 85 16,-2 5-9-16,-5 2 102 15,-1 0-64-15,-5 3-24 16,-9-5 26-16,-4-4-79 16,-7-1 11-16,0-4-26 15,0-3-22-15,-11-6-34 16,0-14-190-16,2 0-300 15,4-8-773-15</inkml:trace>
  <inkml:trace contextRef="#ctx0" brushRef="#br0" timeOffset="-100735.38">31428 10279 1377 0,'0'0'659'0,"0"0"-659"0,0 0-49 15,0 0-244-15</inkml:trace>
  <inkml:trace contextRef="#ctx0" brushRef="#br0" timeOffset="-100282.8">31885 10217 1787 0,'0'0'474'15,"0"0"-401"-15,0 0 103 16,0 0-24-16,0 109-21 15,0-60-78-15,4 1-11 16,4 1-22-16,-2 1-20 16,1-9-15-16,1-1-176 15,2-11-344-15,-4-16-203 0</inkml:trace>
  <inkml:trace contextRef="#ctx0" brushRef="#br0" timeOffset="-99350.46">32032 10395 1892 0,'0'0'553'0,"0"0"-474"15,0 0 144-15,0 0-111 16,0 0-64-16,0 0-26 16,0 0-13-16,-89 68 22 15,85-40-31-15,4 0 0 16,0-1-7-16,0-5 14 15,11-3-7-15,11-5 0 16,3-6-72-16,6-5 71 16,2-3-76-16,1 0 3 15,-1-19 30-15,-4-3-66 16,-2-3 72-16,-7-3-4 0,-5-1 34 16,-3 5 8-1,-5 4 1-15,-7 6 35 16,0 2 77-16,0 5-40 15,-5 2 4-15,-4 1-62 0,0 0-4 16,0 4 18-16,0 0-29 16,2 0 0-16,1 8 8 15,2 9 9-15,1 4-13 16,3 2-4-16,0-2 1 16,3 2-21-16,12-4-13 15,5 0-22-15,7-7-23 16,2-6-115-16,0-6-25 15,0 0-11-15,-4-5-69 16,-6-11 47-16,-3-3-24 16,-7-6 140-16,-3 3 135 0,-1 4 197 15,-5 2 80 1,0 6 22-16,0 4-171 16,0 4 67-16,0 2-94 15,0 0-49-15,0 0-26 0,0 10 4 16,0 4 72-16,0 2-45 15,0 0-8-15,0 0 8 16,0-2-56-16,0-4 10 16,0-4-11-16,0-4-17 15,0-2 16-15,7 0-61 16,10-8 35-16,6-11-45 16,4-2-69-16,0-1 81 15,-4 4 33-15,-2 4 27 16,-5 7 9-16,-5 4-9 15,-3 3 0-15,-3 0-3 0,-3 0 18 16,-2 11-8-16,0 4-7 16,0 0 11-16,0-3-10 15,0-1 6-15,5-3-7 16,4-4 0-16,-3-2-11 16,7-2-69-16,5 0-4 15,3 0-63-15,0-8-70 16,0-2 57-16,-3 3 160 15,-7 1 74-15,-5 1 151 16,-4 4 110-16,-2 1-92 16,0 0-101-16,5 0-18 15,2 0-105-15,4 3 5 0,5 8-3 16,3 6-9-16,4 2-24 16,-5-3 12-16,-5-1-97 15,-6-5-287-15,-5-6-354 16</inkml:trace>
  <inkml:trace contextRef="#ctx0" brushRef="#br0" timeOffset="-99203.04">32481 10004 2535 0,'0'0'519'0,"0"0"-476"0,0 0 37 16,0 0-80-16,171 6-17 15,-97 10-255-15,-8 1-1260 0</inkml:trace>
  <inkml:trace contextRef="#ctx0" brushRef="#br0" timeOffset="-81596.08">23931 11739 1111 0,'0'0'372'15,"0"0"-186"-15,0 0-19 16,0 0 27-16,0 0-85 16,0 0-47-16,0-32 28 15,2 29-2-15,-2 3 63 16,0 0-26-16,0 0-26 15,0 0 17-15,0 0-95 0,0 0 12 16,2 8-2-16,1 11-16 16,1 8 38-16,1 9-39 15,2 3-13-15,1-1 7 16,-1-1 6-16,2-8-14 16,0-4 0-16,-3-8-41 15,-1-7 0-15,-3-10-243 16,-2 0-297-16,0-17-545 0</inkml:trace>
  <inkml:trace contextRef="#ctx0" brushRef="#br0" timeOffset="-81465.8">23918 11500 1778 0,'0'0'578'15,"0"0"-515"-15,0 0-63 16,0 0-220-16,0 0-384 15</inkml:trace>
  <inkml:trace contextRef="#ctx0" brushRef="#br0" timeOffset="-81047.09">24136 11807 2235 0,'0'0'587'0,"0"0"-586"0,0 0 43 15,0 0-44-15,0 0-24 16,136-79-51-16,-103 62-83 16,-8 0 14-16,-12 6 36 15,-6 0 76-15,-7 6 32 16,0 2 101-16,0 3-13 16,-2 0-8-16,-7 12-72 15,2 16 12-15,3 12-6 16,4 10-8-16,2 13 73 15,21 2-46-15,8 4 1 16,2-1 3-16,0-1-25 16,-4-3 0-16,-8-7-12 15,-13-2 6-15,-8-10-16 16,-6-6 22-16,-25-11-12 16,-14-9 70-16,-4-12-19 0,2-7 32 15,5 0-45-15,15-24 11 16,15-18-10-16,12-16-39 15,29-8-31-15,23-4-23 16,35-13-167-16,-14 21-268 16,-13 12-657-16</inkml:trace>
  <inkml:trace contextRef="#ctx0" brushRef="#br0" timeOffset="-79964.8">25221 11859 1847 0,'0'0'270'16,"0"0"-166"-16,0 0 40 15,83-133-61-15,-64 88-41 0,-2-2-42 16,-11 6 0-16,-6 2-9 15,0 11 21-15,0 10 34 16,-2 7 4-16,-2 8 7 16,-1 3 25-16,0 0-76 15,3 0-11-15,-3 18 5 16,3 13 0-16,2 9 30 16,0 5-22-16,0 8 11 15,5 0 15-15,11 4-19 16,-1-7-9-16,3-6-6 15,-5-8-25-15,1-14 16 16,-5-10-100-16,-1-12-24 16,0 0 41-16,2-24-28 15,3-14-50-15,3-12 67 0,5-4 11 16,0-2 45-16,2 7-29 16,-1 8 71-16,-2 10-11 15,-6 12 32-15,-3 6 9 16,-7 7 31-16,-4 6-9 15,0 0 80-15,-2 4-75 16,-15 12 50-16,-6 4 68 16,0 5-78-16,1-2 38 15,5 2-50-15,3-1-38 16,7-4 10-16,3 2-40 16,4-4-9-16,0 0-3 15,9-4-51-15,11-2-16 16,20-12-150-16,-7 0-128 0,-2 0-604 0</inkml:trace>
  <inkml:trace contextRef="#ctx0" brushRef="#br0" timeOffset="-79826.11">25855 11614 2070 0,'0'0'487'16,"0"0"-427"-16,0 0-40 15,112-4-20-15,-66 10-227 16,-11 9-486-16</inkml:trace>
  <inkml:trace contextRef="#ctx0" brushRef="#br0" timeOffset="-79681.55">25845 11758 2191 0,'0'0'682'0,"0"0"-531"0,0 0-69 15,0 0-8-15,0 0-74 16,118-7-116-16,-51 0-232 16,-7-3-1363-16</inkml:trace>
  <inkml:trace contextRef="#ctx0" brushRef="#br0" timeOffset="-79309.11">26449 11650 2579 0,'0'0'375'0,"0"0"-291"15,0 0-83-15,0 0 28 16,0 0-29-16,58 117-2 16,-47-93-53-16,-2-6-102 15,-5-8 35-15,-1-10-8 16,1 0 90-16,1-8 21 15,5-19-93-15,7-3 13 16,0-3 72-16,7 1-73 16,1 1 75-16,0 10 7 0,-4 4 18 15,2 7 6 1,-5 6 57-16,-1 4 94 0,-3 0 5 16,2 6-23-16,-3 13 29 15,-2 3-86-15,2 6-52 16,-1 2-24-16,-1-1-6 15,1 3-131-15,-4-7-362 16,-1-11-614-16</inkml:trace>
  <inkml:trace contextRef="#ctx0" brushRef="#br0" timeOffset="-78983.4">27661 11346 1041 0,'0'0'1328'0,"0"0"-1173"16,0 0-87-16,0 0-47 16,0 0 139-16,18 113-57 15,-3-56-91-15,1 5 37 16,-3 3-49-16,-4-1-21 0,-6-4-77 16,-3-8-188-1,-14-7-62-15,-13-18-143 0,-4-10-134 0</inkml:trace>
  <inkml:trace contextRef="#ctx0" brushRef="#br0" timeOffset="-78075.78">27545 11737 1303 0,'0'0'387'0,"0"0"-172"15,0 0-7-15,114-103-114 16,-63 77-23-16,5 1-6 16,1 0-63-16,-5 0 51 15,-7 0-22-15,-10 6-9 16,-13 0 59-16,-12 5-14 0,-10 4 29 15,0 4 24-15,-7 3-120 16,-9 3 12-16,-2 0-12 16,3 16-24-16,4 11 3 15,3 9 14-15,6 4 7 16,2 8 0-16,0 2 20 16,12 3-17-16,5-6-3 15,2-3 2-15,-4-8-16 16,-1-6 22-16,-6-13-8 15,-1-9 0-15,2-8-83 16,4 0 34-16,8-20-51 16,4-10-241-16,4 0-39 15,3-3-141-15,-8 10 349 16,-1 7 172-16,-8 5 0 16,-3 7 175-16,-4 4-17 15,-1 0 66-15,0 0-1 16,0 6-102-16,4 9 46 0,5-1-61 15,5 0-48-15,8-1 19 16,7-3-65-16,5-6-5 16,-2-4-7-16,-1 0-10 15,-9-4-29-15,-6-9 13 16,-10-6 23-16,-11 0 3 16,-2 1 43-16,-7 0 26 15,-14 1 6-15,-6 8-65 16,2 4 47-16,3 5-14 15,1 0-42-15,8 5 24 16,2 10-17-16,4 6-8 0,7-1 0 16,0 1 15-1,0-1-36-15,16-1 21 0,11-5-45 16,8-4 35 0,3-6-98-16,5-4-2 0,-3 0-32 15,-3-4-29-15,-5-10 112 16,-10 1 6-16,-5 2 53 15,-5 3 21-15,-7 4 104 16,-5 2 83-16,0 2-61 16,0 0-107-16,0 0-7 15,0 0-33-15,0 6 0 16,0 2 0-16,2 0 15 16,2-5-17-16,2 1 2 15,2-4-27-15,3 0 0 16,4-5-16-16,3-12-16 0,2-2-9 15,0-4-58 1,-4 6 48-16,-1 3 52 0,-1 4 26 16,-3 4 21-16,-3 3 1 15,4 3 17-15,-1 0 45 16,1 10-13-16,1 8 17 16,0 7-24-16,3 0-42 15,4 4 9-15,-1-4-22 16,4-2-18-16,-3-7-74 15,-4-5-249-15,-10-6-667 0</inkml:trace>
  <inkml:trace contextRef="#ctx0" brushRef="#br0" timeOffset="-77061.73">26175 12202 1662 0,'0'0'503'0,"0"0"-319"16,0 0-27-1,0 0-14-15,-116-15 7 0,83 18-133 16,-1 15 1-16,1 4 31 16,6 4-37-16,4 2-1 15,8-2-11-15,13 1-38 16,2-2 20-16,9-3-73 15,24-2 28-15,9-2 39 16,10 3-76-16,4-2 63 16,-5 5-59-16,-9 1-38 15,-17 3 71-15,-17-5 1 16,-8 2 62-16,-13-5 45 16,-18-5 105-16,-9-4 44 15,2-7-43-15,5-4-65 16,8 0-1-16,12-6-85 0,13-20-78 15,0-8-136-15,54-22-105 16,-4 5-26-16,2 9-548 0</inkml:trace>
  <inkml:trace contextRef="#ctx0" brushRef="#br0" timeOffset="-75824.16">26524 12306 757 0,'0'0'558'15,"0"0"-64"-15,0 0-114 16,0 0-140-16,0 0-38 15,0 0-107-15,0 0-81 16,-97 72 36-16,97-50-44 16,2 0 11-16,25-1-17 0,6-2-1 15,7-6 0 1,3-7-35-16,-6-6-49 0,-6 0-19 16,-12-6-72-1,-15-11 92-15,-4-1 74 0,-2-4 10 16,-21 2 62-16,1 5 68 15,-3 0-40-15,8 5 17 16,3 4-76-16,5 4 14 16,5 2-45-16,4 0-13 15,0 0-14-15,0 10-3 16,0 2 15-16,13-3 3 16,9-6-37-16,7-3 10 15,9 0-13-15,3-14-65 16,3-12 69-16,-2-8-79 0,-1-8-40 15,-8-8 25-15,-8-2-73 16,-12-2 97-16,-11 0 117 16,-2 8 1-16,-2 9 262 15,-13 11-64-15,-1 10-3 16,-3 12-65-16,4 4-53 16,-3 0 32-16,3 24-93 15,-1 8-5-15,3 11 20 16,6 2 8-16,5 8 28 15,2-1 13-15,2 2-56 16,20-3 18-16,9-6-42 16,6-9 3-16,0-9-28 15,5-10 8-15,1-13-40 16,-5-4-2-16,-5-6-31 0,-4-11 43 16,-6-6 15-1,-8 1 26-15,-4 0-16 0,-6 2 22 16,-5 4 0-16,0 6 30 15,0 4-6-15,0 4 151 16,0 2-93-16,0 0-70 16,0 8-3-16,0 10-8 15,0 4-1-15,0 2 0 16,4 2 15-16,11-2-16 16,6-4 1-16,3-2-15 15,6-7 15-15,3-11-110 16,2 0-22-16,-1-5-89 15,-7-15-38-15,-5-3 126 16,-11 4 58-16,-5-1 75 0,-4 2 70 16,-2 6 84-16,0 6 145 15,0 2-89-15,0 2-65 16,0 2-51-16,0 0-93 16,0 6-1-1,9 11 4-15,5 0 19 0,6-1-23 16,2-4 0-16,3-7-20 15,4-5 14-15,2-2-79 16,0-21-6-16,0-9-68 16,-4-5-119-16,-2-8 66 15,-6-5-36-15,-3-4-70 0,-3 3 166 16,-5 11 152 0,-4 10 489-16,-4 14-126 0,0 10-38 15,0 6-44 1,0 0-208-16,0 22-67 0,-7 12 26 15,0 10-22-15,3 9 13 16,0 3-19-16,4 2 16 16,0-2-10-16,0-4-10 15,0-10-1-15,0-10-21 16,0-10-125-16,0-12 5 16,0-10-96-16,-17 0-34 15,-2-21-79-15,1-14-36 16,3-3 171-16,3-5 216 15,8 8 178-15,4 3 97 16,0 5-84-16,20 10-81 16,7 3 5-16,4 6-57 15,5 6 0-15,-1 2-2 0,1 3-38 16,-3 18 103-16,-4 5-33 16,-2 7-14-16,-7-2 32 15,-5 1-51-15,-1-1-1 16,-3-6-35-16,-2 0-19 15,5-12-88-15,-6-2-194 16,-1-11-292-16</inkml:trace>
  <inkml:trace contextRef="#ctx0" brushRef="#br0" timeOffset="-75714.78">27931 12118 1445 0,'0'0'736'0,"0"0"-547"0,0 0-189 16,0 0-75-16,0 0-269 0</inkml:trace>
  <inkml:trace contextRef="#ctx0" brushRef="#br0" timeOffset="-75008.16">28288 12187 1505 0,'0'0'524'0,"0"0"-335"15,0 0-78-15,0 0 2 16,0 0-11-16,0 0-47 16,0 0 85-16,-64 113-41 0,58-80-65 15,6-2 35-15,0 3-68 16,9-1 12-16,13-7-13 16,3-6-11-16,-1-8 11 15,1-8-43-15,-1-4-33 16,-6-10 47-16,-5-16-62 15,-6-9-11-15,-7-1 39 16,0 0 36-16,-4 2 27 16,-14 7 30-16,-3 4 42 15,4 7 35-15,-1 6-76 16,7 4 8-16,5 6-17 16,4 0-22-16,2 0-47 15,0 2-62-15,0 9 30 16,10 2 46-16,3-3-46 15,3-4 44-15,2-2-34 16,0-4 3-16,4 0 60 0,0 0-37 16,5 0 28-16,0-4-28 15,4-2-36-15,-4 0 35 16,0 0 11-16,-5 6 30 16,-5 0 3-16,-3 0 27 15,-7 0 97-15,-3 10 71 16,-2 5-99-16,0 4 51 15,1 5-63-15,1 2-23 16,3 3 17-16,0-4-77 16,4-3-1-16,-1-4 4 15,4-7 20-15,-1-11-28 16,3 0 4-16,5-11-14 0,0-17 2 16,6-4-73-16,-2-2 17 15,0 4 38-15,-4 4 27 16,-3 10 3-16,1 6 21 15,-2 6 40-15,-1 4 25 16,1 0-85-16,2 12 46 16,-4 7-47-16,-1 4 0 15,-4-2-2-15,-1 2-99 16,1-6-99-16,-4-8-146 16,0-8-715-16</inkml:trace>
  <inkml:trace contextRef="#ctx0" brushRef="#br0" timeOffset="-74747.5">29294 12015 2536 0,'0'0'328'0,"0"0"-216"15,0 0 27-15,0 0-112 16,0 0 24-16,-100 104-51 16,100-55 0-16,2 5 11 15,23 2 4-15,8 0-30 0,7-1 3 16,3-8-163-16,24-11-142 16,-12-14-350-16,-6-15-1209 0</inkml:trace>
  <inkml:trace contextRef="#ctx0" brushRef="#br0" timeOffset="-74540.4">29963 11807 2654 0,'0'0'289'0,"0"0"-235"15,0 0 0-15,0 0 6 16,42 134 19-16,-18-59-79 0,-3 11 14 15,-10 6 11-15,-11 18-19 16,-78 36-12-16,-5-24 0 16,-17-13-345-16</inkml:trace>
  <inkml:trace contextRef="#ctx0" brushRef="#br0" timeOffset="-73341.23">2114 12012 1991 0,'0'0'595'0,"0"0"-464"0,0 0 92 16,0 0-99-1,0 0-100-15,0 0-8 0,22-19-10 16,19 17-6-16,5 2 0 15,5 0 12-15,-2 23-19 16,-6 15 7-16,-8 10-6 16,-10 10-18-16,-14 4 10 15,-11 2 14-15,0-7 0 16,-23-4 0-16,-3-8-13 16,0-13 13-16,1-10-6 15,9-14 6-15,7-8-109 16,9-33-82-16,4-13-385 15,17-8-439-15</inkml:trace>
  <inkml:trace contextRef="#ctx0" brushRef="#br0" timeOffset="-73023.13">2576 11979 1998 0,'0'0'701'16,"0"0"-522"-16,0 0-49 15,0 0-97-15,0 0 25 16,-104 121-58-16,91-68 0 15,9 3 3-15,4-3-3 16,2-7-1-16,21-10-38 16,8-12-77-16,4-11 29 15,5-13-59-15,0 0-49 16,-1-23 55-16,-8-1-68 16,-7 0 115-16,-8 4 71 0,-8 6 22 15,-5 6 259 1,-1 6 24-16,-2 2-73 0,0 0-87 15,2 10-122-15,0 14 33 16,5 6-34-16,0 6 0 16,4 1-13-16,7-1-180 15,-3-11-313-15,1-12-482 0</inkml:trace>
  <inkml:trace contextRef="#ctx0" brushRef="#br0" timeOffset="-72882.25">3110 12381 2357 0,'0'0'552'15,"0"0"-477"-15,0 0-75 16,-50 105-20-16,50-70-353 16,0-13-700-16</inkml:trace>
  <inkml:trace contextRef="#ctx0" brushRef="#br0" timeOffset="-72594.22">3366 11926 2006 0,'0'0'321'15,"0"0"-302"-15,0 0 21 16,125 32 52-16,-83 3-62 16,-10 13 23-16,-15 8-50 15,-17 3 12-15,0-3 11 16,-29-6-19-16,-7-8 39 16,1-9 18-16,4-14-64 15,8-19-15-15,12 0-227 16,7-22-415-16</inkml:trace>
  <inkml:trace contextRef="#ctx0" brushRef="#br0" timeOffset="-72423.76">3721 11887 2486 0,'0'0'547'15,"0"0"-472"-15,0 0-9 16,0 0-20-16,0 0-35 15,-67 141-17-15,71-94 6 16,27 1-99-16,32 1-75 16,-5-13-401-16,-8-14-715 0</inkml:trace>
  <inkml:trace contextRef="#ctx0" brushRef="#br0" timeOffset="-72153.49">4010 12141 1824 0,'0'0'489'0,"0"0"-418"0,0 0 25 15,0 0-30-15,0 0-10 16,0 0-45-16,0 0-11 16,105 18 48-16,-105 14-47 15,0 7 82-15,-7-3 47 16,-8 2-54-16,4-5 39 15,1-4-77-15,10-5-38 16,0-4 4-16,0-6-4 16,21-5-10-16,23-9-7 15,-4 0-152-15,2-17-376 0</inkml:trace>
  <inkml:trace contextRef="#ctx0" brushRef="#br0" timeOffset="-72017.34">4750 12290 2408 0,'0'0'548'16,"0"0"-468"-16,0 0-9 15,0 0-71-15,0 0-18 16,0 0-486-16,129-66-1008 0</inkml:trace>
  <inkml:trace contextRef="#ctx0" brushRef="#br0" timeOffset="-71868.03">5182 12268 2451 0,'0'0'373'0,"0"0"-251"0,0 0 77 15,0 0-199-15,0 0-106 16,0 0-226-16,118-52-292 16,-76 44-354-16</inkml:trace>
  <inkml:trace contextRef="#ctx0" brushRef="#br0" timeOffset="-71788.54">5433 12203 1205 0,'0'0'248'0,"0"0"-248"0</inkml:trace>
  <inkml:trace contextRef="#ctx0" brushRef="#br0" timeOffset="-71544.2">6210 11728 1547 0,'0'0'1273'16,"0"0"-1149"-16,0 0-94 15,0 0-17-15,0 0-13 16,155-84 0-16,-77 102-22 16,2 24 22-16,-9 16-14 15,-17 11 8-15,-20 1-36 16,-24-2 29-16,-10-6 13 15,-15-7 0-15,-18-12 31 0,-6-8-19 16,4-12-24-16,4-23 5 16,11 0-335-16,13-9-692 15</inkml:trace>
  <inkml:trace contextRef="#ctx0" brushRef="#br0" timeOffset="-71359.23">6682 11743 2365 0,'0'0'539'16,"0"0"-494"-16,0 0 92 15,-83 108-92-15,63-50-12 0,11 5-9 16,9 4-3 0,0-4-42-16,22-6 3 0,20 0-200 15,-5-15-318-15,-6-16-704 16</inkml:trace>
  <inkml:trace contextRef="#ctx0" brushRef="#br0" timeOffset="-71115.22">7038 12239 1972 0,'0'0'620'0,"0"0"-480"15,0 0-110-15,0 0 116 0,0 0-77 16,-9 115-36-16,15-71 11 16,13 1-32-16,-1 1 3 15,-3-4-15-15,1-4 11 16,-7-6-37-16,-3-8-8 16,3-12-145-16,-2-6-157 15,2-6-290-15</inkml:trace>
  <inkml:trace contextRef="#ctx0" brushRef="#br0" timeOffset="-70914.36">7278 12312 2158 0,'0'0'548'0,"0"0"-396"16,0 0 53-1,0 0-133-15,-133 44 10 0,120-16-82 16,10 4 17-16,3 0-16 15,3-2-1-15,16-1-9 16,8-5-10-16,7-8-133 16,15-12-109-16,-7-4-345 15,-9 0-680-15</inkml:trace>
  <inkml:trace contextRef="#ctx0" brushRef="#br0" timeOffset="-70319.95">7878 12352 876 0,'0'0'1835'0,"0"0"-1524"16,0 0-168-16,0 0-11 16,0 0-123-16,0 0-3 15,0 0-6-15,31-86-61 16,-6 67 47-16,-6 4-34 16,-2 3 48-16,-9 4-33 15,-4 2 47-15,-1 3-14 16,-3 2 27-16,0 1-14 15,0 0 28-15,0 0-41 0,0 0 1 16,0 0-1-16,2 0 21 16,0 7-21-16,5 12 12 15,0 3-2-15,1 8 23 16,3 4-33-16,1 2 0 16,1 4 1-16,-1-2 24 15,-1 0-25-15,-3-1 0 16,-6-3-53-16,-2-6 35 15,0-6-95-15,-2-6-75 16,-17-8-20-16,-4-8-39 16,-6 0 149-16,2 0 98 15,3-14 6-15,6 1 179 16,4 6 41-16,10-1-44 0,4 1-55 16,0 4-110-16,18-3 37 15,16 0-54-15,5 0 1 16,7-1-27-16,11 6-76 15,-10-1-197-15,-14-2-487 0</inkml:trace>
  <inkml:trace contextRef="#ctx0" brushRef="#br0" timeOffset="-70007.76">7309 12424 1202 0,'0'0'796'16,"0"0"-455"-16,0 0 38 15,0 0-114-15,0 0-152 16,0 0-18-16,0 0-83 16,-15-3 16-16,15 0-26 15,9 1 20-15,18-2-44 0,13 0 20 16,29-4-149-16,-8-1-374 16,-6 2-1211-16</inkml:trace>
  <inkml:trace contextRef="#ctx0" brushRef="#br0" timeOffset="-69764.98">8718 12344 2212 0,'0'0'286'0,"0"0"-121"16,0 0 12-16,0 0-47 15,-27 145-127-15,-4-83-3 16,4-12-178-16,10-14-632 0</inkml:trace>
  <inkml:trace contextRef="#ctx0" brushRef="#br0" timeOffset="-69481.61">9030 11853 2645 0,'0'0'300'15,"0"0"-240"-15,0 0-58 16,0 0 23-16,147-34-25 15,-87 52 16-15,5 20-47 16,-9 12 27-16,-17 6-34 16,-14 4 31-16,-23 1-17 15,-4-4 24-15,-33-2 0 16,-11-7 1-16,0-8 13 16,3-12-14-16,14-12-9 15,16-16-60-15,11-18-144 16,2-13-372-16</inkml:trace>
  <inkml:trace contextRef="#ctx0" brushRef="#br0" timeOffset="-69297.91">9538 11717 2311 0,'0'0'612'0,"0"0"-518"15,0 0-34-15,0 0 48 16,-80 140-98-16,73-78-1 15,7 2 0-15,0 2-3 16,11-3-12-16,24 5-55 0,-3-18-264 16,-3-16-361-16</inkml:trace>
  <inkml:trace contextRef="#ctx0" brushRef="#br0" timeOffset="-69113.78">9730 12129 2364 0,'0'0'531'16,"0"0"-474"-16,0 0-15 16,0 0 63-16,0 0-69 15,6 115-18-15,6-70 3 16,-1-4 0-16,-1-1-42 16,2-4-17-16,1-8-168 15,-2-12-290-15,1-12-447 0</inkml:trace>
  <inkml:trace contextRef="#ctx0" brushRef="#br0" timeOffset="-68900.05">9939 12132 2126 0,'0'0'670'0,"0"0"-498"15,0 0-92-15,0 0 25 16,0 0-64-16,0 0-23 15,-105 102-2-15,105-74-16 16,2 0 0-16,21-4-15 16,3-4-27-16,22-15-94 15,-8-5-328-15,-5 0-476 0</inkml:trace>
  <inkml:trace contextRef="#ctx0" brushRef="#br0" timeOffset="-68747.13">10202 12137 1403 0,'0'0'1235'0,"0"0"-1065"16,0 0-88-16,0 0 43 15,0 0-72-15,0 0-5 16,20 121-48-16,-22-67-1 16,-19-10-101-16,-5-9-543 0</inkml:trace>
  <inkml:trace contextRef="#ctx0" brushRef="#br0" timeOffset="-68094.09">10646 11681 1872 0,'0'0'654'0,"0"0"-481"0,0 0-28 16,0 0 0-16,0 0-130 15,0 0-9-15,0 0-6 16,151-7 19-16,-102 45-19 16,-6 17 0-16,-15 4 2 15,-15 8-19-15,-13-5 17 16,-2-8 0-16,-25-7-7 0,-4-16 20 16,0-9-14-1,4-12 1-15,7-10-77 0,20-19-53 16,0-19-436-1,9-10-391-15</inkml:trace>
  <inkml:trace contextRef="#ctx0" brushRef="#br0" timeOffset="-67904.43">11109 11584 2259 0,'0'0'696'0,"0"0"-581"15,0 0-43-15,0 0-14 16,0 0-31-16,-91 123-27 15,77-68 0-15,7 4 20 16,7-2-23-16,2 0 3 16,23-9-30-16,8-10 7 15,25-16-186-15,-6-9-139 0,-6-13-322 0</inkml:trace>
  <inkml:trace contextRef="#ctx0" brushRef="#br0" timeOffset="-67739.79">11421 11939 1809 0,'0'0'900'16,"0"0"-737"-16,0 0-87 16,0 0 17-16,0 0-68 15,0 129 38-15,2-83-63 16,4-1 8-16,5-1-29 16,5-6-55-16,7-11-183 0,-2-11-233 15,0-14-273-15</inkml:trace>
  <inkml:trace contextRef="#ctx0" brushRef="#br0" timeOffset="-67535.2">11724 12016 2322 0,'0'0'583'0,"0"0"-500"15,0 0-3-15,-116 52 21 16,89-23-101-16,12 3 0 15,5 1 3-15,10-4 8 16,0 0-22-16,7-8-67 16,29-10-138-16,0-7-63 15,-3-4-392-15</inkml:trace>
  <inkml:trace contextRef="#ctx0" brushRef="#br0" timeOffset="-67395.93">11777 12106 2322 0,'0'0'551'0,"0"0"-484"16,0 0 69-16,0 0-136 15,0 0-5-15,169-15-71 16,-106 13-278-16,-9-1-309 0</inkml:trace>
  <inkml:trace contextRef="#ctx0" brushRef="#br0" timeOffset="-67218.89">12017 11987 1028 0,'0'0'1551'0,"0"0"-1205"0,0 0-254 16,0 0 23-16,0 0-99 16,0 0-7-16,-12 106-9 15,12-53-55-15,4-13-261 16,4-8-777-16</inkml:trace>
  <inkml:trace contextRef="#ctx0" brushRef="#br0" timeOffset="-66918.09">12516 12016 2522 0,'0'0'377'0,"0"0"-211"16,0 0-14-16,0 0-133 16,0 0 20-16,0 0-39 15,0 0-1-15,125-85-23 16,-105 85 22-16,-9 0 2 16,-1 0 0-16,-6 4 1 15,1 12 20-15,-1 8-21 16,2 9 11-16,2 2-1 15,0 8 13-15,1 0-35 0,1 1 12 16,-6 1-98 0,-4 7-102-16,0-10-394 0,-14-14-301 0</inkml:trace>
  <inkml:trace contextRef="#ctx0" brushRef="#br0" timeOffset="-66800.69">12574 12356 2051 0,'0'0'658'0,"0"0"-490"15,0 0-47-15,0 0-114 16,0 0 13-16,181-82-40 16,-116 61-201-16,-10 0-493 0</inkml:trace>
  <inkml:trace contextRef="#ctx0" brushRef="#br0" timeOffset="-66651.52">13065 12068 2428 0,'0'0'375'16,"0"0"-235"-16,0 0-45 16,0 0-9-16,0 0-86 15,-5 144-12-15,-1-110-118 16,-1-8-593-16</inkml:trace>
  <inkml:trace contextRef="#ctx0" brushRef="#br0" timeOffset="-66483.69">13723 12056 2218 0,'0'0'821'16,"0"0"-821"-16,0 0-235 15,162-57-59-15,-91 47-951 0</inkml:trace>
  <inkml:trace contextRef="#ctx0" brushRef="#br0" timeOffset="-66349.08">14585 12008 2402 0,'0'0'519'16,"0"0"-448"-16,0 0 57 0,0 0-128 15,0 0-124-15,133-37-431 16,-77 35-670-16</inkml:trace>
  <inkml:trace contextRef="#ctx0" brushRef="#br0" timeOffset="-66267.49">15068 11979 1807 0,'0'0'0'16,"0"0"0"-16</inkml:trace>
  <inkml:trace contextRef="#ctx0" brushRef="#br0" timeOffset="-66004.2">15398 11396 2503 0,'0'0'494'16,"0"0"-467"-16,0 0 20 15,0 0 3-15,120-23-29 16,-66 37 0-16,-4 18-21 15,-7 11 0-15,-14 9-26 16,-18 4 22-16,-11 2 4 16,-18 1 0-16,-24-3 12 15,-7-6-25-15,-2-10 13 16,6-8-63-16,20-22-39 0,12-10-272 16,13 0-288-16</inkml:trace>
  <inkml:trace contextRef="#ctx0" brushRef="#br0" timeOffset="-65825.63">15768 11279 2277 0,'0'0'644'16,"0"0"-509"-16,0 0-96 16,0 0 48-16,-71 107-42 15,54-47-44-15,9 6 25 16,8 5-26-16,0 0 0 15,25 14-59-15,6-19-319 16,0-20-469-16</inkml:trace>
  <inkml:trace contextRef="#ctx0" brushRef="#br0" timeOffset="-65474.39">16129 11728 2053 0,'0'0'688'15,"0"0"-560"-15,0 0-22 16,0 0-68-16,0 0-14 16,0 0 10-16,0 0-12 15,-2 127-22-15,2-104 0 16,0-4 11-16,0-7-32 16,0-7 21-16,4-5 0 15,9-5-15-15,7-19 22 0,7-6-14 16,4-4 7-1,3 0-46-15,-1 8 37 0,-4 5-36 16,-10 9 45-16,-2 10-9 16,-7 2 25-16,0 2 25 15,1 17-6-15,-1 6-34 16,4 8 44-16,1-1-45 16,4-4-18-16,8-12-89 15,-6-10-434-15,0-6-579 0</inkml:trace>
  <inkml:trace contextRef="#ctx0" brushRef="#br0" timeOffset="-65251.77">16898 10976 2125 0,'0'0'381'15,"0"0"-214"-15,0 0 29 16,86 119-90-16,-64-46 13 15,-8 23-102-15,-5 27 35 16,-9 33-10-16,-2 22-42 16,-38-8 99-16,-28-3-99 15,-34-13 0-15,-27-8-6 16,-33-1-134-16,29-37-36 16,13-32-553-16</inkml:trace>
  <inkml:trace contextRef="#ctx0" brushRef="#br0" timeOffset="-64465.69">2377 11164 1770 0,'0'0'478'15,"0"0"-348"-15,0 0 8 16,-150-9 49-16,86 36-87 16,-23 38-10-16,-26 52 0 15,-14 65-69-15,11 30 58 16,37 11-41-16,62-7-37 16,39-30 28-16,56-4-29 15,34-12-6-15,13-14-24 16,-28-44-197-16,-19-35-517 0</inkml:trace>
  <inkml:trace contextRef="#ctx0" brushRef="#br0" timeOffset="-62774.66">3282 10800 1083 0,'0'0'291'0,"0"0"-89"15,0 0 21-15,0 0 5 16,0 0-50-16,0 0-14 16,-45 0-20-16,40 0-77 15,1 0 48-15,2 0-55 0,2 0-34 16,-2 0 12-1,2 0-28-15,0 0-10 0,0 0 0 16,0 0 14-16,0 0-26 16,0 4 12-16,0 2 0 15,6-2-2-15,3 2 17 16,7 2-15-16,1-2 0 16,8 3 9-16,6-3 8 15,7-1-16-15,11-1-1 16,7-2 25-16,15-2-5 15,12 0-8-15,25 0-12 16,33 0 15-16,36-9-9 16,14 1-6-16,3-3 0 0,-1 1 1 15,-10-2 26-15,6-4-21 16,-2 0-6-16,-6 0-1 16,-20 4-20-16,-34 5 21 15,-34 2 0 1,-32 5 1-16,-17 0 23 0,1 0-30 15,-3 0 6-15,-5 0-5 16,-14 0-13-16,-12 0-49 16,-11 0-46-16,-2 0 4 15,-21-4-272-15,-3 0-522 0</inkml:trace>
  <inkml:trace contextRef="#ctx0" brushRef="#br0" timeOffset="-62327.91">4783 10569 1534 0,'0'0'357'0,"0"0"-232"16,0 0 143-16,0 0 9 15,0 0-118-15,0 0-14 16,0 0-88-16,-29-1 12 15,29 1-14-15,0 0-42 16,12 0 17-16,14 0-30 16,14 0 0-16,12 7-9 15,8 8 10-15,9 1-1 16,0 4 0-16,-5 4 21 16,-12 4-27-16,-21 7 6 15,-29 9 0-15,-37 25-15 16,-113 48-18-16,5-13-145 0,-12-6-509 0</inkml:trace>
  <inkml:trace contextRef="#ctx0" brushRef="#br0" timeOffset="-59977.05">2416 13008 1463 0,'0'0'532'0,"0"0"-406"16,0 0 106-16,0 0-29 16,0 0-123-16,0 0-16 15,0 0-58-15,0-19 14 16,0 19 19-16,0 0-38 16,8 0 60-16,7 5-22 15,10 11 4-15,8 4 0 0,12 6-37 16,8 4 17-16,11 4-23 15,6-1 9 1,3 0-11-16,3-1 2 0,2-6 0 16,1-1 0-16,-2-11 21 15,1-8-24-15,2-6 3 16,1-5 0-16,0-18-12 16,0-4 18-16,0-4-6 15,0 0 0-15,0-2 18 16,4 0-36-16,-3-1 18 15,5 1-29-15,4-3 17 16,3 3-21-16,4 3 27 16,0 6-6-16,-2 5-1 0,-4 12 1 15,-11 7 12 1,-9 0 0-16,-9 10-21 16,-13 12 21-16,-7 3 0 15,-5 4-6-15,-3-2 20 0,-1 3-20 16,1-3 6-16,2 2 0 15,-2-4-8-15,-2 1 32 16,1-2-24-16,-7-4 0 16,-8-6 22-16,-5-4-22 15,-5-6 0-15,-7-2 0 16,0-2 40-16,0 0-28 16,2-2 16-16,8-14-17 0,3-8 14 15,10-2-31 1,6 0 6-16,9 2 0 0,7 2-9 15,9 4 18-15,4 6-9 16,11 2 0-16,8 4 0 16,7 6-16-16,10 0 17 15,7 5-1-15,1 12 0 16,6 5 12-16,-4 0-13 16,4-2 1-16,-4 0 0 15,4-4-15-15,12-6 15 16,18-4 0-16,21-6-1 15,2 0 21-15,-32-2-22 16,-29-8 2-16,-32 2 0 16,-3 1-18-16,10-4 20 15,8 1-2-15,6-2 0 0,-8 0 27 16,-16 2-36 0,-13 0 9-16,-21 4 0 0,-14 2-8 15,-19 4 8-15,-2 0-48 16,-22 0-271-16</inkml:trace>
  <inkml:trace contextRef="#ctx0" brushRef="#br0" timeOffset="-56639.91">9447 11059 1986 0,'0'0'293'0,"0"0"-256"16,0 0 69-16,0 0-36 15,0 0-46-15,0 0 13 16,-81-12-27-16,68 12 17 16,-5 0-27-16,-2 12 11 15,-6 5 29-15,-9 6-31 16,-2 4 25-16,-3 9 35 16,-7 1-69-16,-2 3 48 15,0 4-48-15,3 1 12 16,3-5-3-16,9-1-2 0,5 0-7 15,10-1 20-15,3 0-2 16,5 4-6-16,2 6-12 16,4 2 6-1,1 10-8-15,-1 5 3 0,-1 5-1 16,-3 6 0-16,2 0 25 16,-2-2-26-16,5-1 1 15,0-3 0-15,1-6-15 16,3-2 27-16,0-4-12 15,0-2 14-15,7 0 5 16,4 0 5-16,5 3-24 16,-1-3 6-16,3 0 2 15,3 1 1-15,-2-4-9 16,3 2 0-16,5-3 16 16,2 0-10-16,7 0-6 15,-1 0 0-15,5-3-1 16,3-6 20-16,1 0-19 0,1-6 0 15,2-3 6-15,2-5-4 16,-1-3-2-16,2-8 0 16,1-4 2-16,2-7 25 15,3-4-27-15,0-3 0 16,4 0 1-16,0-9 5 16,1-12 3-16,3-9-9 15,5-10 18-15,0-7 3 16,3-1-9-16,-3-2-12 15,-3 0 0-15,-3 0-12 0,-7-2 13 16,-5-2-1 0,-2-4 0-16,-7-5 24 0,-2 1-26 15,-2-4 2-15,-5 0 0 16,-4 2-19-16,-6 2 25 16,-3 1-6-16,-7 1 0 15,-6 2 25-15,-5-2-16 16,-2 2-9-16,0-5 6 15,0-1 12-15,-5-2-4 16,-3-5-14-16,-1 2 0 16,-5-1 18-16,-1 4-10 15,-10 3-7-15,-4 3 11 16,-8 5 39-16,-6 3-40 16,-6-1 21-16,-6 3-32 15,-3 2 18-15,-3 1-15 0,-1 4-2 16,-5-2-1-16,-2 3 0 15,-3 1 22-15,-3-1-31 16,-5 7 9-16,-5 9-43 16,-24 16 42-16,-36 10-107 15,-38 38-91-15,23 4-412 16,29-5-726-16</inkml:trace>
  <inkml:trace contextRef="#ctx0" brushRef="#br0" timeOffset="-53804.19">4442 13880 1722 0,'0'0'293'0,"0"0"-177"15,0 0 21-15,0 0 32 16,0 0-74-16,0 0-37 16,0 0 73-16,-82-56-17 15,55 56-44-15,-6 0 18 16,-8 0-71-16,-3 20 24 15,1 13-14-15,6 6-16 0,5 7-1 16,15 4-4 0,10-1-6-16,7-8 0 15,14-2 17-15,19-19-37 16,11-10 16-16,10-10-78 0,4-20 40 16,0-24-70-16,-2-19 6 15,-6-9-67-15,-7-10-66 16,-9-8 85-16,-12-14 33 15,-11 8 7-15,-7 5 74 16,-4 11 40-16,0 34 12 16,0 8 202-16,-4 21 82 15,-5 17-39-15,0 6-140 16,0 35-93-16,0 17 73 16,0 17-54-16,5 6 32 15,4 10-11-15,0-3-55 16,4 0 47-16,14-4-56 15,5-8-18-15,-4-9-19 0,-7-22-210 16,-8-18-300-16,-4-23-398 16</inkml:trace>
  <inkml:trace contextRef="#ctx0" brushRef="#br0" timeOffset="-53347.93">4242 13614 2143 0,'0'0'361'0,"0"0"-317"16,0 0 11-16,0 0-32 16,185-6-14-16,-94 6-6 0,7 14-3 15,-2 8-20-15,-11 7-37 16,-19 3-38-16,-19 3 21 16,-23-1 25-16,-17-2 49 15,-7-4 95-15,-17 2 62 16,-17 0 64-16,-3 0-42 15,0 3-128-15,4-4 51 16,9 0-92-16,6-5 10 16,11-2-22-16,7-5 2 15,0-4-10-15,0-7 9 16,18-6-87-16,6 0 25 16,5-14-34-16,-2-14-61 0,-2-5 46 15,-6 0-47 1,-7 1 92-16,-3 5 56 15,-5 5 11-15,-2 8 52 16,0 6 30-16,1 5-13 0,-1 3 14 16,1 0-82-16,-1 0 92 15,2 13 8-15,5 7-78 16,2 4 41-16,5 2-64 16,-1-2 0-16,1-6-6 15,-1-15-206-15,-5-3-146 16,-8-7-334-16</inkml:trace>
  <inkml:trace contextRef="#ctx0" brushRef="#br0" timeOffset="-53143.76">4779 13341 1855 0,'0'0'566'15,"0"0"-465"-15,0 0-22 16,0 0 61-16,126 0-4 15,-78-2-110-15,-9 0 13 16,-9-2-4-16,-12-4-17 16,-12-6-33-16,-6-10 15 15,-20 2-324-15,-7 1-774 0</inkml:trace>
  <inkml:trace contextRef="#ctx0" brushRef="#br0" timeOffset="-50990.29">5523 13918 842 0,'0'0'198'0,"0"0"-143"16,0 0-49-16,0 0 22 15,0 0-26-15,0 0-2 16,0 0 154-16,40-22-21 16,-29 15 91-16,2-4-50 15,-1 3-66-15,-1 2 37 16,-5-2-23-16,-1 2-5 16,-2 3-19-16,-3 2 24 15,0 1 55-15,-6 0-67 0,-13 0-72 16,-10 10 47-16,-5 12-75 15,1 8 7-15,6 2-2 16,9 0 0-16,12 0-7 16,6-6-8-16,0-8-14 15,24-5-11-15,7-13-10 16,7-6-81-16,2-27 53 16,-1-12-184-16,-8-16 10 15,-12-5 20-15,-7-6 95 16,-10 2 122-16,-2 8 0 15,0 9 98-15,-4 15 125 16,-8 12-64-16,3 12 15 0,3 7-19 16,2 7-71-1,-2 0-5-15,4 1-72 0,0 19 1 16,0 6-8-16,2 6 9 16,0 0 3-16,0-2-12 15,0-6 0-15,0-7-8 16,4-10 8-16,-4-1-1 15,2-6-22-15,-2 2-36 16,0-2 53-16,0 0-45 16,2 0 8-16,-2 0 32 15,0 0-44-15,0 0 45 16,0 0-29-16,0 0-50 16,0 0-11-16,6 0-165 15,-2 4-93-15,0-1-336 0</inkml:trace>
  <inkml:trace contextRef="#ctx0" brushRef="#br0" timeOffset="-50373.63">5801 13789 963 0,'0'0'227'15,"0"0"18"-15,0 0-31 16,0 0-32-16,0 0-91 16,0 0-89-16,0 0 34 15,-19-15-34-15,19 15 17 16,-5 0 55-16,-2 0 34 16,-4 0 109-16,-5 0-94 15,-3 4-94-15,-2 8 76 16,4 4-61-16,-1 2 23 0,5 4 31 15,3 6-71 1,8 4 39-16,2 3-50 0,0 4-14 16,20-3 16-16,12-1-18 15,3-9 0-15,3-8 0 16,0-11 14-16,0-7-29 16,-5-1 15-16,-4-26 0 15,-6-3-12-15,-8-6 22 16,-9-1-10-16,-6 2 0 15,0 3 20-15,0 6-20 16,-8 6 0-16,-3 8-24 16,-1 5-6-16,1 1-52 15,3 3 29-15,-4 1-33 16,6 2-123-16,-1 0-35 0,3 0-78 16,-1 0-1059-16</inkml:trace>
  <inkml:trace contextRef="#ctx0" brushRef="#br0" timeOffset="-50119.69">5973 13153 2183 0,'0'0'593'0,"0"0"-449"0,0 0-43 15,0 0-86-15,0 0-15 16,0 0-35-16,-104 134-96 16,75-50-117-16,6-12-232 15,12-12-114-15</inkml:trace>
  <inkml:trace contextRef="#ctx0" brushRef="#br0" timeOffset="-49538.79">6555 13744 2148 0,'0'0'474'15,"0"0"-405"-15,0 0 62 16,-116 26-31-16,80 1-94 0,9 6 27 15,7 1-33-15,13 0 2 16,7-2-16-16,5 0 14 16,19-10-7-16,8-4-20 15,3-18-113-15,1 0 34 16,-2-16-129-16,-6-16-7 16,-6-6 102-16,-5-1 50 15,-7 2 84-15,-1 7 6 16,-2 9 44-16,2 10 61 15,0 11-13-15,5 0-29 16,-2 11 94-16,7 16-36 16,0 11-19-16,2 8-20 15,-4 8-52-15,-3 4 39 16,-10 1-38-16,-4-3 5 16,0-6 45-16,-15-11-59 0,-12-10 51 15,-6-9 13 1,-2-10-70-16,0-10 61 0,2 0-77 15,1-17-6-15,6-22 5 16,8-11-121-16,18-50-45 16,0 9-211-16,20 3-545 0</inkml:trace>
  <inkml:trace contextRef="#ctx0" brushRef="#br0" timeOffset="-49353.15">7072 13378 2002 0,'0'0'811'0,"0"0"-616"16,0 0-104-16,0 0-12 15,-45 133 26-15,20-67-88 0,6 3 1 16,0 1-18-16,13-6 9 16,6-4-23-16,0-10-32 15,15-18-121-15,12-15-209 16,0-17-681-16</inkml:trace>
  <inkml:trace contextRef="#ctx0" brushRef="#br0" timeOffset="-49141.84">7348 13419 2419 0,'0'0'673'0,"0"0"-501"0,0 0-161 16,0 0 56-16,-65 130-28 15,52-68-23-15,6 4 1 16,5 1-17-16,2-5-3 16,0-4-5-16,11-8-71 15,0-10 4-15,-8-10-155 16,-3-12-383-16,0-18-105 0</inkml:trace>
  <inkml:trace contextRef="#ctx0" brushRef="#br0" timeOffset="-49017.3">7132 13746 2034 0,'0'0'730'16,"0"0"-539"-16,0 0-90 0,0 0-34 15,0 0-67-15,156-74-238 16,-106 70-529-16</inkml:trace>
  <inkml:trace contextRef="#ctx0" brushRef="#br0" timeOffset="-48581.29">7428 13916 2250 0,'0'0'676'15,"0"0"-584"-15,0 0-71 16,0 0 2-16,0 0-23 16,0 0-77-16,74-102-41 15,-55 84 6-15,-3 6 111 16,-7 4-16-16,-5 6 17 15,-2 2 103-15,-2 0-59 0,0 0 30 16,0 9-32 0,0 10-41-16,3 7 51 0,6 2-51 15,2 0-1-15,4-2 4 16,5-6 10-16,5-9-28 16,6-6 13-16,5-5-65 15,1 0-61-15,2-19-103 16,-8-8-77-16,-7-1 134 0,-8 2 151 15,-7 6 22 1,-7 8 305-16,-2 4-26 16,0 4-43-16,0 4-161 0,0 0-36 15,0 0-5 1,0 10-17-16,0 8-4 0,0 4 8 16,0 4-7-16,10 2-2 15,0-6-6-15,8-2-6 16,-2-6 0-16,8-14-144 15,-6 0-195-15,-4-22-439 16</inkml:trace>
  <inkml:trace contextRef="#ctx0" brushRef="#br0" timeOffset="-48451.37">7927 13378 2550 0,'0'0'388'0,"0"0"-333"0,0 0-55 15,0 0-178-15,-13 136-526 16</inkml:trace>
  <inkml:trace contextRef="#ctx0" brushRef="#br0" timeOffset="-48317.39">7940 14325 2937 0,'0'0'525'15,"0"0"-525"-15,0 0-3 16,0 0-66-16,0 0-756 0</inkml:trace>
  <inkml:trace contextRef="#ctx0" brushRef="#br0" timeOffset="-46063.95">10804 10559 2060 0,'0'0'497'15,"0"0"-360"-15,0 0 8 16,0 0-11-16,0 0-102 16,0 0-25-16,-61 9 10 15,26 16 3-15,-10 11-20 0,-11 9 17 16,-6 5-11-16,-9 6 36 16,-3 1-42-16,-2-1 0 15,3-3-2-15,6 0-14 16,9-9-26-16,11-11-130 15,9-18-192-15,11-11-166 16,15-4-1226-16</inkml:trace>
  <inkml:trace contextRef="#ctx0" brushRef="#br0" timeOffset="-45829.34">10151 10784 925 0,'0'0'912'0,"0"0"-656"0,0 0-55 15,0 0 12-15,0 0-141 16,0 0-17-16,-72 116 19 16,41-62-65-16,2-1 51 15,9-7-35-15,6-6-24 16,12-12 32-16,2-6-27 16,7-10-6-16,20-8 0 15,13-4-25-15,13 0 25 16,43-37-151-16,-13 2-216 15,-5-1-442-15</inkml:trace>
  <inkml:trace contextRef="#ctx0" brushRef="#br0" timeOffset="-45304.93">10986 10049 1842 0,'0'0'617'0,"0"0"-461"0,0 0-44 15,0 0-5-15,0 0-101 16,0 0 11-16,0 0-1 16,44-9-16-16,-35 26 20 15,1 10 23-15,1 6-42 16,-1 4 64-16,6 8-48 16,-1 3-11-16,4-4 7 15,1-3-3-15,0-5-10 16,4-15 0-16,3-9 20 15,2-10-14-15,4-2-6 16,5-21 0-16,3-14-8 16,-6-9 19-16,-6-8-11 15,-7-6 0-15,-12 3 12 16,-8 4-12-16,-2 10 12 0,0 9 12 16,-16 12 28-1,3 8-29-15,1 8-31 16,5 4 8-16,3 0-78 0,2 0 5 15,2 12-106-15,0 14-18 16,0-4-62-16,9-3-94 16</inkml:trace>
  <inkml:trace contextRef="#ctx0" brushRef="#br0" timeOffset="-40905.24">15950 12381 1252 0,'0'0'565'0,"0"0"-379"16,0 0 20-16,0 0 81 15,0 0-126-15,0 0-109 16,32-13 36-16,-12 19-34 16,1 14 32-16,6 8 6 15,2 4-73-15,0 8 72 16,-2 3-86-16,0 3 2 15,-4-2-5-15,-4-2-2 0,-3-8-47 16,-5-4-7-16,-5-10-94 16,-6-9-31-16,0-11-126 15,-2 0 94-15,-13-17-332 0</inkml:trace>
  <inkml:trace contextRef="#ctx0" brushRef="#br0" timeOffset="-40688.82">16002 12374 985 0,'0'0'959'0,"0"0"-717"0,0 0-62 16,0 0 2-16,0 0-25 15,0 0-76-15,0 0-80 16,-83 29 26-16,63 2-27 16,5 6 1-16,3-7-12 15,8-4 11-15,1-9-1 16,3-6-74-16,0-11-157 15,0 0 8-15,5-27 29 16,9-7-386-16,1 1-242 0</inkml:trace>
  <inkml:trace contextRef="#ctx0" brushRef="#br0" timeOffset="-40602.06">16002 12374 1035 0,'-2'-8'404'0,"17"8"-186"16,7 0-18-16,5 0-58 15,22 12-109-15,-10 1-33 16,-2-1-247-16</inkml:trace>
  <inkml:trace contextRef="#ctx0" brushRef="#br0" timeOffset="-39570.82">15778 11855 1463 0,'0'0'479'0,"0"0"-309"16,0 0-12-16,0 0-86 16,0 0 2-16,0 0-14 15,0 0-13-15,48 26 56 0,-24-14-87 16,0 0 4-16,1-1-20 15,2 6-151-15,-9-3-174 16,-5-6-883-16</inkml:trace>
  <inkml:trace contextRef="#ctx0" brushRef="#br0" timeOffset="-34683.89">29468 11822 1397 0,'0'0'561'0,"0"0"-433"16,0 0-21-16,0 0 101 15,0 0-118-15,0 0-50 16,0-3 11-16,0 3-51 16,2 0 70-16,-2 0-33 15,0 0 12-15,0 0 45 16,0 0-61-16,0 0 42 15,0 0-14-15,0 0-55 0,0 0 52 16,0 0-57 0,-2 0 0-16,-4 0 8 0,-6 0-7 15,-1 3-2-15,-3 8 0 16,-4-1 22-16,-4 6-31 16,-3 1 9-16,-6 8 0 15,-1 3-7-15,3 2 22 16,2 6-16-16,4 2 1 15,14 22-157-15,5-9-199 16,6-9-954-16</inkml:trace>
  <inkml:trace contextRef="#ctx0" brushRef="#br0" timeOffset="-23591.53">9373 9591 1311 0,'0'0'284'16,"0"0"-137"-16,0 0 11 16,0 0-9-16,0 0-27 15,0 0-75-15,-9-6 44 16,9 3-19-16,0 3 7 0,0 0 62 16,0 0-40-16,0 0 14 15,0 0-4-15,0 0-95 16,0 0 44-16,0 0-60 15,0 0 11-15,0 0-13 16,0 0 4-16,0 0-2 16,0 0 0-16,0 0 21 15,0 0-24-15,0 0 3 16,0 0 0-16,0 0-8 16,13 0 23-16,-1 0-15 15,3 0 0-15,1 0 18 16,6 0-17-16,2 0-1 15,7 3 0-15,3-1-1 0,2-2 23 16,2 1-22 0,-3-1 0-16,1 0 8 0,-3 3-8 15,-4-3 0-15,0 2 0 16,-2 0 0-16,0-2 25 16,0 2-25-16,-2 0 0 15,0 0 1-15,2 0-15 16,4 0 14-16,8 0 0 15,1-2 0-15,2 0 26 16,1 0-32-16,-3 0 6 16,-7 0 0-16,-4 0-15 15,-4 0 15-15,-6 0 0 0,-3 0-1 16,-1 0 26-16,1 0-31 16,-1 0 6-16,6 0 0 15,1 2-19-15,5-2 20 16,2 0-1-16,2 0 0 15,3 0 24-15,-1 0-30 16,0 0 6-16,-1 0 0 16,-1 0-15-16,0 0 23 15,-2 0-8-15,0 0 0 16,0 0 10-16,2 0-14 16,-2 0 4-16,0 0 0 15,0 0-11-15,-1 0 23 16,1-2-12-16,6 0 0 0,-2 0 6 15,5-4-19-15,6 2 13 16,3-1 0-16,4-1-2 16,7 0 17-16,2 1-15 15,4 1 0-15,1 0 1 16,5 0-15-16,-1 2 14 16,2-4 0-16,5 2 0 15,-1 0 21-15,4-2-27 16,5 0 6-16,5 1 0 15,20-2-17-15,27-1 17 16,-11 0 0-16,-11 2 0 16,-17-3 24-16,-20 6-33 15,0-6 9-15,6 4 0 0,-14-1-18 16,-13-1 26 0,-14 6-8-16,-16-2 0 0,-12 3-15 15,-14 0 0-15,-74 11-203 16,-13 9-245-16,-26 0-732 0</inkml:trace>
  <inkml:trace contextRef="#ctx0" brushRef="#br0" timeOffset="-22826.58">2673 10789 955 0,'0'0'758'16,"0"0"-564"-16,0 0-62 16,0 0-28-16,0 0-34 15,0 0-70-15,0 0 8 0,85-21-19 16,-34 13-23-16,40-1-37 15,-12 2-54-15,-4 1-803 0</inkml:trace>
  <inkml:trace contextRef="#ctx0" brushRef="#br0" timeOffset="-15411.39">30667 11985 1947 0,'0'0'602'0,"0"0"-515"16,0 0 36 0,0 0 45-16,0 0-120 0,0 0-24 15,42-10 2-15,-36 10-10 16,0 0-6-16,-6 0-10 16,0-3 8-16,0 3 67 15,-12 0-66-15,-9-1 27 16,2-1-36-16,-1-1 28 15,5 3-40-15,5 0 12 16,6 0-52-16,4 0 5 16,-3 15-174-16,3 3-262 15,0-2-372-15</inkml:trace>
  <inkml:trace contextRef="#ctx0" brushRef="#br0" timeOffset="-15190.83">30705 12314 2078 0,'0'0'732'15,"0"0"-593"-15,0 0-109 16,0 0-7-16,0 0 47 15,-98 114-70-15,29-53-95 16,1-7-527-16</inkml:trace>
  <inkml:trace contextRef="#ctx0" brushRef="#br0" timeOffset="-11570.56">23835 13361 1733 0,'0'0'513'0,"0"0"-299"0,0 0-75 15,0 0-59 1,0 0-34-16,0 0-46 0,5 0 0 16,9 0-22-16,1-2 34 15,1-2-12-15,1-2 0 16,8-2 1-16,0-2-6 16,6-2 5-16,0-2 0 15,0-2-1-15,-2-1-51 16,-7 3 7-16,-6 0-10 15,-10 4 16-15,-6 1 19 16,0 2 40-16,-6 1-2 16,-15 5 0-16,0 1 4 15,-6 0-1-15,2 3-15 0,3 11 5 16,1 6 51 0,6 3-61-16,4 0 16 0,6 4-5 15,5 1 6-15,0-2-15 16,0 2-3-16,10-4 1 15,9-4-14-15,6-3 14 16,6-10-1-16,7-7 30 16,9 0-15-16,2-22-30 15,4-13 12-15,-1-15-61 16,-5-11 46-16,-9-9-51 16,-7-24 69-16,-14 2-18 15,-3 1 38-15,-12 4-16 16,-2 24-2-16,0 4 42 15,0 20 76-15,-12 12-104 0,4 15 38 16,-3 8-26-16,2 4-17 16,-5 12-22-16,-1 22 2 15,-1 14 9-15,5 11 18 16,2 9-16-16,7 5 60 16,2 4-11-16,0-3-42 15,14-1 32-15,8-9-41 16,6-13-3-16,6-8-9 15,27-23-129-15,-9-12-126 16,0-8-392-16</inkml:trace>
  <inkml:trace contextRef="#ctx0" brushRef="#br0" timeOffset="-11009.17">24816 13018 1500 0,'0'0'909'0,"0"0"-689"16,0 0-149-16,0 0 38 16,0 0-109-16,0 0-9 15,0 0 1-15,-87 110-71 16,96-82 61-16,9 2-4 16,1 0 15-16,-1 7-7 15,-2 1 14-15,-5 4 0 16,-6 2 28-16,-5 4-27 15,0-4 66-15,-16-4-16 0,-6-8-36 16,-1-4 51 0,3-14-59-16,3-6 9 15,6-8-1-15,3 0 3 16,6-5-36-16,2-20-64 0,0-7-43 16,21-4 74-16,6-2-16 15,-1 2 67-15,6 2-7 16,-1 1 16-16,2 6-17 15,3-1 8-15,-1 2 0 16,1-1-12-16,-5 4 18 16,-4-2-6-16,-7 6 0 15,-9-2 20-15,-7 5 30 16,-4 3 99-16,0 0-14 16,-11 3-10-16,-7 3-101 0,1 4 33 15,-4 3-31-15,3 0-5 16,1 14 0-16,6 12-21 15,6 11 0-15,5 4 17 16,0 4 5-16,16 1-22 16,17-4 0-16,11-9 14 15,10-10-46-15,4-13 13 16,11-13-98-16,-17-24-193 16,-13-7-567-16</inkml:trace>
  <inkml:trace contextRef="#ctx0" brushRef="#br0" timeOffset="-9921.55">16692 11869 393 0,'0'0'1232'0,"0"0"-1125"0,0 0-107 16,0 0-120-16,0 0-792 0</inkml:trace>
  <inkml:trace contextRef="#ctx0" brushRef="#br0" timeOffset="-7308.57">12512 11055 1335 0,'0'0'327'0,"0"0"-182"16,0 0 33-16,0 0 35 15,0 0-57-15,0 0-115 16,0 0 48-16,-77-40-49 15,54 36 9-15,-2-3 27 16,-2 4-49-16,-2-4 51 16,-2 3-52-16,0 3-24 15,-2-4 61-15,-3 3-53 16,1 1 7-16,-5 1-1 16,-1 0 5-16,-3 0-6 15,-1 0-15-15,1 0 9 16,-6 0-6-16,4 0-3 15,-1 0 0-15,1 0 5 0,0 0 20 16,2 1-25-16,2 6 0 16,-5-2 0-16,3 5-18 15,-3 3 19-15,-2 1-1 16,2-1 0-16,-2 7 21 16,0-6-24-16,4 5 3 15,3-2 0-15,4 0-11 16,5-3 12-16,2 0-1 15,4-1 0-15,5 0 30 16,-1 1-31-16,1 2 1 16,0 0 0-16,-3 6-18 15,-2 0 25-15,-2 3-7 0,2 0 0 16,-1 1 21 0,-1-1-27-16,2-1 6 0,5-1 0 15,1 0-21-15,6 1 30 16,4 3-9-16,2 4 0 15,3 3 17-15,-3 1-26 16,1 5 9-16,0-3 0 16,-1 0-14-16,3-1 23 15,-4-2-9-15,4 0 0 16,-1-2 8-16,1 2-14 16,1 0 6-16,0 2 0 15,3-2-9-15,2 0 24 16,0 0-15-16,0 0 0 0,0-2 9 15,5 2-21 1,2-1 12-16,1-1 0 0,1 2-2 16,1-2 19-16,3-2-17 15,3 0 0-15,1 0 0 16,5 0-6-16,3-1 6 16,4 0 0-16,-3-2-1 15,-1-1 19-15,-1-2-18 16,-1-2 0-16,-1-2 0 15,0 2-12-15,1 2 12 16,4 0 0-16,2 2 0 0,2-2 21 16,0 2-22-1,4-1 1-15,-1-2 0 16,-1-2-17-16,-2-2 17 0,0-2 0 16,-2-2-1-16,0-3 24 15,3 1-24-15,-1-2 1 16,2 3 0-16,3-2-12 15,1 2 14-15,2 0-2 16,-4 1 0-16,3-3 25 16,-2 0-25-16,1 1 0 15,2-6 0-15,-4 0-23 16,1 0 29-16,-3-3-6 16,1-2 0-16,-5 0 23 15,0 0-32-15,0-2 9 0,2 0 0 16,2 0-15-16,0 0 15 15,5 0 0-15,3-6 0 16,-1 0 21-16,2 1-22 16,1-1 1-16,-1-1 0 15,-3-1-23-15,0-2 25 16,-1-3-2-16,-1 0 0 16,1-3 18-16,3-2-24 15,-4-3 6-15,3-1 0 16,-2-1-15-16,-2-2 24 15,0 0-9-15,-1-5 0 16,-1 3 12-16,-1-3-21 16,-2-2 9-16,3 0 0 0,-5-2-14 15,0-2 19 1,-7-2-6-16,-2-1 1 0,-4-2 0 16,-6-4-13-1,2-1 13-15,-3-2 0 0,-3 0-6 16,3-2 22-16,1-1-16 15,-4 1 0-15,0-1 1 16,3-1-13-16,-1 2 12 16,-4-1 0-16,-2 0-6 15,-2-2 27-15,0-1-21 16,-4 0 0-16,-10-1 2 16,-3 3 8-16,0 2-8 15,2 5 12-15,1 6 12 16,6 0-13-16,-3 6-1 15,1 2-12-15,0 4 8 0,-5 1 53 16,-6-1-60 0,-4 1 38-16,-6-1 4 0,-6 2-34 15,-3-4 16 1,-3 0-25-16,-1 0 0 0,-1-4 0 16,0 0 8-16,6 2-8 15,-2 3 0-15,3 1 28 16,1 5-22-16,-4 8-6 15,-5 6-39-15,-13 8 18 16,-52 21-147-16,13 11-168 0,2 4-712 16</inkml:trace>
  <inkml:trace contextRef="#ctx0" brushRef="#br0" timeOffset="-6414.64">11409 12049 702 0,'0'0'763'0,"0"0"-506"16,0 0-64-16,0 0-121 15,0 0-38-15,0 0-27 16,0 0 11-16,-2 0-15 15,2 0-3-15,0 0 0 16,0 0 84-16,7 10-48 16,2 4 18-16,-3 4 3 15,1 6-32-15,-3 7 101 16,-1 3-68-16,-1 4 1 0,1 2 32 16,-3-1-54-1,2-2 20-15,2-3-48 0,0-8 9 16,1-6 7-1,-3-6-25-15,0-6 0 0,0-4-9 16,-2-1 30-16,0-3-42 16,0 0-42-16,0 0-428 15,0 0-782-15</inkml:trace>
  <inkml:trace contextRef="#ctx0" brushRef="#br0" timeOffset="-4539.27">26653 12962 1659 0,'0'0'706'0,"0"0"-475"16,0 0-176-16,0 0 67 16,0 0-35-16,0 0-52 15,23 100 87-15,-7-44-67 16,-1 10-19-16,1 3 13 15,-3 0-32-15,3 0-17 0,-3-7 0 16,1-7-21-16,-3-11-5 16,-5-17-134-16,-1-13-222 15,-5-14-394-15</inkml:trace>
  <inkml:trace contextRef="#ctx0" brushRef="#br0" timeOffset="-4350.23">26443 12894 2564 0,'0'0'549'0,"0"0"-469"15,0 0 20-15,0 0-92 16,0 0-2-16,131-55-6 16,-44 45-74-16,42 10-40 0,-23 4-432 15,-14 15-302-15</inkml:trace>
  <inkml:trace contextRef="#ctx0" brushRef="#br0" timeOffset="-3621.23">27180 13311 2246 0,'0'0'668'0,"0"0"-584"15,0 0-52-15,0 0 20 16,0 0-43-16,0 0-18 15,0 0-12-15,127-53-81 16,-91 29 31-16,-10-2-41 0,-6 1 68 16,-4-2 43-1,-10 4 2-15,-1 4 7 0,-1 7 22 16,-4 4 4-16,0 4 47 16,0 4-74-16,0 0 6 15,0 6 23-15,2 18-35 16,0 6 76-16,4 4-77 15,0 3 15-15,1-4-8 16,3-3-5-16,2-5-2 16,3-7 0-16,3-11-26 15,7-7-16-15,4 0-62 16,2-22-50-16,1-10-75 16,-3-5-94-16,-8-6 139 15,-7 5 105-15,-3 4 79 0,-7 6 32 16,-2 11 55-16,0 6-12 15,-2 5 156-15,0 6-105 16,0 0-51-16,3 6-35 16,2 13-21-16,-3 8 48 15,5 3 0-15,-1 5-41 16,0-4 27-16,6-2-41 16,3-6-4-16,4-5-8 15,5-9-14-15,5-9-44 16,3 0-42-16,1-22-44 15,-4-10-24-15,-5 0-18 16,-8 3 129-16,-8 7 57 16,-6 7 109-16,-2 13 167 0,0 2-105 15,0 5-110-15,5 23-31 16,7 16-20-16,5 15-10 16,5 7 0-16,5 8 2 15,-2 0 4-15,-6-2-6 16,-7-1 38-16,-12-9 37 15,0-4-44-15,-10-10 38 16,-19-7-25-16,-10-8-34 16,-10-11 69-16,-9-10-56 15,0-10-5-15,7-2-8 16,11-19-10-16,19-62-46 16,15 1-220-16,6-6-441 0</inkml:trace>
  <inkml:trace contextRef="#ctx0" brushRef="#br0" timeOffset="-3375.36">28563 12683 1739 0,'0'0'286'0,"0"0"-123"15,0 0 151-15,0 0-128 16,0 0-11-16,-102 136-56 15,77-65 1-15,8 11-48 16,7 6-54-16,10 5 55 16,0-2-72-16,5-2 16 15,13-8-17-15,2-12-11 16,3-13 10-16,-2-16-71 0,18-30-140 16,-11-10-283-16,1-2-294 15</inkml:trace>
  <inkml:trace contextRef="#ctx0" brushRef="#br0" timeOffset="-3157.28">28818 12937 2183 0,'0'0'615'0,"0"0"-576"15,0 0-6-15,0 0 83 16,0 0-69-16,6 160 15 0,-4-93-53 15,-2-3-7-15,2-3 7 16,3-7-3-16,1-10-12 16,4-10-32-16,11-24-214 15,0-10-342-15,-1 0-701 0</inkml:trace>
  <inkml:trace contextRef="#ctx0" brushRef="#br0" timeOffset="-2980.78">28884 13090 2436 0,'0'0'529'0,"0"0"-443"15,0 0 72-15,0 0-134 0,0 0-18 16,0 0-6 0,-22 104-3-16,62-71-26 0,27-3-119 15,-7-10-412-15,-9-6-334 0</inkml:trace>
  <inkml:trace contextRef="#ctx0" brushRef="#br0" timeOffset="-2824.69">29165 13144 1735 0,'0'0'374'0,"0"0"-247"15,0 0 18-15,0 0-33 16,147-44-112-16,-96 38-140 15,-10 1-174-15,-15-1-1590 0</inkml:trace>
  <inkml:trace contextRef="#ctx0" brushRef="#br0" timeOffset="-2681.84">29312 12976 2186 0,'0'0'607'15,"0"0"-450"-15,0 0-72 16,0 0-33-16,0 0-38 15,0 0 8-15,5 118-44 16,10-50-16-16,1-9-253 16,-3-11-414-16</inkml:trace>
  <inkml:trace contextRef="#ctx0" brushRef="#br0" timeOffset="-2400.13">29582 13084 2172 0,'0'0'664'0,"0"0"-543"0,0 0 8 15,0 0-71-15,0 0-50 16,0 0-16-16,0 0-41 16,90-87 13-16,-78 84 23 15,-5 3-17-15,-1 0 30 16,-2 3 19-16,2 16-13 15,-2 5 57-15,-4 6-24 0,0 8-21 16,0 2-5 0,0 2-13-16,4-2 0 0,7 1-81 15,1-11-188-15,1-15-345 0</inkml:trace>
  <inkml:trace contextRef="#ctx0" brushRef="#br0" timeOffset="-2224.84">30150 12858 1702 0,'0'0'600'0,"0"0"-389"16,0 0 32-16,11 142-58 16,-11-76-91-16,-9 8-85 15,-18 7-18-15,-46 17-64 0,6-20-515 16,-9-17-1097-16</inkml:trace>
  <inkml:trace contextRef="#ctx0" brushRef="#br0" timeOffset="-1855.6">28962 12858 1881 0,'0'0'324'0,"0"0"-263"15,0 0-61 1,-131 98-163-16</inkml:trace>
  <inkml:trace contextRef="#ctx0" brushRef="#br0" timeOffset="-657.69">13328 10313 1861 0,'0'0'629'16,"0"0"-467"-16,0 0-5 0,0 0-39 15,0 0-118 1,0 0 28-16,0 0-28 0,-29 28 0 15,2 6-24-15,-6 6 24 16,-3 2-1-16,-4 4-8 16,-5 1-145-16,-23 16-10 15,10-10-176-15,6-12-294 0</inkml:trace>
  <inkml:trace contextRef="#ctx0" brushRef="#br0" timeOffset="-461.44">12875 10607 2092 0,'0'0'624'0,"0"0"-558"0,0 0 33 16,-118 55-71-16,97-27-6 16,13 4-22-16,8 3-6 15,2 4-76-15,23-1-171 16,31-6-22-16,-7-8-69 15,-2-14-773-15</inkml:trace>
  <inkml:trace contextRef="#ctx0" brushRef="#br0" timeOffset="2777.81">29998 12661 1689 0,'0'0'625'15,"0"0"-448"-15,0 0 25 16,0 0-11-16,0 0-140 15,0 0 12-15,0-2-11 16,0 2-39-16,0 0 53 16,0 0-58-16,2 0-4 15,7 0 16-15,3 6 11 16,3 14-26-16,7 9-5 0,1 9 24 16,-2 9-26-1,-4 13 2-15,-17 40-7 0,0-12-85 16,-23-11-813-16</inkml:trace>
  <inkml:trace contextRef="#ctx0" brushRef="#br0" timeOffset="6708.68">11599 12322 1075 0,'0'0'880'16,"0"0"-383"-16,0 0-353 0,0 0-28 16,0 0-14-16,0 0-96 15,0 0 1-15,0 0 5 16,2 0 3-16,3 0 25 15,1 0-40-15,7 0 14 16,5 0-14-16,7 4 0 16,23 14-82-16,-2-2-151 15,-2-2-388-15</inkml:trace>
  <inkml:trace contextRef="#ctx0" brushRef="#br0" timeOffset="7895.78">14081 11278 798 0,'0'0'295'0,"0"0"-126"15,0 0-115-15,0 0-54 16,0 0-225-16</inkml:trace>
  <inkml:trace contextRef="#ctx0" brushRef="#br0" timeOffset="8247.12">14081 11278 1356 0</inkml:trace>
  <inkml:trace contextRef="#ctx0" brushRef="#br0" timeOffset="9140.73">14081 11278 1356 0,'-51'-102'402'0,"41"97"-244"0,-2 2 32 0,-5-3-55 15,-4 3-48-15,-4 3-34 16,-4 0-53-16,-4 0 11 0,-1 0 20 16,3 0-19-1,2 3 40-15,2 0 47 0,1 1-69 16,-1 3 42-16,-7 2-46 16,-1 5-25-16,-5 2 30 15,-5 4-22 1,3 2-9-16,-1-1 0 0,1 1 27 15,7-1-24-15,-1 0-3 16,7 1 6-16,0-3 16 16,0 5-11-16,2 1-10 15,0 1-1-15,0 2 29 16,3 2-31-16,0 0 2 16,-1 2 0-16,5 0-12 0,0 1 20 15,4-4-8-15,6 3 0 16,-2 1 16-16,5 1-25 15,1 0 9-15,2 2 0 16,-3 1-13-16,0 4 14 16,0 2-1-16,1-2 0 15,-1-1 19-15,5 0-20 16,2 0 1-16,0-4 0 16,0 1-21-16,2-3 27 15,13 0-6-15,4 2 0 16,2-2 20-16,6 0-12 15,4 2-8-15,2 0 0 16,6-1 0-16,-1 1 2 0,2-4-2 16,3-3 0-1,-1 2 14-15,2-7-9 0,3-2-5 16,-1-2 0-16,4-8-16 16,-1-2 2-16,-1-6 14 15,4-2 0-15,-4-2 1 16,2 0-16-16,1 0 15 15,0-2 0-15,5-8-10 16,0-3 17-16,0 0-7 16,0-5 0-16,-4-4 8 15,0 0-22-15,-3-4 14 16,-7-1 0-16,-4-2-10 16,0-5 25-16,-4-4-15 15,-1-2 0-15,-2-3 0 0,-4-1-22 16,-5 2 22-16,-4 2 0 15,-7 2-5-15,-2 0 26 16,-2-1-21-16,-3 2 0 16,-2-8 8-16,1-3-16 15,-3-6 9-15,0-5-1 16,0-1 20-16,-3 1 1 16,-5 5-17-16,-4 5 47 15,-1 5-29-15,-3 8 68 16,-3 2-42-16,-6 0-5 15,-4-2 10-15,-4 0-37 16,-3-4 13-16,-5-3-29 16,1-1 9-16,-4 1-14 0,-3 0 6 15,-7 4-1 1,-8 8 0-16,-11 8-47 0,-35 21 10 16,-60 19-176-16,18 19-430 15,3 6-973-15</inkml:trace>
  <inkml:trace contextRef="#ctx0" brushRef="#br0" timeOffset="10198.18">13727 12087 1250 0,'0'0'282'0,"0"0"-189"16,0 0-93-16,154-16-35 16,-104 10-87-16</inkml:trace>
  <inkml:trace contextRef="#ctx0" brushRef="#br0" timeOffset="10355.39">14299 12073 2018 0,'0'0'562'0,"0"0"-491"0,0 0-71 16,0 0-110-16,0 0-444 0</inkml:trace>
  <inkml:trace contextRef="#ctx0" brushRef="#br0" timeOffset="10506.5">14538 12137 2440 0,'0'0'409'0,"0"0"-409"16,0 0-30-16,0 0-244 15,0 0-793-15</inkml:trace>
  <inkml:trace contextRef="#ctx0" brushRef="#br0" timeOffset="10649.2">14538 12137 2424 0,'-7'54'344'15,"5"-54"-344"-15,2 0-21 0,0 0-343 16,0 0-867-16</inkml:trace>
  <inkml:trace contextRef="#ctx0" brushRef="#br0" timeOffset="11033.59">14500 12250 1592 0,'0'0'59'15,"0"0"-59"-15,0 0-112 16,0 0-50-16,0 0-1150 0</inkml:trace>
  <inkml:trace contextRef="#ctx0" brushRef="#br0" timeOffset="18418.88">23713 14193 897 0,'0'0'585'0,"0"0"-412"0,0 0-93 15,0 0 50-15,0 0-112 16,0 0 15-16,-4-42-24 15,4 36-7-15,2 2 112 16,-2-2-30-16,2 4 105 16,-2 0 15-16,0-1-117 15,0 3 14-15,0 0-65 16,0 0-30-16,2 0-12 16,2 7 12-16,-2 17-6 15,1 12 64-15,-3 14-63 16,0 16 61-16,0 10-16 15,0 9-33-15,0 3 64 16,0 4-76-16,-3 4 35 16,1-3-6-16,2-1-15 15,0-4 12-15,0-13-27 16,0-16 6-16,7-15 1 0,-2-17 1 16,-1-10-8-16,-4-14 37 15,0-1-36-15,0-2 83 16,0 0-44-16,0 0-34 15,0 0 46-15,0 0-52 16,0-2 0-16,-2-4-1 16,-3 2-9-16,1-2-4 15,1 2 7-15,1 0 7 16,0 0-19-16,0-2 20 16,0 3-1-16,-2-1 0 15,-3 4 11-15,-3 0-19 0,-5 0 8 16,-7 8 0-1,-9 11-12-15,-7 7 5 0,-2 0 7 16,-1 0 0-16,6 1 7 16,4-4 4-16,4 0-11 15,4-6 0-15,10-7-9 16,5-2 18-16,3-3-9 16,5-5 0-16,0 0-33 15,0 0 24-15,3 0-51 16,14 0 12-16,10 0 34 15,8-5 13-15,6-5 1 16,3-2 0-16,0 2 7 16,1 3-16-16,-3-2 9 15,1 3 0-15,-3 6-9 16,0 0 44-16,-3 0-29 0,-2 0-6 16,-6 15 18-16,-8-4-27 15,0 5 9-15,-6 1-26 16,1 4-64-16,-5-3-479 15,1-12-601-15</inkml:trace>
  <inkml:trace contextRef="#ctx0" brushRef="#br0" timeOffset="19630.45">24054 14722 1763 0,'0'0'282'0,"0"0"-208"16,0 0 36-16,0 0-85 16,0 0-13-16,0 0-12 15,0 0-100-15,-21-70 73 16,42 59-27-16,1 4 41 15,3 6-1-15,-6-3 14 16,2 4 0-16,-4 0 0 16,-5 4 0-16,-6 7 31 15,-4 3 20-15,-2 0 11 0,-2-3 27 16,-18 0-17-16,-4-3 52 16,-3-2 9-16,-4-2-88 15,4-4 49-15,3 0-72 16,5 0-1-16,8-14-12 15,7-5-9-15,4-6-64 16,0 4-1-16,11-2 14 16,9 4 43-16,1 12-9 15,-2 3 17-15,4 4-17 16,-3 0 17-16,-3 4 0 16,-3 9 0-16,-5 4 8 15,-7 2 13-15,-2-6-21 0,0 1 28 16,-20-2 56-1,-2-5-31-15,-5-3 13 0,3-3-31 16,5-1-16-16,9 0 8 16,5-10-27-16,5-8-106 15,0-2 21-15,15 2-9 16,6 6 79-16,-3 3 0 16,-1 9-1-16,-3 0-7 15,-3 3 34-15,-5 15-11 16,-6 3 62-16,0 2-50 15,0-1 37-15,-10 2-26 16,-11-10-11-16,-4 0 73 16,4-7-54-16,-4-6 2 15,7-1 9-15,7 0-35 16,7-14-10-16,4-8 3 16,0 0-112-16,19 0 60 15,4 8-5-15,-1 5 53 0,-1 9-7 16,-6 0 16-16,-2 3-5 15,-1 11 16-15,-8 2-2 16,-4 0 64-16,0-2-77 16,0-2 20-16,-11-1-18 15,-1-4-3-15,2-1 0 16,5-6-104-16,5 0-213 16,0-7 6-16,0-8-485 0</inkml:trace>
  <inkml:trace contextRef="#ctx0" brushRef="#br0" timeOffset="20441.23">24118 14586 1485 0,'0'0'0'16,"0"0"-40"-16</inkml:trace>
  <inkml:trace contextRef="#ctx0" brushRef="#br0" timeOffset="23077.85">21718 8626 1355 0,'0'0'407'0,"0"0"-274"15,0 0 25-15,0 0 62 16,0 0-140-16,0 0-28 15,0 0-52-15,61-16 15 16,-24 10 29-16,8-2-14 16,11 0 16-16,11-2 39 15,10 0-70-15,27-4 43 0,25-3-18 16,27-8-34 0,-13 3 52-16,-31 2-58 0,-35 7 6 15,-35 6 1 1,-2 3 16-16,-7 0-46 0,-8 2-38 15,-21 2-176-15,-26 2-81 16,-23 13 42-16,-11 0-696 0</inkml:trace>
  <inkml:trace contextRef="#ctx0" brushRef="#br0" timeOffset="23339.35">21685 8931 1470 0,'0'0'338'0,"0"0"-202"16,0 0 139-16,0 0-160 16,0 0-70-16,0 0-16 15,147-44-18-15,-69 28 88 16,13 0-21-16,12-2-20 15,2 0 49-15,-7 4-92 16,-16 0 16-16,-17 5-31 16,-20 6 0-16,-26 3-15 15,-12 0-195-15,-7 0-325 0</inkml:trace>
  <inkml:trace contextRef="#ctx0" brushRef="#br0" timeOffset="31197.5">24214 14114 1257 0,'0'0'552'15,"0"0"-399"-15,0 0 84 0,0 0 61 16,0 0-153-16,10-17-30 16,-10 17 9-16,0 8-79 15,-4 18 24-15,-11 14-39 16,-7 11-11-16,-3 12 61 16,-6 4-79-16,2-1 16 15,1-2-17-15,1-3 30 16,4-7-21-16,5-10-9 15,7-6-66-15,7-13 0 16,4-21-202-16,2-4-300 16,13 0-207-16</inkml:trace>
  <inkml:trace contextRef="#ctx0" brushRef="#br0" timeOffset="31410.08">24511 14145 1761 0,'0'0'817'0,"0"0"-574"16,0 0-188-16,0 0 32 15,0 0-62-15,-67 138 5 16,36-74-15-16,-3 4 10 16,1 1-20-16,2-1-5 15,4-4-3-15,2-3-8 16,3 2-98-16,9-13-165 15,3-16-302-15</inkml:trace>
  <inkml:trace contextRef="#ctx0" brushRef="#br0" timeOffset="31716.79">24749 14177 1824 0,'0'0'371'16,"0"0"-275"-16,0 0 129 0,0 0 5 15,26 122-84-15,-16-66-59 16,-2 4-2-16,3 2-70 15,-1 0 18-15,-4-5-33 16,3-3-20-16,-5-13 8 16,2-5-140-16,0-30-132 15,0-6-264-15,1-3-632 0</inkml:trace>
  <inkml:trace contextRef="#ctx0" brushRef="#br0" timeOffset="31974.26">25039 14315 2284 0,'0'0'359'0,"0"0"-207"16,0 0 6-16,0 0-93 16,-132 50-10-16,110-19-54 15,4-4-1-15,9 3 0 16,7 1 26-16,2 1-14 15,0-8-12-15,11 2 1 16,9-3 18-16,7-8-13 16,4-3-12-16,4-10 6 15,19-2-116-15,-10-14-115 16,-5-4-428-16</inkml:trace>
  <inkml:trace contextRef="#ctx0" brushRef="#br0" timeOffset="32514.56">25248 14415 438 0,'0'0'1607'15,"0"0"-1426"-15,0 0-156 16,0 0-12-16,0 0 2 16,111-100-15-16,-84 66-58 0,-11-2 33 15,-14 2-38 1,-2 4 25-16,-11 8 38 0,-18 8 25 16,-5 10 79-16,1 4-15 15,4 8-28-15,5 15 50 16,8 10-75-16,9 7 23 15,7 4 37-15,0 6-59 16,25 1 37-16,6-1-30 16,7-4-38-16,-1-8 18 15,-3-6-24-15,-12-12-38 16,-6-10-15-16,-9-10-35 16,-7 0 79-16,0-24-30 15,0-8-104-15,0-5 104 16,2-3-39-16,11 2 11 0,3 10 67 15,6 10-4-15,2 7 4 16,-1 8 15-16,-1 3 62 16,-4 0 87-16,0 10-62 15,-3 8 33-15,-1 4-35 16,-1 3-85-16,3 3 21 16,1-2-36-16,20 2-163 15,-9-12-146-15,3-8-327 0</inkml:trace>
  <inkml:trace contextRef="#ctx0" brushRef="#br0" timeOffset="32880.25">25899 14426 337 0,'0'0'2046'0,"0"0"-1667"0,0 0-215 16,0 0-69-16,0 0-36 15,0 0-59-15,0 0 0 16,-54 50 0-16,54-30-80 15,0-4 41-15,0-2-30 16,0-6-21-16,0-3 90 16,0-5 0-16,0 0 19 15,2 0 78-15,2-15-97 16,6-3 0-16,-1-2-33 16,4 2-12-16,-2 3 23 0,-2 8 19 15,0 2 3 1,0 4 0-16,-2 1 20 0,1 0 19 15,4 0 4-15,-1 0-25 16,2 7 33-16,1 4-44 16,1 3 1-16,-3 3-8 15,-2-3-69-15,-3 1-16 16,-5 1-102-16,0-9-144 16,-2-7 52-16,2 0-264 15,-2 0-397-15</inkml:trace>
  <inkml:trace contextRef="#ctx0" brushRef="#br0" timeOffset="32962.61">25899 14426 1435 0</inkml:trace>
  <inkml:trace contextRef="#ctx0" brushRef="#br0" timeOffset="33063.18">25899 14426 1435 0,'145'23'530'0,"-153"-31"-320"0,0 3-50 0,-3 1-160 0,-10-1-83 0,4 5-217 16,-1-1-660-16</inkml:trace>
  <inkml:trace contextRef="#ctx0" brushRef="#br0" timeOffset="33150.32">25627 14222 1627 0,'0'0'520'16,"0"0"-309"-16,0 0 70 16,-15-103-84-16,34 75-160 15,41-1-37-15,-4 10-143 16,-2 4-468-16</inkml:trace>
  <inkml:trace contextRef="#ctx0" brushRef="#br0" timeOffset="34215.83">26516 14346 1510 0,'0'0'902'0,"0"0"-731"16,0 0-57-16,0 0 79 15,18 109-51-15,-9-56-109 16,-1 9 15-16,3 1-48 16,-1-2 10-16,-2-3-28 15,-3-12 9-15,-1-10-50 16,-4-13 3-16,0-15-95 16,0-8 78-16,-2-14-76 15,-13-26-337-15,-4-13 270 0,0-11 71 16,-1-8 137-16,4 2 8 15,7 4 165-15,5 16 136 16,4 5-30-16,0 18-170 16,10 6 11-1,11 11-67-15,-1 9-23 0,2 1-10 16,-2 9 3-16,-2 19 28 16,-7 8-13-16,-9 5-13 15,-2-1-22-15,0-4 5 16,-6-11 0-16,-3-8-1 15,4-11-4-15,5-6-14 0,0-8 19 16,12-20-96 0,12-17 50-16,4-12-12 0,7-10 26 15,-2-7 9-15,-4-3-7 16,-7 4 29-16,-4 9 2 16,-12 17 113-16,-6 19 124 15,0 12-103-15,0 16-12 16,-10 0-53-16,-9 16-58 15,2 25 9-15,3 11-21 16,8 12 11-16,6 2-26 16,0 2 28-16,8-6-13 15,11-9 0-15,-4-12-28 16,1-8 22-16,-8-13-24 16,-1-10-44-16,0-10 37 15,2 0-50-15,4-10 63 0,5-15 6 16,-1-3-107-16,2 1 60 15,-3 4-27-15,-3 6 41 16,-5 8 39-16,-3 4 24 16,-3 5 9-16,1 0 55 15,-1 0-61-15,5 9 91 16,-1 5-57-16,5 3-41 16,1 1 7-16,3-1-2 15,5-2-26-15,0-7-5 16,4-6-85-16,3-2 0 15,0-6-49-15,2-15-65 16,-4-2 97-16,-1-4 51 16,-4 0 69-16,-4 2 24 0,-5 2 39 15,-5 6 136 1,-2 7-86-16,-4 4 28 0,0 6 44 16,0 0-131-16,0 2-22 15,0 18-32-15,0 4 18 16,0 5-18-16,0-1 0 15,12 0 0-15,5-6-9 16,6-9-60-16,2 2 26 16,6-3-41-16,-2-11-157 15,0 2-41-15,-2-3 52 0,-8 0 76 16,-3-12 131 0,-5-3 23-16,-4 3 209 15,-4 3 135-15,-3 0-65 0,2 4-30 16,-2 2-137-16,0 3-49 15,6 0-26-15,3 0-20 16,9 0-29-16,4 0 12 16,2 0-129-16,16-10-129 15,-5 1-393-15,-4-5-566 16</inkml:trace>
  <inkml:trace contextRef="#ctx0" brushRef="#br0" timeOffset="34422.53">27862 14253 2165 0,'0'0'572'0,"0"0"-406"16,0 0 31-16,0 0-110 15,-114 32-36-15,83-6 5 16,6 4-47-16,8 2 16 16,9 0-25-16,8 0 10 15,0-1-30-15,19-2 2 16,7-4-32-16,10 0-38 15,-7-6-225-15,-7-5-503 0</inkml:trace>
  <inkml:trace contextRef="#ctx0" brushRef="#br0" timeOffset="34550.33">27516 14995 2123 0,'0'0'694'0,"0"0"-694"15,0 0-52-15,0 0-490 16</inkml:trace>
  <inkml:trace contextRef="#ctx0" brushRef="#br0" timeOffset="34824.82">27492 14265 1497 0,'0'0'660'0,"0"0"-363"15,0 0-60-15,0 0-85 16,0 0-125-16,0 0 9 15,0 0-36-15,0 51-43 16,-7-12-78-16,0-7-384 16,5-5-482-16</inkml:trace>
  <inkml:trace contextRef="#ctx0" brushRef="#br0" timeOffset="35440.08">28469 14065 958 0,'0'0'1114'0,"0"0"-907"16,0 0-125-16,0 0 86 16,0 0-105-16,0 0-56 15,0 0 18-15,6 66-25 16,0-20 11-16,3 4-1 15,2 2-10-15,-2 1-65 16,-2-2-213-16,-5-15-65 16,-2-12-501-16</inkml:trace>
  <inkml:trace contextRef="#ctx0" brushRef="#br0" timeOffset="35763.4">28336 13936 1785 0,'0'0'376'16,"0"0"-293"-16,0 0-31 15,0 0 40-15,135-30-73 16,-67 30 24-16,5 24-43 16,0 17 0-16,-1 9-10 15,-7 9 11-15,-11 8-1 16,-19 0 49-16,-20-2-31 15,-15-7 67-15,-8-5-2 0,-30-7 38 16,-9-6 39-16,-4-8-90 16,0-4 8-1,1-6-10-15,6-6-67 16,6-6 41-16,5-3-42 0,6-7-36 16,7 0-20-16,7-17-273 15,8-10-685-15</inkml:trace>
  <inkml:trace contextRef="#ctx0" brushRef="#br0" timeOffset="37374.03">30297 10218 1162 0,'0'0'390'16,"0"0"-164"-16,0 0-60 15,0 0-37-15,0 0-7 16,0 0-87-16,0 0 103 16,-14-65 33-16,3 56-24 15,-5 2-2-15,-1-2-90 16,-8 3 35-16,-6 4-72 0,-9 2-17 15,-5 0 6-15,-3 0 7 16,-2 11-14-16,2 7 0 16,-2 5 18-1,5 9-29-15,3 8 11 0,3 10 0 16,7 9 0-16,10 6 11 16,9 4-11-16,13 3 0 15,0 5 7-15,19 5-19 16,24 0 12-16,12 2 0 15,15-1-16-15,5-6 13 16,6-6-3-16,4-14-9 16,-3-8-59-16,0-17 40 15,3-17-30-15,-1-15 21 16,-1-3 31-16,0-27-18 16,-8-14 29-16,-6-12 1 0,-9-12 0 15,-8-27 21-15,-10-26 23 16,-13 6 61-16,-13 12-18 15,-14 16-57-15,-2 24 46 16,-16-2-30-16,-18-6-38 16,-14 12 40-16,-12 11-48 15,-17 12-27-15,-25 25-32 16,-38 21-214-16,20 24-384 16,13 11-715-16</inkml:trace>
  <inkml:trace contextRef="#ctx0" brushRef="#br0" timeOffset="38174.65">28523 13611 1685 0,'0'0'345'16,"0"0"-253"-16,0 0 100 16,-158 29-62-16,100 0-11 15,-4 11-37-15,1 9-26 16,1 7 49-16,6 10-35 15,8 11-39-15,6 23 31 16,11 28-43-16,18 28 13 16,11 11-32-16,14-13 28 15,27-15-28-15,22-25 0 0,1-21 0 16,-1-30-25 0,-7-21-156-16,-3-14 157 0,8-4 18 15,12-3-14 1,14-17 13-16,0-4 7 15,6-36 0-15,5-21 1 0,14-29 7 16,3-30-8-16,1-31 0 16,-22-15 13-16,-32 2-1 15,-35 9-12-15,-27 17 0 16,-6 5 20-16,-26 25-19 16,-3 29 95-16,-3 18 6 15,-3 15-49-15,-7-2 42 16,-10 1-82-16,-12 7-13 15,-32 22-24-15,17 10-209 16,10 4-483-16</inkml:trace>
  <inkml:trace contextRef="#ctx0" brushRef="#br0" timeOffset="38594.25">29963 13908 2270 0,'0'0'375'0,"0"0"-233"15,0 0-93-15,0 0 23 16,0 0 21-16,-52 153-75 15,43-81 22-15,3 3-40 16,6-2 7-16,0-5-25 0,0-8 7 16,9-7-111-16,15-22-151 15,-4-8-287-15,4-23-250 0</inkml:trace>
  <inkml:trace contextRef="#ctx0" brushRef="#br0" timeOffset="39355.71">30165 14061 2041 0,'0'0'503'0,"0"0"-426"15,0 0-10-15,-136 58 97 16,107-24-62-16,12 4-78 16,10 4 19-16,7 0-37 15,14-6-6-15,23-6 0 0,13-12-3 16,10-12-18-16,2-6-78 15,1-24-27-15,-9-20 48 16,-11-14-61-16,-14-15 58 16,-13 2 32-16,-16-2-5 15,0 13 54-15,0 14 156 16,-11 16-31-16,2 16-3 16,2 12-63-16,4 2-37 15,3 14-22-15,0 18-5 16,0 9 4-16,5 4 1 15,4 4 0-15,0 1 6 16,0-4-5-16,0-2 10 16,0-4-9-16,-3-6 23 0,3-8-31 15,3-6 6 1,1-8-46-16,3-3-42 0,1-4-60 16,1-5 62-16,-3 0 68 15,-5 0 18-15,-4 0 28 16,-1 0 33-16,-3 0 14 15,-2 0 53-15,0 0-47 16,0 0-10-16,0 0-29 16,0 0-30-16,2 0 5 15,5 0-17-15,0 0 0 16,2 9-20-16,1 0 17 16,4-3 3-16,-1 2-1 15,1 0-14-15,-1-6 9 16,2 1-5-16,-1-3-25 15,1 0-7-15,4 0-53 0,-1 0 14 16,1-13-44-16,2-1-67 16,-1-8 59-16,-1 4 55 15,-5-4 79-15,-3 8 25 16,-7 1 63-16,-1 8 150 16,-3 2-30-16,0 3-109 15,0 0 8-15,0 0-75 16,0 11-31-16,0 9 38 15,0 6-32-15,0-2-1 16,0 2-6-16,2-1 14 0,4-1-34 16,6-11 20-1,5-8-149-15,1-5-191 0,-1 0-323 0</inkml:trace>
  <inkml:trace contextRef="#ctx0" brushRef="#br0" timeOffset="39472.92">30941 13990 2147 0,'0'0'689'16,"0"0"-580"-16,0 0-53 15,0 0-35-15,0 0-21 16,0 0-618-16</inkml:trace>
  <inkml:trace contextRef="#ctx0" brushRef="#br0" timeOffset="40341">31689 14275 1360 0,'0'0'783'16,"0"0"-533"-16,0 0-63 16,0 0-30-16,0 0-24 0,-145-6-107 15,105 30-18 1,-4 6 19-16,4 2-20 0,6-4-7 16,9-3 0-16,10-7 20 15,9-3-34-15,6-3 14 16,0-7-86-16,4-5-29 15,16 0-25-15,9-3 74 16,2-12-119-16,2-6-83 16,-4-1 134-16,-4 4 40 15,-9 3 94-15,-5 6 16 16,-5 0 109-16,-4 6 164 16,-2 3-13-16,0 0-149 15,0 16-8-15,0 15-19 16,0 6-28-16,0 12 18 15,8-1-75-15,0 2 13 16,5-6-22-16,4-4 2 0,-2-7-16 16,9-8-146-16,-3-11-366 15,-6-10-503-15</inkml:trace>
  <inkml:trace contextRef="#ctx0" brushRef="#br0" timeOffset="41073.28">31708 14539 464 0,'0'0'2021'0,"0"0"-1706"16,0 0-222-16,0 0-45 15,25-130-48-15,-4 103-12 16,-5 4-26-16,-3 7 21 16,-4 6-48-16,-5 6 65 15,-1 4-16-15,-3 0 1 0,0 0 15 16,0 12 31-16,0 12 86 15,0 7-32-15,0 5-74 16,6 4 36-16,3-4-47 16,9-3-31-16,4-8 1 15,5-13-119-15,2-12 19 16,0 0-79-16,0-22 6 16,-2-12 64-16,-3-8 46 15,-6-1 92-15,-4 2 1 16,-4 0 100-16,-3 11 20 15,-3 10 74-15,-4 8-44 16,2 6 11-16,-2 4-76 0,0 2-44 16,0 0-16-16,3 0-11 15,2 4-14-15,1 10 0 16,3-1-23-16,3 3-9 16,5-5-81-16,3-2-102 15,7-6-2-15,0-3 35 16,-3 0 119-16,-4 0 25 15,-7 0 38-15,-5-3 168 16,-8 0 146-16,0 3-30 16,0 0-80-16,0 0-129 15,0 0-15-15,0 0-60 0,0 0-21 16,2 6 12 0,8 4-54-16,3 2-23 0,3-6 3 15,-3 1-20 1,-1-1 76-16,-3-6 6 15,-7 0 21-15,0 0 86 0,0 0-42 16,3 1-27-16,6 4-11 16,4 1 12-16,8 5-19 15,2 6 1-15,6 0-63 16,-2 2 49-16,0-2-48 16,-4 0 50-16,-10-3 0 15,-7 0 24-15,-8-5 47 16,0 1 11-16,0-1-54 15,-6-1 31-15,-9-4-47 16,1-4-20-16,-3-4-83 16,1-14-371-16,7-8-432 0</inkml:trace>
  <inkml:trace contextRef="#ctx0" brushRef="#br0" timeOffset="42114.1">32637 14259 1292 0,'0'0'1229'16,"0"0"-1073"-16,0 0-38 15,0 0-15-15,0 0-81 16,0 0 11-16,115-98-33 15,-86 68 0-15,-13-4 6 16,-10 2 14-16,-6 4-11 16,0 6 31-16,0 5-31 15,-11 9 30-15,0 8-39 16,-9 0-15-16,2 14 15 16,1 15-17-16,1 9 9 15,7 5 8-15,5 4 0 16,4 3-7-16,0 0 7 15,13-3 0-15,9-6-1 16,9-8-17-16,5-13-1 16,-3-14-138-16,3-6-91 0,-5-12-78 15,-2-23 10-15,-4-3-7 16,-5-2 297-16,-9 4 26 16,-5 8 322-16,-4 10 22 15,-2 10-14-15,0 4-42 16,0 4-188-16,0 0-63 15,0 12-14-15,0 12-16 16,0 3 30-16,5 4-37 16,9 1 11-16,-4-6-22 15,9-2 11-15,0-6-6 16,4-10-26-16,-3-8-94 0,3 0 60 16,-2-12-14-1,-3-12-22-15,0-2 53 16,-4 2 40-16,-6 6 9 15,-3 6 164-15,-5 3-15 0,0 7-48 16,0 2-63-16,0 0-37 16,0 0-1-16,2 0-6 15,5 5 3-15,2 7-12 16,-1 4 30-16,4-5-30 16,-3 2 15-16,2-2-51 15,0-2 5-15,2-3-66 16,0-4 28-16,8-2-63 15,-7 0-20-15,3-2 102 16,-1-8 34-16,-3-2 31 16,-2 2 127-16,-2 0 35 0,-4 4 23 15,-3 4-59-15,0 2-68 16,-2 0 24-16,0 0-70 16,0 0 5-16,0 0 13 15,0 0-17-15,2 0 5 16,7 6 12-16,-5 6-19 15,6 0 17 1,-4-2-28-16,3 0 0 0,0-2-1 16,-2-2 8-16,1-2-8 15,-3-1 1-15,1-2-23 16,-1-1 7-16,0 0 16 16,-1 0 0-16,5 0 1 0,-3 0 20 15,2-1-21-15,-8-2 0 16,2 2 6-1,-2 1-19-15,0 0 13 16,0 0 0-16,0 0-1 0,2 0 7 16,-2 0-21-16,2 0-1 15,-2 0-53-15,0 0 12 16,0-3-163-16,0 0-278 16,-2-3-419-16</inkml:trace>
  <inkml:trace contextRef="#ctx0" brushRef="#br0" timeOffset="42251.05">33339 14095 2545 0,'0'0'466'16,"0"0"-384"-16,0 0-33 16,0 0-49-16,0 0-314 0</inkml:trace>
  <inkml:trace contextRef="#ctx0" brushRef="#br0" timeOffset="45314.6">14591 13248 1016 0,'0'0'330'0,"0"0"-202"15,0 0-128 1,0 0-25-16,0 0-11 0,0 0-80 15,-16 46 42 1,-1-18 12-16,1-1-80 0,1-4-581 0</inkml:trace>
  <inkml:trace contextRef="#ctx0" brushRef="#br0" timeOffset="46346.32">14056 13341 1884 0,'0'0'523'0,"0"0"-404"16,0 0-2-16,0 0 28 15,0 0-117-15,0 0-17 16,0 0-1-16,-100 36-9 15,77-32-1-15,6-4 9 16,1 0 11-16,7-9-20 16,3-11 0-16,6-4-27 15,0-3 16-15,9 1-14 16,13 2 2-16,9 3 10 0,3 7-9 16,-1 6 21-16,0 7 1 15,-6 1-4-15,-2 0-20 16,-10 9 24-16,-5 8 0 15,-8 1-8-15,-2 2 26 16,-8 2 20-16,-13-3 11 16,-6 0-24-16,0-3 36 15,0-8-59-15,5-6 7 16,2-2 10-16,6-2 2 16,6-19-13-16,5-4-8 15,3-6-27-15,0 4 16 16,21 3-26-16,3 5 6 15,0 9 30-15,3 6-59 16,-2 4 58-16,-3 0-8 16,-4 13-33-16,-2 8 42 0,-10 8-32 15,-6-2 33-15,0 1-15 16,-4-3 30-16,-19-7-15 16,-1-8 30-16,-3-9-29 15,0-1 59-15,5-7-36 16,4-18 27-16,12-6-33 15,6-6-18-15,0 5-11 16,20 2-11-16,6 9-35 16,3 9 56-16,-4 7-36 15,-1 5 37-15,-5 0-10 16,-4 11-7-16,-7 5 17 16,-8-1 0-16,0 2 0 15,-4-2 28-15,-21-2 18 0,-4-4 1 16,-2 0-9-16,5-3-26 15,6-5-24-15,7-1-2 16,8 2-119 0,5 1-98-16,7 1-254 0,15 0 271 15,2-2-301-15</inkml:trace>
  <inkml:trace contextRef="#ctx0" brushRef="#br0" timeOffset="46475.94">14092 13289 1397 0,'0'0'587'0,"0"0"-476"15,0 0-14-15,0 0-97 16,0 0-35-16,0 0-104 0,0 0 24 16,-96 50-101-16,65-24-13 15,-3-4-824-15</inkml:trace>
  <inkml:trace contextRef="#ctx0" brushRef="#br0" timeOffset="48068.68">2352 11520 907 0,'0'0'1233'0,"0"0"-1040"16,0 0-138-16,0 0 122 16,-131 14-149-16,97 6-22 15,-1 4 12-15,-1 6-5 16,1 5 40-16,-4 5 18 0,4 8-26 15,1 10 34-15,5 8-52 16,5 8-6-16,4 9 18 16,6 20-21-16,10 26-14 15,4 18-4-15,16-11 14 16,15-32-10-16,7-36-4 16,4-24 0-16,16 2-9 15,16 1-1-15,14-7 9 16,26-13 1-16,23-21-54 15,-8-6 42-15,-14-18-101 16,-14-23 7-16,-26-12 21 0,6-13-22 16,-2-16 86-1,-14-23 20-15,-18-25 1 0,-26-26 79 16,-21-9 1 0,-16 11 29-16,-24 34-6 0,0 38-43 15,-1 23 6-15,-1 14-4 16,-12-1-61-16,-12 2-2 15,-11 7-2-15,-23 24-146 16,21 9-220-16,14 4-458 0</inkml:trace>
  <inkml:trace contextRef="#ctx0" brushRef="#br0" timeOffset="48338.21">3056 11082 2143 0,'0'0'358'16,"0"0"-283"-16,0 0-17 15,0 0-57-15,-140 83 17 16,95-36-27-16,1 0 9 15,1 0 0-15,6-6-1 16,10-9-41-16,9-10-3 16,12-7-140-16,6-15-78 0,0 0-89 15,15-20-43-15</inkml:trace>
  <inkml:trace contextRef="#ctx0" brushRef="#br0" timeOffset="48448.2">2773 11268 1250 0,'0'0'688'0,"0"0"-348"16,0 0-86-16,0 0-61 15,0 0-105-15,0 0-88 16,0 0-19-16,-42 135-123 16,51-80-186-16,16-10-24 0</inkml:trace>
  <inkml:trace contextRef="#ctx0" brushRef="#br0" timeOffset="49726.59">13871 13421 965 0,'0'0'198'16,"0"0"-92"-16,0 0 53 16,0 0-45-16,-123 100 63 15,86-74-49-15,-5 2 40 16,-5-1 32-16,-6 0-15 15,-10 2 54-15,-8 0-78 0,-9 6-52 16,-25 9-17-16,-29 10-77 16,-30 20 95-16,-21 9-86 15,-10 6-6-15,4 0 5 16,17-11-23-16,11-2-18 16,18-8 16-16,20-5 4 15,23-14 10-15,17-14-12 16,21-7 0-16,4-6 7 15,-11 4 5-15,-6 7-12 16,-2-6 0-16,14-3-30 16,16 0 14-16,22-11-64 0,27-12-153 15,10-1-356 1,21 0-116-16</inkml:trace>
  <inkml:trace contextRef="#ctx0" brushRef="#br0" timeOffset="50568.96">14012 13309 1565 0,'0'0'484'0,"0"0"-363"15,0 0 92-15,0 0-116 16,0 0-74-16,0 0-23 16,0 0 29-16,-11 99-29 15,11-38 56-15,0 13 13 16,-7 27 93-16,-4 23-66 16,-4 26-24-16,1-11 12 0,3-27-83 15,5-36 35 1,6-28-36-16,0-2 11 0,0-3-29 15,0-6-27-15,0-19-82 16,-4-18-105-16,4-7-269 16,-4-21-412-16</inkml:trace>
  <inkml:trace contextRef="#ctx0" brushRef="#br0" timeOffset="50962.23">14085 13298 1590 0,'0'0'261'16,"0"0"-174"-16,0 0 65 16,0 0-22-16,91 117-35 15,-43-68 89-15,5 6-89 16,2 8 9-16,5 4 6 16,3 2-77-16,1 2 28 0,4-6-44 15,-3-1-8-15,-3-5 15 16,-6-8-24-16,-10-5 0 15,-10-1 35-15,-12-13-17 16,-13-2-36-16,-11-6-50 16,-11-7-170-16,-13-8-352 15</inkml:trace>
  <inkml:trace contextRef="#ctx0" brushRef="#br0" timeOffset="51466.78">14195 13230 1859 0,'0'0'296'16,"0"0"-246"-16,0 0-8 15,0 0-5-15,0 0 90 16,171 35 8-1,-39 3-44-15,51 18 18 0,28 7-42 16,14 10-39-16,2 1 44 16,-1-10-59-16,7 6 23 15,8-3 12-15,-2 2-34 16,-6-4 41-16,1-7-6 16,-3 1-47-16,-3-14 79 15,-14-4-56-15,-29-7-11 16,-51-16-7-16,-50-8 16 15,-44-7-20-15,-26 2-3 16,-10-5-21-16,-4 0 1 16,-47 6-20-16,-13 2-113 0,-11-4-645 15</inkml:trace>
  <inkml:trace contextRef="#ctx0" brushRef="#br0" timeOffset="52788.59">21941 8482 1013 0,'0'0'711'15,"0"0"-541"-15,0 0-56 16,0 0-48-16,0 0-9 16,0 0-57-16,76-52 8 15,-49 42-13-15,4 2 6 16,30 2-2-16,-5 1-23 15,-2 4-347-15</inkml:trace>
  <inkml:trace contextRef="#ctx0" brushRef="#br0" timeOffset="55538.25">10694 13866 170 0,'0'0'1324'0,"0"0"-1030"16,0 0-136 0,0 0 139-16,0 0-75 0,0 0-70 15,0 0-25-15,-48 0-56 16,48 0 14-16,0-2-25 16,15-6-51-16,14-2 45 15,13-2-54-15,9 2 0 16,7 6-15-16,0 4 20 15,-4 0-5-15,-12 14 0 16,-11 12-47-16,-13 5 28 16,-15 8-38-16,-3 3 57 15,-17 1 0-15,-12-3 13 16,-2-6 20-16,2-9-9 16,8-11-12-16,7-9-1 15,9-5-11-15,5-12-92 0,0-22-134 16,36-41-285-16,-1 7 19 15,1 8-635-15</inkml:trace>
  <inkml:trace contextRef="#ctx0" brushRef="#br0" timeOffset="55871.56">11073 13758 1320 0,'0'0'635'0,"0"0"-342"16,0 0-32-16,0 0-97 16,0 0-20-16,0 0-112 15,0 0-5-15,-47 100 53 16,47-60-63-16,0-2 26 15,2 0-43-15,17-4 14 16,2-5-19-16,6-9 5 16,6-8-72-16,6-12-41 15,3 0-121-15,-2-12-50 0,-5-11 24 16,-8 4 16 0,-11 1 200-16,-11 5 44 0,-5 7 324 15,0 0 160-15,0 6-256 16,0 0-50-16,-5 0-57 15,3 0-105-15,-2 11 32 16,-2 10-48-16,2 8 0 16,2 0-1-16,2 4 1 15,0-6 0-15,0-2-66 16,14-11-180-16,3-9-208 16,-1-5-225-16</inkml:trace>
  <inkml:trace contextRef="#ctx0" brushRef="#br0" timeOffset="56037">11471 13794 2479 0,'0'0'498'16,"0"0"-442"-16,0 0-25 15,0 0-31-15,0 0-58 16,128-3-155-16,-88 3-434 15,-9 6-1384-15</inkml:trace>
  <inkml:trace contextRef="#ctx0" brushRef="#br0" timeOffset="56188.23">11570 13912 2271 0,'0'0'655'0,"0"0"-532"0,0 0-75 16,0 0-39-16,0 0-9 15,0 0-90-15,0 0-179 16,131-14-356-16,-104 6-1374 0</inkml:trace>
  <inkml:trace contextRef="#ctx0" brushRef="#br0" timeOffset="56554.77">11777 13714 1726 0,'0'0'542'0,"0"0"-459"0,0 0-21 16,0 0 30-16,0 0 27 16,0 0-34-16,38 110-57 15,-20-74 44-15,2-2-56 16,3-4 1-16,2-6 4 16,4-6-2-16,0-10-19 15,-2-5 0-15,-2-3 13 16,-2-11-21-16,-6-16 8 15,-3-8 0-15,-10-9-8 16,-4-2 17-16,0 2-9 16,0 1 0-16,-11 10 10 15,-3 8 13-15,4 9 38 16,-2 9-14-16,3 5-18 0,1 2-29 16,1 0 0-16,2 9-28 15,5 11-62-15,0 3-10 16,0 3-79-16,27 8-51 15,2-6-35-15,0-6-432 0</inkml:trace>
  <inkml:trace contextRef="#ctx0" brushRef="#br0" timeOffset="56776.2">12263 13833 340 0,'0'0'1720'15,"0"0"-1370"-15,0 0-188 16,0 0-113-16,0 0-28 0,0 0-18 15,0 0 9-15,49-87-12 16,-49 87 15 0,2 0 37-16,-2 0 131 0,2 0-103 15,3 7-46-15,1 12 57 16,2 0-82-16,0 8 8 16,-3 1-17-16,-1 0-39 15,-2-2 9-15,-2 2-218 16,2-8-373-16,-2-6-1377 0</inkml:trace>
  <inkml:trace contextRef="#ctx0" brushRef="#br0" timeOffset="57711.4">16088 13465 978 0,'0'0'844'0,"0"0"-844"16,0 0-170-16,0 0 124 15,154-28 45-15,-109 28-65 16,-3 4 36-16,-9 13 30 16,-10 0 11-16,-10 3 195 15,-13 1-35-15,0 4-25 0,-13 3 9 16,-14-1-37-16,-2-1 7 15,2-2-73-15,5-6-52 16,8-5 0-16,14-13-142 16,3 0-252-16,19-13-1447 0</inkml:trace>
  <inkml:trace contextRef="#ctx0" brushRef="#br0" timeOffset="57873.13">16514 13280 1976 0,'0'0'609'16,"0"0"-450"-16,0 0-66 0,0 0-20 15,-98 123-1-15,98-79-72 16,16 0-25-16,43 11-46 16,-3-12-311-16,-2-10-455 0</inkml:trace>
  <inkml:trace contextRef="#ctx0" brushRef="#br0" timeOffset="58123.78">16813 13629 1258 0,'0'0'691'16,"0"0"-563"-16,0 0-23 16,0 0 25-16,0 0 4 15,64-104-48-15,-57 100-74 0,-1 4 50 16,-1 0-40-16,2 0 77 15,1 8 44-15,1 10-70 16,1 4-7-16,0 5-11 16,-1 3-53-16,1 6 35 15,-6-1-37-15,-4 4-88 16,0 1-134-16,-2-8-431 16,-12-10-983-16</inkml:trace>
  <inkml:trace contextRef="#ctx0" brushRef="#br0" timeOffset="58227.02">16844 13839 1976 0,'0'0'666'0,"0"0"-551"16,0 0-3-1,0 0-112-15,0 0-5 0,166-56-159 16,-110 43-556-16</inkml:trace>
  <inkml:trace contextRef="#ctx0" brushRef="#br0" timeOffset="58393.44">17512 13395 2529 0,'0'0'354'0,"0"0"-248"16,0 0-69-16,0 0-37 15,0 0-1-15,134-8-351 16,-92 10-835-16</inkml:trace>
  <inkml:trace contextRef="#ctx0" brushRef="#br0" timeOffset="58549.88">17586 13509 2486 0,'0'0'552'15,"0"0"-488"-15,0 0-63 16,0 0-1-16,0 0-24 15,164-14-354-15,-112 8-803 0</inkml:trace>
  <inkml:trace contextRef="#ctx0" brushRef="#br0" timeOffset="58907.59">17882 13278 1724 0,'0'0'290'0,"0"0"-234"16,0 0 180-16,5 109-35 16,5-63-88-16,7 0-5 15,2-2-65-15,10-6 6 16,6-3-23-16,8-12-17 16,4-5 94-16,0-9-76 15,-3-9-27-15,-8 0 23 0,-10-27-11 16,-5-10-12-16,-13-12 1 15,-5-5 10-15,-3-4 33 16,0 3 3-16,-16 10 1 16,0 11 33-16,-1 12-68 15,1 8 16-15,1 7-29 16,-1 7-21-16,1 0 10 16,-1 9-40-16,3 15-46 15,1 8 7-15,12 20-151 16,0-8-240-16,0-8-351 0</inkml:trace>
  <inkml:trace contextRef="#ctx0" brushRef="#br0" timeOffset="59255.36">18488 13541 1585 0,'0'0'498'16,"0"0"-315"-16,0 0 147 15,0 0-146-15,0 0-63 0,0 0-54 16,0 0-66-1,-84 17 43-15,63 4-43 0,5 5-1 16,8 1 9-16,8 0-8 16,0-2-1-16,0-7 0 15,16-4-45-15,3-8-52 16,4-6-52-16,1 0-64 16,10-35-92-16,-7 3-322 15,-6 0-294-15</inkml:trace>
  <inkml:trace contextRef="#ctx0" brushRef="#br0" timeOffset="59375.98">18488 13541 339 0,'64'18'1347'0,"-64"-18"-845"16,0 0-348-16,0 0-95 16,0 18 97-16,2 5 62 15,8 9-145-15,-4 4 7 0,3 5-69 16,-9 28-11-16,0-11-17 16,0-4-523-16</inkml:trace>
  <inkml:trace contextRef="#ctx0" brushRef="#br0" timeOffset="61510.52">14161 13294 897 0,'0'0'318'0,"0"0"-139"0,0 0 28 16,0 0-24 0,0 0-87-16,0 0 0 0,-35-46 18 15,25 37-21-15,4-2 40 16,1 4-43-16,1 0-38 15,2 4 40-15,0 0-74 16,0 2-2-16,-1 1-7 16,0 0 2-16,-1 0-22 15,0 0-4-15,-3 9 6 16,-1 11-13-16,-2 6 13 16,1 10 9-16,-1 11 14 15,-2 9 2-15,1 8 18 16,-4 10-16-16,-8 23-6 15,-1 25 59-15,-1 24-56 0,2 2 17 16,6-7 28 0,9-32-59-16,2-34 58 0,4-16-22 15,0-9-24-15,0 11 64 16,0 6-67-16,2 5 20 16,0-6-11-16,0-11 2 15,-3-7-9-15,1-12-12 16,0-9 0-16,-2-6-10 15,-1-6 11-15,3-7-1 16,0-4 0-16,2-4 25 16,-3 0-29-16,3 0 4 15,0 0-35-15,0 0 29 16,0 0-85-16,-4 0-46 0,-1 0-154 16,-5 0-66-16,1 0 72 15,-1 0-429-15</inkml:trace>
  <inkml:trace contextRef="#ctx0" brushRef="#br0" timeOffset="62279.09">13968 14979 1905 0,'0'0'609'15,"0"0"-506"-15,0 0 44 16,0 0-20-16,-116 37-22 16,82-28-72-16,-1-9-32 15,6 0 70-15,2-4-59 16,9-20 8-16,7-5-20 15,11-4 6-15,0-3-14 0,13 5 2 16,18 4-13-16,12 10 7 16,3 8-3-16,6 9 4 15,-2 0 10-15,-4 15-28 16,-11 7 18-16,-10 7-8 16,-15-1-23-16,-10 0 27 15,-4-3 30-15,-31-2 12 16,-15-4 62-16,-6-12-66 15,-3-6 61-15,3-1-23 16,11-1-35-16,12-17 53 16,16 0-67-16,7-2-12 15,10 4 0-15,0 4-25 16,10 0 24-16,9 8-63 16,4 4-17-16,-3 4 18 0,-7 40-90 15,-5 1-102-15,-8-2-325 16</inkml:trace>
  <inkml:trace contextRef="#ctx0" brushRef="#br0" timeOffset="64448.07">4313 11007 1568 0,'0'0'333'0,"0"0"-136"16,0 0-38-16,0 0-2 15,0 0-68-15,0 0-59 16,0 4 35-16,-11 16-38 16,-9 8-8-16,-5 8 50 15,-6 8-36-15,-5 6 28 0,-1 4-43 16,-1 0 1-16,2 0-16 15,4-5-3-15,7-5-145 16,-2-10-156-16,6-12-195 16,3-14-707-16</inkml:trace>
  <inkml:trace contextRef="#ctx0" brushRef="#br0" timeOffset="64681.63">3874 11303 1744 0,'0'0'483'16,"0"0"-331"-16,0 0-43 0,0 0-37 16,0 0-66-16,0 0 17 15,0 0-28-15,-95 133 6 16,83-99-1-16,5-7 65 16,7 0-51-16,0-8 15 15,3-4-29-15,19-7 21 16,5-4 5-16,8-4-17 15,5 0-9-15,29-37 0 16,-9 0-106-16,-4-6-364 0</inkml:trace>
  <inkml:trace contextRef="#ctx0" brushRef="#br0" timeOffset="66750.05">21855 8550 1393 0,'0'0'520'0,"0"0"-387"16,0 0 75-16,0 0-88 16,0 0-12-16,0 0-63 15,-2-3-39-15,2 3 74 16,0 0-35-16,4 0 5 16,11 0 56-16,12-3-70 15,15-1 25-15,14-4-40 16,18 0-6-16,28-2 15 0,27-3-30 15,-2 5 0-15,-13-3-9 16,-14 3 23-16,-26 4-14 16,-1 0 0-16,-4 1-35 15,-22 3-69-15,-25 0-214 16,-22 0-74-16,-2 3 115 16,-20 7-264-16</inkml:trace>
  <inkml:trace contextRef="#ctx0" brushRef="#br0" timeOffset="67116.13">21810 8855 1283 0,'0'0'561'0,"0"0"-432"16,0 0-83-16,0 0 81 15,0 0-21-15,0 0-30 16,0 0 40-16,170-14-64 16,-95 10 68-16,16 2-1 15,7-1-68-15,5 2 39 0,0 1-53 16,-8 0-25-16,-6 0 21 15,-13-2-23-15,-16-2-10 16,-17 3 0-16,-18-4 17 16,-15-1-1-16,-7 2-16 15,-3 0-3-15,-3 4 2 16,-26 0-214-16,3 0-290 16,-1 0-357-16</inkml:trace>
  <inkml:trace contextRef="#ctx0" brushRef="#br0" timeOffset="71086.66">13820 14981 205 0,'0'0'1372'16,"0"0"-1216"-16,0 0-81 15,0 0 15-15,0 0-9 16,0 0-58-16,22-40-12 16,-22 40 44-16,0 0 42 15,0 0-11-15,0 0 69 16,0 0-80-16,0 0-19 16,-9 0-11-16,-13 8-39 0,-12 9 19 15,-7 6-25-15,-11 9 0 16,-10 2-4-16,-12 8 21 15,-28 15-3-15,-45 15 77 16,-47 18-61-16,-23 4 35 16,-12 0-17-16,9-5-12 15,19-9 45-15,12-4-62 16,39-19 20-16,44-8 28 16,37-23-43-16,22-5 60 15,5-4-57-15,4 0-25 16,7-4 10-16,15-7-6 15,11-3-6-15,5-3 0 16,0 0-56-16,0 0 20 0,29-4-154 16,5-14-128-16,3-5-333 15</inkml:trace>
  <inkml:trace contextRef="#ctx0" brushRef="#br0" timeOffset="71604.66">13684 14979 1646 0,'0'0'330'0,"0"0"-236"0,0 0-33 16,-36 123 118-16,7-43-17 16,-13 28-55-16,-9 26 72 15,0-10-58-15,13-21-17 16,11-36 5-16,12-14-67 15,-1 1 23-15,1-2-65 16,-2 2 7-16,7-13-37 16,-1-15 27-16,3-12-43 15,8-14-42-15,0-4-153 16,0-18-409-16</inkml:trace>
  <inkml:trace contextRef="#ctx0" brushRef="#br0" timeOffset="71990.03">14001 14981 1545 0,'0'0'347'0,"0"0"-209"0,0 0-103 16,0 0-23 0,0 0 66-16,0 0 25 0,0 0 62 15,73 148 0-15,-42-90-43 16,5 7 17-16,2 7-65 15,0-5-35-15,0 8 33 16,2-3-63-16,-5-5 4 16,1-7 4-16,-10-7 1 15,-7-9-36-15,-9-8-3 16,-10-19-199-16,0-11-302 16,-15-6-706-16</inkml:trace>
  <inkml:trace contextRef="#ctx0" brushRef="#br0" timeOffset="72353.34">14092 14916 1699 0,'0'0'339'16,"0"0"-252"-16,0 0-46 16,0 0-4-16,0 0 93 0,156 75 38 15,-31-12-28-15,53 15 0 16,31 8-73-16,12-2 38 16,-5-3 10-16,-20-10-70 15,-11-4 18-15,-16-8-51 16,-35-12 0-16,-38-13 7 15,-31-14-19-15,-21-6 0 16,-3-5 5-16,-8-1 16 16,-6-2-30-16,-16-6 9 15,-14 0-59-15,-19-13 16 16,-18-7-622-16</inkml:trace>
  <inkml:trace contextRef="#ctx0" brushRef="#br0" timeOffset="73004.3">11142 15360 1750 0,'0'0'568'15,"0"0"-443"-15,0 0 26 16,0 0-81-16,0 0-25 16,0 0-45-16,116-58 9 15,-67 58-14-15,0 4 20 16,-7 19-12-16,-4 8 58 15,-13 9-60-15,-12 0 35 16,-13 6-34-16,0-2 8 16,-24-3 19-16,-14-10-28 15,-3-6 6-15,4-7 12 0,5-12-19 16,16-6-39 0,12-18-156-16,4-10-455 0</inkml:trace>
  <inkml:trace contextRef="#ctx0" brushRef="#br0" timeOffset="73205.22">11550 15226 2170 0,'0'0'523'16,"0"0"-464"-16,0 0 112 15,-114 36-87-15,101-14-39 16,13 4-36-16,0 5 15 15,17 7-17-15,22 1-7 16,11-3-39-16,35-2-19 16,-12-6-216-16,-7-10-389 0</inkml:trace>
  <inkml:trace contextRef="#ctx0" brushRef="#br0" timeOffset="73490.39">11806 15400 732 0,'0'0'1546'16,"0"0"-1343"-16,0 0-155 15,0 0-39-15,0 0-18 16,0 0 4-16,116-21-108 0,-100 32 70 16,-14 5 32-1,-2 2 11-15,-16 6 200 0,-15 5-56 16,-5-6 40-16,5 0-51 15,6-3-70-15,12-6 25 16,11-5-88-16,2 4 0 16,2-9-5-16,25 0 19 15,11-4-28-15,31-3-19 16,-9-15-142-16,-6-4-357 0</inkml:trace>
  <inkml:trace contextRef="#ctx0" brushRef="#br0" timeOffset="74384.34">13684 15404 1607 0,'0'0'492'0,"0"0"-282"16,0 0 66-16,0 0-159 16,0 0-57-16,0 0-60 15,0 0 21-15,31 0-30 16,-10 0 9-16,-3 10 0 15,-5 5 17-15,-7 10-16 16,-6 1 23-16,0 10 15 16,-4 0-28-16,-17-5 60 15,2-3-45-15,1-6-14 0,5-4 4 16,6-10-16 0,4-5-6-16,3-3-133 0,14-3-236 15,9-15-107-15</inkml:trace>
  <inkml:trace contextRef="#ctx0" brushRef="#br0" timeOffset="74563.28">13962 15418 1918 0,'0'0'663'0,"0"0"-476"16,0 0-5-16,0 0-128 15,0 0 1-15,0 0-55 16,0 0-15-16,-15 62 14 15,15-34-180-15,15 4-61 16,8-6-263-16,2-8-568 0</inkml:trace>
  <inkml:trace contextRef="#ctx0" brushRef="#br0" timeOffset="74758.68">14012 15584 1716 0,'0'0'401'0,"0"0"-283"16,0 0-56-16,0 0-53 15,0 0 13-15,0 0 2 16,0 0 43-16,114 3 80 16,-110 12-71-16,-4 4 24 15,0 1 88-15,0-2-109 16,0 2-27-16,0 2-49 0,20-5-3 16,40-8-70-16,-2-9-230 15,2 0-579-15</inkml:trace>
  <inkml:trace contextRef="#ctx0" brushRef="#br0" timeOffset="75149.77">15340 15102 1609 0,'0'0'236'16,"0"0"-166"-16,0 0 1 15,120 0-46-15,-84 17 33 16,-7 10 33-16,-11 9 13 16,-14 0 19-16,-4 4-45 15,-14-5 38-15,-19 1 29 16,-5-5-69-16,1-8 16 16,8-10-74-16,6-3-18 0,12-8-13 15,13-8-145-15,21-17-199 16,10-8-633-16</inkml:trace>
  <inkml:trace contextRef="#ctx0" brushRef="#br0" timeOffset="75307.34">15643 15105 2385 0,'0'0'502'16,"0"0"-412"-16,0 0 61 15,0 0-138-15,0 0 7 16,0 0-20-16,0 0-54 0,51 129 12 15,2-91-176 1,-1-8-495-16</inkml:trace>
  <inkml:trace contextRef="#ctx0" brushRef="#br0" timeOffset="75540.72">15807 15286 1807 0,'0'0'521'16,"0"0"-401"-16,0 0-40 15,0 0-31-15,0 0-47 16,0 0 7-16,114-24 12 16,-101 38-7-16,-11 1 52 15,-2 4-3-15,-2 1 116 0,-15-2-40 16,-1 0-60 0,5-1 7-16,8-4-80 0,5 5 1 15,5-8-7-15,26 2-42 16,46-12-49-16,-5 0-370 15,2-3-900-15</inkml:trace>
  <inkml:trace contextRef="#ctx0" brushRef="#br0" timeOffset="75651.42">16643 15262 2574 0,'0'0'630'15,"0"0"-538"-15,0 0-91 16,0 0-2-16,0 0-528 0</inkml:trace>
  <inkml:trace contextRef="#ctx0" brushRef="#br0" timeOffset="77287.05">13156 16164 755 0,'0'0'518'16,"0"0"-373"-16,0 0-53 15,0 0 87-15,0 0-45 16,134-40-64-16,-112 40 48 0,-2 0-20 15,-9 0 18-15,-4 0 37 16,-7 0-43-16,0 5-38 16,-3 2 27-16,-18 3-41 15,-6-2-1-15,-2-2-32 16,2-6-13-16,5 0 31 16,6 0-43-16,7-10 0 15,9-6-1-15,0-2-95 16,9 4 4-16,14-1 44 15,1 12 23-15,-2 3 5 16,-3 0 16-16,-4 0 4 16,-5 8 5-16,-2 6 5 0,-4 4 11 15,-4 0 5 1,0 0-25-16,0-5 16 0,-6-5-17 16,-6 1 0-16,1-9-1 15,5 0-11-15,6 0-133 16,0-13-160-16,10-4-256 15,9 3-73-15</inkml:trace>
  <inkml:trace contextRef="#ctx0" brushRef="#br0" timeOffset="77377.81">13372 16131 644 0,'0'0'222'0,"0"0"-128"16,0 0-94-16,0 0-719 0</inkml:trace>
  <inkml:trace contextRef="#ctx0" brushRef="#br0" timeOffset="81398.06">14355 12643 1908 0,'0'0'515'16,"0"0"-328"-16,0 0-23 15,0 0-50-15,0 0-70 16,0 0-42-16,0 32 47 16,0 4-5-16,0 11 3 15,0 4 1-15,0 4-25 16,8 0-19-16,2 0-4 16,-3-5-31-16,-1-8 1 15,-6-11-170-15,0-8-161 16,0-16-185-16</inkml:trace>
  <inkml:trace contextRef="#ctx0" brushRef="#br0" timeOffset="81558.63">14034 12679 2237 0,'0'0'580'0,"0"0"-438"15,0 0-19-15,0 0-15 16,0 0-92-16,0 0 2 15,165-64-18-15,-76 64-136 16,-14 0-189-16,-14 0-428 0</inkml:trace>
  <inkml:trace contextRef="#ctx0" brushRef="#br0" timeOffset="82547">14462 13014 1577 0,'0'0'548'0,"0"0"-467"16,0 0-44-16,0 0 52 16,0 0-88-16,0 0 14 15,0 0-15-15,121-106-25 16,-111 85 12-16,-3 6-15 16,-5 2 28-16,-2 7 41 15,0 5 12-15,0 1 50 16,0 0-59-16,0 0-36 0,0 9 20 15,0 13-22-15,0 7 9 16,0 3 42-16,0 4-56 16,7 0 28-16,9-5-29 15,4-4 9-15,2-7-33 16,2-10 1-16,3-10-58 16,2 0 12-16,2-20-67 15,-2-10-37-15,-4-4-15 16,-8 3 18-16,-3 1 122 15,-9 8 48-15,-3 7 127 16,-2 5 78-16,0 6-32 16,0 2 46-16,0 2-100 15,0 0-98-15,0 0 27 16,0 6-47-16,0 10 4 16,2 2 35-16,4 2-27 0,3 0-4 15,5-3-9-15,3-2 11 16,4-7-20-16,3-6 9 15,3-2-51-15,0-4-38 16,-3-18-134-16,-2-6 56 16,-6-2 0-16,-7 0 37 15,-7 6 121-15,-2 3 9 16,0 10 88-16,0 5 77 16,0 6-63-16,-2 0-26 15,0 6-75-15,2 15 16 16,0 9-15-16,0 7-1 15,6 7-1-15,10 6 70 0,2 4-58 16,-2 5 38 0,-1-4-10-16,-3-1-32 0,-8-4 62 15,-4-7-47-15,0-11 0 16,-20-8 117-16,-9-13-42 16,-7-6 0-16,3-5-62 15,-1-8-26-15,10-20-20 16,11-32-34-16,7 6-228 15,6-1-393-15</inkml:trace>
  <inkml:trace contextRef="#ctx0" brushRef="#br0" timeOffset="82970.86">15371 12633 515 0,'0'0'1632'0,"0"0"-1281"15,0 0-246-15,0 0 41 16,0 0-29-16,0 0-89 15,-89 120 53-15,80-77-23 16,5 2-43-16,4 1 34 16,0 1-49-16,8-1-73 15,17 7-109-15,-2-14-401 16,-6-14-544-16</inkml:trace>
  <inkml:trace contextRef="#ctx0" brushRef="#br0" timeOffset="83235.15">15435 13003 1952 0,'0'0'533'16,"0"0"-386"-16,0 0 30 15,0 0-130-15,19-109-6 16,-2 87-41-16,-1 6 14 16,-3 6-19-16,-4 3 5 15,-4 4 0-15,-3 3 35 16,0 0-34-16,-2 0 69 0,2 0 17 15,3 1-54 1,1 12 46-16,2 5-73 16,0 5-6-16,-1 5 0 15,-1 0-18-15,1-1-60 0,2-11-188 16,0-9-360-16,-3-7-222 0</inkml:trace>
  <inkml:trace contextRef="#ctx0" brushRef="#br0" timeOffset="83399.7">15705 12664 1232 0,'0'0'981'0,"0"0"-812"15,0 0 31-15,0 0-18 16,0 0-98-16,83 151 16 16,-79-76-87-16,-4 26-7 15,-14 36-6-15,-46 28-49 0,5-27-327 16,-5-28-1291-16</inkml:trace>
  <inkml:trace contextRef="#ctx0" brushRef="#br0" timeOffset="85075.23">13912 14783 1536 0,'0'0'323'0,"0"0"-199"0,0 0-94 16,0 0-6-16,0 0 1 16,0 0-9-16,0 0 20 15,96-31 46-15,-96 50-48 16,-3-1 101-16,-23 5 9 16,-12 2-64-16,-3-3 24 15,3-4-96-15,5-7 37 16,13-6 20-16,9-5-50 15,11 0-15-15,0 0-1 16,6-14-166-16,30-13-120 16,-5 5-39-16,-2 3-436 0</inkml:trace>
  <inkml:trace contextRef="#ctx0" brushRef="#br0" timeOffset="85350.5">14334 14455 2228 0,'0'0'507'16,"0"0"-375"-16,0 0-80 15,0 0-15-15,0 0 4 16,-35 138-34-16,28-85 81 15,5 1-44-15,2-2-29 16,0 3-9-16,0-10-6 16,7-4-9-16,-3-7-84 0,-4-26-194 15,0-8-295-15,-2 0-593 0</inkml:trace>
  <inkml:trace contextRef="#ctx0" brushRef="#br0" timeOffset="85496.11">13937 14449 1996 0,'0'0'811'0,"0"0"-621"16,0 0-111-16,0 0-40 15,0 0 16-15,129-23-55 16,-58 23-67-16,29 17-122 16,-18 12-412-16,-15 2-347 0</inkml:trace>
  <inkml:trace contextRef="#ctx0" brushRef="#br0" timeOffset="86086.53">14453 14909 2089 0,'0'0'626'0,"0"0"-502"16,0 0 60-16,0 0-126 16,0 0-40-16,0 0-18 15,31-135-23-15,-11 101-1 16,-1 6 14-16,-4 2-18 15,-2 8 16-15,-4 2-14 16,-2 5 26-16,-5 9-1 0,-2 2 14 16,0 0-11-16,0 0-2 15,0 0 0-15,0 0 20 16,0 11-4-16,4 3-2 16,3 5-4-16,2 0 9 15,2 1-10-15,3-3-9 16,-1-4-3-16,5-7-9 15,-1-6-86-15,4 0-37 16,-2-6 14-16,-1-12-50 16,-3-4 128-16,-5 1 15 15,-6 2 28-15,-4 3 76 16,0 6 64-16,0 3 46 16,0 2-51-16,0 4-89 0,0 1 26 15,-2 0-72-15,2 0 6 16,0 1-23-16,0 5-11 15,2 4-38-15,9-8-13 16,5 0-45-16,-3 0 78 16,1 0-13-16,-1 2 56 15,-2 2-26-15,-2 6 30 16,2 6-1-16,-2 6 0 16,0 6 11-16,-2 1-4 15,-5 2-7-15,-2 2 0 16,0-9 30-16,0-2-29 15,-13-7 53-15,-1-4-19 16,1-9-35-16,2-4-57 16,2-13-316-16,7-14-1034 0</inkml:trace>
  <inkml:trace contextRef="#ctx0" brushRef="#br0" timeOffset="86313.92">15036 14355 2184 0,'0'0'640'15,"0"0"-558"-15,0 0 24 16,0 0-69-16,0 0-22 16,0 0 18-16,-93 147-18 15,84-102-9-15,5 1 29 0,4 0-26 16,0-5-9-16,6-3 0 15,15-8-136-15,14-12-87 16,-1-12-391-16,-5-6-784 0</inkml:trace>
  <inkml:trace contextRef="#ctx0" brushRef="#br0" timeOffset="86582.2">15161 14499 1565 0,'0'0'324'0,"0"0"-193"16,0 0-52-16,0 0-47 16,0 0-16-16,0 0-15 0,0 0-1 15,70-9 0-15,-70 22 6 16,0 6 100-16,-10-1 115 16,-9 0 0-16,-1 0 20 15,1-1-129-15,9 0-36 16,5-5-46-16,5 0-7 15,0-2-14-15,23 0-9 16,6-8-35-16,6-2 1 16,12-10-192-16,-8-16-279 15,-4-3-232-15</inkml:trace>
  <inkml:trace contextRef="#ctx0" brushRef="#br0" timeOffset="86735.79">15493 14205 1921 0,'0'0'508'0,"0"0"-396"16,0 0 105-16,0 0-97 16,79 106-22-16,-71-40-47 15,-8 29-36-15,-37 47-30 16,-17-20-79-16,-17-6-856 0</inkml:trace>
  <inkml:trace contextRef="#ctx0" brushRef="#br0" timeOffset="87747.09">13105 16321 1111 0,'0'0'363'0,"0"0"-106"16,0 0-66-16,0 0-81 0,-18-103-60 16,41 85-18-16,6-1-32 15,4 6 0-15,5 5-14 16,-5 2 14-16,-6 6 0 15,-7 0 52-15,-11 0-21 16,-9 14 34-16,0-1 4 16,-20 6 44-16,-7-1 16 15,0-2-75-15,3-2-2 16,8-4-52-16,16-10-51 16,0 0-311-16,4 0-525 0</inkml:trace>
  <inkml:trace contextRef="#ctx0" brushRef="#br0" timeOffset="88637.75">13114 16236 1487 0,'0'0'355'0,"0"0"-277"15,0 0-8-15,-114 35 80 16,70-18-68-16,-10 6 25 16,-6 4-36-16,-11 9 40 15,-28 13 1-15,-41 19-57 16,-49 20 42-16,-27 10-73 15,-6-7-17-15,8-11 11 16,35-14-10-16,34-22 17 0,45-8 50 16,38-18-23-1,24-7 44-15,7 0-75 0,8-5-9 16,9-2-24-16,14 0-93 16,29-4-186-16,12-4 17 15,5-10-305-15</inkml:trace>
  <inkml:trace contextRef="#ctx0" brushRef="#br0" timeOffset="89159.31">13192 16210 1631 0,'0'0'505'0,"0"0"-438"16,0 0-16-16,0 0-39 15,0 0 44-15,0 0 36 16,-24 161-23-16,16-87 91 16,-2 6 10-16,1 1-74 15,-3 5 12-15,4-10-77 16,1-10-4-16,3-8-17 16,-1-14 10-16,2-12-40 15,1-10-14-15,2-14-129 0,0-8-85 16,0-4-242-1,0-17-430-15</inkml:trace>
  <inkml:trace contextRef="#ctx0" brushRef="#br0" timeOffset="89437.61">13384 16218 1862 0,'0'0'590'16,"0"0"-580"-16,0 0-10 15,0 0 125-15,175 116 108 16,-72-45-54-16,33 15-92 0,24 12 3 16,6-1-42-16,-31-20-41 15,-35-20 23-15,-38-21-24 16,-10-8-12-16,-8-2-73 15,-19 0-102-15,-9-8-349 16,-16-18-828-16</inkml:trace>
  <inkml:trace contextRef="#ctx0" brushRef="#br0" timeOffset="90397.01">4668 12324 1332 0,'0'0'986'16,"0"0"-674"0,0 0-138-16,0 0 21 0,0 0-139 15,0 0-47-15,-16 6-18 16,11 22 6-16,-3 5 3 16,-4 4-1-16,-1-1-89 15,-1-3-116-15,3-14-373 16,5-8-906-16</inkml:trace>
  <inkml:trace contextRef="#ctx0" brushRef="#br0" timeOffset="90652.32">4818 11885 2133 0,'0'0'300'0,"0"0"-224"0,0 0-40 16,0 0-23-16,119-7 0 16,-90 32-13-16,-7 7 0 15,-13 8-11-15,-9 1 12 16,-5 5-1-16,-21-5 27 16,-8-4-21-16,3-8 10 15,2-7-16-15,10-16-177 16,7-6-102-16,10 0-688 0</inkml:trace>
  <inkml:trace contextRef="#ctx0" brushRef="#br0" timeOffset="90839.82">5095 11816 2277 0,'0'0'634'0,"0"0"-494"16,0 0-54-16,0 0-20 15,0 0-41-15,0 0-1 16,-92 125-43-16,95-85 19 16,19 2-105-16,25 4-28 15,-7-9-324-15,0-11-153 0</inkml:trace>
  <inkml:trace contextRef="#ctx0" brushRef="#br0" timeOffset="91191.88">5291 12062 1825 0,'0'0'710'0,"0"0"-584"16,0 0-97-16,0 0 8 16,0 0-37-16,0 0-49 15,0 0-32-15,92-23-87 16,-92 31 115-16,0 7 53 15,-14 1 132-15,-8-1 14 16,2 0-36-16,4 0-70 16,9-1 5-16,7 2-45 15,0-1 0-15,23-1-15 0,10-2 12 16,3 0 2-16,-1 0 1 16,-6 2-3-16,-11 0 3 15,-9 4 60-15,-9 4 72 16,0 8 26-16,-17 8-128 15,-8 8 21-15,-13 31-51 16,4-11-182-16,10-14-885 0</inkml:trace>
  <inkml:trace contextRef="#ctx0" brushRef="#br0" timeOffset="94625.75">21957 8660 1785 0,'0'0'295'16,"0"0"-178"-16,0 0-68 0,0 0 32 16,0 0-47-1,0 0-16-15,0 0-5 0,69-3-13 16,-40 3 0-16,40 0-23 16,-7 0-3-16,6 0-325 0</inkml:trace>
  <inkml:trace contextRef="#ctx0" brushRef="#br0" timeOffset="97663.62">25845 7529 1446 0,'0'0'329'16,"0"0"-144"-16,0 0 6 15,0 0 56-15,0 0-94 16,0 0-119-16,0 0 19 16,-91-41-38-16,69 41-1 15,-5 0-10-15,-6 0-2 16,-4 5-2-16,2 8 18 16,-5 0-8-16,0 7 18 15,-1 2-28-15,2 5 6 0,1 3-7 16,0 1 1-1,4 2 0-15,3 1 0 0,3 0 21 16,1 2-21-16,2-2 0 16,5 0 0-16,2 0 5 15,2 3-4-15,1-1-1 16,1 2 6-16,6 1 18 16,-1 2-21-16,0 2-3 15,2-2 0-15,1 1-19 16,-1 2 19-16,0-1 0 15,0-2 0-15,5-2 21 16,2-1-22-16,0-4 1 16,2-2 0-16,16-2-18 15,5-4 18-15,1-2 0 0,3-4-1 16,-1-2 17-16,-3-4-16 16,0 0 0-16,-4-4 0 15,1-1-5-15,3 0 14 16,-2-1 2-16,6-2 39 15,7 2-49-15,1-2 47 16,6 1-39-16,-1-4 2 16,2 2 19-16,-1-2-21 15,-6 1-9-15,-4 0 6 16,-4 0 18-16,-2 1-20 16,-4-1-4-16,2-3 0 15,4 3-6-15,2-1 6 16,6-3 0-16,3 0 0 0,2 0 24 15,-2 0-24-15,0 0 0 16,-5 0 1-16,-4 0-15 16,-2 0 14-16,-2-4 0 15,-3-2 0-15,2-1 26 16,5-2-26-16,2-5 0 16,3-3 0-16,-1-1-11 15,3-4 11-15,0-5 0 16,0 2 3-16,-5-4 21 15,-2-4 6-15,-2 3-3 16,-6-3-26-16,2 4 34 16,-5-1-21-16,-1 0-14 15,-3-3 13-15,-1-3 11 0,-2-1-9 16,-1-6-1 0,-4-5-7-16,0-2 37 15,-3-4-37-15,1 1-7 16,-2 6 6-16,0 0 18 0,-2 7-9 15,0 2-15-15,0 1 12 16,-11-2 15-16,-9-1-18 16,-6-4-9-16,-8 0 7 15,-6 0 20-15,-6-1-39 16,-8 8 12-16,-4 3-4 16,-4 5-23-16,-5 11 15 15,-4 8-24-15,-7 10 6 16,-51 4-145-16,19 18-91 15,6 0-462-15</inkml:trace>
  <inkml:trace contextRef="#ctx0" brushRef="#br0" timeOffset="101910.01">10097 16826 1652 0,'0'0'373'0,"0"0"-173"16,0 0-37-16,0 0-76 15,0 0-4-15,0 0-69 16,44-33 63-16,-17 24 38 15,4 9-49-15,1 0 53 16,1 0-68-16,-2 6-50 16,-2 16 30-16,-6 8-20 15,-5 2-8-15,-14 0-3 16,-4-2 26-16,0-2-25 16,-16-6-1-16,-1-8-23 15,1-2 22-15,5-7-115 16,7-10-85-16,4-17-397 15,0-10-772-15</inkml:trace>
  <inkml:trace contextRef="#ctx0" brushRef="#br0" timeOffset="102112.84">10445 16677 2271 0,'0'0'471'0,"0"0"-363"16,0 0 37-16,0 0-100 15,0 0 10-15,-92 113-55 16,92-77 6-16,7 4-26 16,19-6-15-16,8-5-63 15,7-4-59-15,19-11-170 16,-12-9-172-16,-5-5-1362 0</inkml:trace>
  <inkml:trace contextRef="#ctx0" brushRef="#br0" timeOffset="102517.86">10698 16820 1910 0,'0'0'327'16,"0"0"-207"-16,0 0-120 15,0 0-16-15,0 0-35 16,0 0-30-16,0 0 72 15,25 14-10-15,-21-6 18 16,1-2-16-16,-2 2 17 0,-1-2 0 16,2 6 0-16,3-5 14 15,1 4-16-15,4-3 2 16,1 2-23-16,-2 0 5 16,1 1-32-16,-8 0 50 15,-4 1 0-15,0 2 62 16,0-2 111-16,-9 2 25 15,-5 0-55-15,6 4-25 16,3-6-103-16,5 6-3 16,0 0-12-16,0 1 7 15,0-1-19-15,0 0-14 16,0 0-11-16,0-4 36 16,0-2-103-16,0-8-43 15,0-4-109-15,0-9-89 16,5-12-988-16</inkml:trace>
  <inkml:trace contextRef="#ctx0" brushRef="#br0" timeOffset="102697.57">10966 16727 960 0,'0'0'1525'0,"0"0"-1280"15,0 0-231 1,0 0-14-16,0 0-45 0,120-50-341 16,-86 46-327-16</inkml:trace>
  <inkml:trace contextRef="#ctx0" brushRef="#br0" timeOffset="102853.25">11035 16837 2422 0,'0'0'517'16,"0"0"-429"-16,0 0-43 16,0 0 16-16,0 0-61 15,0 0-49-15,0 0-24 16,125-15-287-16,-103 9-346 0</inkml:trace>
  <inkml:trace contextRef="#ctx0" brushRef="#br0" timeOffset="103311.64">10877 17052 1711 0,'0'0'724'16,"0"0"-582"-16,0 0-90 16,0 0-22-16,0 0-30 15,0 0-77-15,0 0 75 0,-2 15-66 16,2-8 38-16,-3 7 23 15,-7 0-26-15,-9 4-22 16,4-9-153-16,1-5-321 0</inkml:trace>
  <inkml:trace contextRef="#ctx0" brushRef="#br0" timeOffset="103853.03">11298 16556 606 0,'0'0'1221'16,"0"0"-1026"-16,0 0-159 16,0 0-22-16,0 0 130 15,0 0-33-15,0 0 8 16,31 127-1-16,-13-97-85 0,4-3 16 15,3-5-49-15,2-8 8 16,0-6-1-16,-4-8-5 16,0 0-2-16,-3-4 1 15,-5-18 19-15,-1-9-7 16,-7 0-13-16,-7-10 0 16,0 1 13-16,0-4-2 15,-2 2-11-15,-7 4 15 16,-1 9-9-16,2 12 50 15,1 5-24-15,-3 8 8 16,0 4 9-16,-3 0-49 16,-1 16-27-16,3 6 17 15,5 6-77-15,6 6-38 0,6-7-225 16,15-4-259-16</inkml:trace>
  <inkml:trace contextRef="#ctx0" brushRef="#br0" timeOffset="104207.81">11722 16579 2134 0,'0'0'499'0,"0"0"-399"16,0 0-51-16,0 0-49 15,0 0-22-15,0 0-66 16,0 0-6-16,64-31-56 15,-62 31 99-15,-2 6 51 16,0 5 42-16,0 3 60 0,0 0-15 16,0-2-87-16,0 2 16 15,0-4-16-15,0 3-56 16,5-4 55-16,-3-1-31 16,0 2 32-16,-2 2 87 15,0 3 34-15,0-2 33 16,0 4-84-16,4 6-52 15,1 0 5-15,4-2-23 16,0-2 0-16,2-1-46 16,0-6-144-16,0-2-111 15,-4-10-290-15</inkml:trace>
  <inkml:trace contextRef="#ctx0" brushRef="#br0" timeOffset="104612.89">11962 16525 2036 0,'0'0'790'15,"0"0"-647"-15,0 0-49 16,0 0-71-16,0 0-23 16,0 0-45-16,0 0-54 15,82-88 62-15,-73 78 11 16,-4 6 26-16,-3-1 135 0,-2 5-53 15,0 0 6-15,0 0-46 16,0 0-30-16,5 0 12 16,3 13-24-16,3 11 0 15,5 6-10-15,-3 6 10 16,-1-1-14-16,-3 7-50 16,-9-3-168-16,0-7-108 15,-5-2-152-15,-15-7-42 16,-5-5 32-16,1-9 258 15,6-4 244-15,7-5 651 16,7 0-254-16,4 0-127 16,4-14-158-16,18 0 3 15,7-3 0-15,0 4-95 16,7-2-20-16,-10 7-121 16,-5 0-422-16</inkml:trace>
  <inkml:trace contextRef="#ctx0" brushRef="#br0" timeOffset="105211.12">14332 16433 1996 0,'0'0'592'16,"0"0"-446"-16,0 0-97 16,0 0 38-16,0 0-14 15,0 0-71-15,0 0 32 16,83 40-5-16,-74-1-20 15,-9 5 22-15,0 1-31 16,-7-4 0-16,-10-6-16 0,-1-7-38 16,9-20-106-1,7-3-313-15,2-5-288 0</inkml:trace>
  <inkml:trace contextRef="#ctx0" brushRef="#br0" timeOffset="105406.9">14548 16368 2374 0,'0'0'659'16,"0"0"-529"-16,0 0-17 15,0 0-86-15,0 0 18 16,0 0-45-16,-21 109-15 16,40-65 13-16,10-4-84 15,19 4-85-15,-9-12-300 16,-3-10-307-16</inkml:trace>
  <inkml:trace contextRef="#ctx0" brushRef="#br0" timeOffset="105745.7">14725 16561 1807 0,'0'0'638'15,"0"0"-486"-15,0 0-134 16,0 0 26-16,0 0-44 15,0 0-12-15,0 0-7 16,82 0-76-16,-79 18 95 16,-3 1 13-16,-3 2 47 0,-13-3 69 15,3 0-26-15,5-4-65 16,8 0-38-16,0 2-5 16,0-2-56-16,8 4-5 15,8-3 4-15,-3 1 62 16,-4 2-12-16,-5 4 12 15,-1-4 12-15,-3 4 19 16,0-4 37-16,0 3 6 16,0-2-73-16,0-5 40 15,7-4-41-15,2-5-72 16,4-5-77-16,-2 0-345 16,0 0-574-16</inkml:trace>
  <inkml:trace contextRef="#ctx0" brushRef="#br0" timeOffset="105916.06">14999 16525 811 0,'0'0'1839'0,"0"0"-1575"15,0 0-147-15,0 0-90 16,0 0-27-16,0 0-1 15,137-21-247-15,-110 26-453 0</inkml:trace>
  <inkml:trace contextRef="#ctx0" brushRef="#br0" timeOffset="106071.45">15032 16699 1839 0,'0'0'962'16,"0"0"-751"-16,0 0-178 15,0 0 15-15,0 0-48 16,0 0-132-16,134-22-424 16,-98 14-1516-16</inkml:trace>
  <inkml:trace contextRef="#ctx0" brushRef="#br0" timeOffset="106576.4">15442 16447 1588 0,'0'0'1054'0,"0"0"-832"16,0 0-174-16,0 0-36 16,0 0 15-16,0 0-27 15,0 0 0-15,25 142 35 16,-25-98-34-16,0 0 35 15,0-8-21-15,0 0-4 16,0-5 7-16,0-7-18 0,6-2 0 16,1-6-9-1,-2-6 18-15,1-6-9 0,-4 0 0 16,3-4 9-16,-3 2 14 16,2-2-23-16,1 0 17 15,4 0 16-15,2 0-23 16,7 0 7-16,7-10-17 15,1-8-9-15,3-8 3 16,0-2-36-16,-5-9 4 16,-7-2 32-16,-7-2-12 15,-7-3 18-15,-3 4 18 16,0 0-17-16,-16 10 74 16,0 6-36-16,1 12-16 15,1 1 4-15,4 11-26 16,-2 0-2-16,1 5-11 15,-2 13-15-15,3 9 12 16,2 0-18-16,8 5-36 0,0 8-112 16,8-5-488-16,11-12-1422 0</inkml:trace>
  <inkml:trace contextRef="#ctx0" brushRef="#br0" timeOffset="106957.03">15761 16793 1815 0,'0'0'832'0,"0"0"-682"0,0 0-79 15,0 0-55 1,0 0 11-16,0 0-27 0,0 0-34 16,96-44 28-16,-88 44-54 15,-8 5 42-15,0 9 18 16,0 2 25-16,-15 2 63 15,-1 6-52-15,1-2-18 16,3 4 2-16,6-4-7 16,-1 2-13-16,5 2 0 15,2 1 6-15,0-2-9 16,0 3 3-16,0-6 0 16,7 0-10-16,4 1 29 15,-2-5-19-15,-5-5 0 16,-4 5 2-16,0-4 17 15,0 3-19-15,-18 1 0 16,-1 0 0-16,1-4-1 16,-3-2-79-16,6-6-215 0,3-6-591 0</inkml:trace>
  <inkml:trace contextRef="#ctx0" brushRef="#br0" timeOffset="107492.08">16195 16887 1392 0,'0'0'563'15,"0"0"-422"-15,0 0-75 16,0 0 75-16,-133 49-26 15,111-21-75-15,8-2 15 16,5 1-3-16,9-4-37 16,0-1 36-16,11-5-51 15,16-12-27-15,4-5-67 0,18-10-122 16,-7-20-65 0,-6 3-580-16</inkml:trace>
  <inkml:trace contextRef="#ctx0" brushRef="#br0" timeOffset="107613.66">16195 16887 1401 0,'74'49'855'0,"-74"-49"-535"15,0 0-68-15,0 10-119 16,0 17-86-16,-5 8 65 16,1 13-75-16,0 2-19 15,4 5-18-15,0-7-1 16,0 2-91-16,0-10-256 16,0-14-477-16</inkml:trace>
  <inkml:trace contextRef="#ctx0" brushRef="#br0" timeOffset="110272.53">13021 17124 2467 0,'0'0'577'0,"0"0"-458"0,0 0-119 15,0 0-21-15,0 0-221 16,0 0-558-16</inkml:trace>
  <inkml:trace contextRef="#ctx0" brushRef="#br0" timeOffset="110426.15">13234 17373 2714 0,'0'0'595'0,"0"0"-525"15,0 0-25 1,0 0-45-16,0 0-71 0,0 0-471 15,0 0-983-15</inkml:trace>
  <inkml:trace contextRef="#ctx0" brushRef="#br0" timeOffset="111992.03">16040 11097 1692 0,'0'0'205'0,"-114"35"-205"16,56-2-145-16</inkml:trace>
  <inkml:trace contextRef="#ctx0" brushRef="#br0" timeOffset="113378.73">13145 16964 1640 0,'0'0'544'16,"0"0"-405"-16,0 0 23 15,0 0 56-15,0 0-128 16,0 0-24-16,0 0 26 15,-89 62-38-15,64-48 24 16,1 2-24-16,4-5-53 16,4-4 41-16,5-2-41 15,5-4-1-15,4 3 6 0,2-4-6 16,0 0-1-16,0 0-53 16,17-5-41-16,10-4 81 15,6 1-32-15,3 8-17 16,-1 0 29-16,-2 0-38 15,-6 17 51-15,-6-3-10 16,-8 4 5-16,-11-5 26 16,-2 1 36-16,-4-1 72 15,-20-9 19-15,-5 2-90 16,-2-6 51-16,-1 0-41 16,3-5-32-16,7-13 36 15,6 0-50-15,7-5 0 16,9 0-1-16,0 5-48 15,2 6 48-15,12 6-20 0,3 6 10 16,2 0-7-16,-4 0 17 16,1 10 0-16,-7 9-1 15,-5-2 20-15,-4 1-14 16,0 4-5-16,-36 19-8 16,-3-9-26-16,-9-2-962 0</inkml:trace>
  <inkml:trace contextRef="#ctx0" brushRef="#br0" timeOffset="116161.56">13131 17102 1521 0,'0'0'371'16,"0"0"-289"-16,0 0-24 0,0 0 10 16,0 0-68-16,0 0 8 15,-113 31-8-15,113-31-44 16,0 0-115-16,7 0-104 15,6 0-269-15</inkml:trace>
  <inkml:trace contextRef="#ctx0" brushRef="#br0" timeOffset="116517.21">13131 17102 1247 0,'-10'4'548'15,"10"-4"-466"-15,0 0-53 16,0 0-5-16,0 0-5 16,0 0-6-16,0 0-13 15,0 0 0-15,0 0 9 16,0 0 10-16,0 0 47 15,0 0 46-15,0 0-34 16,-3 0 51-16,3 0-25 16,0 5-52-16,0-5 0 15,0 0-45-15,0 0-5 0,0 0-2 16,0 0-55-16,0 0-6 16,-2 0-86-16,-6 0-23 15,-4 4-24-15,1-4-566 0</inkml:trace>
  <inkml:trace contextRef="#ctx0" brushRef="#br0" timeOffset="124624.15">13042 17209 1068 0,'0'0'302'0,"0"0"-194"16,0 0-2-16,0 0-61 16,0 0-7-16,0 0-38 15,0 0 6-15,0 0-8 0,0 0 2 16,0 0 0-16,0 0 23 15,0 0 9-15,0 0 38 16,0 0-28-16,0 0-26 16,0 0 16-16,0 0-31 15,0 0 32-15,0 0 18 16,0 0-30-16,0 0 24 16,0 0-16-16,0 0-16 15,0 0 26-15,0 0-28 16,0 0 6-16,0 0 17 15,0-4-33-15,0 0 20 0,0-2-20 16,0 2 8 0,0-4 48-16,0 2-56 15,0-3 7-15,0 2 2 16,0 1 6-16,0-7-19 0,3 4 3 16,-3 0 0-16,2 0-7 15,1-4 7-15,-1-1 0 16,0 5 0-16,0 0 4 15,0-3-4-15,0 2 0 16,3 0 0-16,-1-5-8 16,1 0 8-16,-3 1 0 15,3-4-1-15,-1 0-23 16,0 2 24-16,1 3-27 16,-1-2-11-16,-2 1 27 15,3 1-25-15,-2 5 34 0,-1-5-4 16,-2-1-19-16,2 4 24 15,0-6 1-15,2 2-9 16,1-5-5-16,-1 6 14 16,0-5-24-16,2 2 24 15,-6 1-7-15,0 6 5 16,0-4 2-16,0 0 0 16,0 0 0-16,0 3 0 15,0-4 0-15,0 6 0 16,0-6 14-16,0 0-11 15,0-4-3-15,0 0 0 16,0 2-14-16,0-1 14 16,0-2 0-16,0 1 0 15,0 0 10-15,0 0-17 16,0 4 7-16,0-2 0 0,2 2-12 16,4 0 12-1,3-4 0-15,0 0-41 0,-2-1-40 16,-1 2 46-16,1-1-19 15,-3 2 3-15,1-3 3 16,-3 1-18-16,0 5 47 16,3-6 10-16,-1 5 18 15,1 3-9-15,-1-4 0 16,3 3 0-16,-3 2-5 16,3-3 17-16,-5 0-3 15,3-1 33-15,-3 2 12 16,0 7 56-16,-2-4-55 15,0 5-6-15,0 4 0 0,2 0-47 16,-2 0-2 0,2 0 13-16,1 8-7 0,-1 5 41 15,-2 6-28-15,0 2-6 16,0 2 30-16,-5-5-42 16,-5-2 18-16,-6-2 18 15,-4-4-28-15,2-10 72 16,-5 0-45-16,4 0-29 15,-1 0 30-15,4-18-31 16,5-8 8-16,6-2-14 16,5-6-20-16,0 2 1 15,9-1 7-15,14 4 6 0,3 5-10 16,1 8 5-16,2 6 11 16,0 10 0-16,-5 0 11 15,1 0-4-15,-5 18-1 16,-7 8 22-16,-3 6 2 15,-8 4-20-15,-2-6-10 16,-2 1 0-16,-21-8 6 16,-6-4 74-16,-4-8-10 15,-3-1-4-15,5-10 26 16,2 0-46-16,9 0 13 16,7-18-59-16,11-4-9 15,2-3-17-15,0 2-72 16,15 9 50-16,5 3 11 15,-3 9-58-15,-3 2 63 16,-3 0 18-16,-7 2-22 0,-4 17 30 16,0-5 12-16,0 3 3 15,-10-2 31-15,-4 1-33 16,1-2-14-16,8-9-107 16,5 4-204-16,0-9-605 0</inkml:trace>
  <inkml:trace contextRef="#ctx0" brushRef="#br0" timeOffset="124775.08">13170 16254 196 0,'0'0'983'0,"0"0"-983"0,0 0-52 15,0 0-60-15,0 0-216 16</inkml:trace>
  <inkml:trace contextRef="#ctx0" brushRef="#br0" timeOffset="125799.73">13301 16186 582 0,'0'0'997'0,"0"0"-714"15,0 0-173-15,0 0 8 16,0 0 27-1,0 0-129-15,0 0 2 0,0-7 17 16,2 7-33-16,-2 0 42 16,5 0-11-16,-1 0-1 15,6 0 31-15,5 0-62 16,5 7 25-16,7-1-3 16,4 2-11-16,5 2 7 15,1 3-19-15,3-2 0 16,3 5 3-16,1 1 12 15,-2 4-8-15,3-3 13 16,1 5-8-16,2-1 26 0,3 1-38 16,6 0 1-16,11-2 27 15,7 6 1-15,6-5-5 16,-4-4-24 0,-5 3 17-16,-11-2-22 0,-19-1 5 15,-16 0-39-15,-13 0-31 16,-13-4-135-16,0 12 106 15,-19-8-64-15,-1-4-315 16</inkml:trace>
  <inkml:trace contextRef="#ctx0" brushRef="#br0" timeOffset="126327.21">13221 16142 973 0,'0'0'306'0,"0"0"-203"0,0 0-19 16,0 0 23 0,0 0-73-16,0 0-15 0,0 0-12 15,16-5 3-15,-8 5-10 16,-1 0 0-16,2 0 1 15,0 5 9-15,2 5 8 16,5 2 116-16,3 5 4 16,8 2-94-16,6 4 13 15,10 2-22-15,4 7-22 16,6 5 55-16,8 2 12 16,3 2-17-16,1 7-32 15,3-2-16-15,2 2-12 0,-1-4-3 16,0-8 1-1,0-4-20-15,-7-2 17 0,-6-7-69 16,-11-1-41-16,-14 1-74 16,-11 0-191-16,-14-11-1073 0</inkml:trace>
  <inkml:trace contextRef="#ctx0" brushRef="#br0" timeOffset="130907.36">13403 17177 806 0,'0'0'67'15,"0"0"-67"-15,0 0 0 16,0 0 147-16,135 6 64 16,-116 2-211-16,-9-2-492 15,-10 6 492-15,0-3 38 16,-29 10 163-16,0-2-201 0,0-4-177 0</inkml:trace>
  <inkml:trace contextRef="#ctx0" brushRef="#br0" timeOffset="131724.94">13108 17183 1681 0,'0'0'576'0,"0"0"-422"16,0 0-137-16,0 0 115 15,0 0-23-15,0 0-100 16,0 0 16-16,-58 18-24 0,39-14-1 16,6-4 10-16,2 0-10 15,4-8-7-15,7-12-85 16,0-2-74-16,0-4 103 16,16 3 20-16,4 10 43 15,2 4 3-15,3 5-3 16,0 4 104-16,-4 0-37 15,-3 22-29-15,-5 0 37 16,-5 9-54-16,-8-3 7 16,0-2 24-16,-21 0-5 15,-10-5 47-15,-6-6-9 16,-2-5-52-16,6-10 49 0,6 0-39 16,10 0 5-16,8-14-39 15,4-4 3-15,5 4-24 16,0-3-9-16,0 8-6 15,9-3 17-15,0 6-4 16,-1 2 14-16,0 0-9 16,-6 4 15-16,0 0-7 15,0 0 1-15,-2 0 0 16,0 0-15-16,0 0 15 16,0 0 0-16,0 0 0 15,0 0-12-15,0 0 11 16,3 0-50-16,-1 0-19 15,2 4 17-15,0 0-90 0,3 2 16 16,-2-2 23-16,-3 4 12 16,3-5 2-16,-1 2-45 15,0 1-40-15,-2-2-96 16,0 0-627-16</inkml:trace>
  <inkml:trace contextRef="#ctx0" brushRef="#br0" timeOffset="132599.21">13071 17289 1655 0,'0'0'595'16,"0"0"-486"-16,0 0 17 0,0 0 45 16,0 0-124-1,0 0-11-15,0 0-36 0,-8-30 0 16,8 6-7-16,4-14 26 15,-2-4-13-15,0-2 43 16,-2-11-29-16,0 3 53 16,0-6-54-16,0-4-10 15,0 0 17-15,0-2-16 16,10 2-10-16,-2-1 0 16,5 1-13-16,1 8-2 15,-3 4 1-15,1 6-14 16,-6 4 18-16,1 4-11 0,-3 6 21 15,0 1 0 1,-1 3 15-16,2 4-25 16,-3 5 10-16,0 4 0 0,0 3-8 15,-2 2 14-15,2 2-6 16,-2 1 0-16,3 3 8 16,-3 0-17-16,2 2 9 15,-2 0-15-15,2 0 9 16,2 0-33-16,3 2 39 15,0 5 0-15,0 1 1 16,-3-2-16-16,0 2 15 16,-4-8-2-16,0 2-8 15,0-2 20-15,-6 2-10 16,-12 0 5-16,-4-2 11 16,-1 0 4-16,1 0-20 0,2 0 0 15,4 0 9-15,3-10 12 16,4-8-21-16,5-4 0 15,4-6-9-15,0 2-9 16,6 0 17-16,12 4 1 16,3 12-8-16,2 1 7 15,2 9-7-15,2 0 8 16,0 5-4-16,-3 21-16 16,1 2 21-16,-10 7-1 15,-4 5 0-15,-6-5 12 16,-5 1-13-16,-5-8 2 15,-21-6-1-15,-5-3 66 16,-8-7-26-16,2-7 5 0,3-5 17 16,5 0-49-1,9-5 36-15,11-22-49 0,9-2-18 16,0-8-5 0,16 5-84-16,13 1 40 0,5 8 15 15,-3 9-9-15,-2 9 55 16,-7 5-2-16,-9 0-7 15,-4 0 3-15,-7 15 24 16,-2 3 5-16,0-1 30 16,-4 6-47-16,-5-4 0 15,5-2-217-15,4-9-523 0</inkml:trace>
  <inkml:trace contextRef="#ctx0" brushRef="#br0" timeOffset="136323.53">24120 14680 2381 0,'0'0'528'16,"0"0"-481"-16,0 0 47 15,0 0-61-15,0 0-26 16,0 0 4-16,65-16-11 15,-32 8 0-15,-2 2 0 16,-2 2 11-16,-6 2-19 16,-7 2 8-16,-7 0-39 15,-9 0 2-15,-2 6-74 16,-30 12 108-16,-13 4-21 16,-13 4 41-16,-8-2-19 0,-1-3 2 15,4-5 0 1,12-4 21-16,11-4-13 0,18-4 19 15,13-3-23-15,9-1-4 16,18 0-7-16,26 0-11 16,16 0 18-16,7 0-27 15,2 0 22 1,-6 0-17-16,-10 0 0 0,-17 0-34 16,-14 0 43-16,-20 9-80 15,-2-5 31-15,-27 5 62 16,-17-3 0-16,-9 5 48 15,-5-5 47-15,2-2-62 16,9-3 42-16,14-1-68 16,17 0-7-16,16-1 0 15,16-16-138-15,32-1-84 16,13 3-53-16,4-2 8 0,-6 7 5 16,-14 7 39-16,-18 3 223 15,-20 0 48-15,-7 0 276 16,-25 0-16-16,-21 0-27 15,-12 8-128-15,0 2-15 16,4 2-65-16,14-1-40 16,15-2-33-16,21-1-2 15,4 0-156-15,18 2 58 16,16-5-55-16,3 4 81 16,-5-2 12-16,-8-4 50 15,-11 0 2-15,-11 2 20 16,-2-3 45-16,-4 0 32 15,-18 2-85-15,-8-4-4 16,7 0-138-16,5 0-221 0</inkml:trace>
  <inkml:trace contextRef="#ctx0" brushRef="#br0" timeOffset="137671.21">21857 8538 1706 0,'0'0'354'16,"0"0"-185"-16,0 0-40 15,0 0 83-15,0 0-67 16,0 0-126-16,-9-16-17 16,43 12-2-16,14 2 0 0,12-2-8 15,9-2 28-15,8 1-20 16,0 1 0-16,6-3 1 15,-3 1-12-15,-2 0 11 16,-5-2 0-16,-11 0-6 16,-12 0 2-16,-15 0-11 15,-14 2-36-15,-17 0 9 16,-4 2 8-16,-27 2 19 16,-19 2-22-16,-16 0 31 15,-10 0 12-15,-2 12 2 16,3 2 23-16,7-2 2 15,12 0 10-15,13-2-43 16,18-1 0-16,17-5 0 16,4-1-37-16,29 0 36 15,21-3-10-15,18 0 11 0,7 0-10 16,6 0 11-16,-4 0-1 16,-8 0 0-16,-13 0 19 15,-16 0-40-15,-20 0 15 16,-20-1 6-16,-2-1-10 15,-40 2 11-15,-16 0-1 16,-11 0 46-16,-5 0-40 16,3 0 21-16,7 0-9 15,14 2 2-15,17-2 46 16,16 1-66-16,14 2-1 16,3 1-81-16,20 0-65 15,22-2 129-15,16-2-19 16,6 0-39-16,4 0 12 0,7 0-103 15,-19 0-45-15,-16 2-435 16</inkml:trace>
  <inkml:trace contextRef="#ctx0" brushRef="#br0" timeOffset="137853.2">22067 8787 1646 0,'0'0'346'15,"0"0"-204"-15,0 0-102 16,0 0-29-16,0 0 28 16,127 0-39-16,-25-6-62 0,-13-1-92 15,-14-4-892-15</inkml:trace>
  <inkml:trace contextRef="#ctx0" brushRef="#br0" timeOffset="144532.31">13237 16131 973 0,'0'0'606'16,"0"0"-383"-16,0 0-133 15,0 0 20-15,0 0-4 16,0 0-1-16,0 0 63 16,-14 0-105-16,-4 0-44 15,-4 0 39-15,2 5-52 0,0 1 26 16,4-6-29-16,3 0 3 15,4 0 24-15,4 0-30 16,5 0-28-16,0-6-12 16,5-1-29-16,11-6 63 15,0 7-19-15,-3 2-4 16,-3 4 14-16,-2 0-5 16,-4 0-36-16,-2 0-49 15,0 6 21-15,1 13 25 16,-1-4-108-16,-2-5-352 0</inkml:trace>
  <inkml:trace contextRef="#ctx0" brushRef="#br0" timeOffset="144687.81">13237 16131 939 0</inkml:trace>
  <inkml:trace contextRef="#ctx0" brushRef="#br0" timeOffset="145262.41">13237 16131 939 0,'-19'29'528'0,"17"-29"-419"0,-2 0-92 0,0 8 8 16,1 3-18-16,-1 2 38 16,-1 3 91-16,3 6-51 15,-3 0 12-15,1 6-43 0,2 9-35 16,-2-2 78-16,-1 14-54 15,-1 5 23-15,1 8 7 16,-2 0-30-16,1 5 16 16,-1-8-40-16,5-1-18 15,0-1 31-15,0-11-16 16,2-2-7-16,0-8 35 16,0-2-29-16,0-6 45 15,0-2-54-15,0-8-5 16,0 0 5-16,0-9-6 15,2 0 0-15,-2-4 0 16,2-5 14-16,-2 4-8 0,0-4-5 16,0 1 5-16,0-1 2 15,0 0-1-15,0 4-7 16,0-4 0-16,0 0 4 16,0 0-21-16,0 0 17 15,0 0 0-15,0 0-8 16,0 0 10-16,0 4-4 15,0-4-16-15,0 0-80 16,0 0-3-16,2 5-75 16,0-1-21-16,5-4 74 15,-1 5-74-15,1-5 57 16,2 4 0-16,-2 1-48 16,-3-5 157-16,-2 0 31 15,-2 0 202-15,0 4 149 16,0-4-138-16,0 4-14 15,0 1-79-15,0 0-96 16,-2-1 41-16,-2-4-31 0,-1 4-4 16,3-3-5-16,0-1-16 15,0 5 18-15,0-5-27 16,-3 4 7-16,2-4-23 16,3 0-8-16,0 0-155 15,0-4-105-15,0-19-634 0</inkml:trace>
  <inkml:trace contextRef="#ctx0" brushRef="#br0" timeOffset="147283.04">24310 10816 992 0,'0'0'237'16,"0"0"-169"-16,0 0 94 16,0 0-35-16,0 0-27 15,0 0-6-15,0 0-68 16,0 0 9-16,20 0-26 0,-2 0-3 16,8 0 83-16,5 0-65 15,6-2-7-15,3-5 4 16,2 0-12-16,5 1 9 15,-1-1-9-15,1 0-9 16,0 1 50-16,2 0-36 16,-3 0 6-16,2 1 15 15,-1-1-29-15,1 1 51 16,4-1-32-16,2 0-25 16,5 0 27-16,6-2-18 15,6-3-9-15,2 2 6 16,8-3 12-16,2 2-15 15,3 0-3-15,1-2 0 16,4 2-15-16,3 0 16 16,4-2-1-16,5 0 0 0,17-4 17 15,-11 2-19-15,1-3 2 16,-2-1 0-16,4 2-15 16,-3 0 16-16,0 0-1 15,-2 0 0-15,-20 4 17 16,6-2-16-16,-8 2 0 15,-14 2 24-15,-8 0 73 16,-14 3-68-16,-13 1 23 16,-12 1-2-16,-9 1-45 15,-7 2 105-15,-6 2-6 16,0 0-35-16,-2 0 2 16,0 0-65-16,0 0 7 15,0-2-14-15,0 0-35 16,0-2-80-16,0-2-398 15,0 0-756-15</inkml:trace>
  <inkml:trace contextRef="#ctx0" brushRef="#br0" timeOffset="149201.74">30740 10483 2850 0,'0'0'317'15,"0"0"-251"-15,0 0-16 16,0 0-26-16,0 0 18 16,0 0-42-16,0 0 0 15,2 0-15-15,-2 0 15 16,0 0 0-16,0 0 0 16,0 0 22-16,0 0-28 15,0 0 6-15,0 0 0 16,0 0-25-16,0 0 16 15,0 0-12-15,0 0-6 16,0 0-96-16,0 12-53 16,0 2-98-16,-17 1-518 0</inkml:trace>
  <inkml:trace contextRef="#ctx0" brushRef="#br0" timeOffset="151097.7">13110 17111 1743 0,'0'0'398'15,"0"0"-231"-15,0 0-29 0,0 0-22 16,0 0 2-1,0 0-105-15,0 0 3 16,8-31 53-16,-8 31-5 16,0 0 47-16,0 0-56 0,0 0-37 15,0 0 6-15,0 0-18 16,0 0-6-16,0 0 0 16,-4 0-1-16,2 4-14 15,0-4 15-15,0 0-4 16,2 0-5-16,0 0-38 15,0 0 28-15,0 0 4 16,0 4-29-16,0-4 21 16,0 0-94-16,0 5-103 15,0 4-59-15,0 4-23 16,0 1-532-16</inkml:trace>
  <inkml:trace contextRef="#ctx0" brushRef="#br0" timeOffset="152041.43">13123 17209 363 0,'0'0'1372'0,"0"0"-1152"15,0 0-61-15,0 0-81 16,0 0-4-16,0 0-31 16,0 0-43-16,-18-107 0 0,23 75 0 15,3-8 16-15,1-10-17 16,3-1 1-16,-1-8 0 15,4-9-17-15,5-7 17 16,0-1-8-16,3-8-72 16,-8 2-33-16,-2 6 72 15,-8 1-13-15,-5 12 16 16,0 4 20-16,0 15 36 16,-5 7-18-16,-1 12 73 15,-1 6-60-15,3 8 34 16,2 5-43-16,2 2 5 15,0 4-18-15,0 0-17 16,0 0-1-16,-3 0 20 16,3 0-12-16,0 0 19 15,-2 0 1-15,0 0 5 0,2 0 27 16,0 0-26-16,0 0-7 16,0 0 0-16,0 0 9 15,0 0-2-15,-2 0-7 16,-1 0 0-16,1 0 105 15,-3 0-28-15,-1 0 0 16,-3 4-43-16,0 0-17 16,2-4 15-16,1 5-32 15,1-5-18-15,5 0 12 16,0 0-102-16,16-5 10 16,6-7 70-16,5-2 21 15,-2 6-4-15,-6 5 11 16,-3 3 0-16,-7 0 23 0,-7 0 9 15,-2 11 20-15,0-1 53 16,-4 6-16-16,-14 2 37 16,0-4-83-16,2 0 24 15,3-5-23-15,2-7-26 16,4 1-6-16,5-3-12 16,2 0-14-16,0 0 5 15,0 0-73-15,0 0-6 16,0 0-20-16,0 0-117 15,0 0-22-15,0 0-758 0</inkml:trace>
  <inkml:trace contextRef="#ctx0" brushRef="#br0" timeOffset="153285.54">25172 14905 1141 0,'0'0'194'0,"0"0"-173"0,0 0-12 16,114-14 35-16,-60 10-5 16,10-6-12-16,14 1 91 15,25-4-36-15,30-4-5 16,35 0-47-16,17 3-29 16,2 4 14-16,-8 6-14 15,-13 4-1-15,-2 0 0 16,-1 0 5-16,-10 0-18 15,-1 0 8-15,-11-4-12 16,-3-13 3-16,-8 2 12 16,-6-3 2-16,-19 6 8 15,-23-3 8-15,-19 5-10 16,-13 4-6-16,6 0 0 16,0 2-16-16,-4 1 17 0,-17-1-2 15,-14 4-45-15,-13-2-165 16,-8 2-304-16</inkml:trace>
  <inkml:trace contextRef="#ctx0" brushRef="#br0" timeOffset="153579.81">29423 14634 1451 0,'0'0'0'0</inkml:trace>
  <inkml:trace contextRef="#ctx0" brushRef="#br0" timeOffset="153873.2">31747 14757 1044 0,'0'0'0'0</inkml:trace>
  <inkml:trace contextRef="#ctx0" brushRef="#br0" timeOffset="154467.84">31930 14752 2402 0,'0'0'223'0,"0"0"-223"0,0 0-281 16,0 0 281-16,0 0 105 16,0 0-103-16,0 0-2 15,-12-8-255-15,12 8-707 0</inkml:trace>
  <inkml:trace contextRef="#ctx0" brushRef="#br0" timeOffset="154655.17">32086 14734 2621 0,'0'0'0'16,"0"0"-1443"-16</inkml:trace>
  <inkml:trace contextRef="#ctx0" brushRef="#br0" timeOffset="154806.87">32086 14734 1748 0,'102'73'728'0,"-102"-73"-728"15,-4 0-346-15,-3-6 123 16,-1 2-680-16</inkml:trace>
  <inkml:trace contextRef="#ctx0" brushRef="#br0" timeOffset="159480.94">12958 17070 1177 0,'0'0'599'0,"0"0"-427"15,0 0-106-15,0 0-20 16,0 0-44-16,0 0 5 16,11-112-14-16,0 68-41 15,-4-44-27-15,-2 11-222 16,-3 1-393-16</inkml:trace>
  <inkml:trace contextRef="#ctx0" brushRef="#br0" timeOffset="160010.79">13085 15949 712 0,'0'0'95'0,"0"0"-17"16,0 0-36-16,0 0 1 15,0 0 20-15,0 0 67 16,0 0 125-16,15-40-46 16,-10 36-98-16,0 1-41 15,1 0-26-15,5 0-31 16,3 3 27-16,1 0-39 16,-1 0 15-16,-3 0 13 15,-3 0 6-15,-3 9 2 0,-5 5-20 16,0 7-5-1,0 2 45-15,-11 0-30 0,-4-5 11 16,-3-9 69-16,-1 4-72 16,2-9 97-16,1-4-77 15,5 0-54-15,5 0-2 16,6-4-70-16,0-10-56 16,4-5 31-16,16 2 10 15,4 4 80-15,1 4-16 16,0 9 10-16,-3 0-5 15,-5 0-39-15,-5 5-52 16,-5 12 39-16,-7 0 37 16,0 3 32-16,-3 1 0 15,-13-3 0-15,-3 0 14 16,-1-4-13-16,1-6-1 0,2-8 0 16,5 0-56-16,4 0-293 0</inkml:trace>
  <inkml:trace contextRef="#ctx0" brushRef="#br0" timeOffset="160234.81">13212 16084 1763 0,'0'0'181'0,"0"0"-181"0,0 0-273 16,0 0-1021-16</inkml:trace>
  <inkml:trace contextRef="#ctx0" brushRef="#br0" timeOffset="160360.77">13212 16084 2329 0,'6'26'463'0,"-10"-26"-398"16,4 4-65-16,0 2-376 16,11 3-447-16</inkml:trace>
  <inkml:trace contextRef="#ctx0" brushRef="#br0" timeOffset="160511.62">13259 16120 1815 0,'0'0'1016'0,"0"0"-882"16,0 0-134-16,0 0-1 16,0 0-505-16,0 0-441 0</inkml:trace>
  <inkml:trace contextRef="#ctx0" brushRef="#br0" timeOffset="160662.04">13259 16120 2250 0,'-18'-8'539'0,"11"8"-460"15,7 0-79-15,0 4-134 16,11 4-469-16,8-1-922 0</inkml:trace>
  <inkml:trace contextRef="#ctx0" brushRef="#br0" timeOffset="160812.23">13312 16131 1664 0,'0'0'954'0,"0"0"-720"16,0 0-199-16,0 0-35 15,0 0-481-15,0 0-205 0</inkml:trace>
  <inkml:trace contextRef="#ctx0" brushRef="#br0" timeOffset="160945.81">13312 16131 1160 0,'20'19'1432'15,"-28"-19"-1176"-15,2 0-178 16,6 0-78-16,0 0-178 0,17 6-421 16,-2-2-492-16</inkml:trace>
  <inkml:trace contextRef="#ctx0" brushRef="#br0" timeOffset="161094.12">13355 16173 1894 0,'0'0'322'0,"0"0"-322"15,0 0-59-15,0 0-467 0</inkml:trace>
  <inkml:trace contextRef="#ctx0" brushRef="#br0" timeOffset="161246.27">13355 16173 1979 0,'6'23'679'15,"-14"-23"-623"-15,8 8-56 16,0 0-141-16,0 6-391 0</inkml:trace>
  <inkml:trace contextRef="#ctx0" brushRef="#br0" timeOffset="161375.66">13422 16230 772 0,'0'0'1546'0,"0"0"-1334"16,0 0-212-16,0 0-96 16,0 0-387-16</inkml:trace>
  <inkml:trace contextRef="#ctx0" brushRef="#br0" timeOffset="161511.37">13422 16230 2112 0,'15'-22'217'0,"-15"24"-217"15,0 0-167-15,7 4-227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5T06:01:22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24864 11801 631 0,'0'0'175'0,"114"158"-175"15,-64-86-88-15</inkml:trace>
  <inkml:trace contextRef="#ctx0" brushRef="#br0" timeOffset="315.95">19221 11995 788 0,'0'0'0'0,"-202"19"-146"15</inkml:trace>
  <inkml:trace contextRef="#ctx0" brushRef="#br0" timeOffset="2719.03">14203 13174 925 0,'0'0'375'15,"0"0"-147"-15,0 0 33 16,0 0-127-16,0 0 45 16,0 0-63-16,0 0-65 0,0-30 63 15,0 27-104 1,0 3 8-16,0-1 1 0,0 1 6 15,0-1-2-15,0-2 9 16,0 1-30-16,0 1 93 16,0-2-79-16,0 1 19 15,-2 1 50-15,-2-2-85 16,2 1 76-16,-5 0-46 16,0 0-14-16,0 0 32 15,-1-2-48-15,-1 0 0 16,-1 0 6-16,0 0 24 15,-3-2-30-15,-1 2 0 16,-1 0 18-16,-1 2 34 16,0 1-52-16,0 1 0 15,1 0 10-15,-1 0 9 16,1 0-19-16,-1 0 0 16,1 1 15-16,-1 6-15 0,1 2 0 15,1-1 0-15,3 0-13 16,-1 0 26-16,4 1-13 15,1-2 0-15,3 1 21 16,0 0-25-16,1 2 4 16,3 2 0-16,-3 3-26 15,3 0 32-15,0 2-6 16,0 1 0-16,0 0 24 16,0-2-33-16,8-2 9 15,-2 0 0-15,3-3-35 16,-1 1 35-16,4-3 0 15,-1-1 0-15,3-2 33 16,-3-2-42-16,2 0 9 0,-2-2 0 16,0-2-21-1,1 0 28-15,-1 0-7 0,2 0 0 16,-2 0 36-16,2 0-48 16,1 0 12-16,1-2 0 15,-2-6-31-15,1 0 33 16,-1-1-2-16,1 0 0 15,-3-1 41-15,-2-2-37 16,0-2-4-16,-2-3 0 16,-1 2-12-16,-4-2 14 0,0 4-2 15,-2-2 0 1,0 3 42-16,0 2-43 16,0 3 1-16,0-2 0 0,-4 3 7 15,-7-4 10 1,-5 2-17-16,-1-1 22 0,-6 2 11 15,3 0-16-15,-4 2-17 16,2 1 7-16,-1 2-10 16,-2 2 4-16,4 0-1 15,-2 0 0-15,3 0 31 16,1 8-31-16,2 4 0 16,2 0 1-16,4 0-34 15,4 2 33-15,1 1 0 16,3 0-6-16,1 3 37 15,2 0-32-15,0 3 1 16,0-2 0-16,0 2-39 0,0-1 39 16,9 0 0-16,2 0-12 15,3 0 33-15,1-2-42 16,1-2 21-16,-1-2-5 16,3-4-41-16,-5-2 46 15,-1-4 0-15,-1-4-26 16,-5 0 49-16,-2 0-23 15,1 0 0-15,0 0 0 16,-3 0-3-16,3-8 3 16,-3-6 0-16,0-4-6 15,-2-4 35-15,0-3-29 16,0 0 0-16,0 2 12 0,-7 4-24 16,-2 5 12-1,-4 2 0-15,2 6-17 0,-5 2-2 16,3 0-10-1,-1 4-41-15,-5 0-166 0,5 0-271 16,1 5-670-16</inkml:trace>
  <inkml:trace contextRef="#ctx0" brushRef="#br0" timeOffset="7303.35">21886 8658 1020 0,'0'0'684'0,"0"0"-554"16,0 0-17-16,0 0 79 16,0 0 10-16,0 0-37 15,-16-15-67-15,16 15-19 0,0 0 57 16,0 0-91-1,0 0-10-15,0 0-15 0,0 0 1 16,0 0-12-16,0 0-9 16,0 0 0-16,0 0 7 15,9 0 2-15,13 0-1 16,12 0 31-16,11 0-30 16,5-2 19-16,11 2-28 15,5-3 7-15,4 2-7 16,3-4 0-16,-2-1 0 15,-1 0 11-15,-6 0 13 16,-1-4-17-16,-9 2-7 16,-10 3 1-16,-13-4 4 15,-11 5-5-15,-9 2 0 16,-7 0 40-16,-4 2-30 0,0 0 37 16,0 0-31-16,0-2 2 15,-2 0 9-15,-16-2-27 16,-10 0 0-16,-9 2-15 15,-9 2 14-15,-10 0 0 16,-6 0 1-16,-5 0-4 16,-2 12-13-16,0-2 17 15,2 2 0-15,7-2-7 16,4-1 22-16,3-2-15 16,6 1 0-16,3-1 1 15,6-4-25-15,9 2 24 16,6-4 0-16,10 1-15 15,6-2 21-15,5 0-6 16,2 0 0-16,0 0-42 16,0 0 41-16,20 3-47 0,14-2 48 15,12-1-21-15,18 0 28 16,13 0-7-16,10 0 0 16,8 0 18-16,5 0-19 15,3-1 1-15,-4-2 0 16,-16 1-14-16,-13 1 20 15,-21-1-6-15,-20 2 0 16,-13 0 11-16,-12-3-12 16,-4 3 2-16,0-1 4 15,-20-1 25-15,-11-1-30 16,-11 2 0-16,-12 1 0 16,-6 0 15-16,-9 0-14 0,-2 0-1 15,-8 6 0 1,1 1-30-16,0 3 36 0,5-1-6 15,6-1 0-15,6-1 9 16,11 2-16-16,7-3 7 16,12 0 0-16,9-2-14 15,10-3 15-15,6-1-1 16,6 3 0-16,0-3-3 16,6 0-12-16,19 0 15 15,13 0 0-15,13 0-14 16,12 0 16-16,8 0-2 15,7 0 0-15,9-7 28 16,-1 3-28-16,1-1 0 16,-8-1 0-16,-10 2-4 15,-18-1 4-15,-17 4 0 0,-17 1 2 16,-10-3 29-16,-7 3-1 16,0 0 35-16,0 0-40 15,0-1 33-15,-12-3-56 16,0 1-2-16,-2 2 4 15,5-2 20-15,5 3-24 16,-1 0 0-16,5 0-14 16,0 0-11-16,0 0 13 15,-2 0 7-15,2 0-7 16,0 0-33-16,-2 0 20 16,0 0-58-16,-14 0-123 0,-1 0-259 15,-4 0-367-15</inkml:trace>
  <inkml:trace contextRef="#ctx0" brushRef="#br0" timeOffset="7884.13">15257 12468 424 0,'0'0'45'0,"-117"79"-28"15,45-54-17-15,-24 12-176 16,21-9-93-16</inkml:trace>
  <inkml:trace contextRef="#ctx0" brushRef="#br0" timeOffset="7998.49">14700 12687 358 0,'0'0'75'0,"0"0"-27"16,0 0-48-16,0 0-29 15,0 0-160-15,149-12 39 16</inkml:trace>
  <inkml:trace contextRef="#ctx0" brushRef="#br0" timeOffset="11780.08">11373 14739 1232 0,'0'0'291'16,"0"0"-103"-16,0 0-94 16,0 0 45-16,0 0-76 15,0 0-11-15,0-9 54 16,0 6-57-16,0 3 23 16,0-6 32-16,0 3-103 15,0 1 99-15,0 0-35 16,0 2-58-16,0 0 28 15,0 0-20-15,0-2-15 16,0 2 0-16,0-4 22 16,0 0-23-16,8-2 1 15,3-1 0-15,-1 0-21 0,7-3 30 16,2-2-9-16,6 0 0 16,4-4 27-16,2 2-15 15,4-2-12-15,-1 1 0 16,2 0-11-16,-5-1 12 15,-3 1-1-15,1 2 0 16,-2-1 28-16,0-3-28 16,4 0 0-16,3-1 11 15,4-5-3-15,0 1-7 16,2 2-1-16,2 0 3 16,-4 0 26-16,2 4-30 15,-4 0 1-15,-1 4 0 16,1-6-21-16,2 2 21 15,-2-4 0-15,4-2-1 16,3-1 26-16,1 0-25 0,2-1 0 16,1 2 0-16,-3-1-23 15,1 4 23-15,-5 1 0 16,0 0-1-16,-3 0 27 16,-6 1-27-16,-2 4 1 15,0-6 0-15,-3 3-18 16,1 1 18-16,-1-4 0 15,6 3-6-15,-1 2 30 16,6-4-24-16,6 0 0 16,1 0 1-16,6 2-18 15,-4 3 17-15,-1-2 0 16,-5 3-9-16,-4 0 35 0,-5 2-26 16,-2 0 0-16,-2-2 0 15,0 0-14-15,-1-3 14 16,3 4 0-16,0-1-9 15,0-1 29-15,5-1-20 16,1 3 0-16,3-1 6 16,2-7-21-16,1 6 15 15,-6-1 0-15,1 0-17 16,-7-1 32-16,-5 4-15 16,-4 0 0-16,-4 4 9 15,-1-4-16-15,5 1 7 16,3-2 0-16,8-5-15 15,4-2 21-15,5-1-6 16,1 0 0-16,-5 4 16 16,-5 2-20-16,-12 4 4 0,-5 6 0 15,-10 2-20-15,-4 2 20 16,0-1 0-16,0 1-238 16,-6-3-140-16,-4 3-310 0</inkml:trace>
  <inkml:trace contextRef="#ctx0" brushRef="#br0" timeOffset="12196.7">14041 13228 766 0,'0'0'307'16,"0"0"-67"-16,0 0-153 15,0 0-22-15,0 0 59 16,0 0-72-16,0 0 12 15,-29 106 17-15,29-71-46 16,0 10 67-16,0 2-39 0,0 8-42 16,-2 6 78-16,-3-1-38 15,5 0-1-15,0 1 25 16,0-7-84-16,0-2 40 16,0-10-41-16,0-4 10 15,0-5-20-15,0-12 10 16,0-7-79-16,0-5-126 15,0-9-646-15</inkml:trace>
  <inkml:trace contextRef="#ctx0" brushRef="#br0" timeOffset="12583.47">14188 13200 1373 0,'0'0'176'15,"0"0"-118"-15,0 0-26 16,0 0 60-16,0 0 65 16,0 0-84-16,100 115-28 15,-71-73 28-15,2 0-73 0,1 2 56 16,-1 0-39-16,-4-2 6 16,-1-2-7-16,-2-7-16 15,-6-3 0-15,-5-4-10 16,-3-4 10-16,-4-6-1 15,-1-7-83-15,-5-5-210 16,2-1-667-16</inkml:trace>
  <inkml:trace contextRef="#ctx0" brushRef="#br0" timeOffset="13686.07">14444 13164 995 0,'0'0'249'0,"0"0"-142"0,0 0 48 15,0 0 5-15,0 0-100 16,0 0 0-16,139 75-15 16,-104-61-43-16,5 2 78 15,0-1-65-15,3 2 20 16,-1-2 38-16,7 3-60 15,0 3 101-15,6-4-73 16,1 4-30-16,2-3-3 16,3 0-8-16,-3-2 0 15,-3 0 1-15,-4-5 26 16,-1 2-27-16,-8-3 0 16,-3-2 6-16,-3 0 32 15,-3-3-27-15,1 2-10 16,-2-1 23-16,-1 2 1 15,2 1-13-15,1 3-12 0,-1-1 16 16,0 2-13-16,-2-2-3 16,1-1 0-16,-3-4 13 15,-3 3 12-15,3-5-13 16,3 0-12-16,-1 2 9 16,2-2-6-16,1 1 3 15,1 1-6-15,0 2 27 16,1 1-4-16,0-1-11 15,0 0-12-15,-3-2 12 16,1 2-16-16,-5-3 4 16,0 1 0-16,-5-2 21 15,0 1 4-15,1-1-13 16,0 0 13-16,1 0-9 0,3-3 44 16,3 4-60-16,-1-1 0 15,2 4-3-15,3-3 19 16,-3 2-16-1,0-1 0-15,-4-2 17 0,-2 2-19 16,-6 0 2-16,-4-1 0 16,-1-2-12-16,-3 1 13 15,-1 0-1-15,1-1 0 16,0 2 14-16,3-1-19 16,4 2 5-16,2 2 0 0,4 0-6 15,3 0 12 1,3 2-6-16,-1 0 0 0,0 0 14 15,0 1-23-15,-2-4 9 16,-2 3 0-16,0 0-18 16,0-4 19-16,0 2-1 15,-4 1 0-15,2-2 22 16,2 0-26-16,2 2 4 16,2 3 0-16,2-3-15 15,5 3 24-15,3-1-9 16,-1 2 0-16,0 1 28 15,-5-5-34-15,-4 4 6 16,-6-5 0-16,-3-2-16 16,-6 2 22-16,0-4-6 15,-3 1 10-15,1-1 16 16,-2 2 2-16,2-1-28 16,-3-1 0-16,-2 0-9 0,-5 0 12 15,-2-4-5 1,-2 0 2-16,-8 0-283 15,-15 0-282-15</inkml:trace>
  <inkml:trace contextRef="#ctx0" brushRef="#br0" timeOffset="14912.89">14132 13271 816 0,'0'0'192'0,"0"0"-49"16,0 0 38-16,0 0-95 16,0 0-21-16,0 0 69 15,0 0-1-15,0-9 25 16,0 9-73-16,0 0-62 16,0 0 19-16,-2 0-33 15,-2 3-9-15,-2 12 0 0,-2 8 18 16,-1 5-20-16,1 7 2 15,-4 4 0-15,3 5-11 16,-2 0 19 0,0 2-8-16,-2 1 12 0,-1-1 10 15,3-1-6-15,-4 0-2 16,1-1-1-16,-1-2 55 16,1-3-67-16,3 0 15 15,3-3-10-15,0 0 16 16,4 0-16-16,2-2-6 15,-1 3 0-15,1-1-14 16,-2 0 16-16,0-1-2 0,-4 1 9 16,2-1 14-16,-1-3-20 15,-1-2-3-15,0-3 1 16,0-4 37-16,1-1-23 16,1-2 19-1,-1 2 23-15,0 2-57 0,2 5 46 16,1-4-46-16,0 6 9 15,-1-1-5-15,1-2 2 16,-1 0-6-16,3-2 27 16,0-2-17-16,2-4 26 15,0-2-36-15,0-4 21 16,0 0-12-16,0-5-9 16,0-4 0-16,0 3 0 0,0 1 28 15,0 1-29-15,0-1 1 16,0 0 0-16,0-5-13 15,0 0 13-15,0-4 0 16,0 1-1-16,0-1 27 16,0 0-26-16,0 0 0 15,0 0 6-15,0 0-24 16,0 0 18-16,0 0-73 16,0-5-61-16,-9-11-257 15,0-9-1399-15</inkml:trace>
  <inkml:trace contextRef="#ctx0" brushRef="#br0" timeOffset="16104.77">13811 14887 1517 0,'0'0'285'0,"0"0"-215"16,0 0-45-16,0 0-11 16,0 0 2-16,0 0-9 15,-13 112 19-15,0-95 96 16,-1-2-65-16,-1-3 29 16,-1-1-24-16,3-7-35 15,1-4 13-15,4 0-32 0,3-4-2 16,1-15-12-16,4-5-25 15,0-2-6-15,0-5 36 16,13 4-41-16,9 1 39 16,3 6-7-16,6 4 10 15,3 2-25-15,1 10 25 16,5 0 0-16,-5 4-8 16,0 0 7-16,-9 8-13 15,-8 9 13-15,-10 2 1 16,-8-1 10-16,0-1 52 15,-10 2 54-15,-17 2 40 16,-4 2-83-16,-5 0 26 16,5-6-2-16,2-3-68 15,6-4 59-15,6-7-87 16,3-3 7-16,6 0-8 0,-1-9 0 16,4-9-12-16,0 1-46 15,5-2-14-15,0 5 56 16,0 1-5-16,5 6 21 15,6 1-13-15,-2 6-8 16,2 0 20-16,-2 0 0 16,0 0-17-16,-2 0-10 15,-5 2 28-15,0 2 0 16,-2-1 18-16,0 1 33 16,-2 0 82-16,-11 5-71 15,-1 1-48-15,-1-2 17 16,4 3-31-16,1-7 0 15,4-3-7-15,2-1 13 0,1 2-6 16,3-2 0-16,0 0 16 16,0 0-41-16,0 0 25 15,0 0-59-15,0 0 6 16,0 0-68-16,0 0 31 16,0 0 17-16,0 0-31 15,0 0 103-15,0 0-13 16,0 0 1-16,0 0-8 15,0 0-38-15,0 0-51 16,0 0 5-16,0 0-36 16,7 0-11-16,-1 0-467 0</inkml:trace>
  <inkml:trace contextRef="#ctx0" brushRef="#br0" timeOffset="16292.67">13923 14941 1706 0,'0'0'0'0</inkml:trace>
  <inkml:trace contextRef="#ctx0" brushRef="#br0" timeOffset="16448.46">13923 14941 1842 0,'42'-14'199'0,"-42"14"-199"15,0 0-822-15</inkml:trace>
  <inkml:trace contextRef="#ctx0" brushRef="#br0" timeOffset="16729.03">14010 14945 1239 0,'0'0'657'0,"0"0"-554"0,0 0-103 16,0 0-241 0,0 0 16-16,0 0-681 0</inkml:trace>
  <inkml:trace contextRef="#ctx0" brushRef="#br0" timeOffset="16862.24">14010 14945 1798 0,'20'10'340'16,"-23"-10"-294"-16,3 0-46 16,0 3-129-16,0-2-362 15,3 2-88-15</inkml:trace>
  <inkml:trace contextRef="#ctx0" brushRef="#br0" timeOffset="19419.7">14205 14502 1894 0,'0'0'356'0,"0"0"-230"0,0 0-79 16,0 0-20-1,0 0 46-15,0 0-73 0,0 0 0 16,-2 0 78-16,2 0-63 16,0 0 65-16,0 0-11 15,0 0-69 1,7 0 62-16,13 6-48 0,11 2 23 16,9-4 32-16,5 2-50 15,1-2-10-15,2 0-9 16,-4 1 21-16,-3-3-12 15,-8 0-9-15,-6 1 0 16,-8-3-1-16,-5 1 23 16,-5-1-22-16,-5 0 0 15,-2 0 28-15,-2 0-14 16,2 0-14-16,-2 0 0 0,0 0-24 16,0 0 14-1,0 6-144-15,0 3-347 0,0-1-603 16</inkml:trace>
  <inkml:trace contextRef="#ctx0" brushRef="#br0" timeOffset="22303.47">13085 13014 1232 0,'0'0'497'16,"0"0"-301"-16,0 0-79 16,0 0 73-16,0 0-98 15,0 0-16-15,0 0 65 16,-14-14-91-16,14 11 34 15,-2 2 2-15,2 1-50 16,-2 0 74-16,0 0-63 16,2 0-26-16,-2 0 25 0,-1 0-28 15,-1 0-18-15,2 0 0 16,-2 0 28-16,1 0-23 16,-2 0-5-16,3 0 0 15,-2 10-17-15,1 10 19 16,3 10-2-16,0 8 0 15,0 8 19-15,0 4-28 16,0 0 9-16,0-1 0 16,0-4-19-16,0-4 26 15,0-2-7-15,0-8 0 16,0-7 27-16,0-6-34 16,0-8 7-16,0-5-151 15,0-5-31-15,0-17-138 16,0-7-33-16</inkml:trace>
  <inkml:trace contextRef="#ctx0" brushRef="#br0" timeOffset="23491.92">13054 13008 1160 0,'0'0'502'16,"0"0"-324"-16,0 0-66 16,0 0 21-16,0 0-52 15,0 0 6-15,0 0 25 16,-4-2-8-16,1 2 42 15,3 0-60-15,0 0-53 16,0 0 51-16,0 0-83 16,0 0 9-16,0 0-10 15,0 0 24-15,0 0-24 16,7 0 0-16,10-3 0 16,8 3 40-16,6-1-40 15,5-4 22-15,4 4 8 16,0-4-6-16,2 3-15 15,-1-3-9-15,-3 3 8 16,-3-2-16-16,-2 0 8 0,1 0 0 16,-3 0-1-16,0-3 18 15,2 1-17-15,-4 0 0 16,0 3 7-16,-4 0-16 16,-2 3 9-16,-6 0 0 15,-1 0-10-15,-3 0 20 16,1 0-10-16,-3 6 0 15,-3 0 9-15,2-1-43 16,-6-4 34-16,1 2-11 16,-5-1-19-16,2-2 5 15,-2 0 25-15,0 2 0 16,0-2 9-16,0 0-20 16,0 2 11-16,0 0 0 0,0 0-29 15,0 0 17-15,-5 0 12 16,1 0 0-16,0 0 21 15,-2-2-23-15,4 2 2 16,2-2 0-16,0 0-19 16,0 0 25-16,0 2-6 15,0 0 0-15,-2 1 9 16,2 4-21-16,0 3 12 16,0 6 0-16,0 3-21 15,0 6 22-15,0 3-1 16,0 0 0-16,0 3 26 15,2 0-35-15,8-1 9 0,-4 3 0 16,-1-3-26 0,-1-2 28-16,0-2-2 0,-2-6 0 15,1-5 28-15,0-3-37 16,-3-1 9-16,0-1 0 16,0 0-22-16,0 0 23 15,0 2-1-15,0 2 0 16,0-4 21-16,0 0-49 15,0-3 14-15,0-2-30 16,0-3 21-16,0 0 13 16,0-2 10-16,0 0 0 15,-8 2 26-15,0 0-28 16,-7-2 2-16,-4 2 0 0,-3-2-6 16,-3 0 23-1,-6 0-14-15,0 0 47 0,-7 0-38 16,0 0 63-16,-4 0-44 15,0 4-4-15,-3-2 32 16,-4 0-52-16,-3 2 17 16,2 2 30-16,-6 0-48 15,4-1 45-15,6 4-37 16,6-3-13-16,8-2 35 16,8 0-30-16,8-4-6 15,8 0 3-15,3 0 29 16,3 0-33-16,2 0 1 15,0 0-49-15,0 0 38 0,0 0-171 16,9-8-202 0,6-7-169-16,3 1-673 0</inkml:trace>
  <inkml:trace contextRef="#ctx0" brushRef="#br0" timeOffset="24306.78">13216 13171 1147 0,'0'0'351'0,"0"0"-262"15,0 0 62-15,0 0-89 16,0 0-53-16,0 0 46 16,0 0-33-16,-6-5 59 15,6 5-1-15,0 0-64 16,0 0 42-16,0 5-30 15,4 7 59-15,5 5 6 16,5 1-86-16,-1 4 33 16,3 0 24-16,-1-1-63 15,-1-1 57-15,1-2-58 16,-1-5 15-16,-3 0 22 16,-1-1-25-16,0-5-12 0,1 2 1 15,-3-6 29-15,4 2-18 16,1-5-12-16,1 0 1 15,1 0 5 1,3-8-5-16,-3-8-1 0,4-4 0 16,-6-3-1-16,-3 0-10 15,-2-1 8-15,-6-1 3 16,-2 6-16-16,0 1 35 16,0 4-19-16,-4 1 40 15,-6 1-32-15,-3 2 39 16,-1 0-47-16,-1 3 9 15,-1 2 36-15,1 2-37 16,-1 3 21-16,1 0-8 0,2 0 5 16,1 0-25-1,6 7-1-15,1 3-31 0,5 2 20 16,0 0-24 0,0 0-44-16,9-2-12 0,26-3-171 15,-1-7-6-15,-1 0-966 0</inkml:trace>
  <inkml:trace contextRef="#ctx0" brushRef="#br0" timeOffset="26609.65">17216 12787 766 0,'-156'104'153'15,"-27"-15"-153"-15,16-25 25 16,0 6-25-16,2 2 0 16,43-15-171-16,22-13-114 0</inkml:trace>
  <inkml:trace contextRef="#ctx0" brushRef="#br0" timeOffset="33307.18">13854 15033 1547 0,'0'0'391'0,"0"0"-220"0,0 0-100 16,0 0 72-16,0 0-143 16,0 0-35-16,-7-29 25 15,20 14-25-15,0-2 35 16,1 4 0-16,-1 3 20 16,-3 0-21-16,-2 6 1 15,-3 0 0-15,-3 2-23 16,0 2 23-16,-2 0 0 15,0 0-1-15,0 0 26 16,0 0-24-16,0 0 24 0,0 0 21 16,0 0 123-16,0 0-103 15,0 0-35-15,0 0-19 16,0 0 21-16,0 0-35 16,0 0 2-16,0 0-6 15,0 0-19-15,0 0 25 16,0 0 0-16,0 0-6 15,0 0-18-15,0 0 8 16,0 0-45-16,0 0 25 16,0 0 11-16,0 0 25 15,0 0 0-15,0 0 0 16,0 0-11-16,0 6 5 16,-2 4-3-16,0-1-87 0,2-1-15 15,0-4-106 1,0-2-133-16,10-2-757 0</inkml:trace>
  <inkml:trace contextRef="#ctx0" brushRef="#br0" timeOffset="34306.08">13941 14893 1669 0,'0'0'248'16,"0"0"-215"-16,0 0 27 0,0 0-34 15,0 0 11 1,-116 48-32-16,109-48 25 0,3 0-32 15,4 0 2-15,0-4-56 16,0-11 56-16,4-2-55 16,14-1 55-16,2 2-6 15,5 0 19-15,-2 2-20 16,2 3 7-16,-5 5 0 16,-4 3-1-16,-2 3 2 15,-8 0-1-15,-4 0 38 16,-2 0-13-16,0 8 115 15,-4 4-50-15,-14 6-53 16,-4-3 67-16,-3 4-37 0,1-3 7 16,1-9-3-16,6-1-65 15,3-1 40-15,7-3-46 16,5-2-10-16,2 0-3 16,0 0-115-16,0 0-77 15,5 0-8-15,8 0-188 16,3-2-221-16</inkml:trace>
  <inkml:trace contextRef="#ctx0" brushRef="#br0" timeOffset="34455.81">13941 14893 2015 0</inkml:trace>
  <inkml:trace contextRef="#ctx0" brushRef="#br0" timeOffset="34500.8">13941 14893 2015 0,'75'46'563'0,"-75"-46"-563"0,0 6-95 0,0 0-129 15,9 5-20-15,3-5-700 0</inkml:trace>
  <inkml:trace contextRef="#ctx0" brushRef="#br0" timeOffset="39057.24">15765 14721 1687 0,'0'0'309'15,"0"0"-224"-15,0 0-53 0,0 0-23 16,0 0 29 0,0 0 63-16,23-21 118 0,-19 17 28 15,-4 2-111-15,2 2-25 16,-2 0-16-16,0 0-83 16,0 0 35-16,0 0-47 15,0 0 6-15,0 0-24 16,0 0 18-16,3 0 0 15,1 10 1-15,2 4 25 16,4 4-23-16,-1 4-3 16,1 4 0-16,0 6-15 15,-1 3 15-15,-3 1 0 16,1-5 0-16,-5 5-30 16,-2-5-18-16,0-4-128 15,0-4-94-15,0-15-46 0,0-4-9 16,0-4-611-16</inkml:trace>
  <inkml:trace contextRef="#ctx0" brushRef="#br0" timeOffset="40002.47">15778 14602 1781 0,'0'0'519'0,"0"0"-445"16,0 0 61-16,0 0-124 15,0 0-4-15,0 0-13 0,0 0 26 16,14-13-20-16,4 8 53 16,4 1-17-16,5-2 44 15,8-2-54-15,5 0-17 16,8 2 3-16,-2 0-6 15,1 1-6-15,2 0 0 16,-2-3 15-16,-5 0-9 16,-1 0-6-16,-8-2 0 15,-6 1-12-15,-8 5 18 16,-3-1-6-16,-5 3 0 16,3 0 18-16,3 2-27 15,1-3 9-15,7 3 0 16,-3 0-21-16,2 0 20 0,-3 0 1 15,-6 0-2 1,-3 5 1-16,-4 2-8 0,-1 0 9 16,-1 0 0-16,2 2-21 15,0-1 21-15,1 0 0 16,3 0 0-16,-2-3-29 16,-1 6 15-16,-2-7-10 15,-2 0 6-15,-3 0-12 16,-2-2 34-16,0 2-4 15,0 0 81-15,0 0-80 16,0 2 52-16,0 1-53 16,-2-2 6-16,2 1-17 15,-3 2 11-15,3-2 0 0,0 2 0 16,0 4 17 0,0 6-18-16,0 2 1 0,0 6 0 15,7 4-15-15,2 1 15 16,-1 1 0-16,-1-4 0 15,3 2 15-15,-6-9-17 16,0 0 2-16,-4-3 0 16,0-2-18-16,0-6 19 15,0 2-1-15,0-6 11 16,-11 1 11-16,-7 2-18 16,-4-3-4-16,-4-2 2 15,-5 4 16-15,-6-6-11 0,2 2 37 16,-1 5 30-16,1-5-54 15,-1-1 34-15,3 2-54 16,-1 0 10-16,0-1 20 16,-1-2-15-16,1 0 9 15,-1-2 26-15,1 0-49 16,3 0 51-16,0 0-52 16,2 0 15-16,4 0 1 15,8-4-14-15,1 0-2 16,7 4 10-16,1-5 19 15,0 1-31-15,2 3 2 16,-1-2 0-16,1-1-30 16,-2 4 30-16,6-5-39 0,2 3-37 15,0 0-257 1,0-2-378-16</inkml:trace>
  <inkml:trace contextRef="#ctx0" brushRef="#br0" timeOffset="40554.97">16100 14757 1273 0,'0'0'601'15,"0"0"-405"-15,0 0-63 16,0 0-58-16,0 0-10 16,0 0-65-16,0 0 1 15,0 1-6-15,0 13 19 16,6 3 14-16,5 5 24 15,1-3-11-15,1 3 54 16,1 3-62-16,-1-3-15 16,0 1 21-16,3-8-26 15,-3-1-13-15,0-7 0 0,0-6 21 16,1-1 1-16,1 0 7 16,6-14 9-16,-4-9 13 15,3-4-36-15,-7-3-13 16,-3-5 38-16,-6 3-40 15,-4 0 105-15,0 5-66 16,-4 4-5-16,-10 5 59 16,1 4-93-16,-1 4 33 15,3 4-24-15,1 0 22 16,3 4-61-16,0 2 30 16,-2 0-94-16,3 2 24 15,-8 27-183-15,5 2-57 16,3-1-237-16</inkml:trace>
  <inkml:trace contextRef="#ctx0" brushRef="#br0" timeOffset="43342.52">22015 7319 1500 0,'0'0'384'16,"0"0"-209"-16,0 0 78 15,0 0-105-15,0 0-23 16,0 0 22-16,0 0-48 15,2-52 7-15,-2 46-25 16,0 2-40-16,0 2 61 16,0 2-73-16,0 0-28 15,0 0-1-15,0 12-15 16,0 6 15-16,0 8-7 16,0 5 17-16,0 5-25 0,0 1 15 15,0 1-33 1,0 1 33-16,0-6-121 0,3-2-42 15,1-5-96-15,-2-8-221 16,2-11-33-16</inkml:trace>
  <inkml:trace contextRef="#ctx0" brushRef="#br0" timeOffset="44125.43">22053 7242 1672 0,'0'0'522'0,"0"0"-344"0,0 0-24 16,0 0-20-1,0 0-132-15,0 0-1 0,0 0-1 16,67-56 26-16,-32 47-28 16,4-4 2-16,5 2 0 15,10-4 48-15,8 4-48 16,11-3 13-16,12-2-2 15,8 1 23-15,7 1-43 16,6 2 9-16,-2 0 0 16,4 2 10-16,-2 2 65 15,-2 2-35-15,-3 4-28 16,-7 2 14-16,-19 0-31 0,-15 0 5 16,-22 0 0-16,-20 0-25 15,-11 6 17-15,-7-2 8 16,0 2-6-16,0 2 21 15,-2 3-15-15,-5 4 0 16,3 5 1-16,0 5-16 16,4 3 15-16,0 3 0 15,0 6-6-15,0 1 30 16,0 1-30-16,0 6 6 16,0-1 0-16,0 3-12 15,0-2 12-15,0-1 0 16,0-5 0-16,0-10 16 15,0-8-16-15,0-8 0 16,0-7 0-16,0-1 0 16,-8-3 8-16,-9 0 4 0,-10 2-11 15,-9 0 34-15,-4 0-35 16,-9 0 0-16,-9-2 1 16,-4 1 4-16,-7-3-5 15,-5 1 0-15,-8-1 45 16,-5 2-38-16,-4 2 30 15,-5 0-26-15,2 2-1 16,5 2 37-16,2 0-46 16,4 2 4-16,8 1 8 15,4-1 11-15,3 3-24 16,4 4 0-16,-3-3 9 16,3 3-24-16,-1 3 15 15,5-4 0-15,11 1-7 0,11-6 16 16,15-5-9-16,13-1 0 15,5-4 15-15,5-1-24 16,0 0 9-16,0 0-65 16,0 0-21-16,0-1-195 15,0-16-282-15,0-4-1323 0</inkml:trace>
  <inkml:trace contextRef="#ctx0" brushRef="#br0" timeOffset="45475.82">22051 7178 416 0,'0'0'916'15,"0"0"-755"-15,0 0-103 16,0 0 99-16,0 0-128 16,0 0-11-16,0 0 83 15,0 51-37-15,0-23 20 16,0 3-50-16,0 5-33 16,0-1 49-16,0-1-13 15,0 2 4-15,0 1 32 16,0-1-23-16,-2-5 68 15,-3 2-51-15,1-7-67 16,0-5 36-16,0-4-29 16,4-7-7-16,0-4 15 15,0-3 3-15,0-2 1 0,0-1-9 16,0 0-9-16,0 0 53 16,0 0-38-16,0 0 10 15,0 0 0-15,0 0-3 16,0 0-17-16,0 0-6 15,0 0-32-15,0 0 18 16,0 0-135-16,0 0 31 16,6 0 111-16,7 0-11 15,0 0 18-15,5 0 0 16,0 0 0-16,2 0-12 16,2 0 12-16,5 0 0 15,0-6-1-15,4 0 17 16,2 1-16-16,5 0 0 0,0 3 1 15,-1 2-14-15,2 0 13 16,-4 0 0 0,3 0-9-16,-2 0 21 0,-1 0-12 15,4 0 0-15,-2 0 1 16,3 0-5-16,3 0 4 16,3 0 0-16,2-2-6 15,0-3 15-15,4 4-9 16,-1 1 0-16,2-2 7 15,3-3-17-15,-2 1 10 16,-1-1 0-16,0-4-6 16,-6 2 15-16,-3-4-9 15,-8 2 0-15,-7 0 7 16,-6-1-10-16,-5 2 3 0,-3 1 0 16,1-1-10-16,1 0 5 15,1-1 5-15,0 4-19 16,0-4-41-16,-3 1 53 15,-1-2 0-15,-5-2 7 16,-3-4 20-16,-1-2-11 16,-5 0 1-16,3-4-8 15,-1 2 20-15,4-2-29 16,3 0 7-16,5 0-73 16,1-2 17-16,-1-4-74 15,-1-2 85-15,-5-5 39 16,-8 2 6-16,0 0 4 15,0 4 36-15,-8 4 19 0,-7 8 77 16,-2 2-116 0,-1 3-2-16,1 6-18 0,1 0-4 15,1 2-4-15,1 2-40 16,-1 1-48-16,-1-2 96 16,-2 2-47-16,-6-4 47 15,-7 5-12-15,-7 0-1 16,-7 0 4-16,-6 0-51 15,-5 0-13-15,-4 3 22 16,-4 3-40-16,-3 0-112 16,-3-4 180-16,1 1 46 15,3-3-1-15,1 0 58 16,7 0 33-16,4-8 30 0,4 1-109 16,0 0-18-1,-1 1-16-15,-4 2-48 0,-3 4-17 16,-7-2-102-16,0 2 58 15,-4 0 109-15,-20 0-164 16,18 0 97-16,13 0-267 0</inkml:trace>
  <inkml:trace contextRef="#ctx0" brushRef="#br0" timeOffset="48346.14">17904 14253 1182 0,'0'0'207'0,"0"0"-117"16,0 0-89-16,0 0 31 15,0 0-2-15,0 0 12 16,-49-1-84-16,49-18 45 16,11 2-3-16,0 4 188 15,3 3-81-15,-1 4-3 16,1 4-3-16,3 2-94 0,-1 0 34 16,-3 0-41-1,-1 0 1-15,-10 8-4 0,-2 0 24 16,0 2 4-16,-10 0 56 15,-5-2-34-15,2-2 52 16,4-2-45-16,4-4-42 16,5 0-6-16,0 0-6 15,3 0-86-15,17 0-34 16,7-10 14-16,4 6 89 16,-2 1-25-16,-5 3 28 15,-6 0-9-15,-11 0 46 16,-7 3 4-16,0 5 203 15,-13 2-123-15,-14 0-36 16,-2 1-56-16,0-6-14 16,4-3 41-16,8-2-30 0,5 0-24 15,8 0-4 1,4-12-124-16,0-2-9 0,18 2 4 16,9 1 27-16,2 8 81 15,2 3-16-15,-5 0 53 16,-4 14-12-16,-8 6 24 15,-12 2 61-15,-2 0 44 16,0-4 22-16,-20-4 30 16,-3-2-49-16,-1-1-8 15,2-8-5-15,4-3-73 0,7 0 18 16,5-3-52 0,6-17-53-16,0-3-10 0,0-1-122 15,15 0 52-15,3 4 72 16,-3 8-16-16,-1 8 59 15,-5 4-98-15,-1 8-42 16,-3 17-35-16,-1-4-155 0</inkml:trace>
  <inkml:trace contextRef="#ctx0" brushRef="#br0" timeOffset="48731.16">18132 14297 1646 0,'0'0'299'0,"0"0"-221"16,0 0-55-16,0 0-8 15,0 0-15-15,-21 111 0 16,15-55 1-16,-5 10-2 16,-1 14 10-16,-3 1-8 15,-3 25 65-15,3-8-17 16,-5 0 28-16,-1 2-17 15,0-16-36-15,-8 25 61 16,-8 15-48-16,-7 27 12 16,-3 4 16-16,3-6-53 15,8-15 21-15,7-19-33 16,4-21 18-16,5-18-2 16,5-13-15-16,2-13 22 15,-3 8 31-15,1-1-53 16,-4 2 25-16,7-19-26 0,4-14 16 15,4-12-35-15,4-14 5 16,0-18-174-16,0-22-95 16,6-5-854-16</inkml:trace>
  <inkml:trace contextRef="#ctx0" brushRef="#br0" timeOffset="49214.83">18085 14414 1620 0,'0'0'397'16,"0"0"-205"-16,0 0-131 15,0 0-18-15,0 0-39 0,0 0 23 16,0 0-27-16,64 39 63 15,-28-2-12-15,9 13 72 16,1 14-57-16,14 28 17 16,10 27 14-16,-6-7-71 15,-3-8 60-15,-11-16-27 16,-2-21-35-16,3 5 42 16,4-4-65-16,-8-11-1 15,-9-16 8-15,-11-11 14 16,-14-11-44-16,-6-15 22 15,-7-4-90-15,0 0-13 16,-18-19-391-16,-2-3-365 0</inkml:trace>
  <inkml:trace contextRef="#ctx0" brushRef="#br0" timeOffset="49567.88">18101 14414 1774 0,'0'0'340'15,"0"0"-241"-15,0 0-49 16,0 0 4-16,0 0-35 16,0 0 88-16,155 35 19 15,-54 9-77-15,25 23 61 0,26 25-14 16,18 14-45-16,1 4 79 15,-1-6-63-15,-4-15 69 16,-3-14-37-16,-10-7-98 16,-32-23 34-16,-30-10-35 15,-28-15 15-15,-20-4-9 16,-4-3-6-16,-5-5 0 16,-10 1-6-16,-17-7-28 15,-7-2 24-15,-15 0-16 16,-51-36-219-16,4 4-245 15,-3-9-84-15</inkml:trace>
  <inkml:trace contextRef="#ctx0" brushRef="#br0" timeOffset="50034.63">18098 14265 1267 0,'0'0'324'0,"0"0"-164"0,0 0-135 16,0 0 82-16,0 0 16 16,0 0-80-16,0 0 38 15,94-18-42-15,-85 18-26 16,-9 0 51-16,0 2 7 16,-3 7 178-16,-19-3-35 15,-5 1-190-15,0 1 32 16,1-6-7-16,2 0-7 15,5-2 13-15,9 0-47 16,3 0-5-16,2 0-3 16,5 0 6-16,0 0-14 15,0-4-59-15,9-4-106 16,13-2 85-16,10-2-30 16,25-12-50-16,-3 4-113 0,-3-2-695 0</inkml:trace>
  <inkml:trace contextRef="#ctx0" brushRef="#br0" timeOffset="50323.86">18789 13847 1942 0,'0'0'484'15,"0"0"-430"-15,0 0 39 0,0 0-38 16,0 0-41-16,0 0-5 16,0 0 65-16,56 111 41 15,-39-58 14-15,1 2-86 16,-2 1-3-16,-3-1-16 16,-2-7-6-16,-4-7-7 15,-2-5-11-15,-3-11-56 16,-2-6-33-16,0-19-181 15,-7 0-245-15,-7-21-703 0</inkml:trace>
  <inkml:trace contextRef="#ctx0" brushRef="#br0" timeOffset="50474.46">18515 13850 2065 0,'0'0'660'0,"0"0"-598"0,0 0 52 16,0 0-95-16,0 0-18 15,151-82-1-15,-78 63-43 16,39 11-111-16,-18 8-320 16,-16 0-532-16</inkml:trace>
  <inkml:trace contextRef="#ctx0" brushRef="#br0" timeOffset="51569.53">19227 14071 2241 0,'0'0'387'0,"0"0"-292"16,0 0-87-16,0 0 19 15,0 0-27-15,0 0 0 16,0 0-11-16,36 40 11 0,-20-36 0 16,0-4-1-16,-3 0-14 15,-2 0-3-15,-2-6 18 16,-2-2 0-16,-5-4-16 15,-2 3 26-15,0 1-10 16,0 2 0-16,0 1 20 16,0 5-10-16,0-4-10 15,0 4 1-15,0 0 13 16,0 0-8-16,0 0-6 16,0 0 0-16,0 0 19 0,0 0-26 15,0 0 7-15,0 0 0 16,-2 0-14-16,2 0 16 15,0 0-2-15,0 0 0 16,0 0 25-16,0 0-32 16,0 0 7-16,0 0 0 15,0 0-17-15,0 0 25 16,0 0-8-16,0 0 1 16,0 0 26-16,0 0-19 15,0 0-8-15,0 0 0 16,-2-5-13-16,2-4 13 15,-5-6-12-15,3-5 0 16,-3-5 2-16,1-4-2 0,1-3 12 16,-3 4 0-1,2 2-17-15,-3 8 23 0,-2 7-6 16,2 2 33-16,3 7-22 16,2 2 20-16,0 0-31 15,-1 0-55-15,1 2 39 16,0 9-22-16,2 4 35 15,0-3-7-15,9 0-21 16,18-3-59-16,4-4 34 16,6-1 1-16,3-2 46 15,-4 2-38-15,-7 0 44 16,-9 2-9-16,-7 4 18 16,-3 5-6-16,-8 0 53 15,0 8 53-15,-2 2 59 16,2 1-101-16,2 3-27 0,3-3-16 15,3-2-1-15,2-4-20 16,5-6 0-16,-2-12-71 16,3-2 43-16,3-2-21 15,2-24-27-15,-3-5-65 16,-2-2 10-16,-4 3 116 16,-6 2 15-16,-4 7 5 15,-4 11 109-15,3 2 14 16,-3 8-37-16,0 0-44 15,0 0-32-15,0 0-7 16,0 0-8-16,0 0 6 16,0 0-23-16,2 0 17 15,5 0 0-15,4 0-10 16,2 3 23-16,3-2-13 16,1-1 0-16,4 0-12 0,-1 0 0 15,-5 0-13-15,-1 0 25 16,-3 0-21-16,0 4 1 15,0 17 20-15,2 11 0 16,1 14 0-16,1 4 42 16,-4 8-33-16,1-2-8 15,-8-2 25-15,-4-10-20 16,0-9 54-16,0-10 49 16,-13-9-43-16,-1-7 31 15,2-9-80-15,0 0-17 0,12-62-105 16,0-5-393-16,0-9-289 15</inkml:trace>
  <inkml:trace contextRef="#ctx0" brushRef="#br0" timeOffset="51773.98">20141 13455 2278 0,'0'0'622'16,"0"0"-572"-16,0 0 5 15,0 0 4-15,-102 114-58 16,88-60 55-16,10 3-56 16,4-1 9-16,0-1-19 0,25-2 10 15,6-6-33 1,9-4-60-16,15-15-171 0,-7-10-278 16,-9-15-735-16</inkml:trace>
  <inkml:trace contextRef="#ctx0" brushRef="#br0" timeOffset="52052.24">20222 13716 1998 0,'0'0'592'16,"0"0"-522"-16,0 0-8 16,0 0-62-16,0 0-6 15,0 0-13-15,0 0-23 16,62-14 24-16,-57 14 6 15,-5 0 24-15,0 1 96 0,0 8 59 16,0 1-91-16,-3 4 47 16,3-1-114-16,0 4 1 15,0-3-10-15,3-3 20 16,12 0-41-16,3-5 19 16,9-6-53-16,4 0 18 15,19-40-149-15,-4-2-357 16,-7-8-587-16</inkml:trace>
  <inkml:trace contextRef="#ctx0" brushRef="#br0" timeOffset="52203.83">20590 13333 1770 0,'0'0'556'16,"0"0"-427"-16,0 0-53 0,0 0 32 16,31 116 38-16,-25-54-80 15,-1 10-21-15,-5 7-27 16,0 17-18-16,-36 29-161 15,1-24-301-15,-6-11-503 0</inkml:trace>
  <inkml:trace contextRef="#ctx0" brushRef="#br0" timeOffset="52753.36">18963 14436 1892 0,'0'0'383'15,"0"0"-321"-15,0 0-37 16,0 0 62-16,0 0-30 15,0 0 72-15,53 105-73 0,-37-66-54 16,2 3 22-16,-3-2-24 16,-2-2-13-16,-1 1-148 15,-8-12-193-15,-4-10-391 0</inkml:trace>
  <inkml:trace contextRef="#ctx0" brushRef="#br0" timeOffset="53284.94">18980 14437 694 0,'0'0'1258'0,"0"0"-1026"16,0 0-154-16,0 0 2 16,168-98 61-16,-97 74-108 15,5 2-2-15,2 8 3 0,-2 1-23 16,-7 6 11-16,-9 6-22 15,-12 1 1-15,-9 0-13 16,-15 0 12-16,-8 0 0 16,-6 1-1-16,-3 6 7 15,-5 2-14-15,1 1 8 16,-1 2 0-16,-2 0-19 16,0 4 19-16,0 2 0 15,0 3-1-15,0-2 19 16,0 3-18-16,0 3 0 15,0-2 0-15,0 1-18 16,11 1 18-16,2-1 0 16,3 2 0-16,1-4 24 0,2-5-24 15,-3 6 0-15,-5-8 0 16,-5-3-17-16,-6 1 17 16,0-3 0-16,-9 0 94 15,-17 2-58-15,-14 2 70 16,-8 2-24-16,-10 2-45 15,-8 2 43-15,-7-2-67 16,-4 0 21-16,4-1 22 16,9-8-49-16,12-1 20 15,12-8-27-15,11 0 8 16,9 0-34-16,9 0-31 16,-3-6-171-16,8-1-312 15,-1-10-476-15</inkml:trace>
  <inkml:trace contextRef="#ctx0" brushRef="#br0" timeOffset="53846.44">19210 14484 1551 0,'0'0'390'0,"0"0"-205"16,0 0-55-16,0 0-111 15,0 0 8-15,0 0-27 16,0 0 0-16,31 6-9 16,-20 6 31-16,0 2-19 15,1 4 65-15,-2 0-26 16,4 4 59-16,-1-7-42 0,3 2-44 15,2-3 30-15,0-1-29 16,1-10-11-16,2 0 16 16,-3-3-13-16,1 0 58 15,0-19-27-15,-6-8-38 16,-6-2 43-16,-7-5-32 16,0 0-3-16,-5 4 7 15,-10 4 6-15,-1 9 2 16,3 8-24-16,2 3 1 15,3 3-23-15,4 3-66 16,4 0-161-16,0 3-110 16,0 4-195-16</inkml:trace>
  <inkml:trace contextRef="#ctx0" brushRef="#br0" timeOffset="54286.27">19620 14337 149 0,'0'0'1456'0,"0"0"-1095"16,0 0-195-16,0 0-15 15,0 0-3-15,0 0-113 16,0 0-9-16,-13-4 39 16,13 4-50-16,0 0 47 15,0 0-30-15,0 0-31 16,0 0 27-16,0 0-28 15,0 0 0-15,0 4-7 16,0 8 27-16,6 4-20 16,5 5 0-16,3 1 0 0,-1 6-25 15,1 0 3-15,-3 4-87 16,-1 11-28-16,-3-8-191 16,-7-12-392-16</inkml:trace>
  <inkml:trace contextRef="#ctx0" brushRef="#br0" timeOffset="54770.98">19246 14477 1260 0,'0'0'200'16,"0"0"-200"-16,0 0-39 16,0 0-447-16</inkml:trace>
  <inkml:trace contextRef="#ctx0" brushRef="#br0" timeOffset="56048.55">17837 15547 2203 0,'0'0'783'0,"0"0"-679"0,0 0-38 16,0 0-66-16,0 0-22 16,0 0 21-16,0 0-265 15,47-4-5-15,-25-5-254 0</inkml:trace>
  <inkml:trace contextRef="#ctx0" brushRef="#br0" timeOffset="56194.16">18209 15454 2004 0,'0'0'255'0,"0"0"-240"16,0 0-15-16,0 0-48 0,0 0-292 15,0 0-944-15</inkml:trace>
  <inkml:trace contextRef="#ctx0" brushRef="#br0" timeOffset="56338.78">18689 15346 1833 0,'0'0'588'15,"0"0"-437"-15,0 0-150 16,0 0 23-16,0 0-24 15,0 0-114-15,0 0-45 16,114-17-193-16,-72 12-812 0</inkml:trace>
  <inkml:trace contextRef="#ctx0" brushRef="#br0" timeOffset="56458.46">19460 15213 1807 0,'0'0'272'16,"0"0"-218"-16,0 0-45 15,0 0-18-15,0 0-209 16,0 0-798-16</inkml:trace>
  <inkml:trace contextRef="#ctx0" brushRef="#br0" timeOffset="56588.11">19977 15083 2227 0,'0'0'161'16,"0"0"-159"-16,0 0-4 15,-121 10-14-15,61 8-272 16,-2 3-745-16</inkml:trace>
  <inkml:trace contextRef="#ctx0" brushRef="#br0" timeOffset="60993.33">18319 9363 2016 0,'0'0'574'0,"0"0"-307"0,0 0-146 16,0 0-35-16,0 0-86 16,0 0 6-16,-7-5-34 15,7 28 22-15,3 10 6 16,3 11 22-16,-4 13-7 16,0 7 20-16,-2 10-35 15,0 4 16-15,0 4-17 16,0 1 1-16,0-7 0 15,0-8 0-15,0-9-44 16,0-18-24-16,0-13-122 16,0-28-174-16,0-1-20 15,0-26-650-15</inkml:trace>
  <inkml:trace contextRef="#ctx0" brushRef="#br0" timeOffset="61752.3">18120 9367 1737 0,'0'0'368'0,"0"0"-46"16,0 0-54-16,0 0-192 15,0 0-13-15,0 0-56 16,130-85-7-16,-68 69 81 0,12 1-80 15,6 4 50-15,12 1-16 16,3 4-34-16,5 0 41 16,0 4-42-16,-2 2 0 15,-4 0-7-15,-7 0 23 16,-5 0-16-16,-8 0 0 16,-8 4 11-16,-10 2-23 15,-4 0 12-15,-10 0 0 16,-4 0-15-16,-2 0 27 15,-1 0-12-15,-3 2 0 16,-8 0 12-16,-2-2-29 16,-8 3 17-16,-6-3 0 15,-1 1-25-15,-5 3 7 0,-2 2 17 16,0 4-13 0,0 4 11-16,0 7-6 0,0 2 9 15,0 6 0-15,-2 3-15 16,2 4 24-16,0 0-9 15,0 0 0-15,0-2 15 16,0 0-24-16,0 2 9 16,4 1 0-16,10 3-18 15,-1 4 18-15,5 0 0 16,-1-2 0-16,-3-2 14 16,-5-10-25-16,-7-6 11 15,-2-13-6-15,0-1-16 16,-19-9 44-16,-10-3 1 0,-7 2 28 15,-11-2-42 1,-11 1 70-16,-13-2-62 0,-14 4-16 16,-27-2 36-16,8 1-19 15,-8-2-18-15,4-4 25 16,12 0-5-16,-12 0 29 16,8-10-38-16,7-4-5 15,4 1 22-15,4-4-21 16,3 3-7-16,1 1 0 15,8-2 20-15,11 5-26 16,10-1 6-16,15 6-23 16,12-1 4-16,12 4-47 0,13 2-30 15,0 0-386-15,0 0-415 16</inkml:trace>
  <inkml:trace contextRef="#ctx0" brushRef="#br0" timeOffset="63208.41">13879 14909 859 0,'0'0'946'15,"0"0"-715"-15,0 0-10 16,0 0-41-16,0 0-82 15,0 0-28-15,0 0-61 16,0-8-9-16,0 8 11 16,0 0 1-16,0 4 82 0,-12 4-19 15,-6 6-63-15,-6-2 36 16,1 0-47-16,-2-1 6 16,8-11 28-16,3 0-29 15,4 0 32-15,5 0-38 16,3-11-36-16,2 5-22 15,0 6-177-15,0 0-299 16,4 0-464-16</inkml:trace>
  <inkml:trace contextRef="#ctx0" brushRef="#br0" timeOffset="63742.02">13276 16356 1187 0,'0'0'527'0,"0"0"-416"16,0 0-27-16,0 0 60 16,0 0-105-16,0 0 5 15,0 0-35-15,5-13 70 16,-5 8 52-16,0-3-41 16,0 2-13-16,0-1-20 15,0-4 2-15,0 7 32 16,0-4-24-16,-9 2 10 0,3 2 63 15,-1 0-123-15,2 0 12 16,3 4-29-16,2 0-13 16,0 0-63-16,4 0-403 15,8 0-287-15</inkml:trace>
  <inkml:trace contextRef="#ctx0" brushRef="#br0" timeOffset="64028.25">13631 16114 1220 0,'0'0'1165'0,"0"0"-990"16,0 0-138-16,0 0-37 15,0 0-22-15,0 0 20 16,0 0 1-16,5 72 1 16,1-40 1-16,-2-2 10 15,3 6 19-15,-3 1-22 16,6 3-16-16,-4-8-111 16,-2-10-433-16</inkml:trace>
  <inkml:trace contextRef="#ctx0" brushRef="#br0" timeOffset="64167.88">13395 15996 2347 0,'0'0'562'0,"0"0"-541"16,0 0-21-16,0 0-52 15,133-69-262-15,-84 60-277 0</inkml:trace>
  <inkml:trace contextRef="#ctx0" brushRef="#br0" timeOffset="64786.66">13823 16218 434 0,'0'0'1744'0,"0"0"-1500"16,0 0-223-16,0 0-21 15,0 0-48-15,0 0 39 16,0 0-1-16,64-64-11 16,-53 44 11-16,-5 0 20 15,0 8 8-15,-6 2 93 16,2 2-26-16,-2 4-32 16,0 3-53-16,0 1 11 15,0 0-32-15,0 0 21 16,2 0 0-16,0 0-7 15,2 0 24-15,3 8-2 0,3 1-7 16,0 5 4-16,5-4-6 16,2-1-6-16,3-7 0 15,-1-2 0-15,6 0-69 16,-2-7-26-16,-2-15-95 16,-3-1 11-16,-5 2 118 15,-5 6 61-15,-8 6 89 16,0 5 133-16,0 0-21 15,0 4-33-15,0 0-101 16,0 0-65-16,0 0 17 16,0 0-19-16,4 0 0 15,5 8-10-15,5 1 2 16,3 0 7-16,8 1-84 16,-1 2-33-16,5-2 63 15,-3 2-9-15,1 4 51 16,-2 3 2-16,2 6 5 15,-3 5 6-15,3-4 0 0,-5 2 0 16,-6-1 2-16,-7-6-1 16,-9 2 117-16,-3-5 122 15,-26 1-128-15,-13 4-16 16,-11-1-73-16,-8 0-15 16,-23-6-16-16,15-2-347 15,11-14-568-15</inkml:trace>
  <inkml:trace contextRef="#ctx0" brushRef="#br0" timeOffset="66017.28">18695 9582 722 0,'0'0'246'0,"0"0"-246"16,0 0-41-16,0 0-174 0</inkml:trace>
  <inkml:trace contextRef="#ctx0" brushRef="#br0" timeOffset="66067.16">18695 9582 591 0,'-2'-8'0'0</inkml:trace>
  <inkml:trace contextRef="#ctx0" brushRef="#br0" timeOffset="66518.5">18283 9287 918 0,'0'0'403'0,"0"0"-244"15,0 0 61-15,0 0-17 16,0 0 32-16,0 0-73 16,0 0-100-16,-11-43 163 15,11 42-106-15,0 1-83 0,0 0-8 16,0 3-28-16,0 21 0 16,0 16 15-16,0 18 0 15,0 17 60-15,0 8-50 16,0 6-15-16,0-5 14 15,7-9-18-15,0-12-6 16,-1-10 0-16,-4-15 15 16,0-10-12-16,-2-10-3 15,0-8-27-15,0-4-26 16,0-6-146-16,-8 0-141 16,1-8-318-16</inkml:trace>
  <inkml:trace contextRef="#ctx0" brushRef="#br0" timeOffset="68051.95">18267 9276 1452 0,'0'0'478'0,"0"0"-425"16,0 0 76-16,0 0 49 16,0 0-109-16,0 0-16 0,0 0-53 15,56-19 7 1,-31 18 24-16,4 1-25 0,6 0 0 15,3 0 11-15,7 0-1 16,4 0 2-16,4 0-9 16,3 0-8-16,2 0 62 15,1 0 3-15,5-2-10 16,3-2 17-16,1 0-62 16,5 1 38-16,4 0-49 15,0-1 15-15,2 0-27 16,-4 0 12-16,-8 0 0 15,-7 0 0-15,-11 4 17 0,-7-2-17 16,-11 2 0-16,-2 0 0 16,-6 0-10-16,-5 0 10 15,-3 0 0-15,-6 0-2 16,-4 0 23-16,-5 0-21 16,0 0 0-16,0 0-4 15,0 0-19-15,2 0 19 16,1 0-5-16,-1 2 7 15,0 0-39-15,-2 0 40 16,0 2-10-16,0 0 2 16,0 0-10-16,-2 3 19 15,-5-1 0-15,0-1-1 16,0 3 22-16,3 0-22 16,2 2 1-16,0 3 0 15,2 1-18-15,0 7 18 0,0 5 0 16,0 7-1-1,0 2 19-15,0 10-18 0,0 0 0 16,0 6 1-16,0 1-6 16,6 1 5-16,1-3 0 15,4 1-12-15,0-2 26 16,0-2-14-16,1 0 0 16,-4-5 0-16,1-6-12 15,1-6 12-15,-4-7 0 16,-2-10-8-16,-1-3 25 15,-1-6-17-15,-2-4 0 16,0 2 1-16,0-2-4 16,0 0 3-16,0 2 0 0,-2 0 5 15,-11 0 13-15,-6 2-18 16,-1-2 0-16,-6 2 7 16,-5-2 22-16,-8 2-29 15,-5-2 1-15,-12 3 43 16,-6 0-43-16,-7 3 33 15,-9 0-13-15,-2 2 0 16,-7-2-6-16,2 2-15 16,-2 0 0-16,0-2 13 15,7-1 7-15,0-1 2 16,7-3 10-16,2 3-13 16,5 3 11-16,6-1-30 0,9 0 0 15,6 2-8 1,7-1 10-16,7 0-2 15,9-1 0-15,4-2 0 0,7-5-7 16,6-1 7-16,3 0 0 16,2 0-9-16,0 0 10 15,0 0-1-15,0 0 0 16,0 0 0-16,0 0-12 16,0 0 12-16,0 0 0 15,0 0-16-15,0 0 16 16,0 0 0-16,0 0 0 15,0 0-42-15,0 0 33 16,0 0-18-16,14 0 7 0,3 0-4 16,8 0 17-1,6-4 7-15,5-3 0 0,7-2 15 16,3 0-21 0,8-2 6-16,0 1 0 0,3 2-12 15,3 2 13-15,0 0-1 16,4 2 0-16,4 1 13 15,3-2-20-15,4 4 7 16,4-3 0-16,-2 1-20 16,0 3 21-16,-6 0-1 15,-11 0 0-15,-6 0 20 16,-15 0-26-16,-7 3 6 16,-12-2 0-16,-5 3-20 15,-5-2 20-15,-6 1 0 16,0-2 0-16,1 1 18 15,-3-2-49-15,-2 3 13 16,0-3-4-16,0 0-7 0,0 0 28 16,0 0 1-16,0 0 0 15,0 0 27-15,0 0-30 16,0 0 3-16,0 0-38 16,0 0 28-16,-2 0-194 15,-23 0-29-15,3 0 8 16,-2 0-287-16</inkml:trace>
  <inkml:trace contextRef="#ctx0" brushRef="#br0" timeOffset="72811.1">19076 9595 2290 0,'0'0'663'0,"0"0"-415"0,0 0-138 16,0 0-25-16,0 0-48 15,0 0-8-15,0-14-26 16,0 14-3-16,2 0-2 16,-2 0-32-16,3 0-10 15,-1 0-50-15,-9 37-146 16,-17-2-573-16,-12 3-728 0</inkml:trace>
  <inkml:trace contextRef="#ctx0" brushRef="#br0" timeOffset="74283.63">14261 13128 1699 0,'0'0'342'0,"0"0"-277"0,0 0 32 15,0 0-63-15,0 0-25 16,0 0 35-16,0 0-10 16,-75 88 97-16,57-79 1 15,0-4-59-15,0-1 39 16,2 1-69-16,3-1-14 15,2-4-5-15,4 0-12 16,5 0-12-16,0 0 0 16,2 0 20-16,0 0-36 15,0 0 16-15,0 0 0 16,0 0-24-16,0 0 39 16,0 0-15-16,0 0 40 15,0 0-26-15,0 0 59 0,0 0-55 16,0 0-17-1,0 0 6-15,0 0 5 0,0 0-12 16,0 0 0-16,0 0 16 16,0 0-11-16,0 0-5 15,0 0 0-15,0 0-3 16,0 0 13-16,0 0-10 16,0 0 0-16,0 0 20 15,0 0 4-15,0 0-15 16,0 0-8-16,0 0 21 15,0 0-12-15,0 0-10 16,0 0 0-16,0 0 20 0,0 0-20 16,0 0 0-16,0 0 0 15,0 0-12-15,0 0 13 16,0 0-1-16,0 0 0 16,0 0 23-16,0 0-28 15,0 0 5-15,0 0 0 16,0 0-18-16,0 0 19 15,0 0-1-15,0 0 0 16,0 0 17-16,0 0-20 16,0 0 3-16,0 0 0 15,0 0-21-15,0 0 21 0,0 0-11 16,0 0-52 0,0 5-182-16,0 0-45 0,0-5-509 15</inkml:trace>
  <inkml:trace contextRef="#ctx0" brushRef="#br0" timeOffset="81559.39">19410 9887 660 0,'0'0'1628'0,"0"0"-1282"16,0 0-159-16,0 0-99 16,0 0-46-16,0 0-38 15,4-9 29-15,-1 9-42 16,0 0 9-16,-1 0 0 16,-2 0 70-16,2 0-61 15,-2 0 20-15,0 0-16 16,0 0 14-16,0 0-19 15,0 0-8-15,0 0 0 16,0 0-14-16,0 0 22 16,0 0-8-16,0 0 0 15,0 0 33-15,0 0-33 16,0 0 0-16,0 0 0 0,0 0-17 16,0 0 17-1,0 0 0-15,0 0 0 0,0 0 23 16,0 0-53-16,0 0 24 15,0 0-68-15,0 0 64 16,0 0-60-16,0 0 46 16,0 0 18-16,0 0-48 15,0 0 23-15,0 0-54 16,0 0-42-16,0 0 15 16,0 0-33-16,0 0 7 15,0 0 32-15,0 0-44 16,0 0-151-16,0 0-275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5T06:19:32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3823 1224 0,'0'0'659'15,"0"0"-549"-15,0 0-93 16,0 0 34-16,0 0 197 16,0 0-73-16,-18-35-22 15,16 35-56-15,2 0-73 16,-2 0 110-16,-2 0-33 16,-2 0-56-16,0 0 28 15,-3 0-54-15,1 0-19 16,-6 0 0-16,-4 0 29 15,-2 0-29-15,-5 10 0 16,-6 4 0-16,-2 6-11 16,-3 0 29-16,-3 4-18 15,0 3 0-15,-1-2 24 0,5 6-13 16,1-2-11 0,3 6 0-16,2 2-6 0,2 4 19 15,5 0-13-15,4 3 0 16,7 1 20-16,6-1-32 15,5 0 12-15,0 2 0 16,5-2-23-16,11 3 38 16,6 0-15-16,4 0 0 15,8-3 14-15,6 0-10 16,4-2-4-16,6-5 0 16,4 0-22-16,0-5 35 15,7-7-13-15,-1-4 0 16,0-6 14-16,0-9-31 0,-2-6 17 15,0 0 0 1,0-17-12-16,-2-10 33 0,2-10-21 16,-3-3 0-16,-1-6 14 15,-2-4-10-15,-6 0-4 16,-8-4 0-16,-6-2 6 16,-13-1 26-16,-7 1-32 15,-10 2 0-15,-2 2 16 16,-2-1 30-16,-19 0-45 15,-8-2-1-15,-6 0 0 16,-10-2 2-16,-6 5-2 16,-9 4 0-16,-7 8-16 15,-7 12-22-15,-1 10 2 0,-6 16-43 16,-19 12-98-16,20 20-373 16,15 1-43-16</inkml:trace>
  <inkml:trace contextRef="#ctx0" brushRef="#br0" timeOffset="750.25">2250 4148 1855 0,'0'0'523'16,"0"0"-370"-16,0 0-30 15,0 0-23-15,0 0-52 16,0 0 58-16,0 0-87 16,-85-11-11-16,70 22 68 15,-3 5-65-15,-2 5 30 16,2 3-2-16,0 3-25 15,5 6 34-15,4 1-48 16,7 2 0-16,2 1 12 0,0-4 2 16,11-3-14-16,11-2 0 15,7-3 24-15,2-7-30 16,5-5 6-16,-1-7 0 16,3-6-3-16,0 0 21 15,0-7-18-15,-4-13 0 16,-1-6 25-16,-6-7 8 15,-8-1-22-15,-5-4-1 16,-7-1 45-16,-5-2-35 16,-2 1-14-16,0 4-6 15,-4 6 22-15,-13 6-47 0,-6 8 25 16,-11 10-61 0,-9 6 44-16,-44 22-154 0,8 13-378 15,-6 4-1859-15</inkml:trace>
  <inkml:trace contextRef="#ctx0" brushRef="#br0" timeOffset="1838.66">1192 5317 2013 0,'0'0'508'0,"0"0"-426"16,0 0 55-16,0 0-9 0,0 0-70 15,0 0 34 1,-2-3-92-16,2 3 1 0,4 0 5 16,11 9 4-16,8 14 41 15,1 3 2-15,8 5-52 16,3 2 58-16,3 1-59 15,-1 0 0-15,0-6-4 16,-6-4 4-16,-7-6-8 16,-8-8-56-16,-8-3-116 15,-8-7-26-15,0-5-130 16,0-8-187-16</inkml:trace>
  <inkml:trace contextRef="#ctx0" brushRef="#br0" timeOffset="2106.29">1514 5272 1600 0,'0'0'637'0,"0"0"-346"0,0 0-183 16,0 0 47-16,0 0-63 15,0 0-49-15,0 0 53 16,-139 104-68-16,98-64 6 15,-1 3 28-15,4-4-55 16,9-3 38-16,4-4-45 16,7-3-4-16,7-6-21 15,3-2-67-15,6-3-127 0,-1-7-293 16,1-2-64-16</inkml:trace>
  <inkml:trace contextRef="#ctx0" brushRef="#br0" timeOffset="2563.61">1949 5279 1513 0,'0'0'543'0,"0"0"-400"16,0 0-8-16,0 0 71 16,0 0-76-16,0 0-11 0,0 0 39 15,-44 63-92-15,15-27 75 16,-7 8-98-16,-5 6-41 16,-1 0 58-16,0 1-35 15,-1-4-25-15,6-3 0 16,3-8-18-16,8-5 11 15,8-9-92-15,7-6-97 16,6-6-165-16,3-8-271 16,2-2-282-16</inkml:trace>
  <inkml:trace contextRef="#ctx0" brushRef="#br0" timeOffset="2904.49">2034 5522 1380 0,'0'0'818'16,"0"0"-578"-16,0 0-169 15,0 0-18-15,0 0 26 16,0 0 23-16,0 0 20 16,8 105-41-16,-3-68-59 15,0-1 74-15,1 0-77 16,-1 1-13-16,-1-3 6 0,0-5 6 16,-2 0-19-16,-2-8 1 15,0-4-103-15,0-7-22 16,0-10-204-16,0 0-42 15,0-8 16-15</inkml:trace>
  <inkml:trace contextRef="#ctx0" brushRef="#br0" timeOffset="3145.16">1984 5453 977 0,'0'0'543'0,"0"0"-295"16,0 0-96-16,0 0-47 0,0 0 23 15,130-73-63 1,-94 73 3-16,-1 0-41 16,-4 18-21-16,-6 4 56 0,-10 6-15 15,-8 2 69-15,-7 2 21 16,0 2-52-16,-13-1 91 16,-14-1-80-16,-2-5-68 15,-2-3-8-15,-7-7-20 16,7-5-174-16,8-12-431 0</inkml:trace>
  <inkml:trace contextRef="#ctx0" brushRef="#br0" timeOffset="11711.92">19379 984 1315 0,'0'0'789'0,"0"0"-488"0,0 0-136 15,0 0 48-15,0 0-132 16,0 0 12-16,-9-13-5 15,9 13-81-15,0 0 74 16,0-1-31-16,0 1-49 16,3-4 59-16,17-5-48 0,11-4-12 15,9-7 0-15,7-6 16 16,-3-2-35-16,-4-4 19 16,-9 0-14-16,-8 2-22 15,-10 6 41-15,-6 4-5 16,-7 5 1-16,0 6 32 15,0 0-30-15,0 8-3 16,0-2 1-16,0 3-15 16,-2 0 14-16,-3 7 0 15,-2 11 17-15,3 6 4 16,0 6 7-16,4 4-28 16,0 0 11-16,2 0 4 15,14 0-7-15,5-4-8 0,4-6 8 16,0-4 19-1,4-6-32-15,0-7 5 0,0-7-59 16,2 0 48 0,5-31-128-16,-9-1-148 0,-8-2-445 15</inkml:trace>
  <inkml:trace contextRef="#ctx0" brushRef="#br0" timeOffset="11847.28">19755 529 1905 0,'0'0'611'0,"0"0"-356"16,0 0-42-16,0 0-160 16,0 0 3-16,0 0-56 15,0 0-91-15,-8-56-167 16,37 56-267-16,0 2-341 0</inkml:trace>
  <inkml:trace contextRef="#ctx0" brushRef="#br0" timeOffset="12063.07">20172 776 2531 0,'0'0'523'16,"0"0"-496"-16,0 0-27 0,0 0-622 16,0 0 8-16</inkml:trace>
  <inkml:trace contextRef="#ctx0" brushRef="#br0" timeOffset="12199.48">20121 969 2176 0,'0'0'949'0,"0"0"-826"16,0 0-39-16,0 0-84 16,0 0-39-16,0 0-133 15,0 0-593-15</inkml:trace>
  <inkml:trace contextRef="#ctx0" brushRef="#br0" timeOffset="13296.66">21104 877 1802 0,'0'0'646'16,"0"0"-477"-16,0 0-108 15,0 0-17-15,0 0-38 16,0 0-6-16,145-47 0 16,-106 25-77-16,-5-3 50 15,-7-2-18-15,-7-2 45 16,-11 1 23-16,-5 5-23 16,-4 0 98-16,0 9 31 15,0 5-71-15,-4 2 47 16,2 5-105-16,-3 2 9 15,3 0-29-15,0 0 7 16,-2 12 13-16,-2 6 27 16,2 4-11-16,4 4 51 0,0 2-43 15,0 3-18-15,0-3 59 16,12 0-53-16,1-2 0 16,5-3-12-1,1-6 24-15,2-5-51 0,1-6 27 16,5-6-62-16,9-10-45 15,-5-14-363-15,-9-4-280 0</inkml:trace>
  <inkml:trace contextRef="#ctx0" brushRef="#br0" timeOffset="13447.69">21295 473 2250 0,'0'0'696'0,"0"0"-603"15,0 0 22-15,0 0-115 16,0 0 0-16,0 0-163 16,0 0-547-16,7-15-542 0</inkml:trace>
  <inkml:trace contextRef="#ctx0" brushRef="#br0" timeOffset="14540.33">22527 748 1071 0,'0'0'510'0,"0"0"-410"0,0 0-40 16,0 0 3-16,0 0 7 16,0 0 53-16,-67-9-54 15,65 8-44-15,0 1 38 16,0 0-39-16,0 0 54 16,-3 0 12-16,3 0-57 15,0 0 62-15,-2 0-54 16,-2 0-12-16,0 0 52 15,0 0-81-15,1 0 35 16,1 0-13-16,2-2-4 16,0 2 36-16,2 0-25 15,0 0-12-15,0 0 64 16,0-3-70-16,0 2 42 16,10 1-28-16,11-2-13 0,10 2 76 15,13-3-50-15,14 2-37 16,15 1 60-16,30 0-46 15,33 0 5-15,34 0-4 16,15 0 8-16,-4 0 14 16,-13 0-38-16,-23 0 0 15,-27 0-8-15,-29 0 32 16,-27 0-24-16,-15 0 0 16,2 0-24-16,-2 0 2 15,-7 1-14-15,-18 4-71 16,-17-4-14-16,-18 2-94 0,-21 0-60 15,-8-3-354-15</inkml:trace>
  <inkml:trace contextRef="#ctx0" brushRef="#br0" timeOffset="14978.72">22859 565 1824 0,'0'0'566'0,"0"0"-472"15,0 0 26-15,0 0-31 16,0 0-32-16,0 0 60 16,0 0-53-16,141 8 27 15,-74 8 14-15,2 4-105 16,-5 1 63-16,-8 2-63 15,-13-3 10-15,-17 1-16 16,-21-3 6-16,-5 0 0 0,-41 1 18 16,-19 3 5-1,-15 1-46-15,-4 2-1 0,6 6-119 16,22-5-112-16,24-8-377 0</inkml:trace>
  <inkml:trace contextRef="#ctx0" brushRef="#br0" timeOffset="15675.81">24604 577 1041 0,'0'0'874'0,"0"0"-558"16,0 0-122-16,0 0-1 15,0 0-54-15,0 0-95 16,0 0 34-16,0 0-78 16,0 15 39-16,0 4 57 15,7 1-75-15,-1 2 32 16,6 2-8-16,-1-2-43 16,-1 0 53-16,2-1-55 15,-1-5 0-15,-2-4-1 16,0-6 5-16,-2-2-11 15,1-4-5-15,8 0-101 0,-3-11-30 16,1-9-605-16</inkml:trace>
  <inkml:trace contextRef="#ctx0" brushRef="#br0" timeOffset="15832.4">24604 577 1850 0,'-4'-126'623'15,"2"120"-466"-15,2 2-55 16,0 0-102-16,10 4-115 16,15 0-390-16,2 0-717 0</inkml:trace>
  <inkml:trace contextRef="#ctx0" brushRef="#br0" timeOffset="16018.51">24939 642 2313 0,'0'0'525'0,"0"0"-392"0,0 0-82 16,0 0 16-16,0 0-67 16,0 0-9-16,147-15 2 15,-107 14-184-15,-1-4-93 16,-10 3-180-16,-12-2-157 0</inkml:trace>
  <inkml:trace contextRef="#ctx0" brushRef="#br0" timeOffset="16198.22">25063 523 2163 0,'0'0'534'15,"0"0"-321"-15,0 0-108 16,0 0-93-16,0 0 16 15,0 0-14-15,0 0-14 16,-4 94 0-16,4-62-57 16,9 5-52-16,3-11-359 15,5-6-128-15</inkml:trace>
  <inkml:trace contextRef="#ctx0" brushRef="#br0" timeOffset="16662.74">25566 519 1332 0,'0'0'965'15,"0"0"-764"-15,0 0-182 16,0 0 3-16,0 0-4 15,0 0 0-15,0 0-3 16,38 114 10-16,-28-84-19 16,-2-5-6-16,-3-7 0 15,-1-7-19-15,-2-7 48 0,-2-4-15 16,2 0 127 0,0-1-88-16,4-17-7 0,2-7-46 15,3-3-31-15,5-4-1 16,-1 3 22-16,1 0 10 15,-1 5-2-15,-1 8 19 16,-3 6-5-16,-2 6 3 16,0 4-15-16,2 0 67 15,5 0-59-15,2 8 17 16,4 10-4-16,1 3 2 16,0 6 4-16,0 2-27 15,-5-4 0-15,-5 0-24 16,-9-6-80-16,-4-2-94 0,-12-9-178 15,-13-4-623-15</inkml:trace>
  <inkml:trace contextRef="#ctx0" brushRef="#br0" timeOffset="17062.59">24537 170 1453 0,'0'0'649'0,"0"0"-496"0,0 0-111 16,0 0-42 0,0 0-328-16,0 0-462 0</inkml:trace>
  <inkml:trace contextRef="#ctx0" brushRef="#br0" timeOffset="18187.06">21331 273 1060 0,'0'0'603'0,"0"0"-440"15,0 0 14-15,0 0-6 16,0 0 3-16,0 0 31 16,0 0-145-16,-31-25-60 15,15 25 60-15,-6 0-59 16,-7 4 18-16,-5 11 34 15,-6 2-47-15,-2 7 77 0,-5 5-68 16,3 3-13 0,-1 4 48-16,5 4-38 0,7 3 5 15,6 0-17 1,7 1 24-16,9 2-12 0,4-1-12 16,7-5 0-16,0-2-2 15,7-2 25-15,15-2-23 16,3 0 4-16,8 0 31 15,3 1-31-15,4-4-4 16,7-1 0-16,6-3-9 16,5-6 23-16,2-5-14 15,4-7 0-15,-1-5-43 16,-3-4 42-16,-2 0-27 16,-2-14 28-16,-4-4-24 15,-4-4 35-15,-3-3-11 16,-3-1 19-16,-4-3-19 0,-5-2 75 15,-2-5-64-15,-6-6 1 16,-3-1 60-16,-9-6-58 16,-1-1 20-16,-5-1-5 15,-5 3-13-15,-2 6 40 16,0 2-40-16,0 2-5 16,-13 1 23-16,-8 1-24 15,-5 0-10-15,-8 2 0 16,-3 4-10-16,-9 7-20 15,-4 6-7-15,-6 12-88 16,-31 5-42-16,14 15-414 16,7 6-243-16</inkml:trace>
  <inkml:trace contextRef="#ctx0" brushRef="#br0" timeOffset="19849.62">25157 117 1564 0,'0'0'384'0,"0"0"-180"0,0 0-82 15,0 0 10-15,0 0-59 16,0 0-32-16,0 0 46 16,-7-11-52-16,2 7 46 15,-1 0 25-15,-3 2-84 16,-2-2 38-16,-5 0-60 16,-4-1 0-16,-2 3-1 15,-5-2 1-15,-4 3 0 16,2-1 0-16,0 1 30 15,0 1-18-15,2 0-12 16,2 0 0-16,4 0-6 16,-2 0 18-16,1 0-12 15,2 0 0-15,-2 0 32 16,1 0-35-16,-1 1 3 0,2 1 0 16,0 2-18-16,1-1 25 15,-4 2-7-15,0 1 0 16,3 0 27-16,1 0-40 15,0 1 13-15,4-1 0 16,-1 1-23-16,-1-2 35 16,1 6-12-16,-1-3 0 15,-2 5 26-15,1-2-22 16,1 3-4-16,1 2 0 16,1 3-19-16,-1 0 31 15,3 6-12-15,1-1 0 16,1-1 25-16,3 4-11 15,1 1-14-15,0 2 0 0,4 0 13 16,1 2 5-16,2 2-18 16,0 2 0-16,0-2 25 15,2 0-20-15,10-2-5 16,1 0 0-16,-2-1-14 16,3-4 29-16,-1 0-15 15,1-4 0-15,1 2 17 16,1-5-5-16,3 0-12 15,2-4 0-15,1 1-9 16,1-6 28-16,-2 1-19 16,4-2 2-16,2 1 19 15,2-3 24-15,4 3-45 16,1-1 0-16,1 0 1 16,5 1 13-16,5-3-14 0,7 5 4 15,5-3 17-15,3 3-10 16,0-1-11-16,0-1 0 15,3 1-11-15,-3 1 35 16,2-2-24-16,-4 0 0 16,-4-4 12-16,0 0-18 15,-4-3 6-15,2-3 0 16,0 2-6-16,-2-3 20 16,4 0-14-16,0 0 0 15,1 0 6-15,-2 0-21 16,-1-8 15-16,-3-2 0 15,-3-5-6-15,2-3 39 16,-6-2-33-16,-2-3 0 16,-5 1 9-16,-6-3 3 0,-4 1-5 15,-7-2-7 1,-5 0 22-16,-1 0 8 16,-6-3-25-16,1 4-5 0,1-1 1 15,2-1 5-15,-1 2-6 16,-1 0 0-16,-4 3 0 15,-1 0 31-15,-3 3-29 16,0-4-2-16,0 2 0 16,-13-4 3-16,0 3-3 15,-6 0 0-15,-1 0 0 16,-5 0 23-16,-6-2-31 16,-2-2 8-16,-9-2 0 0,-2 1-21 15,-8 0 21-15,-2 0 0 16,-4 4 0-16,0 0 12 15,-2 4-25-15,-4 1 13 16,-1 1-26-16,-4 1 2 16,-2 2-25-16,-1 0-14 15,1 1-16-15,-27-6-209 16,18 2-308-16,7 7-801 0</inkml:trace>
  <inkml:trace contextRef="#ctx0" brushRef="#br0" timeOffset="20352.97">24513 284 1350 0,'0'0'498'0,"0"0"-242"16,0 0-45-16,0 0-49 16,0 0-73-16,0 0-77 15,0 0-24-15,0 4-67 0,-5 3-176 16,1-1 19-16,0 1-349 16</inkml:trace>
  <inkml:trace contextRef="#ctx0" brushRef="#br0" timeOffset="22994.39">4656 1991 176 0,'0'0'1939'0,"0"0"-1427"15,0 0-368-15,0 0-67 16,0 0 37-16,0 0-87 15,16-14-2-15,3-8-13 16,6-6 19-16,0-4-30 16,-3-5-1-16,-2 3 0 15,-6 1 17-15,-3 5 1 0,-5 5-5 16,-2 7 31-16,-1 6-28 16,-3 4 34-16,0 6-50 15,0 0 10-15,0 0-22 16,0 0 12-16,0 11 0 15,0 12-4-15,0 8 35 16,0 6-6-16,7 4-25 16,-3-1 0-16,3-2-24 15,-3-4 24-15,0-6 0 16,-1-6-16-16,-3-8-154 16,0-12-31-16,0-2-342 15,0 0 188-15</inkml:trace>
  <inkml:trace contextRef="#ctx0" brushRef="#br0" timeOffset="23454.05">4639 1489 2004 0,'0'0'513'16,"0"0"-337"-16,0 0-33 15,0 0 17-15,-135-3-113 16,104 23-6-16,-2 7-32 15,0 10 21-15,1 7 5 16,3 8-35-16,7 6 0 16,7 6 32-16,10 6-15 0,5 3-17 15,5-2 0-15,19 2 24 16,12-7-39-16,4-4 15 16,9-5 0-16,4-11-9 15,7-8 16-15,8-13-7 16,3-10 0-16,4-13 14 15,3-2-17-15,3-16 3 16,-3-18 0-16,-2-13-17 16,-7-7 31-16,-9-8-14 15,-10-8 0-15,-11-8 18 16,-15-24 30-16,-10 7-32 16,-10-5 14-16,-4 2 16 15,-2 22-19-15,-21-1-15 16,-6 17-12-16,-6 16 33 15,-11 12-52-15,-8 14 19 0,-13 16-27 16,-11 2 21 0,-47 59-154-16,18-3-174 0,11 0-903 15</inkml:trace>
  <inkml:trace contextRef="#ctx0" brushRef="#br0" timeOffset="26577.85">10629 8253 1896 0,'0'0'718'16,"0"0"-608"-16,0 0-84 15,0 0-5-15,0 0 10 16,0 0-31-16,-46 36 15 16,28-18 0-16,-2 3 62 0,-4 1-44 15,-3 2 5 1,2 1 36-16,5-4-56 0,7-1-9 15,9-4-9-15,4-4 18 16,0-6-28-16,10-4 10 16,22-2 0-16,10 0-2 15,7-13 25-15,3-4-23 16,-4-1 0-16,-5 0 9 16,-10 4-20-16,-6 0 11 15,-12 4 0-15,-6 1-19 16,-6 2 20-16,-3 1-1 15,0-1 0-15,0 2 6 16,-10 0-22-16,2 4 16 16,1-2 0-16,0 3-2 15,2 0 4-15,3 0-17 16,0 0 7-16,0 4 8 16,0 9 9-16,-2 1-7 15,1 6 16-15,1 6 21 16,0 2-12-16,2 0-6 0,0 3-21 15,0-8-25-15,0-2 12 16,2-8-114-16,0-13-81 16,3 0-262-16,-5 0-62 0</inkml:trace>
  <inkml:trace contextRef="#ctx0" brushRef="#br0" timeOffset="27017.84">10480 8067 1876 0,'0'0'523'0,"0"0"-342"15,0 0-78-15,0 0-53 16,-135 46 97-16,108-10-121 16,4 8 30-16,6 10 14 15,1 5-64-15,5 4 70 16,7 6-70-16,4-1 11 15,2 2 8-15,19-3-14 16,16-2-11-16,5-4 0 16,9-6 42-16,2-10-56 15,7-9 14-15,1-10 0 16,1-10-37-16,0-10 38 16,1-6-1-16,2-14 0 0,-6-20 32 15,-3-12-34-15,-6-10 2 16,-8-4 0-16,-11-5 26 15,-13-3-25-15,-11 1 44 16,-7-2 9-16,-5 1-41 16,-19 4 46-16,-10 5-59 15,-3 11 6-15,-11 8 7 16,-4 8-13-16,-9 12 0 16,-9 8 0-16,-7 12-78 15,-43 8-1-15,20 18-277 16,6 0-512-16</inkml:trace>
  <inkml:trace contextRef="#ctx0" brushRef="#br0" timeOffset="28902.04">11623 2859 413 0,'0'0'1085'0,"0"0"-579"0,0 0-279 15,0 0 78-15,0 0-77 16,0 0-140-16,-26 0 15 16,16 0-65-16,-3 0-32 15,2 0 62-15,-2 0-68 16,4 0 31-16,0 0 13 15,6-6-34-15,3-2 20 16,0 1-30-16,0-6-9 16,6 3-16-16,9-3 1 15,3 5 24-15,-1 2-8 16,4 1-13-16,-4 5 6 0,1 0-6 16,-3 0-2-1,-1 18-1-15,-5 6 9 0,-3 10 15 16,-6 5 0-1,0 4 7-15,-8-1-7 0,-15 1 0 16,-8-5 15-16,-7-6 91 16,-6-7-91-16,-3 0 42 15,-2-8-40-15,2-6 16 16,7-5-27-16,9-6-6 16,11 0 0-16,9 0-29 15,7-6-19-15,4-8-4 16,0 0 10-16,10 2-45 15,13-1 86-15,2 5-28 16,1 3 29-16,0 3-20 0,6 2 44 16,1 0-22-16,6 8 16 15,-4 8 4-15,3 2 15 16,-7 0-37-16,-6 0 0 16,-6-2-28-16,-7-6-85 15,1-10-115-15,-7 0-283 16,2-12-494-16</inkml:trace>
  <inkml:trace contextRef="#ctx0" brushRef="#br0" timeOffset="29381.69">11461 2610 1655 0,'0'0'690'15,"0"0"-409"-15,0 0-110 16,-114-18 4-16,86 18-112 15,1 3-23-15,-4 15 5 16,-1 6-21-16,-1 10-24 16,-6 6 11-16,4 4 4 15,4 3 31-15,4 8-46 16,10 1 0-16,5 7 21 16,12 5 9-16,0 1-30 15,12-2 0-15,17 1 26 16,10-3-23-16,13-7-3 15,8-4 0-15,5-10-18 16,6-11 30-16,0-8-12 0,1-13 0 16,1-12 9-16,0 0-12 15,-1-14 3-15,-5-15 0 16,-3-4-15-16,-8-9 30 16,-8-5-15-16,-7-7 6 15,-7-7 4-15,-8-12 80 16,-6-5-71-16,-6-7 2 15,-6 1 15-15,-8 4 0 16,0 9-28-16,-4 6-8 16,-23 9 18-16,-6 8-44 15,-12 7 26-15,-8 9-9 16,-9 12-1-16,-12 14-73 16,-14 6 20-16,-60 37-97 15,18 7-374-15,1-3-1026 0</inkml:trace>
  <inkml:trace contextRef="#ctx0" brushRef="#br0" timeOffset="31878.04">4110 4986 1305 0,'0'0'331'0,"0"0"-63"0,0 0-98 15,0 0-8-15,0 0 6 16,0 0-120-16,0 0 26 16,0-1-48-16,0 1-12 15,0 0 73-15,0 0-75 16,0 0 17-16,0 10 3 16,-7 6-23-16,1 4 37 15,-1 4-46-15,3-1 1 16,4-4 3-16,0-5 10 15,0-3-14-15,0-5 0 16,0-6 16-16,7 0-22 16,5 0 6-16,5-2 0 15,2-9-19-15,4 1 20 0,-1 0-1 16,1 6 1-16,-4 2 25 16,-1 2-35-16,-5 0 9 15,-1 2 0-15,-6 12-5 16,-1 4 20-16,-5 4 30 15,0 2 60-15,0-2-60 16,-15 3 71-16,-4-6-41 16,-1 2-58-16,1-5 46 15,-2-4-53-15,5-3-10 16,1-4 0-16,2-5-87 16,-3-10-58-16,3-14-428 15,-1-5-241-15</inkml:trace>
  <inkml:trace contextRef="#ctx0" brushRef="#br0" timeOffset="32019.66">3999 5025 1744 0,'0'0'353'15,"0"0"-182"-15,0 0-30 16,0 0-52-16,0 0 69 16,0 0-103-16,145-93-55 15,-105 84-14-15,6-4-271 16,-12 4-81-16,-10 0-717 0</inkml:trace>
  <inkml:trace contextRef="#ctx0" brushRef="#br0" timeOffset="32478.43">4072 4740 2118 0,'0'0'353'16,"0"0"-214"-16,0 0-84 15,0 0 85-15,-122 42-67 16,86-13-45-16,-2 13 43 16,-1 3-65-16,-4 11 34 15,5 7 24-15,3 9-56 16,6 8 77-16,8 4-85 16,15 7 6-16,6-3 0 15,6-2 3-15,25-7-9 16,12-12 0-16,10-9 24 0,9-11-34 15,10-9 10-15,6-9 0 16,7-8-27-16,2-11 7 16,4-10 20-16,1-10 0 15,-1-26-14-15,-7-16-2 16,-6-14 16-16,-11-10 0 16,-11-13-5-16,-18-21 43 15,-22-26-37-15,-16-22 44 16,-16 13-37-16,-13 33 83 15,-1 41-75-15,1 33-14 16,-8 0 29-16,-9 2-31 16,-10 3 0-16,-9 16-2 15,-7 17-74-15,-39 29 27 16,14 22-266-16,7 7-394 0</inkml:trace>
  <inkml:trace contextRef="#ctx0" brushRef="#br0" timeOffset="34847.1">7806 5464 1594 0,'0'0'343'16,"0"0"-219"-16,0 0-124 15,0 0 0-15,0 0 0 16,0 0 16-16,45-11-16 0,-36 8 0 15,-5 3 0 1,4-4 0-16,-2 0 12 0,3 0-5 16,-1-2 24-16,6 0-16 15,-1 0 13-15,1 2-28 16,-3-1 10-16,2 4 6 16,-3 1-8-16,-2 0-8 15,1 0 0-15,-5 0 29 16,-1 7-29-16,-3 8 0 15,0 6 1-15,0 2 57 16,-12 5-15-16,-3 4 22 16,-1-2 21-16,1-1-70 0,-1-4 45 15,3-4-61-15,4-5 14 16,2-6-11 0,5-4-3-16,2-2 0 0,0-4-9 15,0 2-34-15,4-2 32 16,8 0 11-16,3 0 0 15,1 0-9-15,1 0 11 16,4 0-2-16,1 0 0 16,-2 0 27-16,2 0-30 15,-3 10 3-15,-2 1 0 16,-3 7-2-16,-8 0 20 16,-6 5 24-16,0-1 49 15,-6 0 7-15,-21 0 93 16,-6-5-71-16,-8 2-56 15,1-5 44-15,4-3-102 0,7-4 18 16,7-5-24-16,5-2-6 16,3 0-24-16,1-17-172 15,1-8-392-15,3 0-209 0</inkml:trace>
  <inkml:trace contextRef="#ctx0" brushRef="#br0" timeOffset="35398.61">7579 5163 1846 0,'0'0'503'0,"0"0"-454"16,0 0 11-16,0 0-34 15,-114 63 57-15,93-23-3 16,0 10-69-16,3 7 59 16,5 10-54-16,2 4-15 15,7 9 79-15,4 2-79 16,0 4 47-16,0 2-8 16,13-1-25-16,12-5 34 15,6-6-49-15,11-8 2 16,7-8 10-16,7-10 3 15,11-9-15-15,4-5 0 16,4-11 28-16,4-8-35 16,-1-12 7-16,-5-5 0 0,-4-5-33 15,-4-21 30-15,-7-13 3 16,-5-5 0-16,-6-8 22 16,-4-6-19-16,-6-6-1 15,-8-7-2-15,-4-5 92 16,-8-10-92-16,-5-16 60 15,-10 6 2-15,-2-1-53 16,0 1 60-16,-16 23-52 16,-11-7-16-16,-8 12 23 15,-7 13-9-15,-8 8-15 0,-8 10 0 16,-6 10 15 0,-5 10-59-16,-6 10 44 0,-8 7-118 15,0 7-26-15,-37 43-242 16,22-5-155-16,9 4-1493 0</inkml:trace>
  <inkml:trace contextRef="#ctx0" brushRef="#br0" timeOffset="36441.83">3783 7592 2118 0,'0'0'515'15,"0"0"-471"-15,0 0-32 16,0 0-12-16,0 0 11 16,0 0-11-16,-79 107 1 15,67-62 13-15,1 5 87 16,3 3-66-16,8 0 21 15,0 0-21-15,16-9-19 16,7-9-23-16,1-12 7 16,3-11-27-16,-3-10 9 0,-1-2-12 15,-6-4 30-15,-3-16-7 16,-10-4 20-16,-4-3 8 16,0 4 10-16,-16-1-14 15,-11 2 66-15,-1 1-82 16,-3 5 24-16,2 5-14 15,4 4 5-15,7 5-32 16,3 2-71-16,11 0-171 16,2 10-129-16,2 0-205 0</inkml:trace>
  <inkml:trace contextRef="#ctx0" brushRef="#br0" timeOffset="37017.3">3353 7538 1460 0,'0'0'1050'0,"0"0"-940"16,0 0-104-16,-114 4 24 15,91 14-21-15,4 8 3 16,3 6-10-16,1 7 32 15,3 10-22-15,8 9 15 16,2 6-8-16,2 7 92 0,0 5-88 16,20 2 33-16,11-2-49 15,9-4 28-15,9-5-12 16,7-10-23-16,4-8 0 16,5-11-12-16,2-8 21 15,6-10-9-15,3-6 0 16,-1-8 22-16,0-6-26 15,-5 0 4-15,-5-22 0 16,-7-10-32-16,-10-8 38 16,-5-10-6-16,-5-6 0 15,-5-4 23-15,-4-5 8 16,-4-1-31-16,-8 1 0 16,-5 2 67-16,-8-1-60 15,-4-1 61-15,0 3 11 16,-4 1-78-16,-12 6 81 0,-1 1-82 15,-6 5 0-15,-4 3 10 16,-4 6 17-16,-4 2-27 16,-7 6 12-16,-3 9 12 15,-7 4-12-15,-8 11-12 16,-11 8 0-16,-25 10-22 16,-31 44-31-16,-22 27-32 15,22-10-125-15,29-10-596 0</inkml:trace>
  <inkml:trace contextRef="#ctx0" brushRef="#br0" timeOffset="53268.85">16057 1733 1525 0,'0'0'312'0,"0"0"-122"16,0 0-27-16,0 0 36 15,0 0-57-15,0 0-73 16,-7-20 48-16,7 17-87 16,0 3 6-16,0 0 21 0,0 0-44 15,-2 0 8-15,2 0-19 16,0 0 15-16,-2 0 47 16,2 0-64-16,0 4 0 15,0 12 0-15,0 9 30 16,0 11-21-16,0 11 2 15,6 14 4-15,6 11 37 16,1 6-45-16,0 5-2 16,-1-3 2-16,-3-4 28 15,-1-14-35-15,-6-10 0 16,1-14 0-16,0-12-24 16,-1-8 24-16,0-10-115 15,2-8-173-15,1-16-403 16,-3-12-529-16</inkml:trace>
  <inkml:trace contextRef="#ctx0" brushRef="#br0" timeOffset="53687.73">16144 1728 1662 0,'0'0'322'15,"0"0"-259"-15,0 0 7 16,0 0-49-16,145-78-6 15,-101 78 47-15,1 0-61 16,-3 14-1-16,-6 14 11 0,-9 8 6 16,-11 5-7-1,-14 0-10-15,-2 4 0 0,-21-1 143 16,-18-2 3-16,-13-2-3 16,-6-2 4-16,2-6-114 15,3-4 42-15,8-8-75 16,12-6 6-16,10-6-9 15,10-2 3-15,9-3-20 16,4-1-42-16,0 1-82 16,7 1 126-16,13 2 1 15,1 2 17-15,6 6 37 16,2 2-31-16,3 8 22 16,-1 7 29-16,2 2-56 15,0 10 75-15,4-1-34 16,1 4-23-16,-1-4 34 0,-1-6-41 15,-5-8-12-15,-2-6 0 16,14-15-101-16,-5-7-115 16,-3 0-378-16</inkml:trace>
  <inkml:trace contextRef="#ctx0" brushRef="#br0" timeOffset="54351.28">16989 2173 2167 0,'0'0'650'16,"0"0"-531"-16,0 0-41 15,-130-16 24-15,84 16-95 0,4 20 16 16,1 6-1-16,5 6 7 16,12 7-25-16,6-1-4 15,9 0 0-15,7 0-18 16,2-6 24-16,4-6-6 15,16-8 0-15,7-6-27 16,7-12 11-16,3 0-5 16,4-19-66-16,-1-17-1 15,-7-5-138-15,-4-1 104 16,-6 0 43-16,-10 8 33 16,-5 5 46-16,-2 9 42 15,-6 9 50-15,2 7 117 16,-2 1-145-16,0 3 6 15,0 0-47-15,0 11 11 0,4 7-17 16,2 7-17-16,5 5 1 16,5-2 11-16,-1-2 4 15,4-3-16-15,1-9 0 16,2-8-69-16,0-6 68 16,3 0-103-16,2-10-29 15,-6-10 40-15,4-5-90 16,-5 4 50-16,-4 0 78 15,0 8 55-15,-8 3 34 16,1 6 59-16,-2 1-32 16,0 3 14-16,6 0-49 15,3 4 43-15,6 13-8 16,0 5-61-16,3 2 63 16,-3 4-62-16,1 4 18 15,-6 2 77-15,-3 2-61 0,-3-2 37 16,-5 0-13-16,-1-2-58 15,-5-5 76-15,0-5-75 16,0-7-2-16,-9-2 27 16,-9-8-12-16,-4-5-30 15,-25-5-66-15,5-19-273 16,1-11-318-16</inkml:trace>
  <inkml:trace contextRef="#ctx0" brushRef="#br0" timeOffset="54474.37">16958 1694 2414 0,'0'0'586'0,"0"0"-487"16,0 0 18-16,0 0-117 15,0 0 19-15,185-100-43 16,-85 92-187-16,-5 4-526 0</inkml:trace>
  <inkml:trace contextRef="#ctx0" brushRef="#br0" timeOffset="54934.21">17875 1506 2560 0,'0'0'381'0,"0"0"-274"16,0 0-95-16,0 0 27 0,0 0-4 15,-9 114 41-15,9-52-56 16,7 13 20-16,2 2-34 15,-2 0-6-15,-3-9 0 16,-2-9 17-16,-2-18-43 16,0-13 22-16,0-12-44 15,0-13 19-15,0-3 17 16,2-9 12-16,7-19-49 16,9-6-60-16,5-4 71 15,4 2-32-15,-1 7 31 16,0 9 9-16,-1 11 24 15,-4 5 6-15,-4 4 13 16,-1 2 2-16,-3 22 40 0,-4 6 3 16,-4 10-32-16,-5 2 51 15,-2 4-66-15,-23-1 28 16,-8-5 55-16,-3-8-71 16,-3-8 47-16,6-8-70 15,9-6 21-15,4-10-8 16,8 0-13-16,6-6-12 15,6-19-13-15,0-11-132 16,35-32-71-16,4 8-479 16,1 2-370-16</inkml:trace>
  <inkml:trace contextRef="#ctx0" brushRef="#br0" timeOffset="55287.27">18344 1837 1605 0,'0'0'537'0,"0"0"-335"0,0 0 118 15,0 0-113-15,6 121-13 16,1-74-107-16,1 3-60 16,8-2 38-16,5-3-53 15,0-8-12-15,2-9 0 16,1-8 31-16,3-11-44 16,2-9 13-16,3 0-30 15,-1-26 7-15,2-10-23 16,-4-9 29-16,-5 1 10 15,-4 4 4-15,-7 6-5 16,-3 12 8-16,-6 8 0 0,-2 8 107 16,-2 6-90-16,0 0 19 15,0 6-36-15,0 20 31 16,0 12-24 0,5 8-7-16,1 7 2 0,6-3-30 15,1-5 16-15,1-8-59 16,17-13-61-16,-7-14-238 15,2-10-226-15</inkml:trace>
  <inkml:trace contextRef="#ctx0" brushRef="#br0" timeOffset="55587.02">19038 2023 2018 0,'0'0'746'0,"0"0"-436"0,0 0-161 15,0 0-50-15,0 0-67 16,0 0-5-16,0 0-10 15,-48 34-17-15,42 3 0 16,6 4-21-16,0 1 21 16,10-3-2-16,9-6 2 15,4-5-40-15,2-7 19 16,-3-9-3-16,-2-10 15 16,-4-2-27-16,-1-12 59 15,-6-18-23-15,-2-8 0 16,-7-6 24-16,0-3-17 15,-4 1-7-15,-17 3 0 16,1 10-27-16,3 8 18 16,3 8-6-16,7 13-55 15,7 4-238-15,11 4-339 0,12 10-8 16</inkml:trace>
  <inkml:trace contextRef="#ctx0" brushRef="#br0" timeOffset="55821.17">19444 2011 2592 0,'0'0'467'15,"0"0"-287"-15,0 0-125 16,0 0-13-16,0 0 7 16,0 0-37-16,0 0-12 15,-40 102 0-15,40-70 8 16,10 0-20-16,11-2 12 15,4-2 0-15,6-1-23 0,4-10-27 16,3-2-1-16,5-15-98 16,-12-2-214-16,-9-16-290 0</inkml:trace>
  <inkml:trace contextRef="#ctx0" brushRef="#br0" timeOffset="55971.31">19190 1837 1735 0,'0'0'627'0,"0"0"-130"15,-145-139-216-15,105 91-206 16,19 6-9-16,17 5-66 16,4 5-3-16,18 5-24 15,22 7-58-15,29 20-186 0,-9 0-385 16,-8 18-370-16</inkml:trace>
  <inkml:trace contextRef="#ctx0" brushRef="#br0" timeOffset="56122.16">19094 2923 2495 0,'0'0'819'0,"0"0"-654"16,0 0-164-16,0 0-2 16,0 0-8-16,0 0-151 15,42-116-292-15</inkml:trace>
  <inkml:trace contextRef="#ctx0" brushRef="#br0" timeOffset="56471.71">20137 2005 2621 0,'0'0'616'0,"0"0"-507"16,0 0-2-16,0 0-59 15,0 0-38-15,0 0-20 16,0 0-124-16,4 36-782 0</inkml:trace>
  <inkml:trace contextRef="#ctx0" brushRef="#br0" timeOffset="56601.18">20177 2492 2859 0,'0'0'482'15,"0"0"-369"-15,0 0-113 16,0 0-99-16,-150-2-187 0</inkml:trace>
  <inkml:trace contextRef="#ctx0" brushRef="#br0" timeOffset="58508.23">21449 1946 1639 0,'0'0'568'15,"0"0"-386"-15,0 0 38 16,0 0-80-16,0 0-51 16,0 0 55-16,-7-75-90 15,1 67 23-15,-7 3 31 16,-5 2-108-16,-9 3 49 15,-11 2-49-15,-11 22 1 16,-6 14-4-16,1 8 4 16,5 8-1-16,15 2 3 15,14 2 36-15,15-2-49 16,5-3 10-16,23-7-81 16,21-8 43-16,14-14-119 15,45-24-67-15,-13 0-291 16,-9-10-438-16</inkml:trace>
  <inkml:trace contextRef="#ctx0" brushRef="#br0" timeOffset="58849.28">21768 2051 1445 0,'0'0'967'0,"0"0"-623"16,0 0-139-16,0 0-35 16,0 0-122-16,0 0 14 15,0 0-43-15,-131-24 10 16,110 56-28-16,3 4-1 15,5 4 0-15,9 1-22 0,4-8 23 16,0-3-2-16,8-7 0 16,13-11-84-16,3-9 79 15,5-3-41-15,4-13-51 16,-1-18 18-16,-1-4-62 16,-9-4 115-16,-4 6 27 15,-7 3 1-15,-7 11 111 16,-2 5 7-16,1 8-43 15,-3 4 32-15,0 2-101 16,3 0-4-16,1 2-3 16,5 16-21-16,4 3 15 15,5 9-137-15,19-1-120 16,-3-4-308-16,-1-14-417 0</inkml:trace>
  <inkml:trace contextRef="#ctx0" brushRef="#br0" timeOffset="59121.45">22283 1995 2257 0,'0'0'662'16,"0"0"-552"-16,0 0-9 16,0 0-60-16,0 0-14 15,0 0-11-15,0 0-16 16,-110-34 0-16,79 50 33 15,0 3-31-15,2 6 38 16,6 3-10-16,6 5-11 16,7-2 4-16,10 4-23 0,0 0 0 15,6-2-21 1,17-3 15-16,7-6-6 0,8-8-18 16,21-16-150-16,-7 0-166 15,-5-20-731-15</inkml:trace>
  <inkml:trace contextRef="#ctx0" brushRef="#br0" timeOffset="59876.31">22059 2065 954 0,'0'0'493'0,"0"0"-221"0,0 0-86 15,0 0 34-15,0 0-67 16,0 0 9-16,0 0-40 16,-2-20-121-16,2 20 46 15,0 0-47-15,0 0 13 16,0 16 59-16,-2 5-15 16,2 6 37-16,-4 9 28 15,-1 7-104-15,1 8 63 16,-2 8-36-16,-4 3-44 15,4 2 85-15,-1 0-78 16,3-4 8-16,2-7 10 16,2-8 2-16,0-9-15 15,0-7-13-15,0-11 0 16,0-6-37-16,0-7 26 16,0-2-97-16,0-3-124 0,6-16-346 15,3-9-35-15</inkml:trace>
  <inkml:trace contextRef="#ctx0" brushRef="#br0" timeOffset="60174.83">22061 2077 1758 0,'0'0'334'0,"0"0"-237"15,0 0-13-15,0 0-84 16,0 0 9-16,137-106-31 15,-89 102 17-15,0 4 5 0,-6 0-1 16,-9 10 19-16,-6 14-18 16,-13 6 1-16,-10 6 27 15,-4 4 71-15,-6 2-32 16,-21 0 31-16,-9-4 14 16,-7-3-32-16,1-10 59 15,5-7-99-15,8-4-31 16,10-6-18-16,13-5-82 15,6-3-232-15,19-6-171 16,8-13-1034-16</inkml:trace>
  <inkml:trace contextRef="#ctx0" brushRef="#br0" timeOffset="60423.17">22697 2017 2277 0,'0'0'499'0,"0"0"-304"0,0 0-95 16,-152-10-70-16,117 26 39 15,4 10-51-15,8 8-18 16,8 2 0-16,7 2 23 16,8 0-47-16,0-4 24 15,17-6-35-15,12-8 23 16,6-9-89-16,9-11-16 15,3 0-97-15,16-44-287 16,-14 2-1-16,-9-1-979 0</inkml:trace>
  <inkml:trace contextRef="#ctx0" brushRef="#br0" timeOffset="60567.84">22697 2017 1512 0,'112'14'782'16,"-112"-16"-312"-16,0 2-203 16,0 0-170-16,0 0-83 15,-8 9-1-15,4 14 8 16,0 10-21-16,1 3 0 15,3 3 24-15,0 1-60 16,21-5-45-16,25-12-156 16,-1-7-267-16,-3-16-627 0</inkml:trace>
  <inkml:trace contextRef="#ctx0" brushRef="#br0" timeOffset="60977.86">23178 2023 2501 0,'0'0'580'16,"0"0"-445"-16,0 0-24 16,0 0-111-16,0 0 40 15,-138 50-39-15,115-14 23 16,8 4-13-16,9 2-11 16,6 0 0-16,0-1-17 15,8-5 10-15,15-8 7 16,4-8-27-16,6-12-73 15,7-8 88-15,4-3-152 16,1-28-333-16,-1-12-69 16,-3-4-234-16,-8-4 165 15,-9 4 635-15,-6 8 599 0,-7 9 179 16,-6 12-208-16,-2 7-236 16,-3 9-77-16,0 2-205 15,0 0 13-15,0 1-65 16,0 21 13-16,0 7 31 15,-6 8-28-15,0 3 18 16,4 0-5-16,2-4-1 16,0-3-27-16,0-9-1 15,0-10-103-15,11-14 25 16,2-6-398-16,0-20-513 16</inkml:trace>
  <inkml:trace contextRef="#ctx0" brushRef="#br0" timeOffset="61107.31">23434 1713 2152 0,'0'0'931'16,"0"0"-748"-16,0 0-139 15,0 0-44-15,0 0-99 16,0 0-774-16,0 0-523 0</inkml:trace>
  <inkml:trace contextRef="#ctx0" brushRef="#br0" timeOffset="61813.12">23640 1719 1773 0,'0'0'902'15,"0"0"-653"-15,0 0-18 16,0 0-69-16,0 0-146 16,0 0 35-16,0 0-51 15,35 72 1-15,-28-25-3 16,-3 10 2-16,-4 5 0 15,0 2-4-15,0 3 32 16,-6-4-37-16,-1-2 9 16,3-7-28-16,1-10 11 15,3-12-41-15,0-10-54 16,-3-15-125-16,1-7-313 16,0-5 382-16,-6-23-80 15,-1-6 131-15,-5-4 117 0,1 4 133 16,-1 4 130-1,1 5 71-15,5 10-101 0,2 4-27 16,6 8-116-16,0 0-71 16,0 3-14-16,10 0-4 15,9 0-1-15,8 0 1 16,4 0 29-16,3 0-36 16,6 0 6-16,2 0-40 15,0-7 25-15,1-10-109 16,-5-3 9-16,-9 1 49 15,-6-2 26-15,-11 6 40 16,-5 4 74-16,-5 5 22 16,-2 4 59-16,0 0-125 15,0 2-9-15,0 0-21 0,0 8 23 16,0 11-24-16,0 11 1 16,0 5 0-16,0 5 10 15,2 1-9-15,10-1-1 16,3-2 0-16,3-7-8 15,5-5 2-15,1-5-51 16,0-9 17-16,3-7 16 16,-4-2 28-16,-6-1-4 15,-3-2 0-15,-3 1 35 16,-5 4-23-16,2 5-12 16,-4 4 0-16,0 6 54 15,-4 4-37-15,0 4 4 16,0 1 48-16,-16-2-63 15,-8-1 57-15,-5-2-63 0,-6-1 0 16,-17-2-21 0,13-7-70-16,10-10-472 0</inkml:trace>
  <inkml:trace contextRef="#ctx0" brushRef="#br0" timeOffset="61954">24482 2063 1512 0,'0'0'1571'0,"0"0"-1398"16,0 0-103-16,0 0-70 15,0 0-247-15,0 0-543 0</inkml:trace>
  <inkml:trace contextRef="#ctx0" brushRef="#br0" timeOffset="62089.03">24417 2312 2633 0,'0'0'580'0,"0"0"-434"16,0 0-114-16,0 0-23 15,0 0-18-15,0 0-288 16,0 0-939-16</inkml:trace>
  <inkml:trace contextRef="#ctx0" brushRef="#br0" timeOffset="63109.34">25540 2044 1790 0,'0'0'315'16,"0"0"-111"-16,0 0 45 15,0 0-11-15,0 0-81 16,0 0-94-16,7-92 34 15,-27 89-97-15,-5 3 20 16,-4 0-35-16,2 6 21 16,0 12-6-16,8 4 0 0,7 2 4 15,12 2-29-15,0 0-13 16,12-1-60-16,15 2 87 16,6-1-23-16,5 2 34 15,-3 1 0-15,-4 0 28 16,-6 2-35-16,-12 1 7 15,-13 2 0-15,0-2-24 16,-22-6 49-16,-7-3 2 16,5-9 52-16,3-5-77 15,15-9 61-15,6 0-63 16,11-20-85-16,58-44-101 16,-2 1-447-16,0 1-277 0</inkml:trace>
  <inkml:trace contextRef="#ctx0" brushRef="#br0" timeOffset="63443.04">26036 1995 717 0,'0'0'1269'0,"0"0"-886"16,0 0-172-16,0 0 50 15,0 0-124-15,0 0-92 16,0 0-2-16,-77 38-32 16,77-4-11-16,2 6 0 15,21 2 16-15,3 0-53 16,6-6 35-16,-3-6-99 15,-1-10 69-15,-8-9-51 16,-6-11 83-16,-12 0 36 0,-2-18 2 16,-5-14 33-16,-15-8-71 15,-6-5 10-15,-1-1-22 16,0 2-63-16,0 2 35 16,5 4 39-16,6 1 1 15,8 5 52-15,3 3-19 16,5-5-18-16,7-1-15 15,20-3-47-15,13-2-120 16,33-24-208-16,-8 11-135 16,-2 3-480-16</inkml:trace>
  <inkml:trace contextRef="#ctx0" brushRef="#br0" timeOffset="63568.97">26596 1155 2277 0,'0'0'605'16,"0"0"-419"-16,0 0-130 15,0 0 32-15,0 0-88 16,-136 12-40-16,84 54-50 16,12-5-550-16,14-9-1036 0</inkml:trace>
  <inkml:trace contextRef="#ctx0" brushRef="#br0" timeOffset="64169.84">26759 1592 1896 0,'0'0'296'0,"0"0"-78"0,-23 116 18 16,19-50-28-16,4 11-56 15,0 3-107-15,0 2 19 16,18-1-64-16,4-12-66 15,16-6-66-15,-4-23-375 16,-1-20-30-16</inkml:trace>
  <inkml:trace contextRef="#ctx0" brushRef="#br0" timeOffset="64670.05">27002 1808 2465 0,'0'0'496'15,"0"0"-334"-15,0 0-89 0,-132 12-2 16,108 19-46-16,10 12-7 16,14 4-16-16,0 6-2 15,33-6-11-15,14-6-25 16,14-18 3-16,5-15-28 16,1-8-20-16,-2-34-88 15,-12-18 36-15,-9-18 12 16,-12-10 111-16,-12-5 10 15,-9 6 24-15,-4 8 28 16,-7 19 110-16,0 16-82 16,0 20 38-16,0 14-99 15,0 2 5-15,0 28-48 0,-2 21 29 16,-5 15-5 0,2 19 36-16,1 8-26 0,4 3 52 15,0-4-62-15,0-10 7 16,0-12-41-16,4-19 25 15,6-19-18-15,1-22-8 16,6-8-4-16,10-22 11 16,8-20-98-16,6-9-60 15,-1 1 142-15,-2 4 6 16,-7 8 38-16,-4 12 85 16,-5 8-38-16,-7 10 98 15,-1 8-74-15,-1 0-59 16,5 19 19-16,3 10-31 15,19 21-22-15,-7-6-167 16,2-6-615-16</inkml:trace>
  <inkml:trace contextRef="#ctx0" brushRef="#br0" timeOffset="64982.37">27984 2023 2092 0,'0'0'892'16,"0"0"-786"-16,0 0 13 15,0 0-14-15,0 0-74 16,-132-50 35-16,115 56-66 16,5 14-2-16,8 6-20 15,4 1-53-15,0 0-33 0,22-5-79 16,5-8-30 0,2-8 3-16,-2-6-68 0,-7 0 118 15,-4 0 164-15,-8-4 85 16,-3-2 151-16,-1 2 26 15,-1 4-80-15,-1-2-19 16,5 2-130-16,6 0-33 16,7 0 0-16,7 2-70 15,27 4-111-15,-8-2-294 16,-2-4-294-16</inkml:trace>
  <inkml:trace contextRef="#ctx0" brushRef="#br0" timeOffset="65462.52">28356 2046 2438 0,'0'0'545'0,"0"0"-399"0,0 0 4 16,0 0-135-16,0 0 18 15,0 0-33-15,0 0 0 16,-43 6-22-16,39 13 22 16,4-1-29-16,0-4 29 15,10-4-79-15,16-10 71 16,10 0-5-16,6-17-82 15,0-18-5-15,1-11-45 16,-10-12 41-16,-6-10-7 16,-10-7-6-16,-8-3 117 15,-6 6 0-15,-3 12 118 16,0 12 134-16,-14 16-144 0,1 11-8 16,2 16 17-1,2 5-110-15,0 14 43 16,-2 22-50-16,0 16 7 15,-2 12 22-15,-1 8-20 0,5 5 12 16,3-5-11-16,4-6 18 16,2-8-26-16,0-15-2 15,0-10 0-15,0-13-27 16,4-14 27-16,9-6 0 16,3 0-2-16,8-15 29 15,3-2-31-15,6 1 4 16,6-1 0-16,0 9-28 15,1 1 28-15,-2 5 0 16,-7 2 0-16,-6 0-4 16,-9 2-10-16,-5 8-35 0,-11 8-95 15,0-2-79 1,0-6-495-16</inkml:trace>
  <inkml:trace contextRef="#ctx0" brushRef="#br0" timeOffset="65617.2">28230 1235 2789 0,'0'0'353'15,"0"0"-194"-15,0 0-125 16,-119 16-15-16,43 65-19 16,11-4-70-16,5 2-306 0</inkml:trace>
  <inkml:trace contextRef="#ctx0" brushRef="#br0" timeOffset="66019.2">29720 1382 1886 0,'0'0'523'0,"0"0"-409"15,-25 101 175-15,14-40-93 16,7 11-124-16,0 4 31 16,-2 5-103-16,2-3 11 0,-5-2-34 15,-15 22-56 1,-1-20-213-16,3-14-381 0</inkml:trace>
  <inkml:trace contextRef="#ctx0" brushRef="#br0" timeOffset="66815.42">29493 1965 2558 0,'0'0'366'0,"0"0"-224"16,0 0-69-16,0 0-67 15,0 0-12-15,140-88-33 16,-82 84-194-16,-5 4-7 16,-8 0-144-16,-14 16 50 15,-7 8-28-15,-7 7 185 0,-5 2 177 16,1 3 1-16,3 0 222 16,3-2 142-16,0-4-136 15,2 1 14-15,1-8-95 16,2-2-85-16,3-7 65 15,0-10-71-15,-1-4-38 16,3 0 20-16,3-21-24 16,-1-5 12-16,2-6 31 15,-2-1-22-15,-2-2 55 16,-4 3-52-16,-6 4-22 16,-2 8-14-16,-7 4 22 15,-5 8-25-15,-5 5 0 0,0 3-8 16,0 0-22-1,0 0 10-15,0 11 20 0,0 9-25 16,0 4 34-16,0 2-9 16,11-2 0-16,2-4 6 15,8-6-15-15,1-9 9 16,4-5-26-16,1 0 25 16,2-17-75-16,0-10 67 15,0-6 8-15,-4-1 1 16,-5 0-10-16,-7 4 22 15,-6 4-3-15,-7 9 13 16,0 8-6-16,0 4-32 16,0 5 7-16,0 0-64 0,0 14 67 15,0 10-38 1,0 6 44-16,0 5-13 0,0 0 14 16,0 2-14-16,0-3-27 15,4-4-56-15,8-1 50 16,3-8-113-16,3-5-24 15,5-9 87-15,0-7 72 16,4 0 24-16,0-19 22 16,-2-5 38-16,-3 2 89 15,-2-1-36-15,-2 2 38 16,5 0 31-16,-4 6-97 16,1 1 3-16,1 6-77 15,-6 4 2-15,-2 4 32 16,-1 0-45-16,-4 4 0 15,1 16 0-15,-2 8 8 0,-5 9-29 16,-2 17-44-16,-14-7-253 16,-3-9-351-16</inkml:trace>
  <inkml:trace contextRef="#ctx0" brushRef="#br0" timeOffset="66969.67">30807 1764 2309 0,'0'0'533'16,"0"0"-381"-16,0 0-1 16,0 0-59-16,124-54-92 15,-99 54-44-15,-9 36-156 16,-7 5-441-16,-9-1-470 0</inkml:trace>
  <inkml:trace contextRef="#ctx0" brushRef="#br0" timeOffset="67585.48">20945 2807 1839 0,'0'0'734'16,"0"0"-534"-16,0 0-68 15,0 0-94-15,0 0-5 16,0 0 13-16,0 0-9 15,112 114-28-15,-65-68 8 16,4 1-11-16,1 1-12 0,-4-6-27 16,-3-6-214-16,-7-16-141 15,-11-11-143-15,-12-9-715 0</inkml:trace>
  <inkml:trace contextRef="#ctx0" brushRef="#br0" timeOffset="67774.13">21384 2841 591 0,'0'0'1742'0,"0"0"-1365"16,0 0-209-16,0 0-22 15,-133 68-85-15,81-14 14 16,-1 12 15-16,2 5-76 0,7 3-1 16,9-4-13-16,14-5-28 15,11-10-17-15,10-8-208 16,12-17-344-16,13-20-364 0</inkml:trace>
  <inkml:trace contextRef="#ctx0" brushRef="#br0" timeOffset="68125.42">21511 3054 1467 0,'0'0'386'15,"0"0"-165"-15,0 0-85 16,0 0-20-16,134-25 3 15,-107 25-109-15,-5 0 19 16,-6 0-29-16,-5 0-9 16,-9 0-2-16,-2 0 22 0,0 0 5 15,-11-8 39-15,-14 1-40 16,-4 0 39-16,-4 3 10 16,0 4-8-16,-1 0 88 15,5 3-64-15,5 12 0 16,6 10-1-16,7 8-70 15,6 9 42-15,5 7-14 16,2 2-37-16,25 4 87 16,9-3-86-16,11-3 13 15,4-7-8-15,4-10-6 16,1-8 0-16,0-11-102 16,22-13-148-16,-13-23-310 15,-10-10-1001-15</inkml:trace>
  <inkml:trace contextRef="#ctx0" brushRef="#br0" timeOffset="68466.53">23019 2971 2242 0,'0'0'624'15,"0"0"-473"-15,0 0-80 16,0 0 10-16,0 0-72 0,0 0-9 16,-146 36 0-16,99-5 32 15,3 1-38-15,8-2 6 16,12-3 0-16,10 0-20 16,11-4 20-16,3 4 0 15,19-1-1-15,14 4 22 16,11 2-25-16,6 3 4 15,3-3 0-15,-2 1-23 16,-4 0 23-16,-11-6-69 16,-9-4-58-16,-17-7-206 15,-5-9-41-15,-5-4-257 0</inkml:trace>
  <inkml:trace contextRef="#ctx0" brushRef="#br0" timeOffset="68623.22">22693 3369 2118 0,'0'0'697'0,"0"0"-595"16,0 0-75-16,0 0-20 16,0 0 23-16,0 0 85 15,0 0-113-15,147 120 19 16,-103-78-42-16,-6 0-15 16,-7 6-163-16,-11-12-366 15,-13-11-288-15</inkml:trace>
  <inkml:trace contextRef="#ctx0" brushRef="#br0" timeOffset="69134.39">21612 3236 1877 0,'0'0'494'0,"0"0"-344"15,0 0-101-15,0 0-42 16,0 0 11-16,0 0 0 15,0 0-13-15,48-6-5 16,-25-5 16-16,0-6-4 16,-1-3-12-16,-5-2 0 15,-1-4-2-15,-7 0 26 0,-7 1-24 16,-2 2 11-16,0 5 5 16,0 5-32-16,-18 13-93 15,5 0-192-15,0 3-218 0</inkml:trace>
  <inkml:trace contextRef="#ctx0" brushRef="#br0" timeOffset="69849.77">24582 3288 1679 0,'0'0'367'15,"0"0"-233"-15,0 0-47 16,0 0 79-16,0 0-63 16,0 0-4-16,0 0-27 15,-58-37-54-15,36 37-9 16,-5 8 33-16,-4 3 1 0,2 3 87 15,4 3-103 1,7-2-8-16,9 6-16 0,9 1 27 16,0 1-45-16,11 6 15 15,18 1-1-15,12 0-40 16,5 1 35-16,6 1-28 16,-6-5 17-16,-5 0-36 15,-16-6 38-15,-15-3 15 16,-10-4 0-16,0-4 22 15,-27-2 74-15,-6-1-1 16,-2-4-27-16,1-1-41 16,10-2-11-16,13 0-16 15,11 0-76-15,28-39-53 0,17-2-510 16,7-4-360-16</inkml:trace>
  <inkml:trace contextRef="#ctx0" brushRef="#br0" timeOffset="70183.38">24927 3291 2155 0,'0'0'641'16,"0"0"-511"-16,0 0-8 15,0 0-2-15,-121-11-111 16,113 25 21-16,6 11-30 16,2 7 24-16,6 2-49 15,19 2-5-15,4-3-60 16,2-6 57-16,0-7-55 15,-6-6 64-15,-3-12 16 16,-9-2 16-16,-4-2 11 0,-7-21 17 16,-2-4-25-1,0-6 50-15,-13 2-52 0,-9-1 16 16,-3 0-19-16,-1 2 24 16,-3 5-45-16,2 3 15 15,-2 4-4-15,0 4-29 16,2 2 13-16,-2 3-15 15,4-2-51-15,6-14-187 16,5 6-202-16,10-6-503 0</inkml:trace>
  <inkml:trace contextRef="#ctx0" brushRef="#br0" timeOffset="70319.27">24887 2719 1724 0,'0'0'645'15,"0"0"-407"-15,0 0 29 0,69-102-150 16,-51 81-7-16,2 7-72 15,0 5-10-15,2 6-56 16,1 3 13-16,10 0-159 16,-4 14-96-16,-5-2-534 0</inkml:trace>
  <inkml:trace contextRef="#ctx0" brushRef="#br0" timeOffset="70800.39">24642 3048 111 0,'0'0'2091'0,"0"0"-1730"16,0 0-197-16,0 0-74 16,0 0-33-16,0 0-57 15,0 0 20-15,120-82-11 16,-97 69-8-16,-8 4 47 16,-3 3 85-16,-2 1-103 15,-3 4 44-15,5 1-74 16,1 0 30-16,3 0-62 15,5 7 28-15,20 11-115 16,-8-2-212-16,1-1-622 0</inkml:trace>
  <inkml:trace contextRef="#ctx0" brushRef="#br0" timeOffset="71871.28">26186 3076 1716 0,'0'0'1138'16,"0"0"-1038"-16,0 0-46 0,-131-28-20 15,81 28-12-15,4 9 80 16,1 17-81-16,9 10 6 15,9 3-24-15,14 1 38 16,13 0-42-16,0-4 1 16,21-3-39-16,8-9 25 15,6-13-82-15,5-11-7 16,0 0-25-16,-5-19-229 16,-6-12 62-16,-6-2 66 15,-11 0 116-15,-6 7 113 16,-6 10 63-16,0 8 120 15,5 6-17-15,1 2-165 16,5 10-1-16,9 19 34 16,3 10 2-16,1 13 48 15,2 11-69-15,-5 5 21 0,-9-1 16 16,-10 0-33 0,-2-7 11-16,-10-10-30 0,-11-13 19 15,-4-15 146-15,4-12-45 16,8-10-3-16,4-6-7 15,9-23-108-15,0-15 25 16,9-10-27-16,18-16-45 16,17-23 34-16,15-27-54 15,-6 8 6-15,-6 12 16 16,-14 19-30-16,-15 30 73 16,-7 4 0-16,-9 4 9 15,-2 14 79-15,-4 13-65 16,-17 8 11-16,4 8-34 15,-3 6 15-15,5 25-16 16,1 14 1-16,9 13 0 0,5 11 7 16,0 4 11-1,16 4-18-15,10-5 7 0,3-3 25 16,-2-12-40-16,-2-14 8 16,-9-13-36-16,-7-17 19 15,-3-13 34-15,-4-11-8 16,5-25-9-16,2-14-43 15,4-9 19-15,6-3-33 16,-2 6-43-16,1 8 58 16,-5 12-11-16,-3 12 53 15,-4 12 76-15,-2 8-39 0,-2 4 5 16,3 0-42-16,3 12 0 16,4 13 63-16,3 6-39 15,8 5 22-15,6 2-6 16,6 0-23-16,8-4 4 15,4-6-21-15,2-9 0 16,2-11-30-16,-2-8 16 16,-3-5-32-16,-7-21 18 15,-10-6-13-15,-10-7 40 16,-12-4 1-16,-7 0 0 16,0 4 105-16,-24 5-75 15,-7 6 27-15,-6 6 1 16,2 7-57-16,6 8 71 15,7 7-50-15,8 0-21 0,10 6 15 16,4 19 3 0,0 8-19-16,14 7 0 0,14 4 18 15,15 1-7-15,9-5-11 16,5-7-43-16,5-6 8 16,10-26-172-16,-19-1-279 15,-10-11-542-15</inkml:trace>
  <inkml:trace contextRef="#ctx0" brushRef="#br0" timeOffset="72047.63">26946 2851 2288 0,'0'0'700'0,"0"0"-570"16,0 0-6-1,0 0-71-15,0 0-29 0,0 0-42 16,0 0 18-16,143-113-78 15,-32 74-51-15,-18 4-448 16,-8 3-412-16</inkml:trace>
  <inkml:trace contextRef="#ctx0" brushRef="#br0" timeOffset="72166.81">27732 2416 1837 0,'0'0'1060'0,"0"0"-776"16,0 0-222-16,-169-2-61 0,61 52-2 15,18-1-258 1,9-4-631-16</inkml:trace>
  <inkml:trace contextRef="#ctx0" brushRef="#br0" timeOffset="84146.43">2586 3807 819 0,'0'0'194'0,"0"0"-81"15,0 0 23-15,0 0-19 16,0 0 24-16,0 0 19 15,7 0-90-15,-7 0 32 16,0 0-18-16,0 0-61 16,0 0 36-16,0 0-40 15,0 0 9-15,0 0 32 16,0 0-53-16,0 0 63 16,0 0 55-16,0 0-33 15,0 0 23-15,0 0-89 16,0 0-20-16,0 0 11 15,0 0 4-15,0 3-18 16,0-1-3-16,0 0 19 0,0 0 12 16,0-2-31-1,0 0 1-15,0 0 26 0,0 0-13 16,0 0 10-16,0 0 17 16,0 0-21-16,0 0 48 15,0 0-55-15,0 0-5 16,0 0 9-16,0 0 7 15,4-2-22-15,6-10-2 16,5-2 6-16,3-4-11 16,4-3 5-16,2-1 0 0,1-2 9 15,4-2 14 1,0 2-5-16,0-2-9 16,-2 2 4-16,0 0 17 0,-1 0-30 15,3 0 0-15,0 0 13 16,2-2 12-16,2-1-20 15,2 4-5-15,-4 1 1 16,0 0-7-16,0 4 6 16,-3-3 0-16,-1 4-1 15,0 0 11-15,-5 1-10 16,3-2 0-16,-3 2 0 16,0-2-13-16,3-2 13 15,0 3 0-15,2-4-5 16,-4 2 26-16,4-2-21 15,-2 3 0-15,-3 1 6 0,3-2-27 16,-5 2 21 0,0 2 0-16,0 1-4 0,0-1 23 15,0 2-19-15,7-4 0 16,0 2 1-16,4-3-16 16,2-3 15-16,1 1 0 15,1-2-6-15,1-2 28 16,-1 2-22-16,-1 0 0 15,-3 2 0-15,0-3-19 16,0 2 20-16,0-2-1 16,-2 2 6-16,2-2 11 15,-2 2-17-15,1 1 0 16,-4-1 6-16,1 2-23 16,-2-1 17-16,0 1 0 15,1 0-1-15,3 1 22 0,2-5-21 16,0 3 0-16,0 0 1 15,-2 1-19-15,0-2 18 16,-2 5 0-16,-4 0-1 16,-3 2 21-16,-5 4-20 15,-4 0 0-15,-2 2 0 16,-2 4-15-16,-3-2 16 16,1 2-1-16,-1-2 13 15,3 0 5-15,0-4-18 16,1 1 0-16,1-1 6 15,1-2-19-15,0 3 13 16,-1-1 0-16,1 4-2 16,-4 0 16-16,-2 1-14 0,1 1 0 15,-3 3 1 1,0 1-16-16,-2 0 15 0,0 0 0 16,0 0-9-16,0 0-3 15,0 0-54-15,-4 0-167 16,-13 10-526-16,-4 0-620 0</inkml:trace>
  <inkml:trace contextRef="#ctx0" brushRef="#br0" timeOffset="84931.54">3493 2823 1035 0,'0'0'398'0,"0"0"-100"16,0 0-163-16,0 0-30 0,0 0 34 15,0 0-46-15,0 0 68 16,-73 15-52-16,68-12-60 16,3 1 46-16,2 0-65 15,0 0 1-15,0 2 8 16,0 2-29-16,0 1 37 16,2 0-22-16,11 1-25 15,3-2 49-15,7 1-48 16,3-5 37-16,5-3 31 15,8-1-68-15,0 0 43 16,5 0-44-16,4 0 1 16,-4-4-10-16,-3-4 9 0,-8 1 0 15,-8 0 0 1,-10 1 22-16,-7 4-22 0,-5 2 2 16,-3 0 14-16,0 0 42 15,0 6-50-15,-20 17-8 16,-7 10 0-16,-13 18 25 15,-7 15-53-15,-19 48 26 16,10-16-246-16,9-12-348 0</inkml:trace>
  <inkml:trace contextRef="#ctx0" brushRef="#br0" timeOffset="88118.53">5188 2298 1209 0,'0'0'195'0,"0"0"-108"16,0 0 84-16,0 0-96 15,0 0 91-15,0 0-52 16,-28-54-72-16,25 45 45 16,3 1-26-16,-2 2 21 15,2 1 24-15,-2 2-46 16,2 3 31-16,0 0-39 16,-2 0-28-16,2 0 47 0,0 0-57 15,-3 0 11-15,3 0 51 16,-2 0-61-16,2 0 39 15,-2 0-48-15,2 0 12 16,0 0-26-16,0 0 8 16,0 0-17-16,0 4 15 15,0 8-7-15,7 5 9 16,2 3 0-16,4 3 0 16,2 4-16-16,3 1 16 15,5 2 0-15,2 4 16 16,4 0 1-16,4 2 0 15,3 2-17-15,1-2 14 16,3 3-7-16,3 1-5 16,1 2-2-16,1 2 15 15,1 2 4-15,0 2-7 0,0-2-12 16,-2-2 2-16,1-1 1 16,-1-8-3-16,-3 0 0 15,-6-3 1-15,-1-2 26 16,-5-2-27-16,-2 0 0 15,-3 0 1-15,0 0-10 16,1-2 15-16,0 2-6 16,-1 0 9-16,3-2 13 15,-1 2-19-15,3 0-3 16,-2-2 2-16,2 3-11 16,-4-1 9-16,2-2 0 15,-3 2 1-15,0 0 29 0,1 0-32 16,-3 0 2-16,3 0 0 15,2 0-26-15,0 2 26 16,-1 2 0-16,0 0-1 16,3 1 29-16,-2-1-41 15,2 0 13-15,-2-4 0 16,0 0-19-16,-5-4 19 16,0 0 0-16,1 0 0 15,-6-5 25-15,1 4-26 16,0 0 1-16,-2-2 0 15,2 5-21-15,1 1 22 16,4 0-1-16,1 4 0 16,3-1 31-16,0 2-37 15,-3-3 6-15,3 4 0 16,-3-6-13-16,-3 0 13 0,-2-1 0 16,0-2 0-1,-1-2 23-15,-1 2-23 0,1 0 0 16,2 3 1-1,2 1-16-15,3 0 16 0,0 0-1 16,-2 2 0-16,2-4 28 16,-2 0-26-16,-1-2-2 15,-5-4 0-15,2 0-16 16,-4-4 17-16,1 2-1 16,-1-4 0-16,-1 2 26 15,1 0-22-15,-1-2-4 16,1 2 0-16,-1 1-25 15,-1-2 32-15,3 2-7 0,-5-2 0 16,0-3 21-16,0 0-20 16,-2-1-1-16,0-3 0 15,0 2-17-15,0-5 17 16,-3 4 0-16,3-2-1 16,-4-1 25-16,2 1-30 15,-3-3 6-15,2 2 0 16,1-2-3-16,-3 2 13 15,4-1-10-15,-4 4 0 16,2-3 30-16,3 2-4 16,-1-2-26-16,-2 0 0 15,-2 1 0-15,3-1 13 16,-3-4-13-16,0 3 0 16,0-1 35-16,0-1-29 15,0 4-6-15,1-1 0 0,1 4 3 16,0 3 12-16,2-5-15 15,1 5 0-15,-3-5 25 16,-2-4-13-16,-2 1-12 16,1-5 0-16,-3 0-16 15,0 0 29-15,0 0-13 16,0 0 0-16,0 0-16 16,0-30 16-16,-18-1-265 15,-8-5-2061-15</inkml:trace>
  <inkml:trace contextRef="#ctx0" brushRef="#br0" timeOffset="89104.53">6280 3812 814 0,'0'0'1062'0,"0"0"-847"16,0 0-154-16,0 0 26 15,0 0-18-15,0 0-36 16,0 0-29-16,-8 0-4 16,8 0 0-16,0 0 29 15,0 0 5-15,6 0 117 16,5 0-70-16,3 2-14 0,1 1 28 16,3 1-71-1,2 1 27-15,2-2 12 0,1 4-63 16,4-5 57-16,2 2-57 15,-2-2 0-15,1-2 10 16,-1 2 4-16,-1-2-14 16,-1 0 0-16,0 0 22 15,-4 0-29-15,0 0 7 16,-5 0 0-16,-3 0 17 16,-2 0 7-16,-4 0-19 15,-5 0 4-15,0 0 6 16,-2 0 37-16,3 0-41 15,-3 0 4-15,0 0 37 16,2 0-38-16,4-10 8 0,1-6-13 16,2-8 12-16,-2-6 19 15,-1-2-38-15,-4-4 11 16,0-3 23-16,-2-1-16 16,0-2-10-16,0-4-10 15,0-1 17-15,-4 0-17 16,-2 2 0-16,1 10 0 15,-1 5 4-15,1 10 20 16,2 4-24-16,1 7 0 16,0 5 15-16,0 2-51 15,0 2 32-15,-13 0-88 16,1 2-95-16,-7 7-1026 0</inkml:trace>
  <inkml:trace contextRef="#ctx0" brushRef="#br0" timeOffset="99285.29">4785 2276 709 0,'0'0'249'15,"0"0"-249"-15,0 0-831 0</inkml:trace>
  <inkml:trace contextRef="#ctx0" brushRef="#br0" timeOffset="110593.65">21211 4281 644 0,'0'0'531'0,"0"0"-499"0,0 0-32 16,0 0-322-16</inkml:trace>
  <inkml:trace contextRef="#ctx0" brushRef="#br0" timeOffset="111541.13">20783 3796 986 0,'0'0'565'16,"0"0"-352"-16,0 0-83 16,0 0 34-16,0 0-2 15,0 0 34-15,0 0-18 0,-20 0-94 16,20 0 33-16,0 0-63 15,0 0-27-15,0 0 40 16,0 0-65-16,6 0 20 16,15 0 11-16,10 0-33 15,16 0 70-15,18-4-25 16,30-2-45-16,34 2 47 16,36 4-41-16,18 0-6 15,4 0 0-15,5 0 33 16,-1 2-25-16,17-2-8 15,3 0 0-15,5-2-3 16,-9-10 4-16,-6 2-1 16,-5-4 0-16,-2 3 28 0,2 2-16 15,6 0-12 1,6 5 1-16,4 3-16 0,-3-4 16 16,-6 0-1-16,-9-6 0 15,-7-4 27-15,-9-2-28 16,-9 3 1-16,-6 1 0 15,-12 2-18-15,-12 3 27 16,-28 2-9-16,-26 4 0 16,-21 2 17-16,-8 0-19 15,7 0 2-15,1 0 0 16,5 0-13-16,-13 6 22 16,-7-2-9-16,-7 0 0 0,-9 0 18 15,-4-4-30-15,-6 3 12 16,-12-3-72-16,-7 0-103 15,-4-3-642-15</inkml:trace>
  <inkml:trace contextRef="#ctx0" brushRef="#br0" timeOffset="111660.83">26609 3709 2241 0,'0'0'0'0</inkml:trace>
  <inkml:trace contextRef="#ctx0" brushRef="#br0" timeOffset="111923.6">27912 4167 2656 0,'0'0'501'16,"0"0"-362"-16,0 0-113 15,0 0 3-15,0 0-29 16,0 0-148-16,0 0-518 0</inkml:trace>
  <inkml:trace contextRef="#ctx0" brushRef="#br0" timeOffset="121368.69">8555 6284 1177 0,'0'0'510'0,"0"0"-440"16,0 0-14-16,0 0 1 15,0 0-56-15,0 0 62 16,0-44-35-16,0 38-27 0,0 0 82 16,-2 2-39-1,2-3 49-15,-2 1 36 0,0 1-100 16,0-1 23-16,-3-2-40 16,0 2-5-16,-1-4 17 15,1 1-12-15,-1 2-12 16,-1-3 7-16,0 4 19 15,1 0-16-15,1 2-10 16,1 0 12-16,2 2 46 16,0 2-46-16,2 0 30 15,-4 0 20-15,4 0-62 16,-2 0 69-16,2 0-44 16,0 0-23-16,0-2 85 0,0 2-86 15,0 0 21-15,0 0-22 16,0 0 32-16,0 0-32 15,0 0 0-15,0 0 0 16,0 0-24-16,0 0 26 16,0 0-2-16,0 4 0 15,12 6 25-15,1 4 1 16,3 2-26-16,1 2 6 16,6 3 25-16,2 4-17 15,4 2-5-15,0 6-8 16,2 3 31-16,2 2-11 15,1 3-21-15,1-2 0 16,1 5 4-16,-1 0 16 16,-2-1-20-16,2 1 12 15,-2-4 9-15,0 0 9 0,1-1-30 16,-1-2 0-16,0 1-4 16,1-1 17-16,-5 1-13 15,2 0 0-15,2-1 15 16,-2 6 5-16,5 0-20 15,-1-2 0-15,-1 0-8 16,2-1 23-16,-2 0-15 16,-1-2 0-16,0 0 20 15,1 0-16-15,-1 0-4 16,0 2 0-16,1 0-4 16,-1 1 23-16,0-4-19 15,-2 1 0-15,4 1 17 16,-2-5-11-16,-2 2-6 0,3-4 0 15,-1 2-15 1,0 0 31-16,3 0-16 0,-1 3 0 16,1 1 15-1,-3 2-33-15,4 0 18 0,-4-2 0 16,0-2-10-16,-2-4 31 16,-4-4-21-16,-5-5 0 15,-4-6 7-15,-5-3-23 16,-3-2 16-16,-4-4 0 15,-2-1-9-15,1-2 34 16,-3-1-25-16,0-3 0 16,-2-1 1-16,0 0-4 15,0 0 3-15,0-7 0 16,-6-19-1-16,-34-41-210 0,4 7-283 16,-7-1-703-16</inkml:trace>
  <inkml:trace contextRef="#ctx0" brushRef="#br0" timeOffset="121984.67">8959 7141 113 0,'0'0'972'16,"0"0"-745"-16,0 0-31 16,0 0-58-16,0 0-15 15,0 0 17-15,0 0-55 16,-5-21 63-16,5 21-6 0,0 0-38 16,0 0 26-1,0 0-85-15,0 0 6 0,0 0 17 16,11 0-29-16,5 0 58 15,4 0-57-15,4 0-38 16,3 0 86-16,2 2-78 16,0 3 14-16,0-1-6 15,5 0 3-15,-3-3-3 16,0 1-18-16,-2-2 1 16,-6 0 7-16,-6 0 9 15,-6 0-10-15,-4 0 53 16,-3-3-34-16,-1-15 95 0,1-13-57 15,-2-11-63 1,-2-12 44-16,0-10-36 0,0-2-9 16,0 2 0-16,0 3 30 15,0 10-72-15,0 3 42 16,-17-3-99-16,1 13-15 16,1 8-648-16</inkml:trace>
  <inkml:trace contextRef="#ctx0" brushRef="#br0" timeOffset="125460.19">10729 8218 1128 0,'0'0'696'0,"0"0"-493"15,0 0-163-15,0 0 33 16,0 0 99-16,0 0-70 16,-25-7 12-16,25 3-90 15,0-2-8-15,0 0 2 16,0-4-1-16,0-3-14 0,0-4 22 15,0-6-10-15,0-4 10 16,0-9-22-16,0-7 11 16,8-11 18-16,5-5-21 15,3-11-11-15,4-7 31 16,2-1-13-16,3 0 7 16,0-4-25-16,-1-1 6 15,0-1 39-15,1-19-36 16,2-20-1-16,-3-24 18 15,-1-3-11-15,-6 11 24 16,-6 18-23-16,-4 29-15 16,-4 19 49-16,1 13-37 15,-2 1-13-15,2-5 12 0,-2-12 16 16,1-9-4 0,-1 4-24-16,0-4 6 0,0 1-1 15,3 0-4-15,2-1-1 16,-1 1 0-16,1 6 34 15,-1 1-23-15,4 8-11 16,-1-1 0-16,-1 1-13 16,0 1 20-16,0 0-7 15,-3-1 0-15,1 3 26 16,-2 1-26-16,4 2 0 16,-2 3 0-16,1 2-9 15,1 4 19-15,2 0-10 16,-1-1 0-16,-1 2 23 0,1 0-29 15,0 3 6 1,-2 2 0-16,-1 7-14 0,1 2 28 16,-2 3-14-16,0 1 0 15,-1 2 21-15,0-6-17 16,3 0-4-16,1-5 0 16,2-2-15-16,1 5 29 15,-1-1-14-15,-2 6 0 16,-2 4 9-16,-4 4-11 15,-2 6 8-15,0 5-6 16,0 3 32-16,0 2-7 16,0 5-25-16,0-6 0 15,0 1 17-15,0-2-19 16,0-1 2-16,0-4 0 0,0 2-9 16,0 0 29-16,0 4-20 15,0 8 0-15,0 2 1 16,0 3-36-16,0 0 35 15,0 0-90-15,0 0-16 16,-2 1-190-16,0 9 11 16,-2 4-40-16,-4-1-177 15,2-1-146-15</inkml:trace>
  <inkml:trace contextRef="#ctx0" brushRef="#br0" timeOffset="126431.3">11093 5360 453 0,'0'0'1382'0,"0"0"-1112"15,0 0-201-15,0 0 8 16,0 0 58-16,0 0-82 15,0 0 26-15,-25-10-79 16,19 12 9-16,-9 12 22 16,-4 6-31-16,-5 5 48 15,-5 6 22-15,3 1-60 16,-3 4 68-16,6-4-62 16,3 0-6-16,7-6 2 0,3-3-1 15,4-5-11-15,4-6 0 16,2-5 21-16,0 0-30 15,0-3 9-15,8-2 0 16,6-2-15-16,7 0 24 16,0 0-9-16,2 0 0 15,-1-10 24-15,0-5-21 16,-4 2-3-16,2-4-15 16,-2-1 4-16,0 0-95 15,-1 0-34-15,-3-2-57 16,-7 2-1-16,-5 2 128 15,-2 3 28-15,0 2 42 16,0 1 13-16,-2 4 0 0,-1 2 53 16,1 2 16-16,2-1-68 15,0 3 38-15,0 0-46 16,15 0 76-16,8 0 56 16,6 6-101-16,2 11 36 15,2 5-21-15,1 6-46 16,-5 4 28-16,0 2-34 15,-7 5-115-15,1 4-113 16,-10-8-93-16,-5-10-530 0</inkml:trace>
  <inkml:trace contextRef="#ctx0" brushRef="#br0" timeOffset="128144.77">11302 3260 149 0,'0'0'1389'0,"0"0"-1205"15,0 0-129-15,0 0 59 16,0 0-78-16,0 0 64 16,-44-51 36-16,37 40-61 15,3 3 29-15,-3-2-70 16,1 1 12-16,-1 2 35 16,-2-1-70-16,0 2 63 15,-2 0-34-15,-1 2-29 16,2 0 45-16,-4 2-36 15,1 2-11-15,0 0 61 16,-5 0-69-16,-5 0 51 16,-6 0 7-16,-4 4-38 15,-9 8 62-15,-8 4-70 0,-6 2 2 16,-10 7 16-16,-12 0-5 16,-9 7-26-16,-6 3 0 15,-26 9 10-15,-20 12-8 16,-29 10-2-16,-6 2 0 15,9-4-1-15,16-10 2 16,22-8-1-16,0-3 0 16,2 1 8-16,-6-2-19 15,-5 0 11-15,-4 2 0 16,-3 2 19-16,3 4 5 16,4 0-24-16,0-1 0 15,6-4 6-15,1-3-22 16,2 1 16-16,2-3 0 15,-1 0-8-15,-4 0 29 16,-1 0-21-16,-1-4 0 0,21-8 0 16,18-3 4-1,21-7-4-15,5-2 0 0,-16 4 3 16,-10 4 29-16,-14 2-29 16,3 2-3-16,-1 2 0 15,0 0-30-15,2 1 30 16,5 5 0-16,5-5 18 15,4 0 8-15,11-6 10 16,6 0-36-16,8-7 19 16,1 0-10-16,3-4-9 15,2-2 0-15,1-1 4 16,3-1 24-16,1 1-28 16,4-1 0-16,4 0 2 0,1 1-8 15,5-4 6-15,6 0 0 16,4 2 15-16,3-3 4 15,3-2-1-15,3 0-18 16,1 0 9-16,-4-1-6 16,1 0 6-16,-1 0-9 15,4-1 15-15,-2 3 13 16,3-4-23-16,1 4-5 16,1-4 1-16,3 4-2 15,2-3 16-15,1-2-15 16,4 2 12-16,4-2 24 15,2 0-45-15,0 0 9 0,0 0-17 16,0 0-13-16,0 0 2 16,0 0 11-16,0 0 7 15,0 0 5-15,0 0-7 16,0 0 12-16,0 0-58 16,0 0 48-16,0 2-124 15,0 0-53-15,10-2-31 16,4 0-424-16,4-13-190 0</inkml:trace>
  <inkml:trace contextRef="#ctx0" brushRef="#br0" timeOffset="128681.9">6116 4588 1480 0,'0'0'374'0,"0"0"-258"15,0 0-88-15,0 0 116 16,0 0 33-16,0 0 17 15,0 0-45-15,-25-2-137 16,1 16 27-16,-10 9-14 16,-8 15-4-16,-14 10 70 15,-4 4-67-15,2 5 1 16,4-8 46-16,17-12-70 16,16-9 41-16,17-9-42 0,4-7 15 15,31-4-22-15,23 0 7 16,15-3 0-16,18-3-1 15,46 13-26-15,-19-1-184 16,-20 2-328-16</inkml:trace>
  <inkml:trace contextRef="#ctx0" brushRef="#br0" timeOffset="129671.31">4259 5755 1652 0,'0'0'513'15,"0"0"-363"-15,0 0-90 16,0 0 4-16,0 0 68 16,0 0-72-16,-23-16-11 0,15 16-49 15,2 9 21-15,-7 18 1 16,-6 11 39-1,-3 14-7-15,-7 17 48 0,-9 26-77 16,-8 26 29-16,-1-10-5 16,5-5-47-16,1-19 77 15,8-13-62-15,-5 5-4 16,-4 7 19-16,6-4-16 16,10-5-8-16,5-7-8 15,8-4 25-15,4-5-31 16,4-7 6-16,3-4 0 15,0-4-3-15,0-4 32 16,-2-4-29-16,-1-2 0 16,1-2 9-16,-4-4-3 0,2-2 4 15,0-7-10-15,3-8 3 16,1-7 27-16,2-1-30 16,0-5 0-16,0 0 1 15,0 0-26-15,-2-3-6 16,-2-21-64-16,-8-52-114 15,1 2-448-15,-3-2-5 0</inkml:trace>
  <inkml:trace contextRef="#ctx0" brushRef="#br0" timeOffset="129982.39">3627 6457 1510 0,'0'0'577'0,"0"0"-458"16,0 0-103-16,0 0 32 16,0 0-47-16,0 0 34 15,0 0 85-15,29 71-89 16,-18-34 7-16,3 5-7 16,-6-2-15-16,-1-2 72 15,-1-6-18-15,-1-7 5 16,2-7-4-16,6-9-70 15,7-9 38-15,16 0-22 16,12-12-17-16,15-20 72 16,11-12-71-16,1-6 9 15,-1-2-10-15,2-8-45 16,-18 12-270-16,-19 12-448 0</inkml:trace>
  <inkml:trace contextRef="#ctx0" brushRef="#br0" timeOffset="130893.82">3306 7700 1386 0,'0'0'629'15,"0"0"-518"-15,0 0 10 16,0 0-85-16,0 0 89 15,0 0 52-15,-3-118-81 16,1 78-26-16,-4-10-14 16,-5-9-30-16,-5-11 62 15,-9-26-37-15,-6-33-21 16,-11-27 4-16,-3-13-7 16,-1 11-26-16,4 16-1 15,-1 23 14-15,5 22-16 16,7 17 3-16,4 22-1 15,0 1 43-15,-4-10-23 0,-2-7-2 16,-5-12-18 0,5-3 19-16,4 1-20 0,2-1 1 15,2 2 0-15,4 3-2 16,-2 5 25-16,5 8-23 16,-2 5 0-16,2 7 7 15,0 9 5-15,3 4-12 16,-1 8 0-16,5 6 7 15,2 8 24-15,5 10-29 16,2 6-2-16,2 4 10 16,0 4-20-16,0 0 10 15,0 0 0-15,-3 0 3 16,3-5 25-16,-2 2-28 16,-3-7 0-16,1-2 2 15,0-2-22-15,-3 0 20 16,3-1 0-16,-2 1 2 0,2 1 19 15,0-2-22-15,0-1 1 16,-3-6-18-16,3-4-9 16,-4 0 21-16,4-2 6 15,0 8-15-15,-1 6 15 16,5 6-23-16,-2 6 11 16,2 2-76-16,0 0-14 15,-2 8-156-15,-4 24 51 16,-2-2-91-16,2 0-342 0</inkml:trace>
  <inkml:trace contextRef="#ctx0" brushRef="#br0" timeOffset="131612.17">2747 5767 1318 0,'0'0'375'16,"0"0"-235"-16,0 0-15 0,0 0-27 16,0 0-55-16,0 0 17 15,0 0-22-15,-20 62 51 16,8-32 75-16,-1 2-71 16,-5 0 11-16,3-2 20 15,-1-2-63-15,1-6 46 16,3-3-75-16,3-6-31 15,5-6 6-15,2-3 3 16,2-4-20-16,0 0-2 16,0 0-84-16,0 0 33 15,0-14-19-15,0-4-3 16,6-7 23-16,3-1-29 16,1 4 75-16,-2 0 14 0,3 2 1 15,3 5 1 1,-1-2 0-16,1 5 27 0,-1 2 66 15,5 4-76-15,-1 3 62 16,6 3-23-16,4 0-20 16,6 9 66-16,3 9-73 15,1 3-15-15,3 4 7 16,1 1-21-16,1 6-99 16,-9-7-281-16,-8-14-1200 15</inkml:trace>
  <inkml:trace contextRef="#ctx0" brushRef="#br0" timeOffset="137584.07">1271 10243 671 0,'0'0'229'16,"0"0"17"-16,0 0-45 16,0 0-6-16,0 0-55 15,0 0-108-15,0 0 51 16,50-47 6-16,-39 41-7 15,-2 3 62-15,-2 0-54 16,-3 1 32-16,-2 2 12 16,-2 0-82-16,0 0 68 15,0 0-54-15,0 0-41 16,0 0 51-16,0 0-74 16,0 0 59-16,0 0 26 0,-4 0-63 15,-10 0 46 1,-3 0-70-16,-6 0 0 0,-4 8-15 15,-4 9 33-15,0 2-18 16,-2 12 10-16,1 6 8 16,6 10 13-16,4 1-31 15,8 2 0-15,8 0-2 16,6-4 8-16,2-3-6 16,18-3 0-16,9-5 17 15,2 0-17-15,7-7 0 16,0-6 0-16,4-7-12 15,3-8 22-15,-1-7-10 16,3 0 0-16,-1-17 8 16,2-17-16-16,-4-7 8 15,-1-9 0-15,-10-6 26 0,-11-7-8 16,-8-4 6-16,-8-2 12 16,-6-1-27-16,0 3 46 15,-13 8-54-15,-10 9 0 16,-3 7 24-16,-3 9-6 15,-3 10-19-15,1 7 0 16,0 6-59-16,0 7 36 16,0 4-109-16,-3 15-116 15,5 8-328-15,7 1-258 0</inkml:trace>
  <inkml:trace contextRef="#ctx0" brushRef="#br0" timeOffset="138300.99">1913 10393 1669 0,'0'0'350'0,"0"0"-198"15,0 0 94-15,0 0 4 16,0 0-125-16,0 0-29 0,0 0-7 16,-42 0-59-16,42 0 60 15,0 0-84-15,0 0 9 16,0 0 1-16,11 0 1 16,12 0 11-16,8 0 23 15,6 0-34-15,9 0 29 16,2 0-37-16,1 0-3 15,2 0 24-15,-2 0-14 16,-4 0-16-16,-2 0 0 16,-10 0 27-16,-2 0-18 15,-6 0-9-15,-6 0 0 16,-5 0-3-16,-3 0 15 0,-7 0-12 16,-2 0 0-1,0 0 20-15,-2 0 2 0,0 0-22 16,0 0 0-1,0 0-19-15,0 0-41 0,0-2-27 16,0-4-151-16,-6 2-713 0</inkml:trace>
  <inkml:trace contextRef="#ctx0" brushRef="#br0" timeOffset="140775.5">3132 10391 225 0,'0'0'1899'0,"0"0"-1559"0,0 0-227 15,0 0 67 1,0 0-123-16,0 0-50 0,0 0-13 15,92-84 12-15,-59 51-6 16,-2-4 0-16,1-1 11 16,-6 1-17-16,-2 3 6 15,-3 5 0-15,-5 4 21 16,-6 5-11-16,-3 6 24 16,-3 8 8-16,-2 2-41 15,-2 4 74-15,0 0-74 16,0 0 7-16,0 0-8 15,0 8 19-15,2 11-19 16,4 12 0-16,-2 5 16 16,-2 8 38-16,3 5-42 0,-3-1 5 15,0 2 32 1,0-4-35-16,-2-6 17 0,2-4-31 16,-2-4 21-16,0-8-4 15,0-2-16-15,0-8-1 16,2-1 20-16,-2-8 8 15,0-2-26-15,2-2-2 16,-2-1 6-16,0 0-17 16,0 0 11-16,0 0 0 15,0 0 0-15,0 0 22 16,0 2-22-16,0-2 0 16,0 0 0-16,0 3-31 15,0 3 31-15,-4 0 0 16,-9 5-8-16,-5 2 26 15,-4 1-18-15,-2-1 0 16,-1 0 8-16,0-3-16 16,5-1 8-16,3-3 0 15,6-4 8-15,3 1 18 0,4-2-26 16,4-1 0-16,0 0 0 16,0 0-26-16,0 0 26 15,0 0 0-15,7 0-12 16,4 0 41-16,4 0-23 15,6 0-6-15,4 0 14 16,1 0-4-16,0 0-9 16,1 0-1-16,-2 0 0 15,0 0 32-15,-5 0-34 16,-3 0 2-16,-1 0-37 16,-3 0 28-16,3 0-87 15,8 3-63-15,-4 0-175 0,-1-3-515 0</inkml:trace>
  <inkml:trace contextRef="#ctx0" brushRef="#br0" timeOffset="141826.37">4026 10407 1371 0,'0'0'476'16,"0"0"-334"-16,0 0 40 16,0 0 146-16,0 0-138 15,0 0-65-15,0 0-62 16,-4 0-50-16,6 0 26 15,15 0 2-15,10 0-2 0,6 0 77 16,12 2-95-16,6 2 14 16,5-2 7-16,6 2-21 15,3-2 10-15,1 1-31 16,2-2 6-16,-6-1-13 16,-5 0 19-16,-5 0-12 15,-9 0 0-15,-10 0 22 16,-11-1-28-16,-6-2 6 15,-7 3-55-15,-5 0 43 16,-2-2-137-16,2 1-73 16,-1-4-272-16,2-1-139 0</inkml:trace>
  <inkml:trace contextRef="#ctx0" brushRef="#br0" timeOffset="142735.01">5206 10100 1521 0,'0'0'364'0,"0"0"-205"15,0 0 27-15,0 0-29 0,0 0-36 16,0 0-112-16,0 0 14 16,0 14 17-16,0 9-16 15,-4 7 14-15,-2 3 35 16,-2 4-67-16,2-3 38 15,6-4-44-15,0-5 7 16,0-4-31-16,0-7 21 16,11-4-39-16,9-5 29 15,5-2 1-15,4-3 11 16,4 0 1-16,0 0 0 16,1 2-20-16,-1 2 46 15,-4 4-26-15,-4 4 86 16,-5 2-44-16,-5 4 85 15,-3 2-58-15,-8 2-45 16,-4-2 67-16,0 2-82 0,0-1 19 16,-18-1-16-16,-1 0 23 15,-6-2-70-15,-2-6 23 16,-16-12-188-16,10-11-130 16,-1-15-617-16</inkml:trace>
  <inkml:trace contextRef="#ctx0" brushRef="#br0" timeOffset="142904.01">5219 10001 2282 0,'0'0'524'16,"0"0"-427"-16,0 0-16 0,0 0-22 16,0 0 23-16,123-15-67 15,-69 15 15-15,8 0-60 16,21 0-53-16,-17 8-370 15,-10-2-413-15</inkml:trace>
  <inkml:trace contextRef="#ctx0" brushRef="#br0" timeOffset="143507.84">5900 10247 2235 0,'0'0'392'0,"0"0"-209"16,0 0-95-16,0 0-8 15,0 0-20-15,0 0-59 16,0 0 102-16,106-4-34 16,-50 5-60-16,7 2 64 15,5-3-72-15,7 0 10 16,-2 0 2-16,-7 0 17 0,-5 0-29 15,-17-4-1 1,-8 1-6-16,-14 3-31 0,-8 0 37 16,-6 0-3-16,-3 0-7 15,-3 0-58-15,0 0 46 16,-2 0-101-16,0 0-127 16,0 0-11-16,0 11-86 15,0-1-378-15</inkml:trace>
  <inkml:trace contextRef="#ctx0" brushRef="#br0" timeOffset="145332.31">7004 9996 1592 0,'0'0'396'0,"0"0"-174"16,0 0-122-16,0 0 4 16,0 0-89-16,0 0 1 15,0 0-16-15,123-58 0 16,-76 52 0-16,-3 4-1 15,-5 2 18-15,-8 0-17 16,-10 14 0-16,-9 5 0 16,-12 8 58-16,0 1-27 15,-16 5 45-15,-15 4 28 16,-5 1-71-16,-1-2 34 16,6-4-50-16,6-1-8 15,9-9 4-15,9-2-13 16,7-3 0-16,0 0 0 15,12-3-8-15,10 3 2 16,7 2 6-16,4-1 0 0,4 2-16 16,-2 0 16-16,-4-3 0 15,-4 4 4-15,-10-3 21 16,-5 0 0-16,-8 0-2 16,-4-1-11-16,0-2 93 15,-20 3-62-15,-9 0 12 16,-7 0 22-16,-1-2-67 15,-2-4 40-15,4-3-50 16,6-7 9-16,5-2-36 16,6 0-33-16,13-13-44 15,5-8-148-15,0-3-433 0</inkml:trace>
  <inkml:trace contextRef="#ctx0" brushRef="#br0" timeOffset="146471.41">7704 10407 1609 0,'0'0'340'0,"0"0"-193"16,0 0 101-16,0 0-35 15,0 0-11-15,0 0-128 16,0 0-63-16,-6-6 53 16,6 6-57-16,0 0 2 15,15 0 56-15,7 0-46 16,9 0 74-16,9 0-65 16,5 0-22-16,5 2 39 15,0 2-31-15,4-4-14 16,-2 2 0-16,-6-2 34 15,-6 0-29-15,-4 0-5 16,-10 0 0-16,-6 0-3 16,-6 0 27-16,-3 0-24 15,0 0 9-15,-1 0 15 0,2 0 1 16,1 0-25-16,4 0 0 16,-2 0-17-16,3 0 26 15,-2 0-9-15,-1 0 0 16,-2 0 18-16,-3 0-25 15,-2 0 7-15,-3 0 0 16,-1 0-17-16,0 0 11 16,-4 0-1-16,0 0-20 15,0 0-99-15,0 0-1 16,0 0-346-16,-4-4-503 0</inkml:trace>
  <inkml:trace contextRef="#ctx0" brushRef="#br0" timeOffset="147195.79">9048 10090 1525 0,'0'0'354'16,"0"0"-245"-16,0 0 80 15,0 0 24-15,0 0-61 16,0 0-48-16,0 0-70 0,-4 0 39 16,-15 18-45-1,-10 12-8-15,-4 8 61 0,-5 7-68 16,3-1 18-16,6-4 14 15,8-2-30-15,15-6 9 16,6-2-24-16,0-6 1 16,4-2-19-16,19-2 20 15,6-4-2-15,6-2 3 16,3-3 27-16,4-8-41 16,-1-3 11-16,-4 0-58 15,-3 0 56-15,-7-12-93 16,-7-4-13-16,-9-3 41 15,-7-2-39-15,-4-1 84 16,0 2 1-16,0 2 21 16,0 6 91-16,-4 5-26 15,-1 4 4-15,3 3 18 16,2 0-80-16,0 0 54 0,0 9-60 16,0 10 32-16,0 7 76 15,0 6-97-15,0 4 24 16,0 5-33-16,5-1 32 15,-3 1-64-15,2 0 29 16,0-5-148-16,3-4-91 16,2-10-375-16,-2-12-1287 15</inkml:trace>
  <inkml:trace contextRef="#ctx0" brushRef="#br0" timeOffset="147493.94">9291 10469 1979 0,'0'0'392'15,"0"0"-330"-15,0 0 131 16,129-24-30-16,-81 22-56 16,4 2-2-16,-3 0-105 15,-2 0 30-15,-7 0-30 16,-4 2 27-16,-9 2-23 15,-8-2-4-15,-5 0 0 16,-5-2-10-16,-3 2 29 0,-4-2-19 16,1 0 0-1,-3 0 8-15,2 0-45 0,0 0 37 16,3 0-80-16,-1 0-65 16,-1 0-357-16,-1 0-30 0</inkml:trace>
  <inkml:trace contextRef="#ctx0" brushRef="#br0" timeOffset="148100.13">10276 10181 1647 0,'0'0'396'16,"0"0"-275"0,0 0 37-16,0 0-16 0,0 0-58 15,0 0 26-15,0 0-43 16,-119 86 36-16,90-44 21 15,3 6-73-15,7 0 46 16,9 2-78-16,7 1-11 16,3-4 22-16,3 1-23 15,19-3-7-15,7-5 0 16,4-6 33-16,5-8-46 16,0-10 13-16,-3-8 0 15,-4-8-23-15,-2 0 29 16,-6-10-6-16,-9-12 0 15,-8-4 36-15,-6-4-20 0,0-2-16 16,-16 1 0-16,-13 4-25 16,-2 4 2-16,-4 10-31 15,-1 4-50-15,-8 9-164 16,5 0-302-16,10 0-810 0</inkml:trace>
  <inkml:trace contextRef="#ctx0" brushRef="#br0" timeOffset="148598.67">10534 10497 1759 0,'0'0'330'16,"0"0"-208"-16,0 0 23 16,0 0 84-16,0 0-41 0,0 0-85 15,0 0 18-15,131 0-96 16,-79 0 9-16,3-4 7 16,1 2-25-16,-3 0 5 15,-6 0-21-15,-7 0 8 16,-7 2 1-16,-6 0-3 15,-8-2-6-15,-9 0 24 16,-3 2 3-16,-3 0-20 16,-4 0-7-16,2 0-53 15,-2 0-1-15,6 0-248 16,-2 0-329-16,0 0-783 0</inkml:trace>
  <inkml:trace contextRef="#ctx0" brushRef="#br0" timeOffset="149014.62">11347 10208 1510 0,'0'0'724'16,"0"0"-438"-16,0 0-221 15,0 0-63-15,0 0 108 16,0 0-64-16,0 0 8 15,127-26-14-15,-101 38-26 16,-5 6 39-16,-5 7-24 0,-8 7-10 16,-5 2 77-16,-3 8-77 15,-9 2 34-15,-16 2 35 16,-6-2-87-16,0 1 82 16,2-6-64-16,6-2-13 15,8-1 36-15,6-4-33 16,6-4-9-16,3-2 0 15,0-4 31-15,0-2-27 16,12-4-4-16,5-2 0 16,4-2-18-16,6-2 18 15,8-6-6-15,5-2-3 16,7-2-86-16,4 0 26 16,3-6-150-16,2-17-251 15,-12 2-94-15,-13 0-787 0</inkml:trace>
  <inkml:trace contextRef="#ctx0" brushRef="#br0" timeOffset="149228.17">11784 10578 1699 0,'0'0'621'0,"0"0"-472"16,0 0 51-16,0 0-35 16,0 0-33-16,0 0-5 15,0 0-106-15,80-21 43 16,-43 15-44-16,6 2 7 15,-3 0-18-15,0 3-9 0,-4-2 0 16,0 3-18 0,-3 0 12-16,-2 0-9 15,1 0-83-15,-1 0-181 0,11 0-222 16,-5 0-21 0,-4 0-1015-16</inkml:trace>
  <inkml:trace contextRef="#ctx0" brushRef="#br0" timeOffset="149645.01">12703 10146 1886 0,'0'0'382'0,"0"0"-246"0,0 0 28 16,0 0 52-16,0 0-104 15,0 0-46-15,0 0-47 16,-31 8 13-16,23 20-14 16,-1 12 26-16,0 9-43 15,4 6 70-15,5 4-70 16,0 1 18-16,5 1 8 16,17-5 0-16,9-3-23 15,8-2-4-15,7-10 0 16,6-5-21-16,4-11 21 15,1-13 0-15,3-12 6 16,-2-2 26-16,-2-26-26 16,-7-13-6-16,-9-6 0 15,-11-8 27-15,-9-2-27 16,-13-4 39-16,-7 1-6 16,-7 0-8-16,-24 6-43 15,-14 8 18-15,-64 3-109 0,6 16-44 16,-3 6-761-16</inkml:trace>
  <inkml:trace contextRef="#ctx0" brushRef="#br0" timeOffset="156319.67">1248 11296 962 0,'0'0'702'15,"0"0"-544"-15,0 0-119 16,0 0 24-16,0 0 76 16,0 0-16-16,0 0 8 15,-92-18 16-15,89 13-36 16,1 3 43-16,0 2-68 15,0 0-51-15,0 0 17 0,2 0-51 16,-3 0-1-16,3 0 0 16,0 0 24-16,0 0-24 15,0 0 0-15,0 0 0 16,0 0 2-16,9 0 23 16,9 0-23-16,9 2 37 15,9 6-30-15,3-2 41 16,11 0-50-16,4-2 17 15,4-1-20-15,4-3 10 16,0 0-7-16,5 0 3 16,2 0 23-16,2-3 0 15,1-2-26-15,-1-4 0 16,0 4-9-16,-2-2 11 0,-2 1-2 16,-4 0 0-1,-5 3 24-15,-1-2-23 0,-4 3-1 16,1 2 0-16,0 0-15 15,-3 0 24-15,0 0-9 16,3 0 0-16,2 0 14 16,-1 0-16-16,5 0 2 15,0 0 0-15,0 0-7 16,3 0 26-16,-5 0-19 16,-5 0 0-16,1-2 15 15,-5 0-28-15,2 2 13 16,-5 0 0-16,4 0-21 0,-1-2 36 15,0 2-15-15,2-2 0 16,0 2 7-16,3-2-14 16,-1 0 7-16,-1 2 0 15,1-2-11-15,0 2 28 16,1 0-17-16,2-2 0 16,1-2 6-16,3 0-15 15,3 0 9-15,-1 1 0 16,-2 0-11-16,0 2 40 15,-4 1-29-15,-2 0 0 16,0-2 1-16,-1 2-18 16,-2 0 17-16,1 0 0 15,-4 0-9-15,2 0 39 16,1 0-36-16,-2 0 6 16,0 0 0-16,2 0-19 0,2 0 19 15,3 0 0-15,2 0-8 16,2 0 34-16,1 0-27 15,-1-5 1-15,-2 1 0 16,-1 0-26-16,1 2 27 16,-2 2-1-16,0 0 0 15,-3 0 26-15,3-2-28 16,-3 0 2-16,5-2 0 16,0 0-19-16,0-5 19 15,0 2 0-15,3 2-1 16,-3-2 27-16,0 3-28 15,1-2 2-15,3 2 0 16,2 2-22-16,0-2 22 0,3 2 0 16,2-2 0-16,2 1 27 15,3 1-38-15,-3 2 11 16,2-1 0-16,-1 1-21 16,3 0 22-16,4-3-1 15,2 2 0-15,4-1 33 16,4 1-51-16,-1-2 18 15,-1 3 0-15,-6 0-21 16,2 0 23-16,-2-1-2 16,-4 1 0-16,-1-3 31 15,-2 1-40-15,-1 0 9 16,-3 0 0-16,1 0-15 0,0 0 15 16,3-2 0-1,-1 2-1-15,5-4 22 0,4 1-22 16,1 2 1-16,0-3 0 15,0 0-25-15,2 1 22 16,-2 0 3-16,-1-1 0 16,-4 1 22-16,1 0-32 15,-4-1 10-15,-2 0 0 16,1 0-8-16,-3 0 17 16,0-1-9-16,-3 3 0 15,-1 0 15-15,-5 3-21 16,3 1 6-16,-1-2 0 15,1 2-10-15,3 0 22 0,4-2-12 16,2-3 0 0,4 4 22-16,-1-5-32 0,4 1 10 15,-3 1 0-15,2 1-14 16,-2-1 28-16,0 1-14 16,-1 3 0-16,2-1 15 15,-2 1-32-15,2 0 17 16,-4 0 0-16,4 0 2 15,-6 0 22-15,-3 0-24 16,-4 0 0-16,-1 0 9 16,1 1-9-16,5 3 0 15,6 0 0-15,4 2 2 16,9-1 23-16,-1-2-25 16,2 4 0-16,-2-3 11 15,1 2-41-15,-5-1 31 0,-6 0-1 16,4-1 16-16,0 0 11 15,-4-3-12-15,4 4-15 16,-8-2 15-16,-3 2-19 16,-7-1 4-16,-11 1 0 15,-6-2 24-15,-3 1-1 16,-1 0-2-16,1-2-21 16,4 1 14-16,0-2-13 15,-2 1-1-15,-7 0 0 16,-4-2-1-16,-11 2 23 15,-10-2-46-15,-9 0 24 16,-6 0-85-16,-29 0 51 0,-15 0-224 16,-18-6-876-16</inkml:trace>
  <inkml:trace contextRef="#ctx0" brushRef="#br0" timeOffset="176327.99">5209 2246 553 0,'0'0'335'0,"0"0"-182"16,0 0-153-16,0 0-27 15,0 0-60-15,0 0 87 16,33-43-12-16,-31 38 12 0,-2-2 6 16,0 4-6-16,-9 3-58 15,-7 0-254-15</inkml:trace>
  <inkml:trace contextRef="#ctx0" brushRef="#br0" timeOffset="185097.94">623 9555 1418 0,'0'0'287'16,"0"0"-179"-16,0 0-32 15,0 0 46-15,0 0-86 16,0 0 17-16,21-26 9 15,-15 26-43-15,3 0 104 16,0 18-36-16,2 17-39 16,0 30 36-16,-2 48-58 15,-4 61 49-15,-3 32 28 16,-2 7-62-16,0-16 54 16,0-41-56-16,4-19-9 0,3-16 34 15,4-9-63 1,-2-19 24-16,2-21-14 0,-5-16 6 15,4-7 4-15,1 2-21 16,0 3 0-16,0-4-18 16,-4-12 10-16,-3-13-33 15,-4-13-61-15,0-18-150 16,0-18-3-16,0-16-229 0</inkml:trace>
  <inkml:trace contextRef="#ctx0" brushRef="#br0" timeOffset="186782.97">646 9635 1147 0,'0'0'502'16,"0"0"-435"-16,0 0-48 0,0 0 15 16,0 0 4-16,0 0 74 15,0 0-27-15,118-3-45 16,-76 8 51-16,9-1-25 15,5-2 17-15,7-2 25 16,3 2-47-16,8-2 21 16,6 0-33-16,14 0-42 15,22 0 39-15,-10-4-38 16,8-6-8-16,-3 0 9 16,-17 2 15-16,11-2-17 15,-5 2 8-15,-4 1-15 16,-5 4 54-16,-2 3-53 15,5 0 16-15,13 0 35 16,26 0-46-16,30 0 39 16,9 0-45-16,-5 3 13 0,-16-3 14 15,-18 0-27-15,2 0 0 16,-2 0-1-16,6 0 24 16,3 0-23-16,9 0 0 15,5-1 0-15,2 1-15 16,1 0 15-16,-10 0 0 15,-8 0 0-15,-12 0 23 16,-24 0-29-16,-17-5 6 16,15-1 0-16,16-3-20 15,-4-1 21-15,1 0-1 16,-29 0 0-16,-23 2 27 16,17-2-33-16,10-1 6 15,14 0 0-15,-3 1-22 16,5-1 28-16,0 3-6 15,15-2 0-15,21 1 27 0,18-8-36 16,-1 3 9-16,-28 0 0 16,-34 3-23-16,-32 5 25 15,-3 1-2-15,12-1 0 16,14 2 30-16,17-1-28 16,-2 2-2-16,0 3 0 15,2 0-6-15,-2 0 23 16,1 0-17-16,0 0 0 15,2 0 25-15,0 0-17 16,0-1-8-16,0-4 0 0,-1 3-27 16,6-3 24-1,-3 0 3-15,2-1 0 0,1 0 24 16,-3 0-13-16,-2-2-11 16,-3 4 0-16,-6 0-21 15,-1 2 28-15,-9 2-7 16,-1 0 0-16,0 0 17 15,0 0-22-15,3 0 5 16,-1 0 0-16,0 0-16 16,-1 0 22-16,-3 0-6 15,-4 0 0-15,-4 0 9 16,0 8-12-16,-4 0 3 16,1-2 0-16,-3 2-9 15,2 1 18-15,1-4-9 16,1 1 0-16,4-2 13 15,0 2-5-15,6 0-8 16,2 3 0-16,1-4-8 0,1 1 23 16,-1 1-15-16,1-2 0 15,0 0 14-15,-4-1-34 16,-2-3 20-16,-3 2 0 16,-4 1-7-16,-3-3 25 15,1 4-18-15,-1-1 0 16,3 1 1-16,0 4-10 15,-3-1 9-15,1 0 0 16,-7 2-8-16,-2 0 32 16,-7 2-24-16,-3-1 0 15,-2 5 2-15,1-2-13 0,0 5 11 16,2 0 0-16,-2 0-9 16,0-1 39-16,-4 0-30 15,-8 0 0-15,-5 1 0 16,-6-5 6-16,-6 5-4 15,0 1-2-15,-5 2 7 16,0 3 22-16,-2 3-29 16,1 1 0-16,-3 3 1 15,3 3-18-15,-4-1 17 16,1-1 0-16,-3 7-3 16,0-5 29-16,1 5-26 15,-4-2 0-15,-3 3 0 16,-2-6-15-16,-3 3 15 15,-2-2 0-15,0 1 0 0,0 1 29 16,-2-1-29-16,-7-4 0 16,0 1 1-16,0-4-10 15,-5-2 9 1,1-2 0-16,-3 2 0 0,1-2 27 16,-1 2-27-16,1 1 0 15,1-2 1-15,3 4-19 16,3-3 18-16,-4-1 0 15,3-4-1-15,1-1 27 16,-4-2-28-16,-1-2 2 16,0 0 0-16,-5-2-21 15,0 0 22-15,0-4-1 16,-4 0 0-16,-7-1 34 0,-7-2-35 16,-8 4 1-16,-14 1-24 15,-9 4 3-15,-42 5-120 16,17-2-218-16,7-8-750 0</inkml:trace>
  <inkml:trace contextRef="#ctx0" brushRef="#br0" timeOffset="190468.62">2546 15855 603 0,'0'0'0'15,"0"0"-23"-15,0 0-99 0,-64-137 122 16,46 110 221-16,-1-2-20 15,2 8-84-15,3 1-26 16,1 0 48-16,0-1-48 16,4 2-75-16,0-4-16 15,-2-15-7-15,0 11-116 16,0-5-518-16</inkml:trace>
  <inkml:trace contextRef="#ctx0" brushRef="#br0" timeOffset="198736.99">1381 10026 1422 0,'0'0'267'16,"0"0"-197"-16,0 0 11 16,0 0-40-16,0 0-30 15,0 0 11-15,33-8-22 16,-30 8 0-16,-3 0 109 16,0 0 36-16,0 0 99 15,0 0-40-15,0 0-94 0,0 0 13 16,0 0-92-1,0 0-31-15,0 0 7 0,0 0-6 16,0 0-1-16,0 0 0 16,0 0 13-16,0 0-16 15,0 0 3-15,0 0 0 16,0 0-16-16,0 0-70 16,0 8-188-16,0-2-278 0</inkml:trace>
  <inkml:trace contextRef="#ctx0" brushRef="#br0" timeOffset="201435.12">1468 10004 84 0,'0'0'1098'15,"0"0"-862"-15,0 0-131 16,0 0 7-16,0 0-44 16,0 0-31-16,0 0 89 15,9-16-14-15,-9 16-12 16,0 0 13-16,0 0-45 15,0 0 37-15,0 0-30 16,0 0-74-16,0 0 56 0,0 0-57 16,0 0 0-1,0 0 22-15,0 0-6 0,0 0 2 16,0 0-18-16,0 0 18 16,0 0-18-16,0 0 0 15,0 0 0-15,0 0-5 16,0 0 25-16,0 0-20 15,0 0 0-15,0 0 6 16,0 0-29-16,0 0 23 16,0 0 0-16,0 0-4 15,0 0 28-15,0 0-24 16,0 0 0-16,0 0 1 16,0 0-6-16,0 0 6 0,0 0-1 15,0 0 34-15,0 0-20 16,0 0 11-16,0 0-16 15,0 0 2-15,0 0 8 16,-2 0-19-16,-1 0 0 16,1 0-1-16,0 0 20 15,0 0-20-15,0 0 1 16,2 0 0-16,-3 0-19 16,0 0 19-16,-1 2 0 15,-2 1-2-15,-1 0 13 16,-1 1-11-16,-2 0 0 15,1-1 0-15,1 2-11 16,-2-1 12-16,4 0-1 0,-1-2 9 16,-1 0 14-1,-4 2-24-15,1 0 1 0,2 2-2 16,-2 2-17 0,0 0 19-16,0 0 0 0,-3 2-1 15,3 2 19-15,-3 0-18 16,1 2 0-16,0-2 0 15,0 0-18-15,2 3 18 16,-1-4 0-16,1 4-1 16,1-3 21-16,-2 1-26 15,1-1 6-15,4 1 0 16,0-4-14-16,1 4 14 16,1-3 0-16,-1 4 0 15,-1-3 20-15,-2 4-21 16,-2 1 1-16,2 0 0 15,0-2-14-15,0 2 16 0,5 0-2 16,-1-2 0-16,1 0 27 16,-1 1-33-16,0-4 6 15,1 3 0-15,0-2-12 16,0 1 12-16,-1-2 0 16,3 1 0-16,0-2 23 15,2 2-32-15,0 0 9 16,0 0 0-16,0 1-15 15,0-1 15-15,0-3 0 16,0 3 0-16,2-2 21 16,5 3-27-16,-3-1 6 15,2-2 0-15,1 2-12 16,0-2 13-16,2-1-1 16,-3 0 0-16,1-1 19 15,0-2-18-15,2 0-1 0,0 0 0 16,0 0-28-16,2 0 37 15,2 0-9-15,-1-2 0 16,1 2 13-16,1-4-17 16,-2 2 4-16,5-2 0 15,-5-2-11-15,4 0 11 16,0 2 0-16,2-2 0 16,3 0 14-16,0 0-5 15,1 0-9-15,0 0 0 16,-4 0-12-16,-3 0 12 15,-1-2 0-15,-1-2 0 0,-1 0 13 16,3 0-20 0,-1-2 7-16,3 0 0 0,1 0-15 15,0 0 11-15,0-2 4 16,-1 0 0-16,1-4 8 16,3-1-20-16,-4 0 12 15,1-3 0-15,3-2-12 16,-4-2 18-16,1-3-6 15,-1-1 0-15,-3-2 12 16,-1-4-17-16,-2-2 5 16,-3-6 0-16,-2-7-6 15,-4-6 23-15,0-8-17 16,-2-3 0-16,0-2 12 16,0 2 0-16,0 4 7 0,-8 8 33 15,-15 6 48-15,-4 8-83 16,-8 5 28-16,-7 9-45 15,-43 22-33-15,6 0-136 16,2 4-434-16</inkml:trace>
  <inkml:trace contextRef="#ctx0" brushRef="#br0" timeOffset="203003.73">3050 10393 1639 0,'0'0'329'0,"0"0"-192"15,0 0-36-15,0 0-11 16,0 0-84-16,0 0 1 15,0 0-7-15,131-132 22 0,-100 97-12 16,0-1-10-16,-4 4 0 16,-4 2 20-16,-3 3-20 15,-5 8 43-15,-4 3 11 16,1 4-53-16,-2 4 46 16,-1 5-47-16,3 0 0 15,-3 3-25-15,-1 0 23 16,0 0 2-16,-2 0 31 15,-4 6-9-15,0 8 60 16,-2 6-27-16,0 6-1 16,0 8 74-16,0 7-89 15,3 7 13-15,1 2-22 16,2 0-13-16,4 0 25 0,-1-3-35 16,-1-2-1-1,4-7 36-15,-6-4-26 16,1-8 4-16,-3-5-10 15,1-8 10-15,-3-3 29 0,-2-4-48 16,0-3 5-16,0-1 24 16,0-2-4-16,0 0-19 15,0 0-7-15,0 0 18 16,3 0 2-16,-3 0-20 16,0 0 0-16,0 0 0 15,0 0 23-15,0 0-23 16,0 0 0-16,0 0 0 15,-16 0-29-15,-7 0 12 16,-2 0 17-16,-3 0-19 0,-3 5 25 16,2 2-6-16,0 1 0 15,2-1 7-15,3 1-22 16,5 1 15-16,2-3 0 16,5 0-1-16,4-2 22 15,3 0-21-15,3-4 0 16,2 0-1-16,0 0-38 15,0 0 39-15,0 0 0 16,0 0-17-16,0 0 25 16,13 0-8-16,12 2 0 15,10-2 0-15,13 0-3 16,5 0 3-16,4 0 0 16,2 0 5-16,-6 0 16 0,-1 0-21 15,-8-4 0 1,-6 0 9-16,-4 0-21 0,-13 2 12 15,-2 0 0-15,-6 2 12 16,-7-2 14-16,-1 2-22 16,-2 0-4-1,-1 0 6-15,-2 0-21 0,0 0 15 16,2 0 0-16,-2 0-1 16,0 0-38-16,0 0-45 15,0 12-194-15,0 3-455 0</inkml:trace>
  <inkml:trace contextRef="#ctx0" brushRef="#br0" timeOffset="205051.23">5367 9675 725 0,'0'0'1266'16,"0"0"-1027"-16,0 0-52 15,0 0-82-15,0 0-32 16,0 0-55-16,0 0 16 15,-94-6-34-15,67 19 15 16,-4 6 3-16,-4 4 88 16,-5 2-79-16,-8 7 24 15,0 8-2-15,-1 2-39 16,2 7 29-16,2-2-39 0,10 6 9 16,6-1-10-1,4 2 7-15,10 6-6 0,1 0 0 16,10 1 33-16,2 1-35 15,2 1 2-15,0-2 0 16,8 0 5-16,10 0 5 16,3-2-10-16,3-1 0 15,5-2 31-15,5-4-26 16,1-3-5-16,5-4 0 16,2-3-24-16,5-6 32 15,0-3-8-15,6-5 0 16,3-9 20-16,2-4-27 15,3-9 7-15,1-6 0 16,-4 0-9-16,0-14 18 16,-3-12-9-16,1-7 0 0,0-9 13 15,0-4-10-15,-1-5-3 16,-4-5 0-16,-2-5-19 16,-2-3 20-16,-6-4-1 15,-4-5 0-15,-6-5 13 16,-2-6-5-16,-6-4-8 15,-4-7 0-15,-5 3 61 16,-5 2-60-16,-5 2 65 16,-4 6 15-16,0 1-60 15,-4 6 61-15,-16 2-60 16,-7 2-20-16,-7 0 16 16,-10 8 4-16,-7 8-22 15,-14 13 0-15,-28 13-40 0,-50 29 22 16,-68 67-22-1,-46 49-69-15,41 0-102 0,29-4-690 0</inkml:trace>
  <inkml:trace contextRef="#ctx0" brushRef="#br0" timeOffset="206332.6">5561 11309 778 0,'0'0'182'16,"0"0"-142"-16,0 0-30 15,0 0-17-15,0 0 7 16,0 0-78-16,0 0 49 15,22 0 29-15,-22 0 101 16,0 0 161-16,0 0-38 16,0 0-57-16,0 0-167 15,0 3-172-15,0 0-517 0</inkml:trace>
  <inkml:trace contextRef="#ctx0" brushRef="#br0" timeOffset="209088.46">27189 467 1498 0,'0'0'330'0,"0"0"-163"15,0 0-53-15,0 0-11 16,0 0 48-16,0 0-93 15,25-26-6-15,-21 24 64 16,-2 0-36-16,0 2 51 16,-2 0-62-16,0 0-33 15,0 0 46-15,0 0-70 0,0 0 3 16,0 0-3-16,0 0 12 16,0 0-34-16,0 0 10 15,0 0-11-15,-2 0-19 16,-2 2 30-16,-6 3 0 15,1 0 0-15,1 1 14 16,-4-3-26-16,1 4 12 16,0-5-20-16,-2 2 1 15,2-2-16-15,0-2 25 16,1 0-5-16,4 0 30 16,2 0-11-16,-1 0-4 0,3-2 9 15,2-4 3 1,0-1-12-16,0 4 0 0,0-3 0 15,0 2 22-15,0-4-34 16,13 0 12-16,7-2-6 16,0-1-18-16,2 4 14 15,1 1 10-15,-3 2-1 16,2 4 7-16,-2 0-24 16,1 0 18-16,-6 0-19 15,-1 10 1-15,-6 6-10 16,-3 6 14-16,-5 4 8 15,0 3 0-15,0 4-3 16,-19 1 9-16,0 0 0 16,-6 1 20-16,-2-3-10 15,-2-2 10-15,-2-2 32 0,2-4-52 16,0-4 57-16,0-2-51 16,8-6-4-16,0-2 10 15,5-6-6-15,3-4-6 16,0 0 0-16,4 0-35 15,2-10 20-15,3-2-7 16,2-4-87-16,2 2 63 16,0 0-59-16,8 4 20 15,11-1 32-15,-2 6 14 16,3 2 29-16,1 3 10 16,-2 0 0-16,1 0 78 15,5 7-35-15,-1 6 45 16,5 6-3-16,2-2-27 15,2 0 36-15,2-3-77 16,-4-2-16-16,-2-4 3 16,-3-4-4-16,12-4-64 0,-6-14-293 15,-7-8-1092-15</inkml:trace>
  <inkml:trace contextRef="#ctx0" brushRef="#br0" timeOffset="210339.99">27540 531 1341 0,'0'0'558'16,"0"0"-487"-16,0 0-58 16,0 0 51-16,0 0-1 15,0 0 86-15,0 0 2 16,129-39-100-16,-75 30 47 15,11-1-33-15,13 0 1 16,26-1 49-16,25 3-69 0,-6-1 11 16,-13 3 3-16,-23 4-60 15,-31 0 54-15,-4-2-54 16,4-3 0-16,-8-1 81 16,-2-3-81-16,-3-3 38 15,-1 0 1-15,-5 2-38 16,-1-1 50-16,-3 6-51 15,-2 0 0-15,-4 6-15 16,-2-2-7-16,-5 3-14 16,-9 0-66-16,-11 0-188 15,0 9-243-15,-4-1-330 0</inkml:trace>
  <inkml:trace contextRef="#ctx0" brushRef="#br0" timeOffset="210616.25">28443 170 1841 0,'0'0'193'0,"0"0"-140"16,0 0-53-16,0 0 0 15,0 0 84-15,0 0-21 0,0 0 20 16,103 113-33 0,-79-69-26-16,-9 2 52 0,-8-2-67 15,-7-3 13-15,-9 3-3 16,-15-1-19-16,-5 11-40 16,5-8-184-16,12-11-147 0</inkml:trace>
  <inkml:trace contextRef="#ctx0" brushRef="#br0" timeOffset="211291.77">29644 352 127 0,'0'0'1597'0,"0"0"-1481"15,0 0-116-15,0 0 0 16,0 0 16-16,0 0 42 16,0 0 11-16,5 17-21 15,-5-9-37-15,0 0 30 16,0 1-41-16,0-2 10 16,4 3-7-16,5 2 6 0,5-2-9 15,1 2 3 1,3-1 13-16,1 2 2 0,0-1-5 15,-2 2 0-15,1 0 54 16,-5 0-10-16,1 1 81 16,-3-2-13-16,-5-1-49 15,-3 2 60-15,-3-3-56 16,0 0-29-16,0 1 21 16,-3 3-71-16,-10-3 13 15,-2 1-14-15,-3-1-78 16,0-2-40-16,-6-10-208 15,4 0-184-15,3-10-651 0</inkml:trace>
  <inkml:trace contextRef="#ctx0" brushRef="#br0" timeOffset="211388.21">29755 267 1041 0,'0'0'0'16,"0"0"-77"-16</inkml:trace>
  <inkml:trace contextRef="#ctx0" brushRef="#br0" timeOffset="211891.42">29755 267 1217 0,'65'-144'659'15,"-74"141"-498"-15,-2 2-147 0,-3 1 7 16,-1 0 51-16,-3 0-4 16,1 0 15-16,-4 8-31 15,-1 13 47-15,-3 1 12 16,1 8-81-16,2 3 46 16,-3 4-40-16,3 6-35 15,2 0 42-15,4 2-42 16,5 0 0-16,5 3 17 15,6-3-1-15,0 4-8 16,8-1-9-16,13-1 12 16,-2 0-21-16,2-6 9 15,-4-6 0-15,1-8-14 16,-3-2 16-16,1-9-2 16,5-6 0-16,-2-4 0 15,8-6-4-15,0 0 5 16,6-4-1-16,1-15 23 0,1-12-8 15,2-5-4-15,-4-6 2 16,-2-10 5-16,-2-5 70 16,-5-4-44-16,-2-6-5 15,-3 2 50-15,-9 5-62 16,-5 9 32-16,-5 7-59 16,0 6-17-16,-29 9 16 15,-58 15-146-15,5 8-216 0,-16 6-232 16</inkml:trace>
  <inkml:trace contextRef="#ctx0" brushRef="#br0" timeOffset="212704.91">27052 204 1295 0,'0'0'290'16,"0"0"-191"-16,0 0-55 15,0 0 22-15,0 0 111 16,0 0-66-16,0 0-53 15,-48-24-8-15,27 24-40 16,-8 17 1-16,-8 9 43 16,-7 7-12-16,-6 13 41 15,1 7-43-15,3 6-2 0,3 8 42 16,15 3-79 0,7 2 32-16,17-3-24 0,4-3 15 15,13-5-8-15,20-9-16 16,12-3 0-16,11-8 6 15,7-8 16-15,10-8-22 16,12-10 3-16,6-11 17 16,9-4-29-16,2 0 9 15,1-24-3-15,-7-10-14 16,-12-12 17-16,-12-14 0 16,-10-25 0-16,-24-31 14 15,-18 6 48-15,-18 5-35 16,-9 14 12-16,-31 19 37 15,-14-3-68-15,-14-1 39 16,-3 15-47-16,-4 22-43 0,1 19-56 16,-14 20-258-1,18 18-162-15,20 13-1304 0</inkml:trace>
  <inkml:trace contextRef="#ctx0" brushRef="#br0" timeOffset="213537.21">29705 328 1033 0,'0'0'690'16,"0"0"-475"-16,0 0-48 16,0 0 37-16,0 0 39 0,0 0-87 15,0 0-56 1,0-4 11-16,0 4-93 0,8 0 9 16,7 0-21-16,4 3 13 15,3 7-13-15,2 0-6 16,1 4-69-16,6 6-59 15,-7-2-371-15,-3-4-474 0</inkml:trace>
  <inkml:trace contextRef="#ctx0" brushRef="#br0" timeOffset="-204919.25">18998 4803 1106 0,'0'0'528'0,"0"0"-439"16,0 0-29-16,0 0-22 16,0 0 133-16,0 0 8 15,13-9-15-15,-13 7 32 16,0 2-57-16,0-1-7 16,0 1-15-16,0 0-105 0,-10 0 33 15,-15 0-45-15,-9 10-20 16,-10 12 1-16,-7 8 20 15,-3 8-1-15,6 2 44 16,5 4-43-16,11 0 57 16,15-2-58-16,13-2 22 15,4-5-31-15,15-5 9 16,20-12 0-16,11-11-1 16,2-7-6-16,6-15 6 15,-3-26-94-15,-4-13-33 16,-12-14 55-16,-6-22-33 15,-11-27-1-15,-9 9 4 16,-7 12-18-16,-2 16 121 0,0 28 26 16,-4 3 75-1,-7 7 75-15,-1 18-45 0,6 11-3 16,-1 13 19-16,1 0-137 16,-2 29 5-16,0 19 15 15,1 17-24-15,1 8 72 16,4 10-78-16,2-3 21 15,0 1-16-15,8-9-4 16,11-6-2-16,4-7-104 16,-2-15-170-16,-6-17-343 0</inkml:trace>
  <inkml:trace contextRef="#ctx0" brushRef="#br0" timeOffset="-203955.51">18751 4623 2076 0,'0'0'537'0,"0"0"-432"16,0 0 42-16,0 0-132 15,0 0 11-15,0 0-26 16,129-37 23-16,-82 67-52 16,-3 10 29-16,-4 11-7 15,-6 2-26-15,-8 5 41 16,-5 2-8-16,-6 1 15 15,-3-5-5-15,-4-4 57 16,1-7-47-16,3-3-19 16,-1-10 40-16,7-7-23 15,-1-7-18-15,8-5 0 0,4-12 23 16,2-1-2-16,7-3-21 16,-3-22 1-16,4-7-19 15,-4-8 15-15,-4-4 3 16,-4-1 0-16,-3-4 11 15,-8 5-17-15,-7 4 6 16,-7 6 0-16,-2 8-3 16,0 3 24-16,-7 9-21 15,-10 7 13-15,-5 4 2 16,-5 3 21-16,-2 4-30 16,0 21-6-16,4 3 20 15,10 7 16-15,11 4-36 0,4 1 0 16,8-2 13-16,26-2-35 15,10-6 22-15,5-7-60 16,1-8 10-16,-4-13-141 16,-3-2 33-16,-10-14-39 15,-4-16-14-15,-10-6 165 16,-2-1 17-16,-9 4 29 16,-3 5 158-16,-5 7-18 15,0 12 75-15,0 3-71 16,0 6-87-16,0 0-28 15,0 12-29-15,0 13 0 16,0 8 26-16,0 3 2 16,0 2-28-16,0-6 0 15,0-4-11-15,2-8-11 16,4-10-35-16,2-5-15 0,0-5 59 16,3-6-2-16,5-17 7 15,1-4 8-15,4-6 0 16,-1 3-21-16,-5 4 21 15,1 4 0-15,-5 8 45 16,-2 6-45-16,-5 8 36 16,4 0-36-16,-6 8 0 15,2 12 18-15,-4 4-17 16,0 0-1-16,0 0 0 16,0-6-34-16,0-3 28 15,0-9-43-15,2-6-33 16,7 0 81-16,9-9-30 0,5-15 31 15,0-4-8-15,6-3 29 16,-2 4-19-16,-2 3 63 16,0 6 1-16,-4 8 39 15,4 6-87-15,-5 4 9 16,3 0-1-16,-6 18-9 16,-3 6-1-16,-5 4-16 15,-7 4-22-15,-2 2 16 16,0-1-84-16,-15 0-40 15,-8-8-181-15,1-8-525 0</inkml:trace>
  <inkml:trace contextRef="#ctx0" brushRef="#br0" timeOffset="-203833.46">19682 4864 2574 0,'0'0'492'15,"0"0"-320"-15,0 0-154 16,-4-113-16-16,48 72-2 15,-1 11-322-15,-5-2-508 0</inkml:trace>
  <inkml:trace contextRef="#ctx0" brushRef="#br0" timeOffset="-203668.41">19838 4148 2410 0,'0'0'517'16,"0"0"-356"-16,0 0-31 15,0 0-129-15,139-75 49 16,-95 75-50-16,-11 22-109 0,-15 15-74 16,-22 23-279-16,-27-6-112 15,-12-9-1278-15</inkml:trace>
  <inkml:trace contextRef="#ctx0" brushRef="#br0" timeOffset="-203538.45">19230 4467 1864 0,'0'0'616'15,"0"0"-326"-15,0 0-139 16,0 0-93-16,0 0-58 16,0 0-143-16,0 0-499 0,-18-28-1282 15</inkml:trace>
  <inkml:trace contextRef="#ctx0" brushRef="#br0" timeOffset="-203210.95">20553 4851 1627 0,'0'0'1081'0,"0"0"-839"16,0 0-194-16,0 0-11 15,0 0 114-15,0 0-101 16,-6 120-5-16,6-76-12 16,0 0-5-16,6-2-28 15,10-4 0-15,1-4-49 16,4-9 22-16,8-25-196 15,-4 0-400-15,-5-14-934 0</inkml:trace>
  <inkml:trace contextRef="#ctx0" brushRef="#br0" timeOffset="-203087.95">20509 4586 2638 0,'0'0'380'0,"0"0"-307"0,0 0-10 16,0 0-63-16,0 0-231 15,0 0-506-15</inkml:trace>
  <inkml:trace contextRef="#ctx0" brushRef="#br0" timeOffset="-202616.22">19414 4567 1920 0,'0'0'691'0,"0"0"-505"0,0 0-12 15,0 0-146-15,0 0 17 16,0 0 19-16,50-104-56 15,-39 93 50-15,-4 0-58 16,2 5 8-16,-5 5 55 16,0-1-63-16,-1 2 34 15,1 0-25-15,1 0 24 16,6 0-23-16,6 4-10 16,6 13-55-16,28 8-2 15,-7-4-403-15,2-4-548 0</inkml:trace>
  <inkml:trace contextRef="#ctx0" brushRef="#br0" timeOffset="-201530.95">21574 4842 1681 0,'0'0'381'0,"0"0"-139"15,0 0-67-15,0 0-16 16,0 0-77-16,0 0-81 16,0 0 72-16,20 11-30 0,-4 21 23 15,-1 6-2-15,-3 4-56 16,-6 0 37-16,-1-7-45 16,-1-4 1-16,-4-12-1 15,0-8 6-15,2-9-6 16,0-2 28-16,0-6-18 15,8-20 14-15,1-12-24 16,6-8-53-16,8-2 51 16,2 5-89-16,2 9 71 15,0 11 14-15,-5 9 8 16,-1 10-2-16,-6 4 10 16,1 0 2-16,0 8 74 15,-2 14-60-15,-1 3 37 16,1 6-6-16,-3 1-49 0,3-2 40 15,-1-3-48-15,3-2 0 16,5-7-18-16,6-6-45 16,33-12-46-16,-9 0-146 15,1-6-455-15</inkml:trace>
  <inkml:trace contextRef="#ctx0" brushRef="#br0" timeOffset="-200813.25">22439 4848 705 0,'0'0'1623'0,"0"0"-1165"16,0 0-228-16,-128-16-140 16,92 16 15-16,5 10-66 15,10 15-18-15,7 5-11 0,12 5-10 16,2 4-16 0,10-1 8-16,22-5-101 0,6-6 13 15,6-10-127-15,-2-11-164 16,-5-6 93-16,-8-3 21 15,-12-19 162-15,-10-4 111 16,-5 0 133-16,-2 3 129 16,0 4 54-16,-2 3-108 15,-5 6 17-15,3 5-123 16,2 5-32-16,2 0-61 16,0 0 8-16,0 11-19 15,4 3 2-15,12 3-12 16,8-4-16-16,5-5-3 0,4-4-32 15,4-4-6 1,0 0-101-16,-3-6 30 0,-5-6 27 16,-7-2 84-16,-5 2 29 15,-8 1 54-15,-4 8 80 16,-3 0 42-16,-2 3-110 16,0 0 16-16,0 6-55 15,0 15-15-15,0 1 71 16,0 4-83-16,0-2 1 15,11-4-1-15,2-3-16 16,3-9-30-16,2-5-31 16,2-3-4-16,0 0 80 15,-2-14-45-15,0-4 46 16,-3-3-4-16,1 0 26 16,-1-2-13-16,3 4-9 0,1 1 1 15,-4 5-11-15,1 4 10 16,-3 2 0-16,-3 6 0 15,-2 1 16-15,-2 0-16 16,1 0 23-16,1 4-3 16,2 8 78-16,1 4-88 15,2 2 10-15,3 2-19 16,0-2 30-16,-1-1-48 16,1-2 17-16,-3-5-20 15,-4-2-7-15,-3-4 2 16,-3-2 20-16,-3-2-7 15,0 0-42-15,-3 0-19 0,-14-2-298 16,-3-10-483-16</inkml:trace>
  <inkml:trace contextRef="#ctx0" brushRef="#br0" timeOffset="-200650.18">22122 4459 2328 0,'0'0'562'0,"0"0"-495"16,0 0-23-16,0 0 36 16,0 0-69-16,0 0-22 15,0 0-54-15,138-40-282 16,-73 40-179-16,-17 0-149 0</inkml:trace>
  <inkml:trace contextRef="#ctx0" brushRef="#br0" timeOffset="-200536.52">22418 4371 1461 0,'0'0'682'0,"0"0"-353"0,0 0-90 16,0 0-68-16,0 0-154 16,116-108-17-16,-38 96-26 15,-9 3-357-15,-7 6-712 0</inkml:trace>
  <inkml:trace contextRef="#ctx0" brushRef="#br0" timeOffset="-200265.76">23840 4502 2481 0,'0'0'514'15,"0"0"-411"-15,0 0-87 16,0 0 61-16,0 0-64 15,0 0 55-15,-2 121 29 16,2-54-97-16,0 3 48 16,2 4-48-16,6-5-3 15,2-5-22-15,1-10-28 16,-7-12-71-16,-2-16-139 16,-2-16-567-16</inkml:trace>
  <inkml:trace contextRef="#ctx0" brushRef="#br0" timeOffset="-200140.39">23609 4738 2126 0,'0'0'559'16,"0"0"-495"-16,0 0-49 15,0 0-15-15,146-40-207 16,-39 46-94-16,-15 16-90 16,-15 6-625-16</inkml:trace>
  <inkml:trace contextRef="#ctx0" brushRef="#br0" timeOffset="-199703.68">24139 4967 2004 0,'0'0'747'0,"0"0"-526"0,0 0-73 16,0 0-1-16,0 0-124 15,0 0-10-15,0 0-11 16,120-78 4-16,-84 49-12 16,-5 1-18-16,-7 5 16 15,-6 2-14-15,-4 7 44 16,-8 6-20-16,-4 3 62 15,-2 5-64-15,0 0 47 16,0 0-47-16,2 5 0 16,3 13-20-16,6 4 28 15,2 4-8-15,6-2 0 16,0-3-17-16,4-7 16 16,-1-4-53-16,2-8-71 15,1-2 79-15,-1-2-71 16,1-17 48-16,-6-4 44 0,2-4 7 15,-7 1 18-15,-3 4 49 16,-5 4-7-16,-2 5 67 16,-2 4-82-16,-2 5 36 15,0 2-13-15,0 2-34 16,3 0 8-16,2 9-24 16,4 10 0-16,3 6-13 15,5 0 13-15,5 0-1 16,0-3-56-16,2-8-151 15,8-14-254-15,-8 0-98 0,-1-3-673 16</inkml:trace>
  <inkml:trace contextRef="#ctx0" brushRef="#br0" timeOffset="-199536.13">24912 4770 727 0,'0'0'1268'0,"0"0"-674"0,0 0-312 16,0 0-54-16,0 0-169 15,0 0-19-15,0 0-40 16,27-6 20-16,-8 22-29 15,6 2 9-15,1 0-77 16,4-3-11-16,-4-5-171 16,-1-4-64-16,6-6 45 15,-9 0-46-15,-2-11-362 0</inkml:trace>
  <inkml:trace contextRef="#ctx0" brushRef="#br0" timeOffset="-199297.81">25236 4696 1918 0,'0'0'750'0,"0"0"-465"0,0 0-49 16,0 0-168-16,0 0 1 16,0 0-69-16,0 0 19 15,-46-8-16-15,32 24-3 16,1 4 0-16,2 0-6 16,2 0 27-16,5-2-21 15,1-2 0-15,3-4 0 16,0-2-34-16,0-6 26 15,14-1-25-15,6-3 24 16,13 0-130-16,-4-13-120 16,-2 0-450-16</inkml:trace>
  <inkml:trace contextRef="#ctx0" brushRef="#br0" timeOffset="-199067">25591 4667 2278 0,'0'0'570'0,"0"0"-384"15,0 0-110-15,0 0-12 16,0 0-8-16,0 0-40 16,0 0 8-16,-38 80-24 15,38-57 6-15,0-1-36 16,11 0 30-16,5-4-31 15,2-5 11-15,-2-5-95 0,3-8-18 16,-5-2-139-16,-3-17-329 0</inkml:trace>
  <inkml:trace contextRef="#ctx0" brushRef="#br0" timeOffset="-198907.36">25105 4535 2228 0,'0'0'636'0,"0"0"-455"15,0 0-93-15,0 0-1 16,0 0-87-16,0 0-48 16,0 0-69-16,-96-3-111 15,109 21-342-15,-3-4-196 0</inkml:trace>
  <inkml:trace contextRef="#ctx0" brushRef="#br0" timeOffset="-198760.18">25068 4279 443 0,'0'0'2136'0,"0"0"-1609"15,0 0-389-15,0 0-122 16,0 0 26-16,-136 40-42 16,93 4-127-16,8-2-440 0</inkml:trace>
  <inkml:trace contextRef="#ctx0" brushRef="#br0" timeOffset="-198382.93">26547 4596 2049 0,'0'0'742'0,"0"0"-597"16,0 0 30-16,0 0-81 15,0 0 14-15,0 0 12 16,-20 130-113-16,20-86 41 16,11-4-48-16,11-3 24 15,3-11-52-15,1-8 28 16,-1-11-66-16,6-16-17 16,-8-20-391-16,-8-8-609 0</inkml:trace>
  <inkml:trace contextRef="#ctx0" brushRef="#br0" timeOffset="-198281.22">26536 4445 2008 0,'0'0'774'0,"0"0"-567"16,0 0-116-16,0 0-21 15,0 0-70-15,0 0-209 16,0 0-518-16</inkml:trace>
  <inkml:trace contextRef="#ctx0" brushRef="#br0" timeOffset="-198120.27">26857 4772 2376 0,'0'0'655'15,"0"0"-597"-15,0 0-41 16,135-12-17-16,-75 5 13 0,6 1-34 16,9-7-34-1,-15 5-399-15,-18-2-309 0</inkml:trace>
  <inkml:trace contextRef="#ctx0" brushRef="#br0" timeOffset="-197963.18">27126 4572 2221 0,'0'0'601'0,"0"0"-453"16,0 0-109-16,0 0 40 16,0 0-16-16,0 0-37 15,0 0 28-15,9 126-54 16,7-84-33-16,15 10-104 15,-5-13-408-15,3-11-390 0</inkml:trace>
  <inkml:trace contextRef="#ctx0" brushRef="#br0" timeOffset="-197594.47">27609 4654 2293 0,'0'0'506'15,"0"0"-356"-15,0 0-75 16,0 0-23-16,0 0 47 16,0 0-93-16,0 0 12 15,-2 80-18-15,7-55 21 16,-2-8-50-16,1-5 10 16,0-8-41-16,3-4 54 0,1-1-29 15,8-24 19-15,5-5-15 16,0-6 7-16,6 0 12 15,0 2 12-15,2 8-3 16,0 6-18 0,-4 6 42-16,-4 10-18 0,0 4 68 15,-1 0-30-15,0 13 64 16,0 12-60-16,3 7-14 16,1 5 10-16,0 4-35 15,-1-1-12-15,-1 4-41 16,-7-10-219-16,-3-12-518 0</inkml:trace>
  <inkml:trace contextRef="#ctx0" brushRef="#br0" timeOffset="-196572.66">20484 4466 1783 0,'0'0'579'15,"0"0"-333"-15,0 0-42 16,0 0-146-16,0 0-58 15,0 0-3-15,-4-18-152 0,13 18-125 16,0 0-326-16</inkml:trace>
  <inkml:trace contextRef="#ctx0" brushRef="#br0" timeOffset="-195673.26">22059 4456 1227 0,'0'0'553'0,"0"0"-305"16,0 0 36-16,0 0-120 15,0 0 49-15,0 0-89 0,0 0-36 16,0-33 41-16,0 33-113 16,2 0 24-16,8 9 16 15,-1 15-50-15,2 9 76 16,0 12-46-16,0 3-7 16,5 4 30-16,4-6-45 15,0-6-4-15,7-9-1 16,2-14 17-16,6-11 4 15,9-6-30-15,8-13-24 16,6-20 17-16,24-31-152 16,-10 6-152-16,-10 2-1078 0</inkml:trace>
  <inkml:trace contextRef="#ctx0" brushRef="#br0" timeOffset="-194796">24974 4328 1677 0,'0'0'529'16,"0"0"-215"-16,0 0-93 16,0 0-81-16,0 0 5 0,0 0-108 15,0 0 19-15,98-107-19 16,-51 81-20-16,6-1 21 15,3 0-38-15,-3 3 0 16,-8 3-21-16,-14 7-31 16,-19 14-126-16,-10 0-325 15,-2 0-392-15</inkml:trace>
  <inkml:trace contextRef="#ctx0" brushRef="#br0" timeOffset="-194186.32">24740 4594 1570 0,'0'0'571'0,"0"0"-299"0,0 0 2 16,0 0-202-16,0 0-65 15,0 0 4-15,127-12-11 16,-91 12 0-16,-14 2 0 15,-13 8-4-15,-9 2-8 16,-70 16-54-16,-7-2-62 16,-10-2-447-16</inkml:trace>
  <inkml:trace contextRef="#ctx0" brushRef="#br0" timeOffset="-192677.4">20594 4588 1013 0,'0'0'637'0,"0"0"-426"15,0 0-30-15,0 0-66 16,0 0-91-16,0 0 42 15,0 0-38-15,31-56 2 16,-31 50 85-16,0 2-51 16,0-1 49-16,-2 2-34 15,-6 0-51-15,0 2 60 16,-1-2-68-16,1 2-20 16,-2 1 25-16,6-3-10 15,-1 3-15-15,1-1 0 0,4 1 26 16,0 0-23-16,0 0-3 15,0 0-51-15,0 0-15 16,0 0-77-16,0 1-58 16,0 10-62-16,0-3-476 0</inkml:trace>
  <inkml:trace contextRef="#ctx0" brushRef="#br0" timeOffset="-186827.44">17877 4971 1744 0,'0'0'720'0,"0"0"-458"16,0 0-77-16,0 0-16 16,0 0-135-16,0 0 19 15,49-44-53-15,-9 40 16 16,1 4-43-16,-3 0 11 15,-5 4-152-15,-10 11-175 16,-10 4-713-16</inkml:trace>
  <inkml:trace contextRef="#ctx0" brushRef="#br0" timeOffset="-186483.89">18003 6378 2711 0,'0'0'358'0,"0"0"-208"16,0 0-150-16,0 0 2 15,182-1-13-15,-98 1-171 16,-9 1-575-16</inkml:trace>
  <inkml:trace contextRef="#ctx0" brushRef="#br0" timeOffset="-184491.9">14845 6772 1677 0,'0'0'312'16,"0"0"-95"-16,0 0-33 15,0 0-100-15,0 0 80 16,-158-20-66-16,106 34-10 15,0 9 30-15,0 7-86 16,9 3 37-16,10 1-69 16,13 2 22-16,13 1-37 15,7-2 15-15,12 1-4 0,23 2-5 16,9 3-45-16,12 3 25 16,4 2-50-16,1 2-63 15,-10-3 83-15,-11 1-25 16,-15-5 84-16,-17-3 3 15,-8-8-3-15,-17-3 157 16,-24-8 14-16,-5-2-78 16,-6-8 24-16,6 0-117 15,5-8 27-15,15-1-19 16,15 0-8-16,11-13-15 16,31-28-121-16,18 5-232 15,7 0-212-15</inkml:trace>
  <inkml:trace contextRef="#ctx0" brushRef="#br0" timeOffset="-183219.06">15142 7168 1899 0,'0'0'625'0,"0"0"-452"16,0 0-64-16,0 0 30 15,-130 117-103-15,121-77 4 16,9 0-19-16,4 0 10 15,23-4-29-15,7-5-2 16,1-10-67-16,4-8 49 16,-6-12-65-16,-6-1 83 15,-8-18-19-15,-5-14 40 0,-14-8-6 16,0-5-9-16,-9-3-6 16,-15 1 66-1,-3 5-59-15,0 6 38 0,7 9-26 16,7 12 1-1,9 5 4-15,4 7-24 0,0 3-54 16,6 0 52-16,19 0-46 16,8 0 48-16,9 0 0 15,5-2 18-15,4-13-28 16,1-9 10-16,-1-11-66 16,-2-5 2-16,-9-10-165 15,-6-8-28-15,-13-6 105 16,-7 0 70-16,-12 1 82 15,-2 13 61-15,-2 12 103 16,-16 12 77-16,-5 14-164 16,2 10-1-16,-4 2-11 0,3 14-46 15,-1 20 80-15,6 14-51 16,1 15-7-16,7 9 43 16,5 7-70-16,4 7 25 15,0-3-39-15,22-4 28 16,7-11-31-16,5-14 3 15,3-14-36-15,3-16 21 16,1-18-99-16,-1-6 56 16,-5-13-33-16,-1-18-63 15,-8-9 93-15,-5-5 3 16,-8 1 58-16,-9 2 58 16,-4 9-7-16,0 7 88 0,0 9-9 15,0 11-60-15,0 6 33 16,-6 0-103-1,-3 16 0-15,1 14 32 0,2 8-16 16,4 6 11-16,2-1-27 16,0-5 11-16,16-6-49 15,5-8 35-15,9-8-33 16,-1-13-13-16,2-3-78 16,0-6 65-16,0-17-51 15,-4-7-44-15,-4-5 123 16,-8 0-9-16,-6 4 43 15,-2 7 108-15,-7 11 13 16,0 4 47-16,0 9-82 16,0 0-80-16,2 4 9 0,6 14 2 15,6 9-17-15,6 1 9 16,7-2 15-16,4-8-10 16,4-8-14-16,2-10-42 15,0 0 42-15,-1-21-56 16,-1-14-3-16,-3-15-42 15,-3-10-84-15,-2-9 102 16,-7-5 16-16,-5 2 37 16,-1 6 30-16,-8 16 18 15,-1 13 113-15,-3 19 85 0,-2 12-106 16,0 6-1 0,0 6-109-16,0 22 1 0,0 17 59 15,-4 9-48-15,-1 11 28 16,3 2-16-16,0 3 5 15,2-1-17-15,-3-10-12 16,3-10-57-16,-5-15 48 16,-1-16-80-16,-3-13-8 15,-5-5 49-15,-3-17-91 16,-3-18 17-16,-1-12-17 16,6-6 13-16,9 1 81 15,6 4-28-15,0 8 73 16,8 8 11-16,19 12-10 15,5 7 95-15,5 9-32 16,1 4-38-16,0 7 71 16,-4 17-33-16,-3 6 63 15,-4 7 12-15,-6 5-55 0,-2 2 43 16,-9-3-100-16,0-1-16 16,-8-3-13-16,-2-10 2 15,0-4-58-15,0-17-125 16,-2-3-430-16,-5-3-296 0</inkml:trace>
  <inkml:trace contextRef="#ctx0" brushRef="#br0" timeOffset="-183113.95">16634 6872 1879 0,'0'0'595'16,"0"0"-354"-16,0 0-214 0,0 0-27 15,0 0-223 1,0 0-539-16</inkml:trace>
  <inkml:trace contextRef="#ctx0" brushRef="#br0" timeOffset="-182536.93">17249 7060 2138 0,'0'0'373'0,"0"0"-276"16,-138 1 165-16,80 8-105 15,11 5-18-15,12 6-21 16,12 4-117-16,17 7 24 16,6 2-25-16,6 2 0 15,23-1-21-15,10-4 21 0,5-8-55 16,-2-10 41-16,1-9-112 16,-8-3 76-16,-8-13 23 15,-10-14-6-15,-3-6 6 16,-7-5 22-16,-3-2 5 15,0 4-1-15,3 4 35 16,0 5-23-16,2 9-11 16,2 8 9-16,3 6-38 15,-1 4 29-15,-2 0 0 16,0 20 36-16,-2 9-36 16,-1 7 55-16,-2 0-55 15,0 0 18-15,-1-7-6 16,1-4-12-16,0-9 0 15,4-8 2-15,3-8 13 0,3 0-30 16,6-6 7-16,2-16-66 16,5-8 35-16,-2-3-61 15,-2-1 80-15,-2 6 4 16,-6 5 32-16,-1 6 18 16,1 5 41-16,1 9-31 15,7 3 54-15,1 0-81 16,5 14 7-16,0 8 33 15,-4 6-47-15,-4-1 26 16,-5 4-36-16,-7-3-9 16,-5-4-12-16,-6 0-69 15,0-7-136-15,0-6-485 0</inkml:trace>
  <inkml:trace contextRef="#ctx0" brushRef="#br0" timeOffset="-181369.1">18419 7172 1497 0,'0'0'323'0,"0"0"-192"15,0 0-65-15,0 0 83 0,0 0 24 16,0 0-94-16,11-8 25 16,-6 7-58-16,1-2 37 15,1 2 29-15,4-1-67 16,0-1 58-16,2 2-54 16,6-2-31-16,0 3 87 15,8 0-86-15,4 0 34 16,12 0-8-16,5 0-27 15,13 0 27-15,7 0-45 16,11 0 18-16,6-1-8 16,-3-1-10-16,-8-3 0 15,-14 4 0-15,-18-2-6 16,-15 1-1-16,-19 1-59 0,-8-2-87 16,-17-5 2-1,-16 1-456-15,-4-4-224 0</inkml:trace>
  <inkml:trace contextRef="#ctx0" brushRef="#br0" timeOffset="-181180.18">19141 6946 1347 0,'0'0'353'16,"0"0"-189"-16,0 0 29 16,0 0 101-16,0 0-72 15,120 98-15-15,-108-56-48 16,-10 0-126-16,-2-2 46 15,-16 1-79-15,-20-3 0 0,-26 3-37 16,6-8-471 0,10-12-1088-16</inkml:trace>
  <inkml:trace contextRef="#ctx0" brushRef="#br0" timeOffset="-180230.14">20014 6838 1520 0,'0'0'560'0,"0"0"-420"15,0 0-24-15,0 0-36 16,0 0-45-16,0 0 56 15,132 18-57-15,-99 18-5 16,-6 8 73-16,-11 6-82 16,-14 2 29-16,-2 1 5 15,-16-6-53-15,-17-4 71 16,-3-7-47-16,-2-9-7 16,7-6 6-16,9-9-24 15,9-6-51-15,13-6-80 0,0-12-148 16,17-15-262-16</inkml:trace>
  <inkml:trace contextRef="#ctx0" brushRef="#br0" timeOffset="-180009.76">20405 6816 1952 0,'0'0'759'0,"0"0"-620"16,0 0 42-16,0 0-99 15,-139 106-17-15,121-58 7 16,11 4-54-16,7 3 7 16,7-5-25-16,17-2 21 15,8-10-60-15,3-9 32 16,4-8-85-16,9-15-74 0,-7-6-306 16,-3 0-389-16</inkml:trace>
  <inkml:trace contextRef="#ctx0" brushRef="#br0" timeOffset="-178732.79">20767 7186 1287 0,'0'0'369'16,"0"0"-115"-16,0 0-74 16,0 0-91-16,0 0 88 15,0 0-91-15,0 0-10 16,-84 18 37-16,59 7-51 0,1 3 59 16,5 0-43-16,11 0-54 15,8 0 39-15,0-2-62 16,16-4-1-16,13-4 11 15,4-6 17-15,3-12-23 16,-3 0-5-16,-6-8 0 16,-6-14-24-16,-7-8 30 15,-9-1-6-15,-5-6 13 16,0 1 8-16,-5 3-42 16,-9 10 6-16,2 6-88 15,-4 17-33-15,3 0-395 16,4 0-111-16</inkml:trace>
  <inkml:trace contextRef="#ctx0" brushRef="#br0" timeOffset="-178534.43">21207 7235 370 0,'0'0'1449'0,"0"0"-1106"16,0 0-103-16,0 0-62 16,0 0-157-16,-10 114-21 15,6-89-17-15,-1-6-353 16,5-9-629-16</inkml:trace>
  <inkml:trace contextRef="#ctx0" brushRef="#br0" timeOffset="-178218.01">21429 6836 2045 0,'0'0'348'15,"0"0"-262"-15,0 0-86 16,0 0 25-16,0 0-8 15,138-39-12-15,-103 55-4 16,-3 13 25-16,-12 9-5 0,-9 4 16 16,-11 3 46-16,0 4-39 15,-26-4 75-15,-5-2-50 16,-3-9-21-16,5-5 7 16,9-11-34-16,9-11-42 15,8-5 2-15,3-2-192 16,27-35 16-16,12-6-277 15,0-7-826-15</inkml:trace>
  <inkml:trace contextRef="#ctx0" brushRef="#br0" timeOffset="-177824.02">21832 6691 2002 0,'0'0'595'0,"0"0"-355"16,0 0-19-16,-116 65-136 0,94-24-8 15,11 5-29-15,11 7-23 16,0-1-22-16,20-1-3 16,12-3-52-16,5-9 32 15,5-5-110-15,-1-10-6 16,-3-8 24-16,-3-12-67 16,-2-4 134-16,-4 0 8 15,1-20-5-15,-6-6 24 16,-4-1 9-16,-2-4 9 15,-5 1 75-15,-1 3-37 16,-4 4 100-16,-3 6-34 16,-1 8-31-16,-2 3 65 15,-2 6-87-15,3 0-15 0,-3 0-6 16,4 18-11-16,1 6 31 16,-1 6-43-16,0 4 13 15,1 0-7-15,-1 0-13 16,1-3-12-16,4-6 5 15,10-6-169-15,0-7-136 16,3-12-511-16</inkml:trace>
  <inkml:trace contextRef="#ctx0" brushRef="#br0" timeOffset="-177689.12">22496 7092 1807 0,'0'0'586'0,"0"0"-411"0,0 0-66 15,0 0-16-15,0 125-93 16,0-93-210-16,0-7-444 0</inkml:trace>
  <inkml:trace contextRef="#ctx0" brushRef="#br0" timeOffset="-177380.8">22766 6734 2297 0,'0'0'356'0,"0"0"-313"0,0 0-35 16,0 0 26-16,0 0-8 15,158 29 26-15,-107 11-40 16,-9 13 15-16,-13 4-9 15,-17 2-18-15,-12-1 0 16,-10-6 43-16,-21-10-25 16,-4-7 56-16,1-12-6 15,10-8-53-15,9-9-12 16,15-6-3-16,10-25-143 16,22-11-346-16,3-7-455 0</inkml:trace>
  <inkml:trace contextRef="#ctx0" brushRef="#br0" timeOffset="-177208.52">23191 6655 2266 0,'0'0'676'0,"0"0"-556"16,0 0-2-16,0 0 10 16,0 0-103-16,-118 129 33 15,118-79-58-15,0 8 17 16,27 4-55-16,33 14-30 15,-6-18-238-15,-3-15-559 0</inkml:trace>
  <inkml:trace contextRef="#ctx0" brushRef="#br0" timeOffset="-176890.19">23519 7068 2254 0,'0'0'471'0,"0"0"-397"16,0 0 73-16,0 0-134 16,0 0 4-16,0 0-19 15,121-32 2-15,-104 38 0 16,-8 8-1-16,-9 0 27 16,0 7-5-16,-13-2 61 15,-12 3-19-15,0 3 73 16,6-1-96-16,5-2-5 0,7-3-20 15,7 1 10 1,0-1-21-16,7-5-4 0,20-3-27 16,6-2 18-16,12-7-67 15,24-2-65-15,-9-6-136 16,-6-11-553-16</inkml:trace>
  <inkml:trace contextRef="#ctx0" brushRef="#br0" timeOffset="-176767.77">24195 7070 1711 0,'0'0'803'0,"0"0"-635"15,0 0-81-15,0 0-26 16,0 0-61-16,0 0-76 16,115-2-487-16</inkml:trace>
  <inkml:trace contextRef="#ctx0" brushRef="#br0" timeOffset="-176634.42">24870 7082 1928 0,'0'0'0'0,"0"0"-113"0</inkml:trace>
  <inkml:trace contextRef="#ctx0" brushRef="#br0" timeOffset="-176506.78">25230 7040 2061 0,'0'0'660'16,"0"0"-501"-16,0 0-159 16,0 0 0-16,0 0-589 0</inkml:trace>
  <inkml:trace contextRef="#ctx0" brushRef="#br0" timeOffset="-176017.48">26065 6601 1610 0,'0'0'335'0,"0"0"-204"16,0 0-55-16,0 0-54 16,0 0 97-16,125-17-21 15,-88 18-49-15,-6 17 51 16,-8 7-66-16,-9 6 66 15,-11 5 26-15,-3 4-49 16,-14 0 17-16,-12 1-75 16,-3-7-2-16,2-6-13 15,9-6-4-15,7-9-54 16,11-13-121-16,11 0-422 16,15-13-732-16</inkml:trace>
  <inkml:trace contextRef="#ctx0" brushRef="#br0" timeOffset="-175832.84">26551 6503 2266 0,'0'0'690'16,"0"0"-590"-16,-147 66 64 16,94-26-83-16,12 10-62 15,24 7 14-15,17 5-33 16,9 3-20-16,71 22-29 15,-2-17-213-15,2-16-429 16</inkml:trace>
  <inkml:trace contextRef="#ctx0" brushRef="#br0" timeOffset="-175523.72">26790 6900 2116 0,'0'0'598'0,"0"0"-478"16,0 0-64-16,0 0-56 16,0 0-31-16,131-34-33 15,-86 41-102-15,-11 14-100 16,-15 1 142-16,-15 2 117 16,-4-1 7-16,-17 2 295 0,-18-2-27 15,-3 0-45 1,1-3-44-16,6-4-114 0,14 0 41 15,11-2-106-15,6 0 6 16,2 0-26-16,27-4 29 16,10-4-18-16,10-6 0 15,9 0-125-15,18-26-43 16,-11-4-425-16,-11-2-183 0</inkml:trace>
  <inkml:trace contextRef="#ctx0" brushRef="#br0" timeOffset="-175192.87">27351 6896 1543 0,'0'0'643'0,"0"0"-322"16,0 0-108-16,0 0-205 16,0 0 108-16,0 0-2 15,0 0-87-15,38 140 61 0,-29-99-69 16,0-5-11-16,-2-8 2 16,-5-10 11-16,2-9-21 15,-2-6 0-15,3-3 9 16,4-8-3-16,6-20-6 15,8-10-61-15,4-9 61 16,4 0-64-16,-2 0 53 16,0 7-8-16,-4 10 19 15,-6 7 4-15,-5 10 10 16,-3 6 29-16,-1 7 27 16,4 0-61-16,7 17 56 15,5 9-37-15,7 10-19 16,8 2 8-16,1 5-17 0,1-8-38 15,3-3-50 1,-8-10-246-16,-14-14-454 0</inkml:trace>
  <inkml:trace contextRef="#ctx0" brushRef="#br0" timeOffset="-174259.98">16588 8325 1996 0,'0'0'578'0,"0"0"-464"16,0 0-107-16,0 0 41 0,151-100-48 15,-82 51 0 1,-2-2 4-16,-5-3-4 0,-12-2-17 16,-15-1-17-16,-18 6-2 15,-12 7 24-15,-5 11 24 16,-15 11 36-16,-14 11 70 16,-5 11-109-16,-3 0 101 15,1 23-38-15,-2 15-49 16,6 12 86-16,8 7-73 15,11 7 15-15,11 0-17 16,2-2-2-16,20-1-44 16,18-8 12-16,10-9-83 15,12-11 37-15,10-17-123 16,37-16-90-16,-16-19-259 16,-13-6-598-16</inkml:trace>
  <inkml:trace contextRef="#ctx0" brushRef="#br0" timeOffset="-173907.95">17544 8111 552 0,'0'0'1626'16,"0"0"-1037"-16,0 0-407 16,0 0-77-16,0 0 49 15,-133-8-118-15,110 27-7 16,5 4-29-16,7 7 21 16,3 0-23-16,8 4 2 15,0 1-15-15,0-6-18 16,6-3 12-16,9-5-15 15,3-9 29-15,1-11-78 16,8-1 84-16,0-12-22 16,0-14-93-16,-2-3 40 15,-8-4-33-15,-3 5 109 0,-8 6 11 16,-1 4 7-16,-5 6 121 16,0 5-16-16,0 7-45 15,0 0 25-15,4 0-94 16,2 9-9-16,6 11 3 15,3 1 33-15,3 6-48 16,-2-5 12-16,0-4-69 16,-3-8 48-16,-2-10-166 15,-2-2-103-15,-5-17-288 0</inkml:trace>
  <inkml:trace contextRef="#ctx0" brushRef="#br0" timeOffset="-173788.75">17401 7849 1159 0,'0'0'1615'16,"0"0"-1333"-16,0 0-103 16,0 0-179-16,0 0 0 15,156-25-108-15,-85 25-656 0</inkml:trace>
  <inkml:trace contextRef="#ctx0" brushRef="#br0" timeOffset="-173307.35">18026 8045 2624 0,'0'0'436'16,"0"0"-436"-16,0 0 0 16,0 0-23-16,79-118 42 15,-50 85-19-15,-2 6 0 16,-8 3-68-16,-7 8 59 15,-6 5-15-15,-6 5 24 16,0 6-12-16,0 0-21 16,0 14 33-16,-6 15 42 15,-1 11-14-15,4 8 69 16,3 4-85-16,0 2 17 16,8-4-1-16,5-4-8 15,3-8-20-15,-3-12 0 0,-5-8-9 16,2-10-19-1,-4-8 11-15,5 0 17 0,8-20-13 16,2-10-68 0,4 0 20-16,0 1 17 0,-5 6 31 15,-5 7-2-15,-1 6 30 16,-5 9 12-16,1 1 48 16,4 0-45-16,1 11 65 15,6 9-69-15,3 1-7 16,3 2-19-16,-1 0 0 15,5-4-58-15,-2-5-44 16,12-10-222-16,-10-4-138 16,-4 0-403-16</inkml:trace>
  <inkml:trace contextRef="#ctx0" brushRef="#br0" timeOffset="-173042.1">18745 8074 1894 0,'0'0'675'0,"0"0"-485"0,0 0-25 16,0 0-147-16,0 0-4 15,0 0 47-15,0 0-55 16,48 81 39-16,-25-55-45 16,1-4 1-16,1-6 0 15,-1-6 5-15,-2-10-6 16,-3 0 26-16,-4-7-7 16,-9-18 16-16,-2-3-35 0,-4 0 0 15,0-2 39 1,-15 5-39-16,-7 6 0 0,-3 7 0 15,3 8-57-15,4 4 24 16,7 8-158-16,7 12-186 16,4-2-252-16</inkml:trace>
  <inkml:trace contextRef="#ctx0" brushRef="#br0" timeOffset="-172407.59">19364 8113 1041 0,'0'0'1079'0,"0"0"-742"16,0 0-80-1,-154-2 21-15,117 2-73 0,5 0-146 16,10 13 17-16,6 4-76 16,11 5 0-16,5 1-39 15,0 7 33 1,7-7 5-16,15 1 1 0,5-8-98 15,2-3 70-15,2-12-74 16,3-1-28-16,1-5-11 16,-4-17-124-16,1-5-9 15,-5 1 57-15,-7-2 61 16,-5 4 132-16,-3 4 24 16,-6 4 31-16,-4 9 149 15,-2 2 19-15,0 5 22 16,0 0-102-16,0 0-119 0,0 9 49 15,0 5 5 1,0 5-18-16,9 0 4 0,7-2-24 16,4-1-22-1,2-4 6-15,3-6-122 0,2-6 74 16,-6 0-66-16,2 0 23 16,-3-7 90-16,-3-4 2 15,-3-1 81-15,-1 2 37 16,1 0-52-16,-3 4 46 15,-2 2-99-15,-2 4-13 16,0 0-1-16,-5 0 22 16,2 0-22-16,0 0 0 15,1 0 9-15,1 0-10 16,6 7 1-16,-1-4 0 0,3 1 4 16,1-2 22-16,1-2-26 15,-1 0 0-15,-1 0 6 16,1 0 16-16,3 0-15 15,2 0 29-15,0 5 15 16,0 6-36-16,0-1-15 16,-2 2 0-16,-3 0-142 15,-1-4-1-15,-5-2-196 16,-5-6-194-16</inkml:trace>
  <inkml:trace contextRef="#ctx0" brushRef="#br0" timeOffset="-172255.96">19778 7593 2562 0,'0'0'504'15,"0"0"-488"-15,0 0 10 16,-121 51-11-16,88 15-15 16,8-8-78-16,10-2-591 0</inkml:trace>
  <inkml:trace contextRef="#ctx0" brushRef="#br0" timeOffset="-171776.01">20282 7968 2405 0,'0'0'302'0,"0"0"-213"16,0 0-81-16,0 0 14 16,0 0 110-16,0 0-110 15,140 118 23-15,-102-85-17 16,2-7-5-16,0-6 16 16,0-10-39-16,-2-10 6 15,-4 0 0-15,-3-7 6 16,-7-16-12-16,-8-4 0 15,-7-5-33-15,-9 1 15 0,0 1 13 16,-7 4-17 0,-11 4 1-16,1 8-10 15,5 4 31-15,10 6 0 0,2 4-28 16,0 0-66-16,18 0 32 16,9 5 62-1,2 6-34-15,-2 1 56 0,-2 4-22 16,-2-1 66-16,-3 8-35 15,-2-1 86-15,-4 1-62 16,-1 4-19-16,-2-1 17 16,-2-2-53-16,-3-3-29 15,-1-10-95-15,-1-7-353 16,-1-4-752-16</inkml:trace>
  <inkml:trace contextRef="#ctx0" brushRef="#br0" timeOffset="-171656.41">20903 7649 2336 0,'0'0'549'0,"0"0"-549"15,0 0-97-15,0 0-373 16,-40 135-1418-16</inkml:trace>
  <inkml:trace contextRef="#ctx0" brushRef="#br0" timeOffset="-171535.94">20923 8528 2706 0,'0'0'540'0,"0"0"-540"15,0 0-27-15,0 0-283 0,0 0-677 0</inkml:trace>
  <inkml:trace contextRef="#ctx0" brushRef="#br0" timeOffset="-170906.85">21814 7918 1798 0,'0'0'540'0,"0"0"-391"0,0 0-29 15,0 0-53-15,0 0-28 16,0 0 104-16,0 0-46 16,-86 141-64-16,70-99 91 15,7-4-103-15,9-5 15 16,0-4-10-16,0-6 5 16,20-9-17-16,7-9-14 15,4-5-4-15,4 0-40 16,4-19 2-16,-1-10-68 15,-7-7-33-15,-6 1-45 16,-8-4 111-16,-8 3 10 16,-6 8 67-16,-3 4 25 0,0 9 50 15,0 5 77 1,0 9-3-16,0 1-113 0,0 0 9 16,0 0-45-16,0 17 0 15,0 10 88-15,6 1-87 16,3 3 39-16,5-2-20 15,-1-3 11-15,3-4-29 16,3-8-2-16,4-7-14 16,1-7-13-16,5-3-24 15,2-23-1-15,1-6 32 16,-5-5-2-16,-6-5 13 16,-5 7 10-16,-5 6-1 15,-7 8 121-15,-2 6-88 0,-2 8 53 16,0 7-44-1,3 0-8-15,-1 0-36 0,7 19 2 16,4 8 0-16,6 5-23 16,5 0-21-16,7-4-61 15,20-12-195-15,-8-7-449 16,-3-9-1257-16</inkml:trace>
  <inkml:trace contextRef="#ctx0" brushRef="#br0" timeOffset="-170609.85">22603 7993 1748 0,'0'0'897'0,"0"0"-598"16,0 0-142-16,0 0-15 16,0 0-136-16,0 0 39 15,0 0-45-15,-95 58 20 16,90-35-43-16,5-2 23 0,0-5-64 16,0-2-11-16,9-7-123 15,0-4 92-15,2-3 61 16,-2 0 45-16,2-4 24 15,-2-8-24-15,2-2 27 16,-2 4 60-16,3 0-86 16,-4 4 46-16,3 2-47 15,3 4 6-15,-3 0 11 16,2 0-11-16,1 0-6 16,-4 1 0-16,0 8-54 0,-10-6-112 15,0 2-393 1,0-5-609-16</inkml:trace>
  <inkml:trace contextRef="#ctx0" brushRef="#br0" timeOffset="-170447.47">22292 7563 2495 0,'0'0'585'0,"0"0"-527"0,0 0-44 16,0 0 23-16,0 0-31 15,0 0-6-15,93 115 0 16,-93-73-256-16,0-8-409 0</inkml:trace>
  <inkml:trace contextRef="#ctx0" brushRef="#br0" timeOffset="-166911.08">20012 6254 1691 0,'0'0'627'0,"0"0"-343"15,0 0-220-15,0 0 4 16,0 0 47-16,0 0-104 15,0 0 42-15,23 131-53 0,-15-99 0 16,1-5-12-16,-3-3-107 16,4-6 13-16,3-12-225 15,-2-1-135-15,-2-5-295 0</inkml:trace>
  <inkml:trace contextRef="#ctx0" brushRef="#br0" timeOffset="-166703.87">20224 6236 1600 0,'0'0'591'16,"0"0"-243"-16,0 0-89 15,0 0-172-15,0 0 37 16,0 0-81-16,0 0-4 16,-54 145 9-16,54-95-22 0,0-4-40 15,0-6 14-15,11-6-125 16,-1-10-23-16,3-15-341 15,-5-9-35-15,0 0-1262 0</inkml:trace>
  <inkml:trace contextRef="#ctx0" brushRef="#br0" timeOffset="-166303.98">19917 5731 1822 0,'0'0'340'0,"0"0"-114"16,0 0-64-16,0 0-113 16,-127 61 55-16,108-24-42 15,9 7-40-15,0 6 68 16,10 2-76-16,0 5 28 15,4-3 11-15,21-2-43 16,11-4 31-16,9-4-41 16,8-8 0-16,10-10 5 15,3-15-4-15,5-11-1 16,0-6 0-16,1-30 24 16,-9-11-35-16,-15-13 11 15,-15-8 0-15,-16-8-17 16,-17 0 23-16,-9 1-6 0,-27 7 0 15,-15 13 32-15,-14 19-67 16,-15 21 23-16,-72 25-228 16,19 22-221-16,-10 8-571 0</inkml:trace>
  <inkml:trace contextRef="#ctx0" brushRef="#br0" timeOffset="-165268.72">21255 6310 1416 0,'0'0'388'0,"0"0"-218"0,0 0-34 16,0 0 78-1,0 0-78-15,0 0-17 0,-48-26-58 16,42 56-40-16,2 19 79 16,2 30-6-16,2 42-39 15,0 39 76-15,12 20-99 16,9-13 9-16,2-30 1 15,-3-47-15-15,-5-28-13 16,-1-14-14-16,-3 0 0 16,2-4-30-16,-1-4 30 15,-4-16-57-15,1-24-89 16,-2 0-230-16,0-21 49 0</inkml:trace>
  <inkml:trace contextRef="#ctx0" brushRef="#br0" timeOffset="-164149.62">21307 6238 347 0,'0'0'1185'0,"0"0"-990"16,0 0-104-16,0 0-18 15,0 0 59-15,0 0-6 16,0 0-51-16,122-32 99 15,-78 32-85-15,8 0-43 16,6 0 56-16,7 0-67 16,8 0 38-16,12 0-21 15,22 0-46-15,24 0 69 16,23-2-74-16,6 2 15 16,-8-1 23-16,-7-2-19 15,-12-1-8-15,3 0-12 16,0-2 18-16,-2 2-11 0,-8 2-5 15,-3 2-2 1,-3-2 10-16,-1 2 16 16,-17 0-26-16,-15 0 0 15,-16 0 12-15,16-2-9 0,31-1-3 16,30 2 0-16,16-4-8 16,-12 2 32-16,-19-1-24 15,-17-2 0-15,-16 2 1 16,-15-2-17-16,-18 4 16 15,0 0 0-15,9-2-1 16,13 4 33-16,13-2-29 16,1 2-3-16,2 0 1 15,-1 0-22-15,-1 0 21 16,-3 0 0-16,-9 0-9 16,-6 0 32-16,-5 0-24 15,-2 0 1-15,0 0 0 0,5 0-16 16,1 0 17-1,6 0-1-15,3 0 1 0,1 0 26 16,-1 0-27 0,-1 0 0-16,-3 0 0 0,-5 0-21 15,1 0 21-15,-5 0 0 16,2 0 0-16,3 6 25 16,4-2-26-16,1 0 1 15,1 1-7-15,0-4-17 16,-4-1 31-16,-3 2-7 15,-5-2 0-15,-4 0 18 0,-3 3-19 16,-3-2 1 0,-2 0 0-16,-3 4-8 0,-6 1 10 15,-6 0-2-15,-13-2 0 16,-12 0 31-16,-8-4-31 16,-13 2 1-1,-4-2 7-15,-2 0 83 0,0 0-83 16,0 2 17-16,0 2-25 15,0 2 36-15,2 4-36 16,3 8 0-16,-1 7 0 16,-2 6-20-16,2 12 35 15,0 4-15-15,-4 11 3 16,2 11 32-16,-2 5-27 16,2 8-8-16,2 4 0 15,5 5-14-15,-1-8 14 16,0-1 0-16,-2-17-1 15,-6-9 24-15,0-12-24 0,0-11 1 16,0-8 0-16,0-3-29 16,0-5 19-16,-2-4-68 15,-27 1-130-15,0-1-480 16,-4-7-485-16</inkml:trace>
  <inkml:trace contextRef="#ctx0" brushRef="#br0" timeOffset="-162317.1">21276 7656 1405 0,'0'0'291'0,"0"0"-134"0,0 0-108 16,0 0 40-16,0 0 77 15,0 0-94-15,141-28 23 16,-93 22-28-16,1 2-12 16,0-1 62-16,2 3-69 15,0 1 20-15,2 1 20 16,1 0-61-16,2 0 43 16,2 0-36-16,5 0-28 15,1 0 65-15,3 0-70 16,6 0 18-16,3 0 8 15,2-4-9-15,2 0 8 16,5 2-26-16,-3-2 1 16,1 1-8-16,-1 2 19 15,-2-1-12-15,3 0 30 16,0 2-17-16,-4 0 19 0,2 0-32 16,-2 0 7-16,4 0-14 15,2 0 8-15,2 0-1 16,0 0 0-16,-1 0 35 15,-1 0-38-15,-4 0 3 16,-6 0 0-16,-1 0-24 16,-1 0 30-16,-2 0-6 15,3 0 0-15,0 0 21 16,-1-2-30-16,3-1 9 16,-1-1 0-16,4 3-24 15,-2-2 30-15,2 2-6 16,-2-4 0-16,2 2 27 15,-1 0-27-15,-3 0 0 16,4 0 0-16,-4 2-18 0,0-2 25 16,4 3-7-16,-1-1 0 15,-2-1 15-15,-3-1-24 16,-1 3 9-16,-6-1 0 16,1-2-18-16,-5 2 24 15,1-2-6-15,-1 2 0 16,0 1 14-16,3-3-22 15,-3 1 8-15,3 1 0 16,3-2-16-16,-4 2 16 16,5-3 0-16,-2 2 0 15,1-4 18-15,2 1-30 16,-3 1 12-16,0 0 0 16,-5 3-8-16,0-2 28 15,1 3-20-15,-1 0 0 0,0 0 7 16,-1 0-22-1,-3 0 15-15,-2-2 0 0,-6 0-7 16,0 0 32-16,-6 1-25 16,-4-2 0-16,2 3 6 15,-2-1-13-15,1-2 7 16,1 3 0-16,4 0-1 16,1 0 26-16,1 0-25 15,0 0 0-15,-3 0 2 16,-1 0-25-16,-4 0 23 15,1 0 0-15,-5 0-1 0,-1 0 27 16,-6 0-27-16,0 0 1 16,-4 0 0-16,-4 0-17 15,0 0 17-15,-1 0 0 16,-3 0-1-16,4 0 31 16,-4 0-30-16,3 0 0 15,1 0 0-15,-2 0-23 16,-1 0 23-16,-1 0 0 15,-4 0-1-15,-3 0 31 16,2 0-31-16,1 0 1 16,3 0 0-16,3 0-26 15,6 0 26-15,0 0 0 16,-3 0-1-16,-2 0 30 16,-4 0-37-16,-5 0 8 15,-3 0 0-15,0 0-15 16,0 0 15-16,5 0 0 0,3 0 0 15,2 0 27-15,2 0-37 16,1-2 10-16,-6-2 0 16,-1 0-21-16,-8-2 21 15,0-4 0-15,-3-4 15 16,-1-2 12-16,-2-6-4 16,4-3-23-16,0 0 16 15,4-4-14-15,3-4 5 16,-3 3-7-16,0 1 0 15,-8 10-46-15,-35 11-17 16,-9 8-406-16,-9 0-700 0</inkml:trace>
  <inkml:trace contextRef="#ctx0" brushRef="#br0" timeOffset="-160310.65">19647 6653 1187 0,'0'0'381'0,"0"0"-198"16,0 0-78-16,0 0 59 16,0 0-82-16,0 0-30 15,0 0-33-15,0-22 6 16,6 20-21-16,-2 2-4 16,4 0 8-16,-4 0 61 15,1-1-29-15,1 1 71 16,3 0 7-16,7-3-95 15,1 0 53-15,6-2-76 16,6 1 15-16,6-4 2 16,8 0-8-16,5-3-9 15,10 0 7-15,7-1 14 0,6 2 1 16,1 2-22-16,1 2 0 16,-4 2-21-16,-7 3 30 15,-4-2-9-15,-6 3 0 16,-8-2 19-16,-5 2-25 15,-10 0 6-15,-6 0 0 16,-4 0-24-16,-4 0 33 16,1 0-9-16,0 0 0 15,1 0 17-15,1 6-29 16,4 1 12-16,-2 2 0 16,1 1-20-16,-6-2-7 15,1 2 27-15,-3 0 0 16,1 0 13-16,-1 0-19 0,-2 0 6 15,0 0 0 1,-2-3 0-16,0 4 16 0,-2-1-16 16,2 2 11-16,-3 0 1 15,3 4 44-15,0 3-56 16,0 4 1-16,0 4 36 16,2 4-16-16,-2 6-21 15,0 1 3-15,-1 3 27 16,0 5-10-16,-2-1-19 15,-1 4-1-15,-1-2 42 16,0 3-22-16,0-1-13 16,2-4-7-16,0-1 24 0,-1-3-28 15,-3-3 4 1,-2-6 0-16,0-3 3 0,-2-8 27 16,-15-1-15-16,2-4 34 15,-1-4-48-15,-1 1 88 16,-3-6-88-16,0 1 15 15,-7 0 35-15,-6 1-37 16,-8-1 20-16,-3-1-34 16,-5 2 20-16,-4-1-8 15,-7 0-12-15,-3-2 0 16,-4 2 15-16,-2-4 18 16,-2-2-30-16,-3-2-3 15,3 0 9-15,4-5-24 16,3-10 15-16,6-6 0 15,2-2 11-15,2-8 20 0,3-2-31 16,0-6 0-16,-1-7 0 16,6-5-24-16,6-6 24 15,9-6 0-15,6-1-2 16,9 4 38-16,7 4-45 16,7 6 9-16,2 8 0 15,0 0-9-15,7 4 10 16,7-3-1-16,3 4 0 15,1-2 25-15,-1 6-24 16,2 2-1-16,-6 12 0 16,3 2-30-16,-1 9 30 15,1 2 0-15,1 2 0 16,1 2 0-16,-5 2-17 16,-1-1 7-16,-5 1-33 15,-5 0 13-15,-2 0 10 0,0 0-2 16,0 0 1-16,0 1-169 15,4 17-27-15,6-2-374 16,0-4-797-16</inkml:trace>
  <inkml:trace contextRef="#ctx0" brushRef="#br0" timeOffset="-160042.22">20438 6615 760 0,'0'0'1338'15,"0"0"-1138"-15,0 0-54 16,-141 92-11-16,95-42 26 16,1 10 31-16,-5 11-130 15,4 2 5-15,4 2-33 16,3-1-5-16,10-9-17 15,8-13-12-15,7-12-50 16,10-15 32-16,4-12-183 16,2-13-80-16,52-19 11 15,-3-16-105-15,2-12-999 0</inkml:trace>
  <inkml:trace contextRef="#ctx0" brushRef="#br0" timeOffset="-159784.89">20769 6599 1883 0,'0'0'562'0,"0"0"-412"16,-113 90-25-16,62-37 35 16,1 7-96-16,-3 10 20 15,-2 6-20-15,1 2-50 16,2 0 58-16,10-5-72 15,5-12 0-15,8-7-3 16,6-11 15-16,6-11-24 0,3-8-7 16,7-12-101-16,7-12-41 15,5 0-390-15,13-18-111 0</inkml:trace>
  <inkml:trace contextRef="#ctx0" brushRef="#br0" timeOffset="-159591.45">20885 6775 1652 0,'0'0'1094'16,"0"0"-787"-16,0 0-242 0,0 0 34 16,-127 84-59-16,88-32-25 15,-2 15 5-15,1 5-20 16,-12 37-60-16,10-19-66 15,5-14-580-15</inkml:trace>
  <inkml:trace contextRef="#ctx0" brushRef="#br0" timeOffset="-158329.83">23566 8109 1952 0,'0'0'592'0,"0"0"-372"16,0 0-71-16,0 0-101 15,0 0-25 1,0 0 1-16,2 2-24 0,4-2 16 16,0 2-4-16,-6-2 46 15,2 0-37-15,-2 0-3 16,0 0 32-16,2 0-25 16,2 0-22-16,5 0-3 15,5-4 21-15,1-8-21 16,1 1 0-16,-5 0 0 15,-1 1-24-15,0 2 47 16,-3 2-23-16,-3-2 0 16,4 0 9-16,2-2-30 15,1-2 21-15,0-2 0 0,3-3-1 16,-1 2 14-16,-2-2-13 16,-4 8 0-16,-5 3 6 15,-2 3-25-15,0 3 19 16,0 0-2-16,0 3-20 15,0 16 35-15,-7 9-13 16,2 11 0-16,1 5 23 16,4 2 1-16,0 2-24 15,0-2 0-15,0-4 9 16,0-6 21-16,2-6-31 16,-2-7 1-16,0-5-28 15,0-6 7-15,-2-4-23 16,-13-2-1-16,-6 0 12 15,-8-2-64-15,-2-2 79 16,-2 0-3-16,2-2 21 0,6 0 36 16,10 0-13-16,6 0 39 15,9 0 19-15,0 0-67 16,7 0 10-16,20 0-24 16,8 0 6-16,9-2 13 15,3-2-19-15,4 2 0 16,1-1 0-16,14 2-143 15,-10-1-100-15,-9-2-500 0</inkml:trace>
  <inkml:trace contextRef="#ctx0" brushRef="#br0" timeOffset="-158189.22">24288 8289 1991 0,'0'0'720'0,"0"0"-568"16,0 0-47-16,0 0 16 15,0 0-121-15,-78 135-21 16,78-102-49-16,0-6-205 16,16-14-318-16</inkml:trace>
  <inkml:trace contextRef="#ctx0" brushRef="#br0" timeOffset="-157827.18">24442 8081 2029 0,'0'0'649'0,"0"0"-485"0,0 0-135 15,0 0 38-15,0 0-67 16,148-52 0-16,-103 52-30 16,-9 0 6-16,-11 9 3 15,-15 8 15-15,-10 2 5 16,0 0 1-16,-13 1 61 15,-13 3-10-15,-6 2 94 16,1-1-106-16,0 0 31 16,6-2-7-16,8-4-63 15,7 1 66-15,8-4-66 16,2-2 1-16,2-3 11 0,21-3 3 16,8-1-15-16,11-3 0 15,10-3-6-15,6 0 0 16,2-6-112-16,20-18-211 15,-15 4-364-15,-12-3-777 0</inkml:trace>
  <inkml:trace contextRef="#ctx0" brushRef="#br0" timeOffset="-157681.56">25205 8201 836 0,'0'0'1091'0,"0"0"-621"15,0 0-205-15,0 0 12 16,0 0-151-16,-11 106-54 0,-9-73-21 15,-2-1-51 1,2-3-18-16,2 0-127 0,7-10-449 16,5-12-470-16</inkml:trace>
  <inkml:trace contextRef="#ctx0" brushRef="#br0" timeOffset="-157518">25533 8213 2488 0,'0'0'479'15,"0"0"-391"-15,0 0-88 0,0 0-72 16,0 0-115 0,0 0-511-16</inkml:trace>
  <inkml:trace contextRef="#ctx0" brushRef="#br0" timeOffset="-157376.37">26028 8199 1766 0,'0'0'310'15,"0"0"-192"-15,0 0-107 16,0 0 8-16,0 0-19 16,172-23-189-16,-85 19-527 15,-6-3 47-15</inkml:trace>
  <inkml:trace contextRef="#ctx0" brushRef="#br0" timeOffset="-157165.92">26906 8122 107 0,'0'0'1531'0,"0"0"-1260"16,0 0-91-16,0 0 114 15,0 0-113-15,0 0-78 16,0 0 10-16,24 67-113 16,-24-47 0-16,0 4-62 15,0-4-445-15,0-7-1415 0</inkml:trace>
  <inkml:trace contextRef="#ctx0" brushRef="#br0" timeOffset="-156761.02">27449 7938 2292 0,'0'0'289'16,"0"0"-190"-16,0 0-99 15,0 0 1-15,0 0-37 16,0 0 32-16,0 0 4 16,137-52-1-16,-102 59 18 0,-6 8-26 15,-10 5 9-15,-9 5 0 16,-10 4 15-16,-10 4-6 16,-25 3 62-16,-7-2 52 15,-5-1-52-15,5-6 83 16,8-3-67-16,14-4-40 15,11-2 10-15,9-1-36 16,0-3-21-16,25-3 0 16,11 2 25-16,8-7-25 15,7-5 0-15,5-1-87 16,2 0-13-16,18-22-232 16,-18-3-270-16,-9-4-232 0</inkml:trace>
  <inkml:trace contextRef="#ctx0" brushRef="#br0" timeOffset="-156361.05">28011 8005 1642 0,'0'0'530'0,"0"0"-354"16,0 0 4-16,0 0-118 15,0 0 42-15,0 0 68 16,0 0-117-16,34 81 34 16,-28-48-20-16,1-1-68 15,-1-2 61-15,-2-6-62 16,2-4 0-16,-6-7-13 15,2-8 11-15,-2-5 2 16,4 0 0-16,3-8-27 16,3-16 18-16,6-6-73 0,2-4 28 15,4-2 48-15,3 4-36 16,-3 4 42-16,2 8 0 16,-3 6 0-16,-5 4-3 15,-1 8 14-15,-1 2-11 16,-1 0 61-16,-3 6-59 15,4 12 72-15,-1 4-27 16,3 2-46-16,-1 0 61 16,6-4-55-16,4-4-2 15,-2-6 11-15,6-8 16 16,6-2-24-16,-2-4-8 16,5-20-90-16,4-21-36 0,-11 0-498 15,-4 2-1117-15</inkml:trace>
  <inkml:trace contextRef="#ctx0" brushRef="#br0" timeOffset="-148536.02">23505 8726 1371 0,'0'0'344'0,"0"0"-226"15,0 0-98-15,0 0 10 16,0 0 80-16,0 0-93 16,10 0 9-16,-4 0 64 15,-3 0-43-15,-1 0 57 16,-2 0-11-16,0 0-44 15,0 0 55-15,0 0-91 16,0 0 12-16,0 0 5 16,0 0-10-16,2 0-6 15,0 0-14-15,5 0 9 0,-1-1 24 16,6-2-33-16,1-1 11 16,1 3 11-16,1-1-3 15,-1 0-2-15,1 0-17 16,3 2 6-16,-1-3-3 15,4 3-3-15,-1 0 0 16,-1 0 16-16,0 0 8 16,0 0-12-16,2 0-12 15,3 0 10-15,3 0 1 16,2 0-10-16,4 0-1 16,1 0 3-16,1 0 24 15,3 0-26-15,1 0-1 16,-2 0 0-16,-1 0-20 15,-3 0 20-15,0 0 0 16,-1 0-1-16,1 0 27 0,-2 0-32 16,7 0 6-16,0 0 0 15,4 0-20-15,2 0 21 16,6 0-1-16,-1 0 0 16,2 0 20-16,-2 0-21 15,-2 0 1-15,-2 3 0 16,-5-1-21-16,-1 0 22 15,2 0-1-15,1-1 0 16,3-1 22-16,-1 3-34 16,6-2 12-16,-2 2 0 15,-1 1-33-15,0-2 33 16,0 2 0-16,-3-2 0 16,3-1 24-16,-3 2-35 0,4-1 11 15,0-1 0 1,4 2-28-16,-1-3 34 0,2 2-6 15,3-2 0-15,-2 2-15 16,-1 0-3-16,-2-2 18 16,-2 2 0-16,-2 0-27 15,-2-2 28-15,-1 1-1 16,-1-1 0-16,-1 0 22 16,3 0-28-16,-1 0 6 15,2 0 0-15,4 0-22 16,-1 0 29-16,4 0-7 15,3 0 0-15,0 0 11 16,0 0-31-16,-3 0 20 16,0 0 0-16,-1 0-25 15,1 0 16-15,-2 0 9 0,5 0 0 16,0-1-49-16,0-3 35 16,2 0-5-16,0-1 19 15,-3 2-28-15,3 0 22 16,-2 2 6-16,2-1 0 15,0-1 24-15,0 2-35 16,0-4 11-16,-1 4 0 16,3-3-13-16,0 0 22 15,0 0-9-15,3-2 0 16,-1 2 9-16,3 0-18 0,2 1 9 16,0 3 0-1,0 0 7-15,-3 0 18 0,-1-2-23 16,-3 1 19-16,-2-4-9 15,-2-1 47-15,2 0-48 16,0-2-5-16,-1 3 9 16,-3-1 10-16,-5 2-25 15,-5-3 28-15,-4 4-22 16,-6-2 65-16,-8 2-46 16,-1-1-6-16,-9-1 23 15,-5 3-27-15,-5-2 11 16,-1 2-11-16,-5 2-6 15,0 0 28-15,0 0-37 16,0 0 0-16,0 0-8 16,0 0-78-16,0-5-53 0,0-2-335 15,0 0-969-15</inkml:trace>
  <inkml:trace contextRef="#ctx0" brushRef="#br0" timeOffset="-148196.91">28810 8594 2946 0,'0'0'99'15,"0"0"-99"-15,0 0-658 16,0 0 479-16,0 0 95 0</inkml:trace>
  <inkml:trace contextRef="#ctx0" brushRef="#br0" timeOffset="-144549.68">20538 4227 1448 0,'0'0'545'16,"0"0"-413"-16,0 0 120 15,0 0-124-15,0 0-45 16,0 0-13-16,-120 44-64 0,99-17 39 16,-3 7 4-16,-2 3-24 15,-6 7 73-15,3 2-54 16,-2 6 16-16,2 7 24 16,2 3-84-16,3 6 69 15,1 4-69-15,8 3 16 16,6-1 13-16,9 2-23 15,0-2-6-15,11-2 7 16,20-4 29-16,11-3-36 16,8-7 0-16,6-6-10 15,4-10-18-15,4-9 22 0,5-8 6 16,0-8-9 0,5-14 0-16,1-3-3 0,-2-8-3 15,4-24 0-15,-4-11-20 16,-3-8 34-16,-4-14 1 15,-8-7 4-15,-7-10 19 16,-4-23 11-16,-7-18 10 16,-11 7-37-16,-8 11 73 15,-13 17-79-15,-8 18 45 16,0-6 5-16,-11-8-31 16,-20 11 10-16,-12 6-30 15,-13 10-8-15,-10 7-23 16,-12 6 29-16,-7 9-11 15,-2 12 13-15,2 10-87 16,8 13 33-16,-14 13-148 0,22 16-441 16,13 0-786-16</inkml:trace>
  <inkml:trace contextRef="#ctx0" brushRef="#br0" timeOffset="-143147.33">27692 4009 1423 0,'0'0'371'0,"0"0"-171"16,0 0-124-16,-120-27 28 15,78 21 111-15,-6 0-94 16,-2 2 6-16,-4 1-27 16,-2 0-24-16,-2 2 46 15,-2-1-80-15,-5-1-1 16,-6 2 8-16,-5 1-37 16,-10 0 16-16,-5 0-28 15,-10 0 9-15,-2 10-6 0,1 5 8 16,7 5-8-1,3 6 22-15,14 4-2 0,7 4-8 16,8 5-15-16,5 1 0 16,7 4-13-16,0 4 14 15,4 6-1-15,5 6 18 16,9 6 7-16,10 5-17 16,12 5-8-16,11 5 12 15,2 6-17-15,27 1 5 16,16 5 0-16,11 0-13 15,8-4 28-15,7 3-23 16,7-3 8-16,4-5-6 16,7-6-28-16,25 0 34 15,27-2 0-15,32-9 0 0,19-14 32 16,0-22-19-16,-7-17-13 16,-16-14 1-16,-1 0-16 15,-13-4 16-15,-5-20-1 16,-10-14 0-16,-2-11 24 15,-4-12-24-15,-20-1 0 16,-23 5 0-16,-22 5-20 16,-13-2 32-16,6-10-12 15,-2-12 6-15,1-13 20 16,-22-1 14-16,-14-2-18 16,-18-2-22-16,-7-5 72 15,-17 1-63-15,-22 0 3 16,-15 2 3-16,-13 3 13 0,-24-5-20 15,-36-7-8-15,-42-3 0 16,-25 8-38-16,-9 26 22 16,0 24-10-1,3 30 8-15,-21 20-101 0,50 0-12 16,15 8-489-16</inkml:trace>
  <inkml:trace contextRef="#ctx0" brushRef="#br0" timeOffset="-133518.81">16358 9224 785 0,'0'0'341'0,"0"0"-62"16,0 0-72-16,0 0-111 16,0 0 57-16,0-2-77 15,0 0-4-15,0 0 13 16,0-3-57-16,0 4 68 15,0-4-40-15,0 2-40 16,0-1 57-16,0 0-18 16,0 2 62-16,0 0 5 15,-7 0-50-15,-3 2-1 16,-7 0-47-16,-3 0-24 16,-1 6 57-16,-4 10-47 15,-2 6 24-15,2 1 32 0,6 7-64 16,7-3 56-1,8 2-58-15,4-4 0 0,0 0-24 16,22-5 24-16,9-7-16 16,9-1 2-16,2-4-77 15,3-1 90-15,-3-2-42 16,-6 2-5-16,-7 3 27 16,-9 0 8-16,-9 2 13 15,-9-1 33-15,-2 5-26 16,0-2 87-16,-13 5-16 15,-9 0-66-15,0 0 54 16,2-3-65-16,4-6-1 0,7-2 0 16,7-6-70-16,2-2 26 15,0 0-129-15,37-36-95 16,2-2-17-16,1-2-385 16</inkml:trace>
  <inkml:trace contextRef="#ctx0" brushRef="#br0" timeOffset="-133152.59">16759 9270 1669 0,'0'0'592'16,"0"0"-398"-16,0 0 30 15,0 0-123-15,0 0-49 16,0 0 60-16,0 0-100 16,-98 108 18-16,98-82-30 15,0-2 27-15,25-2-34 0,4-4 7 16,4-5-6-16,0-7-24 15,-1-5 4-15,-6-1 26 16,-6 0-6-16,-8-7 14 16,-8-11 11-16,-4-1-19 15,0 0 0-15,-13-3 14 16,-12 0-13-16,-6 1-1 16,-4 1 0-16,-4 2 18 15,1 0-9-15,1 4-9 16,6 0 0-16,6 2 0 15,4-1 0-15,13 5 0 16,6-7-30-16,2-1-95 16,10-10-2-16,22-6-137 15,28-29-2-15,-4 10-53 0,-7 1-1160 16</inkml:trace>
  <inkml:trace contextRef="#ctx0" brushRef="#br0" timeOffset="-133038.78">16915 8672 1691 0,'0'0'780'0,"0"0"-551"15,0 0-11-15,0 0-82 16,0 0-103-16,0 0 16 16,0 0-49-16,-82 65-49 15,75-15-119-15,7-2-521 0</inkml:trace>
  <inkml:trace contextRef="#ctx0" brushRef="#br0" timeOffset="-132653.28">17276 9075 1987 0,'0'0'747'16,"0"0"-632"-16,0 0-106 15,0 0 15-15,-2 135 26 16,2-95-27-16,0-3-13 15,0-8-10-15,0-7-36 16,0-10 25-16,2-8-56 16,2-4 67-16,3-5-25 15,5-18-54-15,3-7-20 16,3-4 13-16,3 2 13 0,4 2 63 16,0 6-24-16,0 5 34 15,-3 11 83-15,0 3-28 16,-2 5 70-1,0 0-22-15,0 12-38 0,0 10 38 16,-1 1-94-16,0 4-2 16,6-1-7-16,14-2-139 15,-5-6-153-15,1-13-362 0</inkml:trace>
  <inkml:trace contextRef="#ctx0" brushRef="#br0" timeOffset="-131986.15">17895 9172 2343 0,'0'0'559'0,"0"0"-407"16,0 0-68-16,0 0 17 15,0 0-100-15,0 0 17 16,0 0-36-16,-102 66-37 16,111-58-61-16,11-3 13 15,0-5-79-15,0 0 58 16,0-1-13-16,-5-9 27 15,-4 0 109-15,-1 2-22 16,-2 4 23-16,3 4 55 16,5 0-37-16,-1 10 67 15,6 12-47-15,-3 8-23 16,-3 4 82-16,-3 1-79 16,-8-2 52-16,-4-1 43 15,0-8-63-15,0-1 68 0,-14-8-48 16,-1-3-56-16,1-3 46 15,1-7-53-15,-1-2-7 16,4 0 0-16,3-17-25 16,3-8 1-16,4-11-109 15,0-4-107-15,19-3-49 16,6 5-50-16,2 4 118 16,2 6 42-16,0 3-6 15,-2 6 185-15,-3 5 80 16,-2 3 114-16,-6 8 35 15,-1 3-55-15,-3 0 18 16,-1 2-31-16,0 14-55 0,-2 1 39 16,2 4-80-1,0 0-59-15,0-7 29 0,5-1-35 16,0-3-12-16,1-6-36 16,1-4-94-16,-3 0 78 15,4-2-27-15,-7-10-13 16,0-1 103-16,-3 2 1 15,-5 3 52-15,-4 4 85 16,2 2-59-16,-2 2 56 16,2 0-113-16,4 0-6 15,0 0-4-15,3 6-10 16,2 5-1-16,3 0 0 16,-4 1-85-16,11-2-51 0,-6-4-228 15,1-4-328-15</inkml:trace>
  <inkml:trace contextRef="#ctx0" brushRef="#br0" timeOffset="-131402.25">18836 9222 1260 0,'0'0'190'0,"0"0"-189"16,0 0 47-16,0 0 95 0,0 0-25 16,0 0 19-1,0 0-5-15,-20-2 62 0,-1 2-93 16,0 4 16-16,-4 6 69 16,2 0-71-16,5 2-39 15,5-2-6-15,7 0-67 16,6 1-6-16,0-2 3 15,0-1-108-15,17-2 62 16,8-6-60-16,-1 0 19 16,3 0-17-16,-2-4-65 15,-3-6 93-15,-2-2 54 16,-2 0 22-16,-1 4 43 16,2 0 16-16,0 1 6 15,4 2 6-15,1 4-54 0,1-2-4 16,-3 3-13-16,-2 0 12 15,-2 0 9-15,-3 0 4 16,-1 0 30-16,-5 4 69 16,0 2-83-16,-1 1 4 15,2 2-45-15,-4-1-2 16,3 0 1-16,0 0-104 16,0-4 29-16,2-4 21 15,1 0-48-15,-2 0 78 16,3 0-59-16,-1-6-36 15,-3-2 83-15,-1 0-53 16,0 2 7-16,-4 2 48 16,-4-1-96-16,0 4-44 0,0-1-18 15,-4-1-7-15,-8 2-1039 16</inkml:trace>
  <inkml:trace contextRef="#ctx0" brushRef="#br0" timeOffset="-131259.12">18813 9106 2141 0,'0'0'550'0,"0"0"-465"15,0 0-57-15,0 0-28 16,0 0-48-16,0 0-163 16,0 0-138-16,-122 44-870 0</inkml:trace>
  <inkml:trace contextRef="#ctx0" brushRef="#br0" timeOffset="-131085.65">18294 9150 1781 0,'0'0'497'0,"0"0"-457"16,0 0 25-16,0 0 143 16,0 0-84-16,0 0-18 15,0 0-106-15,54-6-14 16,-54 30-27-16,-10-4-198 15,-3-7-384-15</inkml:trace>
  <inkml:trace contextRef="#ctx0" brushRef="#br0" timeOffset="-130950.4">18593 8774 2519 0,'0'0'486'0,"0"0"-350"16,0 0-122-16,0 0 10 15,198 11-24-15,-113 15-87 16,0 1-646-16</inkml:trace>
  <inkml:trace contextRef="#ctx0" brushRef="#br0" timeOffset="-130697.77">19813 8962 2448 0,'0'0'557'0,"0"0"-533"15,0 0 6-15,0 0 30 16,0 0 10-16,3 107 61 16,4-48-84-16,-3 5-41 15,1 1 42-15,-3 2-48 16,0-3 0-16,0-6-18 15,-2-10-103-15,0-16-37 16,-11-14-446-16,-5-18-670 0</inkml:trace>
  <inkml:trace contextRef="#ctx0" brushRef="#br0" timeOffset="-130581.68">19640 9207 2060 0,'0'0'390'0,"0"0"-285"16,0 0-99-16,0 0-6 15,0 0-55-15,140-8-439 0</inkml:trace>
  <inkml:trace contextRef="#ctx0" brushRef="#br0" timeOffset="-129850.08">19907 9368 2203 0,'0'0'672'0,"0"0"-512"15,0 0-96-15,0 0 38 16,0 0-27-16,0 0-66 15,0 0 22-15,110-64-31 16,-86 44 0-16,-4 0-13 0,-4 2 17 16,-5 2-4-16,-2 4 0 15,-2 1 17-15,-3 8-28 16,0 0 11-16,3 3 0 16,2 0-19-16,4 3 16 15,2 11 3-15,6 4 0 16,-1 3 15-16,3 6-11 15,-2-1-4-15,2-2 0 16,-1-2-9-16,0-4 21 16,0-4-12-16,3-3 0 0,0-10 15 15,0-1-19 1,0 0 4-16,5-18 0 0,-4-6-12 16,-1-8 10-16,-2 0 2 15,-8-2 0-15,-3 2 6 16,-8 5-16-16,-4 6 10 15,0 7 0-15,0 5 8 16,-10 9-2-16,-3 0-12 16,-5 0 6-16,3 17 0 15,-1 5 28-15,5 4-28 16,7 2 0-16,4 0-2 16,0-2-2-16,8-2 3 15,17-6-36-15,2-8-90 16,4-3 35-16,2-7-124 15,-1 0 7-15,-3-14 125 16,-5-1 38-16,-4 1 46 16,-4 4 47-16,-1 6-46 0,-5 4 25 15,-2 0-26-15,-6 0 0 16,-2 16 51-16,0 5-42 16,0 0 76-16,0 0-7 15,-2-6-48-15,0-2 53 16,0-5-77-16,2-8 6 15,0 0 44-15,4 0-55 16,14-18 58-16,6-4-59 16,3-5-34-16,4 1 17 15,-2 4-19-15,0 4-52 16,-2 6 58-16,-2 4-33 16,-4 6 62-16,0 2-75 15,-5 0-76-15,-3 12-32 0,-9 16-96 16,-2-2 59-16,-2-7-872 0</inkml:trace>
  <inkml:trace contextRef="#ctx0" brushRef="#br0" timeOffset="-129720.39">20469 9053 2212 0,'0'0'338'15,"0"0"-204"-15,0 0-94 16,55-116-40-16,-1 94-9 0,4 6-494 15</inkml:trace>
  <inkml:trace contextRef="#ctx0" brushRef="#br0" timeOffset="-129421.23">21656 9107 2018 0,'0'0'465'0,"0"0"-402"16,0 0-44-16,125 87 94 15,-65-53 23-15,2 0-72 16,-4 0 6-16,-4-2-70 16,-10-6-146-16,-12-8-200 15,-12-12-265-15</inkml:trace>
  <inkml:trace contextRef="#ctx0" brushRef="#br0" timeOffset="-129255.39">22061 9144 2011 0,'0'0'773'0,"0"0"-645"0,0 0 17 16,-129 68-14-1,87-30-118-15,2 2 64 0,9 4-77 16,9-2-65-16,22 3-49 16,0-13-414-16,4-14-345 0</inkml:trace>
  <inkml:trace contextRef="#ctx0" brushRef="#br0" timeOffset="-128899.89">22169 9226 1824 0,'0'0'664'0,"0"0"-490"16,0 0-59-16,0 0 27 15,118 34-45-15,-65-18-91 16,3-4 30-16,0-6-36 0,-9-4-61 15,-12-2 46-15,-11 0-81 16,-10-18 96-16,-10-4-10 16,-4-2 27-16,-2-1 28 15,-20 4-10-15,-7 4 8 16,-5 8 36-16,-1 6-71 16,2 3 61-16,4 3-6 15,6 17-63-15,12 6 85 16,7 4-54-16,4 6-16 15,0 2 32-15,22 2-26 0,10 0-21 16,5-2 0 0,7-5-2-16,4-7-20 0,18-19-40 15,-10-4-123-15,-10-3-329 16</inkml:trace>
  <inkml:trace contextRef="#ctx0" brushRef="#br0" timeOffset="-128297.89">24716 8995 2016 0,'0'0'740'15,"0"0"-565"-15,0 0-51 16,-166 47-61-16,100-20 54 15,-1 1-48-15,7 3-69 16,8-5 61-16,15-4-60 16,12-4-1-16,14-5 0 15,11 4 3-15,0 2-3 16,23 2 0-16,21 5 0 16,14 4-7-16,11 1 7 15,7 3 0-15,-1-2-8 16,-6-3-14-16,-9 1 19 0,-15-1-67 15,-21-3-131-15,-19-4-34 16,-29 0-301-16,-26-6 9 16,-6-6-547-16</inkml:trace>
  <inkml:trace contextRef="#ctx0" brushRef="#br0" timeOffset="-128173.89">24207 9575 1780 0,'0'0'824'15,"0"0"-496"-15,0 0-202 16,0 0-14-16,0 0-89 15,0 0-22-15,0 0 42 16,156 43-43-16,-83-22-1 16,33 2-31-16,-21-6-289 15,-16-7-498-15</inkml:trace>
  <inkml:trace contextRef="#ctx0" brushRef="#br0" timeOffset="-127828.83">25724 9254 1600 0,'0'0'1240'0,"0"0"-1065"16,0 0-90-16,0 0-72 16,-120-34-5-16,103 34 25 0,3 2-6 15,10 14-33 1,4 6 6-16,6 0 0 0,21 6-24 15,12 0 24-15,7 1-14 16,1 3 13-16,-5-3-58 16,-6 4 43-16,-14-6 5 15,-11 0 11-15,-11-5 12 16,0-6-10-16,-29-2 47 16,-7-6 52-16,-3-4-101 15,5-4 61-15,10 0-61 16,15 0-36-16,9-18 35 15,40-22-178-15,11 1-297 16,4 3-158-16</inkml:trace>
  <inkml:trace contextRef="#ctx0" brushRef="#br0" timeOffset="-127481.5">26117 9344 1874 0,'0'0'792'0,"0"0"-522"15,0 0-143-15,0 0-50 16,0 0 38-16,0 0-106 15,0 0 11-15,-42 81-20 16,71-53 30-16,6 0-51 16,7-4 21-16,4-5-69 15,-9-8 48-15,-6-9-74 16,-11-2 95-16,-13 0-12 16,-7-18 29-16,-7-7 5 15,-21-2-22-15,-13-2 6 16,-5 1-18-16,-8 3 9 0,0-2-4 15,-4 3 6 1,5 0-32-16,2 1 14 0,7 0 8 16,9 3 11-16,14 2-28 15,11-1 37-15,10 2-9 16,5-1 0-16,29-3-16 16,10 2-17-16,10-3 0 15,35-13-122-15,-14 6-174 16,-8 1-560-16</inkml:trace>
  <inkml:trace contextRef="#ctx0" brushRef="#br0" timeOffset="-127336.85">26453 8807 2316 0,'0'0'700'16,"0"0"-510"-16,0 0-117 16,0 0 18-16,0 0-85 15,0 0 0-15,-122 74-6 0,109-12-148 16,5-10-218-16,8-8-1618 0</inkml:trace>
  <inkml:trace contextRef="#ctx0" brushRef="#br0" timeOffset="-126347.4">27129 9244 2414 0,'0'0'330'0,"0"0"-173"16,0 0 64-16,-119 12-158 0,86 10 29 15,6 6-82-15,10 3 16 16,9 2-43-16,8 0 17 16,0-8 0-16,23-3-7 15,4-9-62-15,2-11 27 16,4-2-62-16,-2-11-115 15,-2-15 17-15,-6-2-16 16,-6-2 135-16,-8 4 83 16,-2 6 0-16,-5 8 158 15,3 7-36-15,-1 5-99 16,7 3-13-16,3 19-9 16,3 10-1-16,3 10 0 0,-3 6 24 15,-2 6-24-15,-1 1 0 16,-6-3 0-16,-6-8 19 15,-2-8 0-15,0-12 60 16,0-10 74-16,-4-12-72 16,-2-2 56-16,2-6-101 15,4-22-25-15,6-8 26 16,23-11-36-16,6-14-1 16,7-8 0-16,0-6 18 15,1-10-18-15,-7 1 0 16,-7 6-7-16,-12 9-25 15,-10 19 38-15,-7 15-6 16,0 12 5-16,-4 13 29 0,-10 10-34 16,5 0 0-16,3 27 0 15,1 17-6-15,5 12 8 16,0 10-2-16,7 5 0 16,8-2 12-16,3-5-20 15,0-9 8-15,-4-14-4 16,-4-10-22-16,-3-15 26 15,-3-10 0-15,4-6 18 16,-2-4 0-16,9-20-20 16,6-10 2-16,3-4-30 15,3-2 9-15,-2 4-28 16,-3 5 49-16,-4 12-14 16,-5 7 28-16,-7 5-14 15,2 7 0-15,2 0 0 16,4 8 20-16,8 10-10 0,9 4-10 15,5 1 0-15,4 0 27 16,4-9-60-16,2-6 30 16,-2-8-62-16,-4 0 64 15,-4-11-53-15,-8-11 54 16,-5-7-8-16,-7-1 29 16,-8 2-21-16,-8 2 35 15,0 4-2-15,-10 7 58 16,-15 6-90-16,-6 6 20 15,-1 3 29-15,6 0-38 16,3 15 45-16,10 3-57 16,9 5 0-16,4 7 9 15,0-1-3-15,19 4-6 16,10-4 0-16,9-1-36 0,7-8 34 16,1-6-102-16,6-8-85 15,8-6-25-15,-11-15 19 16,-13-8-566-16</inkml:trace>
  <inkml:trace contextRef="#ctx0" brushRef="#br0" timeOffset="-126187.86">28131 9132 1883 0,'0'0'863'16,"0"0"-606"-16,0 0-110 15,0 0-18-15,0 0-104 0,0 0-16 16,-32-114-9-16,78 93-118 15,7 0-16-15,31-18-240 16,-12 3-232-16,-5-2-419 0</inkml:trace>
  <inkml:trace contextRef="#ctx0" brushRef="#br0" timeOffset="-126066.25">28631 8618 2097 0,'0'0'647'15,"0"0"-544"-15,0 0-7 16,0 0-38-16,0 0-50 15,0 0 26-15,-130 125-34 16,104-71-200-16,10-6-442 0</inkml:trace>
  <inkml:trace contextRef="#ctx0" brushRef="#br0" timeOffset="-125778.18">29018 9426 2898 0,'0'0'303'15,"0"0"-303"-15,-132 24-228 16,70-16-1376-16</inkml:trace>
  <inkml:trace contextRef="#ctx0" brushRef="#br0" timeOffset="-123761.56">15317 10474 1976 0,'0'0'664'15,"0"0"-560"-15,0 0-104 16,0 0 100-16,163-11-56 0,-89 5 11 16,-1 2-16-1,-8 2-14-15,-16 2-41 0,-20 0 16 16,-19 0-93-16,-10 0 53 16,-19 4 35-16,-22 4 5 15,-9-2 63-15,-4 0-50 16,5-2 83-16,11-2-39 15,13-2-47-15,14 0 53 16,9 0-63-16,2 0-10 16,7 0 2-16,17 0-49 15,5 4 56-15,3 0-88 16,3 8-173-16,-8-1-109 16,-7-2-557-16</inkml:trace>
  <inkml:trace contextRef="#ctx0" brushRef="#br0" timeOffset="-122616.03">16438 10044 1423 0,'0'0'253'0,"0"0"-189"16,0 0-7-16,0 0 53 16,0 0-75-16,0 0-17 15,0 0 22-15,20-12-9 16,-11 8 62-16,-2 0-9 15,-3 0-10-15,1 0 49 16,-5 2-49-16,0 2-1 16,0 0 6-16,0 0-67 15,0 0 65-15,0 0-26 0,0 0-38 16,0 0 59 0,0 0-71-16,0 0 21 0,0 12 14 15,0 18-26-15,0 18 83 16,0 15-17-16,2 8-59 15,-2 10 64-15,0-5-80 16,0-3 39-16,0-12-19 16,0-8 2-16,0-13-7 15,2-11-16-15,0-4-17 16,0-11-7-16,1-4-54 16,4-10-132-16,-3 0-372 15,0-16-447-15</inkml:trace>
  <inkml:trace contextRef="#ctx0" brushRef="#br0" timeOffset="-122331.41">16828 10181 2114 0,'0'0'561'0,"0"0"-446"16,0 0-3-16,-144 66 24 15,92-26-108-15,8 4 17 16,3-1 17-16,16-5-53 16,12-7 39-16,13 0-48 15,0-2 7-15,25-3-23 16,6 1 29-16,9-4-13 0,0-2 0 16,3-3-18-16,-5-4 9 15,-3-6-120-15,-4-6-131 16,3-2-35-1,-10 0-200-15,-6-10-558 0</inkml:trace>
  <inkml:trace contextRef="#ctx0" brushRef="#br0" timeOffset="-120674.89">16588 10100 947 0,'0'0'283'16,"0"0"-17"-16,0 0-14 16,0 0-49-16,64-101 28 0,-44 86-61 15,2 7-31-15,1 6-38 16,-6 2-52-16,-7 14 84 16,-10 22-55-16,0 14-13 15,-25 13 34-15,-18 3-93 16,-3-2 63-16,-4-6 10 15,11-9-70-15,10-14 45 16,11-12-54-16,9-10 0 16,9-7-21-16,0-6-15 15,9 0 20-15,23-14-2 16,9-14-47-16,9-2 64 16,0-2-60-16,0 4 28 15,-10 8 18-15,-9 8-4 16,-9 9 19-16,-9 3 22 15,-13 21-16-15,0 12 99 0,-17 10-63 16,-22 2 12-16,-5 3 15 16,-5-9-54-16,1-5 24 15,5-7-15 1,11-11-13-16,13-9 9 0,13-4-20 16,6-3 0-16,0-7-21 15,21-15 0-15,10-10 3 16,5 0-15-16,2 0-51 15,0 8 71-15,-5 5-77 16,-4 12-30-16,13 7-57 16,-10 0-374-16,-1 4-321 0</inkml:trace>
  <inkml:trace contextRef="#ctx0" brushRef="#br0" timeOffset="-119503.8">17479 10104 1280 0,'0'0'306'0,"0"0"-141"16,0 0 80-16,0 0-50 15,0 0 48-15,0 0-84 16,0 0-94-16,7 36 105 15,-5 12-35-15,2 15-38 16,3 10 15-16,1 2-101 16,2-3 41-16,-2-6-52 15,1-7 21-15,1-15-55 16,-6-12 13-16,-2-16-75 16,-2-16-60-16,-2-20-205 15,-12-12-486-15</inkml:trace>
  <inkml:trace contextRef="#ctx0" brushRef="#br0" timeOffset="-118420.58">17214 10114 1879 0,'0'0'545'15,"0"0"-384"-15,0 0-26 16,0 0 18-16,0 0-79 16,122-44-65-16,-41 34 18 15,9-1-27-15,5 0 2 16,-7-3-23-16,-16 4 21 15,-19 0-35-15,-22 2 14 16,-19 6-8-16,-12 2 29 0,-3 0 61 16,-23 24-60-16,-8 12 84 15,-1 14-53-15,6 8 7 16,11 11 47 0,11 1-86-16,7 0 73 0,2-4-73 15,19-4 23-15,0-10-22 16,2-10 7-16,-9-9-8 15,-6-15 0-15,-6-9 0 16,-2-9 0-16,0 0 0 16,0-21-35-16,0-11 33 15,0-9-71-15,0 0 20 16,13 2 22-16,8 9-57 16,-1 7 87-16,2 12-18 15,-4 8 14-15,-1 3 4 16,1 6 2-16,-1 15 48 15,-5 9 34-15,7 4-60 16,0 2 62-16,10 3-77 0,7-5 13 16,11-6-11-16,4-11-4 15,4-11-6-15,1-6 0 16,-2-6-43-16,-8-22 29 16,-7-8-14-16,-8-10 13 15,-11-4-21-15,-11-2 36 16,-7 0 0-16,-2 8 25 15,-2 8-16-15,-16 10 40 16,-3 13-49-16,2 6 11 16,-1 7-37-16,-1 4 40 15,6 22-14-15,4 6 0 0,6 7 36 16,5 0-32 0,0 1-4-16,12-2 0 0,13-5-34 15,4-8 14-15,2-6-37 16,2-12-24-16,0-7-67 15,1 0 123-15,-3-10-5 16,0-10 30-16,-4-1-21 16,-3-2 47-16,-4 4-23 15,-4 6 25-15,-3 3-12 16,-2 8 21-16,1 2-37 0,-1 0 0 16,-1 8 11-1,2 12 11-15,-5 2-22 16,-3 2 8-16,-2-2 16 15,-2-4-8-15,0-4-16 16,0-6 0-16,0-3-13 0,2-5 14 16,6 0-1-16,0-10 0 15,7-16 28-15,4-5-41 16,3-3 13-16,0 2 0 16,-2 5-18-16,-4 10 39 15,-3 5-21-15,-6 8 16 16,1 4 3-16,0 0 20 15,-2 14-28-15,-2 8-11 16,3 2 33-16,-3 0-12 16,2-1-21-16,-2-5 0 0,0-9-18 15,0-3-7-15,5-6-1 16,5 0 26-16,5-4-18 16,4-12 42-16,4 0-24 15,0-2 0-15,0 4 9 16,-6 5-21-16,0 2 12 15,-3 7 0-15,-3 0-13 16,-6 2-14-16,-4 16-18 16,-5 16-100-16,-16-4-309 15,-7-1-248-15</inkml:trace>
  <inkml:trace contextRef="#ctx0" brushRef="#br0" timeOffset="-117736.84">18223 10154 1829 0,'0'0'633'0,"0"0"-452"15,0 0 88-15,0 0-96 16,0 0-126-16,0 0 20 16,58-104-58-16,-9 88-9 15,9 2 0-15,0 4 32 0,0 4-28 16,-8 6-4 0,-2 0-36-16,-9 10 11 0,9 22-239 15,-13 0-360-15,1-6-713 16</inkml:trace>
  <inkml:trace contextRef="#ctx0" brushRef="#br0" timeOffset="-117287.42">19852 9954 2431 0,'0'0'522'15,"0"0"-483"-15,0 0-20 16,0 0 63-16,19 150-17 0,-7-67 14 16,1 5-35-16,3 0-28 15,-3-8 10-15,-2-14-26 16,-1-13 0-16,-6-18-14 16,0-13-35-16,-4-13 47 15,4-9 1-15,1 0-17 16,7-27-13-16,5-11-19 15,5-6-2-15,5-4 38 16,7 3-28-16,-3 6 31 16,2 11 5-16,-2 10 4 15,-4 9-5-15,-2 9 14 16,-8 2 12-16,-8 23 64 16,-6 7-62-16,-3 6 48 15,-16 4-20-15,-13-1-49 0,-5-6 64 16,3-4-64-16,7-9 0 15,6-9-1-15,7-7-19 16,11-6 20-16,0 0-41 16,2-16-107-16,36-36-126 15,-2 2-421-15,-1 2-192 0</inkml:trace>
  <inkml:trace contextRef="#ctx0" brushRef="#br0" timeOffset="-116613.02">20420 10288 1393 0,'0'0'490'0,"0"0"-328"15,0 0 166-15,0 0-110 0,0 0 43 16,6 125-108 0,-6-87-89-16,4-2 47 0,6-4-90 15,5-4 10 1,8-6-2-16,4-8-2 0,8-7-8 16,9-7-19-16,6 0 8 15,3-22-35-15,3-9 10 16,-3-5-2-16,-4-10 10 15,-4-4-59-15,-7-6 53 16,-7 1-21-16,-13 8 36 16,-12 7-1-16,-6 14 2 15,0 9 29-15,-11 13 3 16,-11 4-1-16,-3 7-23 0,1 20-9 16,2 11 1-1,6 9 7-15,9 3-7 0,5-3-1 16,2-2 0-1,2-9 12-15,16-8-27 0,5-7-20 16,1-12-42-16,5-9 76 16,4 0-37-16,0-8 36 15,4-14-11-15,-4-1 1 16,-2-4 4-16,-9 4 8 16,-4 2 0-16,-7 5 11 15,-7 6-10-15,-4 6 27 16,0 4 18-16,0 0-23 15,0 0-35-15,0 13 12 16,-2 4 0-16,-2 1-21 0,2-1 21 16,0-4 0-16,2-7-1 15,0-4 7 1,0-2-7-16,4 0 1 0,14-10 0 16,7-6 0-16,2-4 2 15,-1 1-2-15,-2 6 0 16,-1 5 27-16,-3 6-44 15,-3 2 17-15,0 0 0 16,-4 17-19-16,-3 4 26 16,0 3-7-16,-4 2 0 15,-3 1 21-15,-3-2-51 16,0 0-10-16,-13-3-174 16,-30-6-95-16,5-7-242 0,0-9-400 15</inkml:trace>
  <inkml:trace contextRef="#ctx0" brushRef="#br0" timeOffset="-116500.41">20912 10181 1773 0,'0'0'350'15,"0"0"-105"-15,18-130-81 16,18 83-87-16,12 2-77 16,39-7-36-16,-10 13-217 15,-4 3-547-15</inkml:trace>
  <inkml:trace contextRef="#ctx0" brushRef="#br0" timeOffset="-116353.83">21589 9526 2309 0,'0'0'524'0,"0"0"-423"0,-120-2-101 16,51 25-37-16,-49 27-206 15,18-4-424-15,6-4-1221 0</inkml:trace>
  <inkml:trace contextRef="#ctx0" brushRef="#br0" timeOffset="-116242.24">20491 9872 1197 0,'0'0'812'15,"0"0"-494"-15,0 0 41 16,0 0-22-16,0 0-219 16,0 0-47-16,0 0-71 15,0-21-318-15,11 20-780 0</inkml:trace>
  <inkml:trace contextRef="#ctx0" brushRef="#br0" timeOffset="-115536.27">22011 10562 2232 0,'0'0'587'16,"0"0"-577"-16,0 0 2 16,0 0 53-16,0 0-64 15,113-44 10-15,-64 9-11 16,1-9-53-16,-11-6 6 15,-9-8-72-15,-13-4-51 16,-15 1 106-16,-2 6 1 16,-4 10 63-16,-18 11 78 15,-3 14-44-15,3 10 90 16,1 10-3-16,4 2-38 0,5 26 55 16,4 16-83-16,8 14 29 15,0 10 15-15,2 7-74 16,18-1 52-16,9-5-77 15,5-6 20-15,3-9-36 16,6-9 16-16,1-16-52 16,32-19-91-16,-14-10-214 15,-4 0-272-15</inkml:trace>
  <inkml:trace contextRef="#ctx0" brushRef="#br0" timeOffset="-115280.49">22722 10405 1950 0,'0'0'759'0,"0"0"-636"16,0 0 41-16,0 0-41 16,0 0-105-16,0 0 66 15,-43 130-67-15,79-97-16 16,8-8 13-16,8-6-5 16,-2-9-9-16,-5-10 0 15,-9 0-5-15,-11-15-1 16,-17-13 6-16,-8-5 0 15,-2-6 5-15,-25 1 13 16,-4 4-18-16,-4 6 0 16,1 8-68-16,7 18 38 15,9 2-188-15,12 0-474 0</inkml:trace>
  <inkml:trace contextRef="#ctx0" brushRef="#br0" timeOffset="-114934.18">23181 10439 2365 0,'0'0'624'16,"0"0"-539"-16,0 0 35 16,0 0-70-16,0 0-37 15,-114 29 16-15,105-6-29 16,9 5 0-16,0-1-11 15,0-4 22-15,15-5-22 16,3-5-31-16,2-7-60 0,0-6 30 16,1 0-40-16,-2-19-25 15,-1-9 29-15,-3-2-8 16,-3-2 115-16,-3 3 1 16,-5 4 68-16,0 7 148 15,-1 8-75-15,-3 4-17 16,3 6-46-16,1 0-59 15,5 4-10-15,4 18-9 16,7 6-36-16,18 10-13 16,-3-4-271-16,-1-10-622 0</inkml:trace>
  <inkml:trace contextRef="#ctx0" brushRef="#br0" timeOffset="-114501.91">23793 10409 2405 0,'0'0'527'16,"0"0"-409"-16,0 0 62 15,-147-2-123-15,106 14 32 16,8 6-81-16,9 7 14 16,10 0-25-16,12 1 9 15,2-2-6-15,11-2 0 16,18-7-10-16,10-11-5 15,3-4-8-15,5-13-65 16,-1-21 22-16,-4-12-218 0,-9-14-184 16,-8-10 212-16,-11-10 80 15,-12-5 176-15,-2 3 0 16,0 8 89-16,-16 16 153 16,1 16-43-16,-1 17 30 15,3 20-4-15,1 5-158 16,2 12 39-16,1 26-38 15,2 12-40-15,5 12 60 16,2 10-70-16,0 2 27 16,15 2-21-16,8-5 0 15,4-6-1-15,2-13-23 16,0-4-63-16,-3-15 39 16,15-15-186-16,-10-7-383 15,-2-11-1836-15</inkml:trace>
  <inkml:trace contextRef="#ctx0" brushRef="#br0" timeOffset="-114366.18">24210 10240 2680 0,'0'0'381'0,"0"0"-381"15,0 0-239-15,0 0-362 0</inkml:trace>
  <inkml:trace contextRef="#ctx0" brushRef="#br0" timeOffset="-114247.04">24292 10506 2741 0,'0'0'565'0,"0"0"-540"0,0 0-13 16,0 0-12-16,0 0-718 15</inkml:trace>
  <inkml:trace contextRef="#ctx0" brushRef="#br0" timeOffset="-112721.99">25161 10353 1239 0,'0'0'603'0,"0"0"-443"0,0 0-90 16,0 0 80-16,-116 29-25 15,101-10-108-15,5-2 35 16,10-3-52-16,0 3-4 16,0-3-24-16,16-2 40 15,9 0-12-15,6 0 83 16,3 2-77-16,1 1 35 15,-2 3-31-15,-6-2-9 16,-12 1 110-16,-7 1-44 16,-8-2 42-16,-2 0 27 15,-21 1-72-15,-2-4 50 0,-1-3-77 16,6-3-35 0,6-3 26-16,10-4-28 0,4 0-58 15,2-8-75-15,47-35-241 16,-4 4-326-16,4-1-774 0</inkml:trace>
  <inkml:trace contextRef="#ctx0" brushRef="#br0" timeOffset="-112353.27">25604 10349 2227 0,'0'0'481'0,"0"0"-345"15,0 0 61-15,0 0-128 16,-125 54 19-16,115-28-88 15,10 2 17-15,0 0-29 16,15-1 12-16,14-4 0 16,7-5-15-16,0-6-2 15,-3-3-5-15,-4-9 17 0,-12 0 5 16,-5-3-19 0,-8-15 20-16,-4-4-1 0,0-2 0 15,0-2 11-15,-10-2-32 16,-9 0 21-16,-1-2-20 15,-5-2-5-15,-1 1 17 16,-1 4 8-16,-2-2 9 16,3 4 7-16,3 3 49 15,6 1-59-15,3 6 6 16,10 0 6-16,4 4-18 16,0-6 0-16,18-1-51 0,32-20-144 15,0 4-78 1,-4-4-394-16</inkml:trace>
  <inkml:trace contextRef="#ctx0" brushRef="#br0" timeOffset="-111910.04">25930 9655 80 0,'0'0'2329'0,"0"0"-1722"16,0 0-460-16,0 0 10 16,0 0-121-16,0 0 4 15,0 0-49-15,-98 20 9 16,67 58-101-16,4-10-167 15,11-9-894-15</inkml:trace>
  <inkml:trace contextRef="#ctx0" brushRef="#br0" timeOffset="-111702.38">26375 9962 1984 0,'0'0'368'0,"0"0"-264"0,0 0 39 15,0 0 71-15,-4 132-82 16,18-76-39-16,-1 2 41 16,3 3-105-16,-6-5-2 15,-1-5-18-15,-5-3-2 16,-4-10-14-16,0-9-56 15,0-2-114-15,-8-8-93 16,-3-9-403-16</inkml:trace>
  <inkml:trace contextRef="#ctx0" brushRef="#br0" timeOffset="-110747.33">26906 10056 1588 0,'0'0'382'0,"0"0"-209"16,0 0 93-16,-116 18 12 16,80-5-109-16,5 0-60 15,9 5 25-15,9 2-104 16,5 4 17-16,8 2-47 16,0 3 16-16,14 3-2 15,11-5-14-15,4 0 0 16,9-9-5-16,1-8 22 15,9-10-23-15,-2-2 6 16,3-26-75-16,-5-12 48 16,-4-10-54-16,-9-8 23 15,-8-2 49-15,-14-1-63 16,-6 9 63-16,-3 12 9 16,-5 12 17-16,-11 16 75 15,-4 11-77-15,3 1-5 0,-1 19 19 16,7 19-10-1,1 7 2-15,10 14-21 0,0 3 21 16,8 3 29-16,13-3-50 16,4-4 0-16,2-8 5 15,0-10 27-15,-7-12-40 16,-5-12 8-16,-2-12-58 16,1-4 50-16,1-4-13 15,3-19 11-15,3-6 2 16,-4 1-8-16,1-1 16 15,-3 8 0-15,-1 4 0 0,-3 7-18 16,0 7 18-16,1 3 0 16,0 0 7-1,2 10 17-15,4 10-13 0,6 3-11 16,5 4-43-16,25 1-23 16,-5-5-494-16,-4-11-150 0</inkml:trace>
  <inkml:trace contextRef="#ctx0" brushRef="#br0" timeOffset="-110493.63">27746 10326 1813 0,'0'0'674'15,"0"0"-341"-15,0 0-135 16,0 0-98-16,-116-17 29 0,93 21-102 16,8 12-9-1,9 4-18-15,3 0 3 0,3-2-23 16,3-2-20-16,14-6-116 15,7-4 20-15,8-6-105 16,-1 0-49-16,-2 0 4 16,-2-10-421-16,-10-4 113 15,-5-2 594-15,-6 5 620 16,-4 0-241-16,5 3-162 16,2 6-108-16,23 2-109 15,-3 0-98-15,4 0-274 0</inkml:trace>
  <inkml:trace contextRef="#ctx0" brushRef="#br0" timeOffset="-109743.53">28068 10361 2006 0,'0'0'689'0,"0"0"-382"16,0 0-182-16,0 0-41 16,0 0-45-16,0 0-15 15,0 0-19-15,-44 0-5 16,44 13 0-16,0-5-23 15,9 3 31-15,9-3-8 16,7-2 0-16,6-6-15 16,4 0-8-16,3-4 2 15,-2-17-66-15,-3-4 72 16,-6-7-67-16,-5-6 69 16,-4 0 4-16,-4-7 18 0,-6-1 16 15,-4-2-14-15,-4 2 2 16,0 4 59-16,0 10-48 15,0 12 52-15,-4 7-23 16,0 7-53-16,2 5 60 16,2 1-60-16,0 0 0 15,0 0-9-15,0 1 24 16,0 10-15-16,0-1 0 16,-2 2 19-16,-1-2 11 15,1 2-30-15,0-2 0 16,0 2 28-16,2-2-7 15,0 2-16-15,0 2-5 16,0 0 16-16,0 4-10 0,0 3-6 16,9 2 0-1,-3 5 2-15,5 3 25 16,-2 1-27-16,2 2 0 16,0-2 12-16,-1-4-12 0,-2-4 0 15,-3-5 0-15,-1-8 5 16,-4-5 19-16,0-4-24 15,0-2 0-15,0 0-39 16,0 0 27-16,0-11-58 16,-7-10 8-16,1-5 27 15,2-4-46-15,1 2 79 16,3 1-26-16,0 8 25 16,3 2-23-16,12 3 26 0,1 4 0 15,-1 2-1 1,3 3 25-16,-1 2-24 0,2 2 0 15,1 1 9-15,-3 0 36 16,4 0-44-16,-1 11 29 16,-5 4 0-16,-2 0-11 15,-3 3-6-15,-6 0-13 16,-4 3-29-16,0-2 19 16,-4 4-61-16,-30 4-32 15,1-6-116-15,0-7-497 0</inkml:trace>
  <inkml:trace contextRef="#ctx0" brushRef="#br0" timeOffset="-109572.61">27980 9760 2507 0,'0'0'592'15,"0"0"-533"-15,0 0-2 16,-118 11-35-16,58 30 1 15,-32 34-46-15,14-5-299 16,15-9-1845-16</inkml:trace>
  <inkml:trace contextRef="#ctx0" brushRef="#br0" timeOffset="-108690.18">29323 10140 1640 0,'0'0'345'16,"0"0"-208"-16,0 0 136 15,-133 85-87-15,114-45-124 16,15 2-4-16,4 2-58 15,16-4-14-15,20-6 14 16,35-12-150-16,-9-10-207 0,0-9-851 16</inkml:trace>
  <inkml:trace contextRef="#ctx0" brushRef="#br0" timeOffset="-108430.14">29733 10167 2090 0,'0'0'538'0,"0"0"-323"0,0 0-42 16,-113 0-41-16,92 21-53 16,11 9-70-16,10 6 35 15,0 4-44-15,10-2 1 16,15-2-5-16,4-9 4 16,-2-9-7-16,-6-10 6 0,-4-8-4 15,-11 0 5-15,-6-22 0 16,0-8-7-16,-9-5-25 15,-13-2-8-15,-3-2-13 16,6-12-14-16,7 6-156 16,10 3-403-16</inkml:trace>
  <inkml:trace contextRef="#ctx0" brushRef="#br0" timeOffset="-108285.58">30038 9531 1751 0,'0'0'1052'0,"0"0"-756"16,0 0-223-16,0 0-1 16,0 0-72-16,-175 156-60 15,94-69-303-15,4-2-2033 0</inkml:trace>
  <inkml:trace contextRef="#ctx0" brushRef="#br0" timeOffset="-107375.33">24898 11239 2242 0,'0'0'670'0,"0"0"-560"15,0 0-84-15,0 0 67 16,0 0-91-16,0 0 16 16,0 0 16-16,89 144-1 15,-87-99-33-15,-2-7 0 16,0-8 0-16,0-12-39 16,0-8 33-16,0-10 6 0,0 0 0 15,0-18 0-15,0-14-12 16,12-10-33-1,5-7 16-15,4 3 5 0,3 5 18 16,-1 7 6-16,1 7-1 16,0 11 28-16,1 6-11 15,-3 10-10-15,2 0 6 16,1 0 47-16,0 13-58 16,-5 8 31-16,-5 4-4 15,-3-1-2-15,-6-2-22 16,1 0-4-16,-1-7-54 15,3-2 45-15,5-9-144 16,6-4-62-16,6-4-108 16,5-21-263-16,0-5-91 15,1-6 71-15,-5 2 606 0,-5 4 591 16,-4 3-40-16,-7 10-184 16,-4 5 153-16,-3 6-292 15,-4 2-14-15,0 4-121 16,0 0-85-16,0 0 43 15,0 16-38-15,0 4-13 16,2 4 0-16,3-1 23 16,0 4-53-16,1-5 18 15,1-4-96-15,1-2 49 16,8-6-147-16,16-8 19 16,-3-2-122-16,2 0-349 0</inkml:trace>
  <inkml:trace contextRef="#ctx0" brushRef="#br0" timeOffset="-106753.29">25992 11249 1914 0,'0'0'562'0,"0"0"-385"16,0 0 11-16,0 0-15 15,0 0-91-15,0 0-29 16,0 0 59-16,9-24-101 15,-22 24 19-15,-5 0-30 16,-4 0 24-16,-3 0 1 16,1 8-19-16,-1 8-5 15,2 3 21-15,10 2-20 16,7-1-2-16,6 0 0 16,0-2 15-16,4-6-48 0,15-3 33 15,4-8-30-15,6-1 14 16,2-5-49-16,1-16 7 15,-3-4-25-15,-5-1 20 16,-5 2 41-16,-6 3 30 16,-7 7-8-16,-2 3 82 15,-2 8-48-15,-2 2 38 16,0 1-67-16,0 0 28 16,6 0-50-16,0 13 17 15,5 1 0-15,1 3-1 0,3-6 8 16,3-3-14-1,2-8-5-15,2 0-65 0,1-10 70 16,-4-16-117-16,4-5-95 16,-3-11 75-16,-3 2-5 15,-1-1 149 1,-3 5 4-16,-3 7 145 0,-4 11 99 16,-1 9-119-16,-5 7-25 15,2 2-48-15,0 0-31 16,2 18-11-16,1 8-14 15,-1 8 15-15,3 2-24 16,0 2 9-16,-1-2-14 16,-1-3-1-16,-3-8-150 15,-2-4-54-15,0-12-118 16,0-4-126-16,-17-5 319 0,-2-19-353 16,2-1-870-16</inkml:trace>
  <inkml:trace contextRef="#ctx0" brushRef="#br0" timeOffset="-106476.43">25990 10750 1030 0,'0'0'305'0,"0"0"60"0,0 0-55 16,0 0-76-1,0 0 100-15,0 0-96 0,-120-56-67 16,111 56-38 0,3 9-99-16,0 16 59 0,6 4-30 15,0 7-62-15,25-1 50 16,10-1-44-16,13-6-7 16,2-6 0-16,4-8-53 15,11-8-51-15,-14-4-508 16,-11-2-948-16</inkml:trace>
  <inkml:trace contextRef="#ctx0" brushRef="#br0" timeOffset="-106326.65">25870 11815 2643 0,'0'0'568'0,"0"0"-502"16,0 0-66-16,0 0-119 15,129-26-742-15</inkml:trace>
  <inkml:trace contextRef="#ctx0" brushRef="#br0" timeOffset="-106088.89">27029 10832 2977 0,'0'0'342'16,"0"0"-304"-16,0 0 12 15,0 0-38-15,0 0 12 16,13 114-24-16,5-57 30 16,-3 4-23-16,1 0-7 15,-7 1-58-15,-3-6-22 16,-6 1-273-16,0-18-322 15,-2-16-549-15</inkml:trace>
  <inkml:trace contextRef="#ctx0" brushRef="#br0" timeOffset="-105952.28">26883 11155 469 0,'0'0'2071'0,"0"0"-1688"0,0 0-172 15,0 0-34 1,0 0-167-16,0 0 6 0,121-94-16 15,-42 86-169-15,-9 3-284 16,-9 1-601-16</inkml:trace>
  <inkml:trace contextRef="#ctx0" brushRef="#br0" timeOffset="-105243.33">27416 11251 2314 0,'0'0'491'0,"0"0"-458"15,0 0 67 1,0 0 43-16,0 0-101 0,0 0-31 16,0 0 26-1,91-64-35-15,-68 52-2 16,-3 2 1-16,-7 7-30 0,-2 0 29 16,-7 3 0-16,1 0 5 15,-2 17 4-15,1 8 45 16,0 3-54-16,7 0 24 15,5 0-12-15,9-4-11 16,8-5-1-16,7-11 6 16,7-8 13-16,-1 0-38 15,0-17 16-15,-9-10-38 16,-6-9 20-16,-11-5-6 0,-11 1 27 16,-6 4 42-1,-3 6-35-15,-7 8 41 16,-16 8-48-16,1 8 15 15,-3 6-21-15,6 0 15 0,1 15 3 16,7 10 15-16,4 3 1 16,7 2-26-16,0 0-2 15,13-3 0-15,12-2-31 16,8-7 31-16,7-5-35 16,0-6 8-16,-1-7-99 15,-2 0 90-15,-3 0 3 16,-3-6 33-16,-7-2-26 15,-1 1 33-15,-10 0-7 0,-7 6 22 16,-6-2-1 0,0 3 29-16,0 0-50 0,0 0 13 15,0 0-35-15,-2 4 23 16,2 3-1-16,0-6 0 16,0-1-9-16,5 0 9 15,13-9 0-15,4-12 10 16,2 0 49-16,3-2-58 15,-2 4 39-15,-3 6-13 16,3 5-2-16,-6 6-1 16,2 2-24-16,-4 0 0 15,-3 20-32-15,-5 4 20 16,-5 4-22-16,-4 2-46 16,-11 8-150-16,-16-9-156 15,-6-10-505-15</inkml:trace>
  <inkml:trace contextRef="#ctx0" brushRef="#br0" timeOffset="-105117.66">27694 11004 1855 0,'0'0'667'16,"0"0"-443"-16,0 0-80 16,76-117-42-16,6 90-102 15,-6 7-209-15,0 8-430 0</inkml:trace>
  <inkml:trace contextRef="#ctx0" brushRef="#br0" timeOffset="-104705.39">29078 10967 1551 0,'0'0'611'16,"0"0"-386"-16,0 0 105 15,0 0-81-15,120 14-135 16,-78-1 6-16,3 8-90 16,-1 3 1-16,2 4-1 15,-4 2-6-15,-5-2-18 16,-2 0-6-16,-12-5-66 15,-5 0 57-15,-9-8-245 16,-5-10-506-16</inkml:trace>
  <inkml:trace contextRef="#ctx0" brushRef="#br0" timeOffset="-104506">29526 10917 2286 0,'0'0'618'0,"0"0"-513"16,0 0 46-16,-118 20-91 16,78 5 30-16,4 10-90 15,10 2 13-15,3 4-40 16,9-1-16-16,12 4-116 16,2-10-307-16,0-12-389 0</inkml:trace>
  <inkml:trace contextRef="#ctx0" brushRef="#br0" timeOffset="-104072.97">29655 10978 1528 0,'0'0'1001'0,"0"0"-789"16,0 0-139-16,0 0 91 15,0 0-82-15,129-16-82 16,-93 16 27-16,-3 6-27 15,-2 1-11-15,-4-6 10 16,-4-1-23-16,-1 0 8 16,-2 0 16-16,-2-12 0 15,-3-6-24-15,-3-2 24 16,-6 0 0-16,-6 3-1 16,0 0 24-16,0 3 11 0,-11 6-16 15,-11 4-9-15,-3 4 42 16,-4 0-45-16,0 4 58 15,-2 14 14-15,4 7-46 16,8 3 65 0,3 4-70-16,11 4-11 0,5 0 19 15,5 0-20-15,19-2-15 16,5-7 0-16,7-4 18 16,-1-9-23-16,3-5 5 15,3-8 0-15,-1-1-18 16,-1 0-9-16,-5-1-16 15,-3-12-64-15,-11 3-277 16,-6 0-1162-16</inkml:trace>
  <inkml:trace contextRef="#ctx0" brushRef="#br0" timeOffset="-99786.18">15416 12555 2076 0,'0'0'595'0,"0"0"-383"16,0 0-49-16,0 0-84 15,0 0 23-15,0 0-94 0,88 0 14 16,-41 0-16-16,7 0 15 16,2 0-42-16,17 7-36 15,-15 3-326-15,-9-7-912 0</inkml:trace>
  <inkml:trace contextRef="#ctx0" brushRef="#br0" timeOffset="-99170.9">16636 12260 1833 0,'0'0'670'15,"0"0"-551"-15,0 0-80 16,0 0 75-16,0 0-38 15,0 0-6-15,0 0 3 16,119 134-64-16,-95-94 57 0,1 3-57 16,-3-8 7-16,-2-3 14 15,-4-7-21-15,-3-10-9 16,0-8 15-16,1-7 15 16,3 0-7-16,1-19-23 15,5-10 13-15,1-10-44 16,2-1 31-16,-1-3 0 15,2 3-8-15,0 0-14 16,0 9 5-16,0 5 17 16,-6 8 0-16,2 4-33 15,-7 8 33-15,-1 4 0 16,-4 2 0-16,0 0 21 16,-2 8-2-16,2 12-19 0,1 4 1 15,1 4 40-15,-2 4-26 16,0 1-15-16,0 0 0 15,1-1 27-15,-2-2-44 16,3-3 17-16,6-5-115 16,-3-7-169-16,-3-8-728 0</inkml:trace>
  <inkml:trace contextRef="#ctx0" brushRef="#br0" timeOffset="-99051.27">17374 12126 1640 0,'0'0'1242'0,"0"0"-1048"16,0 0-158-16,0 0-36 16,0 0-127-16,0 0-600 0</inkml:trace>
  <inkml:trace contextRef="#ctx0" brushRef="#br0" timeOffset="-98478.63">17779 12222 2011 0,'0'0'586'16,"0"0"-452"-16,0 0 45 15,0 0-96-15,0 0-6 0,0 0-72 16,-133 2 14-16,108 18 13 15,6 2-32-15,7 2 0 16,8 0 0-16,4 2 12 16,4 0-13-16,21-1 1 15,6 5-21-15,6-1-7 16,-1 4 5-16,-1-1 23 16,-8-3-16-16,-11 2 26 15,-9-5-10-15,-7-2 15 16,-2-6 0-16,-21-3 96 15,-4-7-82-15,1-2 2 16,4-3-1-16,4-3-3 16,7-3-52-16,9-16 25 0,2-13-90 15,8-8 37-15,19-7-104 16,9-1-48-16,3 2-54 16,0 6-25-16,-6 10 198 15,-4 7 70-15,-5 10 16 16,-6 5 205-16,-4 8-34 15,-1 0 0-15,-2 2 25 16,3 17-96-16,-5 8 30 16,-1 7-55-16,0 2-53 15,-4 4 70-15,-2-2-92 16,0-1 15-16,-2-9-15 16,3-6-39-16,-1-9-37 15,-2-13-168-15,0-1-380 16,0-21-156-16</inkml:trace>
  <inkml:trace contextRef="#ctx0" brushRef="#br0" timeOffset="-98382.99">17943 12158 1756 0,'0'0'350'0,"0"0"-242"16,0 0-108-16,0 0-468 0</inkml:trace>
  <inkml:trace contextRef="#ctx0" brushRef="#br0" timeOffset="-98135.89">18375 11883 2264 0,'0'0'711'0,"0"0"-615"16,0 0 51-16,0 108-41 0,0-50-57 15,0 12 25-15,0 7-61 16,0 3-13-16,2 0 0 15,-2-3 32-15,2-6-64 16,0-10 32-16,0-12-48 16,-2-16 36-16,0-14-65 15,0-13-12-15,0-6 8 16,-22-33-134-16,2-9-377 16,0-8-454-16</inkml:trace>
  <inkml:trace contextRef="#ctx0" brushRef="#br0" timeOffset="-97817.66">18252 12241 345 0,'0'0'1649'0,"0"0"-1146"16,0 0-396-16,0 0 40 16,0 0-32-16,0 0 15 15,0 0-37-15,171 56-81 16,-106-35 66-16,5-6-78 16,-4-8-21-16,-8-6 21 15,-9-1-118-15,-12 0 40 16,-10-17 32-16,-11-5 18 15,-9-4 28-15,-7 0 2 16,0 4 5-16,-11 3 70 16,-14 12-44-16,-2 5 37 0,-6 2-24 15,0 8-44-15,2 18 103 16,2 8-63-16,6 4 6 16,10 8 50-16,7 2-96 15,6 2 46-15,0-2-48 16,12 1 24-16,15-7-60 15,9-6 7-15,24-10-92 16,-4-8-108-16,-3-12-588 0</inkml:trace>
  <inkml:trace contextRef="#ctx0" brushRef="#br0" timeOffset="-97383.28">19402 12291 2350 0,'0'0'559'0,"0"0"-427"16,-167 0-1-16,101 9 38 16,14 11-73-16,9 7-79 15,14 10 58-15,16 3-75 16,13 2 0-16,0 3 0 16,27-5 4-16,10-8-10 15,10-8-10-15,0-16-58 16,0-8 73-16,-3-18-59 15,-6-26-13-15,-5-19-34 16,-8-13-128-16,-9-22 60 16,-5-27-42-16,-7-23-65 15,-2 13 165-15,-2 32 69 16,0 41 48-16,0 37 356 16,0 10-24-16,0 5-57 15,0 10-131-15,0 3-111 0,0 38 42 16,0 16-26-16,0 21 16 15,0 14 4-15,2 2-59 16,6-2 52-16,3-3-62 16,4-8-2-16,5-10-19 15,3-8-46-15,-1-14-28 16,9-24-60-16,-9-14-558 16,0-11-1079-16</inkml:trace>
  <inkml:trace contextRef="#ctx0" brushRef="#br0" timeOffset="-97017">20154 11919 2061 0,'0'0'812'16,"0"0"-713"-16,-142-11-98 15,82 11 119-15,6 0-63 16,10 0 0-16,9 0-36 15,12 0 12-15,11 0-27 16,6 0-6-16,4 0-22 16,2 0 2-16,0 0-40 15,0 0 6-15,0 7 41 0,0 7 5 16,2 8 8 0,4 6 26-16,0 9 5 0,-2 12 68 15,-4 9-82 1,2 9 43-16,0 3 5 0,0 4-59 15,7 0 68-15,3-5-68 16,5-7 7-16,3-6-16 16,3-14 3-1,3-10 0-15,3-14-12 0,6-18-85 16,23-21 49-16,-6-18-205 16,-5-10-766-16</inkml:trace>
  <inkml:trace contextRef="#ctx0" brushRef="#br0" timeOffset="-96648.15">20291 12182 1825 0,'0'0'811'0,"0"0"-642"0,0 0-36 16,0 0 15-16,0 0-55 16,-12 109 7-16,22-67-100 15,14-5 27-15,10-1-27 16,3-6 30-16,1-9-54 15,-3-10 24-15,1-11-13 16,-5 0-8-16,-2-18-8 16,-4-16 28-16,-5-5-7 15,-7-5-10-15,-11-5-1 16,-2 5 19-16,0 4 0 16,-17 8 19-16,-6 8 2 15,3 9 2-15,3 8-11 16,1 4 12-16,9 3-14 0,5 0-9 15,2 17-1-15,0 5 12 16,11 4 13-16,14-2-50 16,6 0 25-16,25-10-103 15,-7-7-107-15,-3-7-512 0</inkml:trace>
  <inkml:trace contextRef="#ctx0" brushRef="#br0" timeOffset="-96225.05">20808 11989 2297 0,'0'0'638'16,"0"0"-534"-16,0 0 11 15,0 0-61-15,0 0-23 16,0 0-23-16,0 0-8 16,113 2-2-16,-72 2-77 15,-8 0-47-15,-8 0 56 16,-6 5-7-16,-5-2 70 15,-1 7-9-15,0 5 32 16,5 4-9-16,5 8 33 16,3 7-39-16,6 4 49 15,1 6-50-15,2 7 39 16,-1 0 3-16,-1 4-29 16,-6 0 17-16,-4 0-27 15,-8-5 5-15,-9-7 44 16,-6-5-35-16,0-13-1 15,-21-6 67-15,-18-6-82 0,-12-7 71 16,-9-4-54-16,-2-6-2 16,2 0-32-16,10-6 10 15,23-38-85-15,14 3-216 16,13-8-1403-16</inkml:trace>
  <inkml:trace contextRef="#ctx0" brushRef="#br0" timeOffset="-96112.91">21718 12250 1303 0,'0'0'1651'15,"0"0"-1390"-15,0 0-254 16,0 0 53-16,150-54-60 16,-94 54-27-16,19 0-6 15,-15 7-332-15,-12 6-463 0</inkml:trace>
  <inkml:trace contextRef="#ctx0" brushRef="#br0" timeOffset="-95962.92">21743 12434 2234 0,'0'0'656'16,"0"0"-566"-16,0 0 47 15,0 0-77-15,0 0-27 16,123 2-33-16,-34-16-190 0,-12-2-293 15,-9-1-500-15</inkml:trace>
  <inkml:trace contextRef="#ctx0" brushRef="#br0" timeOffset="-95702.7">22616 11885 1580 0,'0'0'1275'0,"0"0"-1107"16,0 0-115-16,0 0 63 15,0 0-74-15,0 0 106 0,23 129-99 16,-7-74-16 0,-3 5 36-16,0 1-58 0,-1-4-11 15,-6 2 0-15,-2-3-63 16,-2-8 55-16,-2-5-91 15,-6-12-91-15,-14-8-273 16,-4-15-469-16</inkml:trace>
  <inkml:trace contextRef="#ctx0" brushRef="#br0" timeOffset="-95577.3">22437 12250 2354 0,'0'0'536'0,"0"0"-484"16,0 0 37-16,0 0-89 15,179-66-11-15,-100 55-271 0,-10 2-940 16</inkml:trace>
  <inkml:trace contextRef="#ctx0" brushRef="#br0" timeOffset="-94899.09">22971 12431 1167 0,'0'0'1216'15,"0"0"-981"-15,0 0-131 16,0 0 138-16,0 0-153 16,0 0-88-16,0 0 6 15,60-125-7-15,-35 95 0 16,-4 4-10-16,-2 8 8 0,-6 6 2 16,-4 6 0-1,-7 1 2-15,1 5 58 0,-1 0-36 16,0 0 13-16,2 9 37 15,5 13-53-15,5 4 49 16,1 5-48-16,3 2-11 16,3-1 13-16,0-8-24 15,4-4 0-15,0-10-1 16,1-8-53-16,3-2 28 16,3-12-43-16,-1-16-47 15,0-9 30-15,-4-2-82 16,-3-5 50-16,-6 4 94 15,-5 8 24-15,-4 8 39 0,-4 9 121 16,-5 8-29-16,0 7 24 16,0 0-131-16,0 0 4 15,0 10 19-15,-3 12-41 16,-1 3 74-16,4 6-72 16,0-1 8-16,0 1 7 15,4-4-22-15,12-4-1 16,0-10 0-16,5-5-20 15,4-8 19-15,2 0-34 16,6-14-60-16,-2-12 63 16,3-8-98-16,-5-2 24 15,-7 0 53-15,-1 4 28 16,-11 8 25-16,-1 7 69 16,-5 9-1-16,-4 4 69 15,2 4-118-15,2 0 23 0,0 7 4 16,2 10-34-16,5 3 71 15,1 4-68-15,1 1-6 16,-2-1 9-16,0-4-6 16,-2-3-12-16,-5-6 0 15,6-3-99-15,-3-4-24 16,1-2-663-16</inkml:trace>
  <inkml:trace contextRef="#ctx0" brushRef="#br0" timeOffset="-93793.13">24912 12258 111 0,'0'0'764'0,"0"0"-591"16,0 0 230-16,0 0-76 16,0 0-138-16,0 0 34 15,0 0-23-15,6-8-38 16,-4 8 26-16,-2 0-94 16,2 0 25-16,3 3-19 15,0 14-46-15,-1 4 53 16,3 6-94-16,-1 1 7 0,1 0 4 15,0-4 3 1,-2-6-27-16,-1-6 0 0,0-7-16 16,0-5-11-1,5 0 27-15,5-21-15 0,5-7 4 16,6-4-88-16,2 0 74 16,2 3-59-16,-2 10-52 15,-5 9 100-15,-2 6-25 16,-4 4 59-16,-5 0 2 15,1 16 1-15,-2 6 84 16,5 6-9-16,6 0-40 16,6 1 66-16,6-6-86 15,2-5 5-15,6-7 5 16,-1-11-1-16,-2 0-10 16,-3-11-15-16,-6-13-3 15,-8-8-26-15,-8-4 23 16,-11-3 6-16,-2 4-13 0,0 3 35 15,-13 10-22-15,-1 7 0 16,3 12 2-16,0 3-25 16,0 0 34-16,2 12-11 15,0 6 12-15,3 7 10 16,3-2-5-16,3 1-17 16,0 0 16-16,7-1-22 15,15-2 6-15,7-3-24 16,2-6-1-16,5-7-143 15,-2-5 32-15,-3 0 12 0,-7 0 51 16,-4-12 73 0,-6-1 23-16,-5 1 79 0,-3 4 42 15,-4 3-77-15,-2 3 44 16,0-1-83-16,0 3-17 16,2 0-14-16,1 0 3 15,1 0 0-15,1 0-8 16,-1 3 37-16,3 0-37 15,2-2 8-15,2-1 0 16,4 0-12-16,1 0 14 16,2 0-2-16,2 0 0 15,3 0 34-15,-4-4-41 16,2 0 7-16,-6-1 0 0,-4 1-26 16,-2 4 28-1,-7 0-2-15,2 0 0 0,-1 0 19 16,-1 0-20-1,2 6 1-15,1 5 0 0,0 4-27 16,-3 1 20-16,-2 2-29 16,-9 2-111-16,-13-2-516 15,-5-6-548-15</inkml:trace>
  <inkml:trace contextRef="#ctx0" brushRef="#br0" timeOffset="-93691.04">25302 12059 1592 0,'0'0'0'0</inkml:trace>
  <inkml:trace contextRef="#ctx0" brushRef="#br0" timeOffset="-93554.78">25892 11436 2699 0,'0'0'500'0,"0"0"-487"16,-187 34 20-16,42 22-33 16,20-2-108-16,13 0-439 0</inkml:trace>
  <inkml:trace contextRef="#ctx0" brushRef="#br0" timeOffset="-92594.21">24060 12186 1099 0,'0'0'607'0,"0"0"-344"15,0 0-7-15,0 0 55 16,0 0-187-16,0 0-14 16,0 0 2-16,63 0-81 15,-34 0 50-15,2 0-73 16,2 0 7-16,-2 0-5 16,-2 0-4-16,-8-8-6 15,-8-4 0-15,-6-2 12 16,-7-2-24-16,-5 3 12 15,-19 2 0-15,-7 5 39 0,-2 6-18 16,-4 0 43-16,8 0 19 16,7 16-70-16,4 3 74 15,7 8-66-15,9 2-20 16,2 8 31-16,9-1-21 16,20 2-11-16,11-5 0 15,5-2-85-15,28-12-4 16,-13-10-242-16,-6-9-821 0</inkml:trace>
  <inkml:trace contextRef="#ctx0" brushRef="#br0" timeOffset="-91917.41">26732 12244 1637 0,'0'0'279'0,"0"0"-178"0,0 0 36 15,0 0 102-15,0 0-38 16,73 120-131-16,-40-86 7 15,4-5-56-15,3-10-10 16,-3-11 39-16,1-8-44 16,-2 0-3-16,-10-23 14 15,-7-10 5-15,-13-5 0 16,-6-2 2-16,-6 0 6 16,-19 4 73-16,-6 8-68 15,2 6 23-15,7 12 14 16,4 6-61-16,9 4 16 15,9 0-27-15,0 17-56 16,7 8 49-16,22 0-116 0,35 4-67 16,-4-8-305-16,3-4-553 15</inkml:trace>
  <inkml:trace contextRef="#ctx0" brushRef="#br0" timeOffset="-91046.38">27858 12220 2150 0,'0'0'688'15,"0"0"-468"-15,-152-8-61 16,96 8-96-16,13 14 58 16,17 10-120-16,12 9 8 15,14 0-9-15,0 3 28 16,16-2-43-16,16-4 15 0,5-10-48 15,3-12 41-15,3-8-47 16,-5-8 9-16,-3-25-3 16,-8-14-109-16,-8-9 48 15,-9-5-38-15,-10-10-17 16,0-1 157-16,-2-3 7 16,-14 5 36-16,-2 10 152 15,0 16-52-15,5 16 48 16,2 16-87-16,4 12-59 15,1 4 17-15,1 26-37 16,0 14 4-16,5 12 1 16,0 4-1-16,7 3 1 15,13-1-23-15,0-8-28 0,-2-8 28 16,-7-12-123 0,-9-11-40-16,-2-16-95 0,-8-7-277 15,-19-7 203-15,-9-24-299 16,-9-9 585-16,1-6 46 15,-3-2 378-15,5-1-2 16,6 8 109-16,12 4-226 16,8 11-30-16,11 14-105 15,5 6-88-15,14 6-36 16,26 0-22-16,22 12 22 16,21 4 0-16,11 4-81 15,8 1 42-15,-2 4-79 0,-9 2-48 16,-12-2 49-1,-25-3-26-15,-21-5 129 0,-20-3 14 16,-13-7 75-16,-5 4 179 16,-24-3-72-16,-6 4-81 15,-7 1 17-15,3 2-101 16,8 3 39-16,6-1-47 16,13 6 12-16,7-2-22 15,5 4 1-15,0-2 0 16,2-4-17-16,17-5-5 15,2-5-5-15,4-7-22 16,0-2-35-16,-1-6 76 16,-2-17-67-16,-2-1 33 0,-4-2 28 15,-5 5 28 1,-4 0-9-16,-5 5 64 0,-2 6-2 16,0 6 56-1,0 4-84-15,0 0-24 0,0 0-12 16,2 9 21-16,4 12-24 15,4 6 0-15,3-2-45 16,1 0 11-16,-3-12-163 16,-3-7-423-16,0-6-1011 0</inkml:trace>
  <inkml:trace contextRef="#ctx0" brushRef="#br0" timeOffset="-90859.18">28002 11864 2241 0,'0'0'703'16,"0"0"-602"-16,0 0-40 16,0 0 32-16,0 0-92 15,180 27 45-15,-103-10-46 16,-2-4 6-16,-15-5-42 16,-14-4 24-16,-19-4-44 15,-19 0-50-15,-8-4-346 16,0-9-643-16</inkml:trace>
  <inkml:trace contextRef="#ctx0" brushRef="#br0" timeOffset="-90625.31">28779 11943 2606 0,'0'0'540'15,"0"0"-475"-15,0 0-46 16,0 0-19-16,0 0 99 16,0 0-72-16,170 78 42 15,-106-37-69-15,1 3-2 16,-5 2-16-16,-8-4-67 16,-10-8-87-16,-13-12-372 15,-13-12-314-15</inkml:trace>
  <inkml:trace contextRef="#ctx0" brushRef="#br0" timeOffset="-90432.88">29181 11872 2336 0,'0'0'511'16,"0"0"-363"-16,-120 67-26 15,64-25 34-15,4 6-93 16,10 5-53-16,9 1 1 15,8 4-11-15,9 10-87 16,7-12-188-16,9-18-584 0</inkml:trace>
  <inkml:trace contextRef="#ctx0" brushRef="#br0" timeOffset="-90178.44">29826 11486 2572 0,'0'0'369'16,"0"0"-262"-16,0 0 76 16,-64 132-96-16,35-66 40 15,-5 8-89-15,1 5-16 16,0-1 8-16,-3-4-18 15,3-10-24-15,-1-9 3 0,8-10-96 16,3-7-8-16,12-13-369 16,9-11-830-16</inkml:trace>
  <inkml:trace contextRef="#ctx0" brushRef="#br0" timeOffset="-89372.48">29793 12056 1536 0,'0'0'1011'16,"0"0"-780"-16,0 0-175 16,0 0 50-16,0 0-28 15,0 0-72-15,151-81 29 16,-103 49-35-16,-4-8 0 15,-7-6-6-15,-8-4 6 16,-6 0 0-16,-7 4 0 16,-12 7 12-16,-4 11-12 15,0 10 0-15,-11 10 0 16,-7 8 0-16,-4 0 9 16,1 25 3-16,2 8 53 15,1 16-58-15,5 7 56 0,4 8-42 16,9 2-13-1,0 2 32-15,0-6-38 0,11-6-2 16,0-7 0-16,3-11 25 16,-6-13-34-16,-1-6 9 15,-1-11-16-15,-4-8-10 16,4 0 26-16,2-14-12 16,3-14-13-16,7-4-51 15,3-2 75-15,0-1-34 16,4 6 2-16,-5 6 24 15,0 10 18-15,-4 4 18 16,-3 6 44-16,1 3-71 0,-1 0 69 16,1 0-65-16,1 17 17 15,3 6-37-15,1 4 16 16,20 16-68-16,-6-7-188 16,3-8-686-16</inkml:trace>
  <inkml:trace contextRef="#ctx0" brushRef="#br0" timeOffset="-89259.99">30796 12176 2462 0,'0'0'573'0,"0"0"-512"16,0 0-54-16,0 0-7 16,0 0-345-16,0 0-1357 0</inkml:trace>
  <inkml:trace contextRef="#ctx0" brushRef="#br0" timeOffset="158305.29">5356 12946 1766 0,'-2'0'646'0,"0"0"-514"0,2 0-1 0,0 0 21 0,0-2-89 0,0-2 21 0,0 1-7 0,0 0-45 0,0-3 88 0,0 1-62 0,0 1-28 0,0 1 18 0,4-4-33 0,11 4-15 15,10-3 0-15,8 3 18 16,10 3-27-16,-1 0 9 15,0 3 0-15,-3 15-23 16,-10 4 3-16,-8 8-1 16,-7 3 12-16,-7 5-12 15,-7 7 15-15,0 2 6 16,-19 0 0-16,-4-2-2 0,-6-4 16 16,2-2-14-1,2-10 0-15,2-4-39 0,8-9 31 16,9-13-103-16,6-9-91 15,11-17-136-15,11-10-529 0</inkml:trace>
  <inkml:trace contextRef="#ctx0" brushRef="#br0" timeOffset="158534.69">6015 12850 1222 0,'0'0'1086'15,"-11"0"-728"-15,-11 3-181 16,-10 20-80-16,-1 10-35 0,0 14-53 16,-1 5 41-16,8 6-45 15,5 3 2-15,10-4-5 16,9 3 4-16,2-1-12 16,0-3-25-16,36 6-153 15,-1-17-110-15,1-14-354 0</inkml:trace>
  <inkml:trace contextRef="#ctx0" brushRef="#br0" timeOffset="158803.96">6178 13497 1938 0,'0'0'753'0,"0"0"-630"0,0 0-115 16,0 0 11-16,0 0-18 15,-16 118-1-15,50-89 0 16,9-5-54-16,1-8 17 16,-2-4-36-16,-6-11-46 15,-10-1 107-15,-10 0 12 16,-12-15 45-16,-4-9 120 16,-2-2-65-16,-16-3 8 15,-6 3-25-15,-3 2-66 16,-2 6 14-16,0 6-31 15,0 8-31-15,-8 4-105 16,8 8-345-16,4 8-291 0</inkml:trace>
  <inkml:trace contextRef="#ctx0" brushRef="#br0" timeOffset="159442.26">5813 12182 1594 0,'0'0'346'16,"0"0"-256"-16,0 0 50 15,0 0-57-15,-36 126-12 0,29-84 0 16,3-2-37-1,1 1 17-15,3-8-51 16,0-4-6-16,0-11-42 16,14-8-211-16,1-10-214 0</inkml:trace>
  <inkml:trace contextRef="#ctx0" brushRef="#br0" timeOffset="159658.68">5938 12239 1603 0,'0'0'589'15,"0"0"-484"-15,0 0 67 16,0 0-53-16,-38 105-85 16,35-68 19-16,1 0-53 0,2 2 0 15,0-3-6-15,0-7-52 16,5-8-140-16,8-9-149 15,0-12-656-15</inkml:trace>
  <inkml:trace contextRef="#ctx0" brushRef="#br0" timeOffset="160071.57">6122 11784 1592 0,'0'0'312'0,"0"0"-214"16,0 0-17-16,0 0-81 16,0 0 0-16,0 0-9 15,0 0 27-15,-47 59 11 16,36-27 29-16,3 2-14 15,6 2 51-15,2 2-57 16,0-2 2-16,13-3 2 16,9-3-29-16,3-4-1 15,1-8-11-15,3-8 7 0,2-9 79 16,-2-1 3 0,2-5 23-16,-2-19 23 0,0-9-117 15,-2-7 32-15,-9-4-25 16,-7 0-19-16,-9 0 44 15,-2 5-51-15,0 8-1 16,-25 13-9-16,-43 18-198 16,3 18-412-16,-2 14-772 0</inkml:trace>
  <inkml:trace contextRef="#ctx0" brushRef="#br0" timeOffset="161527.68">6840 13054 2155 0,'0'0'660'0,"0"0"-579"15,0 0 16-15,0 0-16 16,0 0-72-16,0 0 14 16,10 2-23-16,15 0 0 15,11 2 20-15,9 0-20 16,13-2 22-16,6 2 17 15,9-2-22-15,4 2 8 16,0-2-25-16,-3 1 0 0,-9-3-12 16,-15 1 13-1,-13-1-2-15,-16 0 1 0,-7 0-99 16,-12 0 64-16,-2-6 2 16,0-6-92-16,-18-4 37 15,1-1-3 1,-1 2 65-16,7 3 20 0,1 3 12 15,8 6 57-15,2 0-44 16,0 3 2-16,0 0-42 16,12 0 35-16,3 11-14 15,1 9 48-15,-1 2-47 16,-6 2 56-16,-6 4-57 16,-3 3 1-16,0-2 13 15,-14 1-14-15,1 2-30 16,4-6-148-16,4-13-496 0</inkml:trace>
  <inkml:trace contextRef="#ctx0" brushRef="#br0" timeOffset="161782.01">7936 13072 2244 0,'0'0'578'15,"0"0"-508"-15,0 0-58 16,0 0 48-16,0 0-54 16,0 0-3-16,118 72 0 0,-113-38 21 15,-5 2-24 1,-5 3 0-16,-21-1 2 0,-6-4-10 16,1-4 8-16,6-8-43 15,7-10-56-15,12-12-108 16,6-17 0-16,8-14-304 15,15-9-600-15</inkml:trace>
  <inkml:trace contextRef="#ctx0" brushRef="#br0" timeOffset="162128.07">8250 13016 491 0,'0'0'1594'16,"0"0"-1028"-16,0 0-330 15,0 0-78-15,0 0-122 16,0 0 19-16,0 0-55 15,-60 92 1-15,37-47 11 16,8 0-11-16,4 1-1 0,11-1 4 16,0-7 17-16,0-6-21 15,13-8 0-15,9-10-28 16,7-10 13-16,8-4-45 16,-2-6 2-16,1-17 7 15,-7 0-58-15,-9 1 88 16,-7 2 9-16,-7 7 12 15,-4 8 72-15,-2 3 6 16,0 2-5-16,0 0-22 16,0 0-39-16,0 16-5 15,0 6-7-15,-6 8 2 16,0 4-11-16,3 2 9 0,3 0-1 16,0 2-43-1,5-10-214-15,8-12-451 0</inkml:trace>
  <inkml:trace contextRef="#ctx0" brushRef="#br0" timeOffset="162695.56">8778 13269 1756 0,'0'0'550'15,"0"0"-423"-15,0 0 2 16,0 0 13-16,0 0-100 15,0 0-23-15,160-3 42 16,-95 3-2-16,5 0 12 16,-2 0-39-16,-3 0-23 15,-5 5 4-15,-8 1-13 0,-15-3-7 16,-8 1-55 0,-11 1-103-16,-9-5 2 0,-9 0-24 15,0 0-7-15,0-12-40 16,-20-8-53-16,-3-3 73 15,-1 1 200-15,2 0 14 16,6 4 167-16,5 4 77 16,7 6-102-16,4 2 89 15,2 3-112-15,17 3-85 16,10 0 13-16,3 3-47 16,1 13 67-16,1 4 4 15,-8 4-40-15,-5 0 27 16,-11 1-40-16,-4-1-18 15,-6 0 16-15,0-4-16 16,-3 0-21-16,-4-4-135 0,3-7-232 16,4-9-746-16</inkml:trace>
  <inkml:trace contextRef="#ctx0" brushRef="#br0" timeOffset="162952.87">9676 13062 773 0,'0'0'1323'16,"0"0"-948"-16,0 0-244 15,0 0-70-15,0 0 44 16,0 0-88-16,134 60 19 0,-103-22-36 16,-9 5 14-16,-10 1 4 15,-12 0-17-15,-8-4 18 16,-25-2 44-16,-9-4-51 15,-5-2 28-15,0-6-40 16,10-6-3-16,8-10-67 16,24-10-178-16,5-19-242 15,0-10-1440-15</inkml:trace>
  <inkml:trace contextRef="#ctx0" brushRef="#br0" timeOffset="163149.34">10033 13066 932 0,'0'0'1724'0,"0"0"-1408"16,0 0-213-16,0 0-32 15,0 0-59-15,-123 90 6 16,98-46-18-16,9 4 19 16,16 1-40-16,0-3 21 15,21-4-81-15,35-6-50 16,-7-8-324-16,0-16-376 0</inkml:trace>
  <inkml:trace contextRef="#ctx0" brushRef="#br0" timeOffset="163489.99">10262 13455 2031 0,'0'0'348'16,"0"0"-230"-16,0 0 15 16,0 0-74-16,0 0-59 15,0 0 0-15,0 0 0 16,131-6-54-16,-121 23 32 16,-8 4-26-16,-2-3 46 15,0 2-9-15,-14-4 22 16,-10 1 28-16,-1-2 62 15,-1-1-22-15,3-4 50 16,8 1-68-16,7-5-50 16,6-2-11-16,2 0 0 0,0-3-8 15,23-1-13-15,10 0-40 16,34 0 13-16,-9-9-234 16,-4-5-541-16</inkml:trace>
  <inkml:trace contextRef="#ctx0" brushRef="#br0" timeOffset="163743.41">10763 13361 2246 0,'0'0'550'0,"0"0"-408"0,0 0-45 16,0 0-19-1,0 0-3-15,0 0-75 16,147-18 18-16,-73 18-33 0,4 0 31 16,2 0-16-16,-2 0 0 15,-4 0 14-15,-3 0-25 16,-11 0 11-16,-8 0-159 16,-17 0-181-16,-18-4-389 0</inkml:trace>
  <inkml:trace contextRef="#ctx0" brushRef="#br0" timeOffset="163951.37">11323 13211 1888 0,'0'0'607'0,"0"0"-439"15,0 0 35-15,0 0-26 0,0 0-131 16,0 0-46 0,0 0 9-16,93 14 3 0,-69 5-12 15,-3 3 10-15,-8 5 5 16,-8-1 0-16,-5 2-15 15,0 2 14-15,-12 1-23 16,-7 0 9-16,0 1-57 16,6 2-132-16,6-8-476 15,7-10-872-15</inkml:trace>
  <inkml:trace contextRef="#ctx0" brushRef="#br0" timeOffset="164131.9">12020 13586 2640 0,'0'0'497'0,"0"0"-497"16,0 0 12-16,0 0-24 15,0 0-112-15,0 0-627 0</inkml:trace>
  <inkml:trace contextRef="#ctx0" brushRef="#br0" timeOffset="164281.5">12637 13615 2242 0,'0'0'337'16,"0"0"-161"-16,0 0 28 15,0 0-141-15,0 0-63 16,0 0-302-16,118 0-84 15,-66 0-1065-15</inkml:trace>
  <inkml:trace contextRef="#ctx0" brushRef="#br0" timeOffset="164412.15">13264 13680 1652 0,'0'0'188'16,"0"0"-161"-16,0 0-27 15,0 0 0-15,0 0-94 0</inkml:trace>
  <inkml:trace contextRef="#ctx0" brushRef="#br0" timeOffset="164676.99">13426 13602 2221 0,'0'0'495'15,"0"0"-396"-15,0 0-93 16,0 0 64-16,0 0 30 0,156-37-91 16,-85 37 23-16,9 4-32 15,10 6 1-15,3 7-2 16,1-2 1-16,-7 3-20 15,4-3-144-15,-22-6-441 16,-23-4-1026-16</inkml:trace>
  <inkml:trace contextRef="#ctx0" brushRef="#br0" timeOffset="164869.31">14027 13475 1949 0,'0'0'589'0,"0"0"-449"0,0 0-19 15,0 0-54-15,0 0 26 16,0 0-48-16,0 0-38 16,93 86 63-16,-83-60-64 15,-10 1 6-15,-2-4-12 16,-25 4-19-16,-20 3-4 16,7-4-187-16,9-7-519 0</inkml:trace>
  <inkml:trace contextRef="#ctx0" brushRef="#br0" timeOffset="165236.34">14768 13284 1707 0,'0'0'390'0,"0"0"-207"16,0 0-55-16,0 0 27 15,0 0-43-15,0 0 4 16,137 59 3-16,-112-24-47 15,-10 6-6-15,-5-2-14 16,-10 0-43-16,-2-5 53 16,-25-4-61-16,-12-2 7 15,-3-6-7-15,-2-1-1 0,3-7-33 16,8-14-119-16,13 0-226 16,13 0-295-16</inkml:trace>
  <inkml:trace contextRef="#ctx0" brushRef="#br0" timeOffset="165454.2">15132 13208 2029 0,'0'0'837'0,"0"0"-685"16,0 0-1-16,0 0-82 0,0 0-16 15,0 0 9 1,0 0-50-16,-98 135-10 0,88-87-2 15,10 4 3-15,0-2-20 16,0-2-32-16,15-6-78 16,16-3-98-16,-4-12-475 15,0-8-913-15</inkml:trace>
  <inkml:trace contextRef="#ctx0" brushRef="#br0" timeOffset="165877.51">15348 13774 1743 0,'0'0'361'16,"0"0"-166"-16,0 0 13 15,0 0-61-15,0 0-112 16,0 0-28-16,0 0-14 16,70-66-32-16,-44 66 23 15,1 0 15-15,-5 0-10 16,-3 4 4-16,-9 10 7 16,-5 4-19-16,-5 4 17 15,-5 2 4-15,-19 2 24 0,-7-1 42 16,-1 2-30-1,3-4 74-15,8 2-24 0,5-5-65 16,7-2 26-16,7-1-47 16,2-4-2-16,0-3 1 15,4-2 5-15,19-3-12 16,8-5-15-16,9 0-94 16,20-17-156-16,-6-5-339 15,-10-2-896-15</inkml:trace>
  <inkml:trace contextRef="#ctx0" brushRef="#br0" timeOffset="166183.26">15716 13839 1453 0,'0'0'531'0,"0"0"-392"0,0 0-3 15,0 0 82 1,0 0-41-16,0 0-31 0,0 0-9 16,-13 102-101-16,7-77-7 15,1-7-28-15,2-4 23 16,1-8-24-16,2-3 0 15,0-3 1-15,0 0 5 16,16-17-6-16,7-7-12 16,2-3 2-16,0-2-2 15,0 5 12-15,-3 8 0 16,-9 4 0-16,-1 6 19 16,-5 4-17-16,-3 2 32 0,5 0-1 15,2 8-32 1,2 12 55-16,3 2-49 15,2 6-7-15,11 10-13 16,-5-2-162-16,1-14-461 0</inkml:trace>
  <inkml:trace contextRef="#ctx0" brushRef="#br0" timeOffset="166695.34">16198 13623 1881 0,'0'0'526'16,"0"0"-413"-16,0 0 55 16,0 0 38-16,0 0-88 15,0 0-27-15,0 0-91 16,10-26 15-16,40 26-15 15,19 0 0-15,33 5 0 16,30 8-1-16,-9-1 24 16,-10 1-19-16,-17-4-4 15,-18-3 1-15,4-2-15 16,5 1 14-16,-13-5 0 16,-18 0 0-16,-21 0-99 15,-20 0-56-15,-15-17-28 16,-11-1-71-16,-24-2 170 15,-5 0 51-15,4 2 33 16,10 5 130-16,10 4-5 0,9 3 21 16,7 6-82-1,0 0-58-15,23 0 21 0,6 0-19 16,4 15-7-16,0 2 47 16,-4 4-23-16,-7 1 41 15,-10 1-21-15,-12 4-21 16,0-5 57-16,-19 2-66 15,-10-2-5-15,-2 2-10 16,2-1-21-16,10-4-109 16,5-3-250-16,14-8-541 0</inkml:trace>
  <inkml:trace contextRef="#ctx0" brushRef="#br0" timeOffset="166995.7">17679 13277 2046 0,'0'0'544'15,"0"0"-476"-15,0 0-22 16,0 0 47-16,0 0 4 16,118 24-39-16,-78 14-37 15,0 10-19-15,-1 6 38 16,-10-2-40-16,-8-2 12 15,-11-6 3-15,-10-5 8 0,-2-7-14 16,-27-4-9 0,-12-6 9-16,-1-4 12 0,0-5-21 15,1-6 1-15,8-7-1 16,8 0-85-16,17-12-78 16,5-13-356-16,3-2-274 0</inkml:trace>
  <inkml:trace contextRef="#ctx0" brushRef="#br0" timeOffset="167202.23">18140 13225 2067 0,'0'0'747'16,"0"0"-563"-16,0 0-14 0,0 0-81 16,0 0-56-16,0 0-8 15,0 0-19-15,-53 53-6 16,24-12 30-16,2 5-18 15,3 5-12-15,4-1 0 16,9-1-60-16,9-6 31 16,4-1-136-16,19-10-183 15,8-15-306-15</inkml:trace>
  <inkml:trace contextRef="#ctx0" brushRef="#br0" timeOffset="167476.21">18254 13641 2009 0,'0'0'591'16,"0"0"-545"-16,0 0 44 16,0 0 13-16,0 0-8 0,0 0-47 15,0 0-33-15,-27 89 0 16,27-63-15-16,18-2 17 16,9-2-11-16,6-4-6 15,10-4 0-15,-1-8-6 16,3-6 21-16,-7 0-15 15,-9-6 0-15,-10-14 16 16,-9-4 11-16,-10-4 16 16,0 2 13-16,-29-1-56 15,-16 9-17-15,-47 9-74 0,13 7-196 16,-2 2-1086-16</inkml:trace>
  <inkml:trace contextRef="#ctx0" brushRef="#br0" timeOffset="169653.81">5520 14024 1724 0,'0'0'338'16,"0"0"-179"-16,0 0 29 15,0 0-79-15,0 0-21 16,0 0-88-16,0 0 7 15,14-2-8-15,4 14 14 16,4 5 17-16,5 3 46 16,6 10-46-16,7 2 61 15,7 12-50-15,7-2-41 16,8 4 48-16,5 4-48 0,6-4 10 16,6 1-10-16,3-2 17 15,0-5-9-15,8 3-8 16,1-5 0-16,7-2 21 15,20-7-20-15,22-6 16 16,27-5 13-16,7-7-20 16,-9-4 21-16,-13-5-17 15,-21-2-5-15,-2 0 12 16,2-2-14-16,6-6-7 16,-2-3 32-16,6 0-31 15,-6 3 29-15,2 4-30 16,-2 2 9-16,-1 2-28 15,0 0 19-15,-7 2 0 0,-18 10-2 16,-22 4 20 0,-15 2-19-16,-6 2 1 0,16 6 0 15,17 9-13-15,10 3 13 16,0 0 0-16,0 0 0 16,-6-6 0-16,-7-2-1 15,-12 0-17-15,-12-8 0 16,-16 2 3-16,-19 2 9 15,-10-8 6-15,-14 5-11 16,-9-10 2-16,-4 1-9 16,0-2-15-16,-4-7 33 15,-11-2 3-15,-5 0-2 0,3-3 19 16,2 0 16-16,7-6-35 16,2-17 23-16,6-7-24 15,0-11 0-15,8-7-12 16,13-2 12-16,14 1 0 15,5 1-6-15,8 6 15 16,12 4-9-16,10 5 0 16,7 5-2-16,11 6-19 15,5 7 21-15,9 4 0 16,4 7-7-16,16 4 26 16,20 0-19-16,26 19 0 15,3 6 1-15,-8-3-15 16,-17 5 14-16,-16-1 0 15,-3 2-6-15,0-1 8 16,0 6-2-16,-4-3 0 0,1 0 0 16,-3-2-14-16,1 2 16 15,1-8-2-15,6 2 16 16,2 2 1-16,3-8-13 16,2 0-4-16,-1-4 9 15,8 0-19-15,0-2 10 16,2 3 0-16,-5-2-8 15,-2 4 11-15,-4 0-3 16,-3-3 0-16,6 5 1 16,1-3-1-16,5-2 0 15,1-4 0-15,-1-2-1 16,2-4 4-16,-3-2-3 16,3-1 0-16,0 2 5 15,-5 0-23-15,-6 2 18 16,-5-1 0-16,-2-4-12 0,-2 0 13 15,0 0-1-15,4 0 0 16,3-9 6-16,1-4-28 16,-2-9 22-16,-6-6-39 15,-20 3 27-15,-19 6-49 16,-18 5 61-16,-9 1 0 16,13-5 0-16,6 0 11 15,4-8-5-15,-3 2 0 0,-8-2 15 16,-2-6-5-1,0-2-16-15,-2-2 0 0,0 0 13 16,-3-1-17 0,-6 6 4-16,-9 5 0 0,-14 4 5 15,-10 6 12-15,-11 5 19 16,-7 2 30-16,-3 4-66 16,-2 1 54-16,-2-1-54 15,2 5 0-15,-2 0 0 16,0 0 7-16,0 0-7 15,0 0 24-15,0 0-9 16,0 0 8-16,0 0-23 16,0 0 7-16,0 0-8 15,0 0 1-15,0 0-14 16,0 0 13-16,0 0-36 16,0 0 25-16,0 0-33 15,0 0-33-15,-17 0-18 0,-4 0-201 16,-3 0-369-16</inkml:trace>
  <inkml:trace contextRef="#ctx0" brushRef="#br0" timeOffset="171064.39">12274 13227 1549 0,'0'0'564'15,"0"0"-417"-15,0 0-3 16,0 0-42-16,0 0-14 16,149-23-51-16,-113 33-16 15,-5 10 31-15,-9 8-50 16,-8 4 22-16,-14 5 40 0,0 1-43 16,-18 1 25-16,-16-4-25 15,-5-6-15-15,-4-2 34 16,1-7-40-16,8-6-1 15,10-8-70-15,19-6-175 16,5-10-231-16,0-11-992 0</inkml:trace>
  <inkml:trace contextRef="#ctx0" brushRef="#br0" timeOffset="171250.95">12753 13078 2105 0,'0'0'763'0,"0"0"-588"16,0 0-83 0,-114 46-47-16,76-10 24 0,9 7-67 15,10 5 11-15,7 4-26 16,10 2 13-16,2 3-42 16,14 10-71-16,10-13-214 15,2-14-363-15</inkml:trace>
  <inkml:trace contextRef="#ctx0" brushRef="#br0" timeOffset="171823.25">12593 13858 2141 0,'0'0'615'0,"0"0"-419"16,0 0-15-16,0 0-166 15,0 0-2-15,85-112-13 16,-54 75 18-16,-4 1-16 16,-8 4-2-16,-5 5 0 15,-5 4-2-15,-7 9 8 16,-2 6-6-16,0 0 48 16,0 6-46-16,0 2 32 15,0 0-34-15,-2 6-7 16,-7 16-8-16,-1 10 6 0,0 8 9 15,-1 4-1-15,3 2 16 16,4-1-15-16,2-6 0 16,0-8-34-16,2-9 26 15,0-8-56-15,0-10 10 16,0-4-70-16,14-4-9 16,9-22 112-16,9-7-236 15,1-2-64-15,0-1 169 16,-2 6 27-16,-4 4 109 15,-6 8 16-15,-8 4 78 16,-8 5 144-16,-5 8 57 16,0 1-87-16,-10 0-79 15,-5 4-90-15,-3 11 10 16,3 6 1-16,7 1-22 16,8 2 1-16,0 1-13 0,10-2 0 15,17-3-19-15,4-5 19 16,2 0-14-16,3-7-21 15,-5-8-62-15,0 0-20 16,-6-17-153-16,-10-2-114 0</inkml:trace>
  <inkml:trace contextRef="#ctx0" brushRef="#br0" timeOffset="172297.19">12479 12775 1545 0,'0'0'517'16,"0"0"-222"-16,0 0 29 0,0 0-157 16,0 0-32-1,0 0-113-15,0 0-13 0,-5-23-9 16,1 24-1-16,-2 24 1 15,-4 12 6-15,-3 20 1 16,-7 27 53-16,-9 34-38 16,-11 33 20-16,0-10 26 15,7-24-68-15,8-36 33 16,9-30-33-16,1 6 1 16,-1 1-8-16,1-2 7 15,1-12 0-15,7-16 0 16,3-9-51-16,-3-19-55 15,5 0-189-15,0-11-395 0</inkml:trace>
  <inkml:trace contextRef="#ctx0" brushRef="#br0" timeOffset="173051.25">12160 12793 2046 0,'0'0'509'0,"0"0"-458"0,0 0-13 16,0 0 125-16,169-54-36 15,-95 42-12-15,10 4-69 16,6 4 1-16,5 4 23 16,2 0-62-16,3 0 22 15,2 7-30-15,-2 4 19 16,-6 1-19-16,-9-1 0 16,-13-2 0-16,-20 1-4 15,-16-2 14-15,-16 2-11 16,-11-1 1-16,-9 0-23 15,0 5 8-15,-9 7 15 16,-11 9 0-16,-2 10-1 0,0 8 18 16,3 8-17-1,4 8 0-15,5 8 7 0,0 8-16 16,6 5 9-16,-1 2 0 16,3-2-4-16,2 1 14 15,0-3-10-15,0-4 0 16,0 0 12-16,0-3-13 15,7-6 1-15,-1-3 0 16,-2-7-12-16,0-8 21 16,-4-4-9-16,0-6 0 15,0-6 12-15,0-5-17 16,-8-6 5-16,-5-5 0 16,-1-6-12-16,-3-2 9 0,-3-8 3 15,-7-4 0 1,-7 0 11-16,-14 0 13 15,-14-16-3-15,-39-6-6 0,-46-6 7 16,-47-4-7-16,-13-4-15 16,15 7 10-16,50 4 1 15,57 7 19-15,33 6-5 16,15 0-8-16,6 0 38 16,6 4-55-16,5 0 39 15,13 3-29-15,7 2-10 16,0 3-9-16,10 0-75 15,29-4-97-15,1-2-323 16,-4-2-2046-16</inkml:trace>
  <inkml:trace contextRef="#ctx0" brushRef="#br0" timeOffset="173669.31">12474 12771 1381 0,'0'0'385'16,"0"0"-255"-16,0 0-18 0,0 0-42 16,0 0-69-16,0 0 13 15,0 0 8-15,-66 76 37 16,37-23 105-16,-2 13-32 15,-9 24 33-15,-8 26-13 16,9-4-38-16,7-11 1 16,10-14-40-16,7-20-48 15,1 3 45-15,-1 1-71 16,3-11 23-16,3-14 3 16,1-12-13-16,0-10-2 15,4-10-12-15,2-8 1 16,2-6-24-16,0-12-37 15,12-14-164-15,5-14-569 0</inkml:trace>
  <inkml:trace contextRef="#ctx0" brushRef="#br0" timeOffset="174202.68">13564 11909 1575 0,'0'0'516'0,"0"0"-324"16,0 0 61-16,0 0-35 15,0 0-103-15,0 0-26 16,0 0-39-16,9-22-41 0,-9 22 34 16,-9 21-43-16,-11 8 0 15,-9 13 74-15,-9 10-64 16,-4 6 47-16,-5 6-34 16,0 1-5-16,3-3 10 15,-1-3-28-15,7-8 0 16,5-7-1-16,6-7 16 15,4-10-15-15,6-3 0 16,1-7-80-16,-3-9-41 16,3-7-385-16,3-1-438 0</inkml:trace>
  <inkml:trace contextRef="#ctx0" brushRef="#br0" timeOffset="174485.87">13004 12314 1846 0,'0'0'602'16,"0"0"-436"-16,0 0-13 15,0 0-134-15,0 0-19 16,0 0 22-16,0 0-14 16,-50 114 47-16,36-71-22 15,5-2-2-15,3 2 52 16,4-1-76-16,2-2 18 15,0-8-11-15,10-4 2 16,15-9 2-16,9-8-12 16,10-9 30-16,14-2 29 15,11-10-53-15,7-18-20 0,15-18 8 16,-18 6-232-16,-17 4-459 0</inkml:trace>
  <inkml:trace contextRef="#ctx0" brushRef="#br0" timeOffset="176159.91">12441 12745 872 0,'0'0'558'16,"0"0"-299"-16,0 0-93 15,0 0-75-15,0 0-25 16,0 0-66-16,0 0 0 16,0 7 30-16,0-1-28 15,0 1 68-15,0 3-23 0,0 2-27 16,-4 4 74-16,2 2-55 16,-5 2-7-16,0 7 17 15,-4-1-30-15,-2 3 51 16,-5 6-7-16,-3 1-26 15,-2 4 45-15,-4 4-51 16,0 2 12-16,0 4 20 16,0 1-33-16,2-4 13 15,6 2-34-15,-1-5 6 16,4-4-3-16,3-8-12 16,4-10 0-16,1-6-2 15,6-6 14-15,0-8-12 16,2 0 0-16,0-2 2 15,0 0-16-15,0-12 14 16,10-16-58-16,7-12-61 0,8-12-94 16,2-7-16-16,-1 4 23 15,-1 1 24-15,-5 9 134 16,-6 11 48-16,-4 10 13 16,-5 10 125-16,-5 6-12 15,0 4 67 1,0 4-15-16,0 0-99 0,0 2-29 15,-11 19-50-15,-5 6 0 16,-1 9 30-16,-6 7-18 16,-2 4 41-16,1 8 28 15,0 1-45-15,-1 5 37 0,3-4-37 16,1-3-20 0,6-4 17-16,4-10-24 0,2-5-9 15,2-11 0-15,5-10 14 16,0-6-23-16,2-4 9 15,0-4-84-15,2 0-61 16,13-17 26-16,6-13 38 16,3-9-75-16,-1-11-2 15,-2 0 109-15,0 0-16 16,-3 6 41-16,-3 8 18 16,-4 10 12-16,-4 8 27 15,0 9 39-15,-5 5 7 0,-2 2 82 16,0 2-40-16,0 0-68 15,0 3-8-15,-9 20-38 16,-5 9-7-16,-3 7 48 16,-1 9-42-16,-2-1 90 15,0 1-41-15,0 1-7 16,-1-4 30-16,2-1-62 16,-2 0 27-16,9-2-31 15,-2-7 9-15,7-9-9 16,3-6-12-16,2-10 0 15,2-7-23-15,0-3-5 16,0 0-26-16,15-19 45 16,12-13-81-16,8-14-62 15,4-8-66-15,-4-3-25 16,-1 6 70-16,-8 6 71 0,-6 11 102 16,-6 10 80-16,-8 11 66 15,-4 6 81-15,-2 5-60 16,0 2-102-16,0 2-14 15,-8 18-44-15,-10 11 17 16,-2 5 54-16,-5 4-38 16,1 6 55-16,-1-2-52 15,2-3-42-15,4 0 42 16,5-9-37-16,1-8-6 16,7-6 0-16,1-9 23 15,3-3-46-15,2-5-11 16,0-1-161-16,0 0-52 15,2-4-293-15,9-8-466 0</inkml:trace>
  <inkml:trace contextRef="#ctx0" brushRef="#br0" timeOffset="179759.81">12370 12818 461 0,'0'0'235'15,"0"0"-67"-15,0 0-27 16,0 0 50-16,0 0-23 16,0 0-58-16,0 1-11 15,0 1-79-15,0-2-19 16,0 0-2-16,0 2-1 16,0-2-14-16,0 0 3 0,0 0 6 15,0 0 7-15,0 0 35 16,0 0 14-16,0 0 88 15,0 0-49-15,0 0-7 16,0 0-21-16,0 0-42 16,0 0 31-16,0 0-49 15,0 0 10-15,0 0-16 16,0 0 7-16,0 0-1 16,0 0 0-16,0 0 17 15,0 0-19-15,0 0 2 16,0 9-10-16,0 5-9 15,-4 5 0-15,-8 10 3 16,1 3 15-16,-5 6-42 0,-1 4 33 16,-4 4-19-1,-1 2 20-15,0 5 8 0,-5 2 2 16,3 6 9-16,-5 1-4 16,2-4 8-16,0 0 26 15,2-8-14-15,4-8-9 16,2-4 63-16,4-6-64 15,4-1 14-15,2-3 32 16,0-5-46-16,0 2 51 16,2-1-11-16,1-2-21 15,-1 0 37-15,-2 0-56 16,2-4 24-16,1 2 17 16,-1-4-48-16,3-2 32 0,2-2-41 15,2-4 9 1,-2-2-6-16,2-2-2 0,0-2-1 15,0-2 0-15,0 0 16 16,-3 2-16-16,3 0 0 16,-3 0 0-16,1 2-9 15,2-2 9-15,-2 2-14 16,2-2-62-16,0-2-135 16,4-2 27-16,12-14 38 15,0-4-147-15</inkml:trace>
  <inkml:trace contextRef="#ctx0" brushRef="#br0" timeOffset="180132.98">12051 13746 1260 0,'0'0'384'0,"0"0"-238"0,0 0 3 16,0 0-74-16,0 0-57 15,-63 120 35-15,51-90-22 16,-5 1 15-16,2-4 38 15,1-1-37-15,4-2-8 16,3-6-38-16,5-6-1 16,2-3 0-16,0-9-155 15,4 0 45-15,9 0 59 16,3-10-55-16,-5-2 73 16,-2-1 33-16,-2 7 88 15,-5-2 54-15,1 7 11 0,-3 1 6 16,0 0-34-16,0 0-100 15,0 0 12-15,0 0-37 16,0 9 11-16,-3 1-7 16,-1 0-3-16,2 1-2 15,-1-5-14-15,3-1-109 16,0-2-40-16,0-3-14 16,0 0-37-16,7 0 76 15,2 0-199-15,-1-4-402 0</inkml:trace>
  <inkml:trace contextRef="#ctx0" brushRef="#br0" timeOffset="-57892.2">21890 8 566 0,'0'0'0'0</inkml:trace>
  <inkml:trace contextRef="#ctx0" brushRef="#br0" timeOffset="-56861.16">20558 1433 1224 0,'0'0'549'0,"0"0"-388"15,0 0-26-15,0 0 19 16,0 0-47-16,0 0 62 15,0 0-69-15,-11 0-57 16,11 0 55-16,0 0-50 16,0-1 9-16,0-5 25 15,0-3-82-15,11-3 42 0,7-5-42 16,6-10 9 0,8-2-9-16,3-7 0 0,5 1 0 15,1 1-1-15,-4 2 23 16,-3 1-22-16,-3 6 0 15,-4 3 2-15,-5 4-11 16,-2 2 9-16,0 2 0 16,-5 2-8-16,1 1 13 15,-1 3-13-15,1 0-20 16,-3 2-89-16,1 1-20 16,-3-1-120-16,-7 1-54 15,-2 2-76-15,-2 0-313 0</inkml:trace>
  <inkml:trace contextRef="#ctx0" brushRef="#br0" timeOffset="-56645.42">20872 1002 925 0,'0'0'493'15,"0"0"-227"-15,0 0-93 16,0 0 27-16,0 0-45 16,0 0-53-16,0 0 33 15,-24-1-113-15,39-2-4 16,9 3-16-16,5 0 18 15,3 0-1-15,-8 13-19 16,-3 4 0-16,-10 7-13 16,-7 2 14-16,-4 4-1 15,0 1 0-15,-9 9-15 16,-3-6-97-16,8-9-237 0</inkml:trace>
  <inkml:trace contextRef="#ctx0" brushRef="#br0" timeOffset="-55811.63">24976 1026 755 0,'0'0'1038'16,"0"0"-689"-16,0 0-101 0,0 0-90 16,0 0-47-16,0 0-105 15,0 0 17-15,-25-13-23 16,6 23 8-16,-10 8-1 15,-7 5-6-15,-2 4 48 16,-4 5 43-16,-5 0-66 16,3 2 36-16,-4 2-23 15,4-2-31-15,7-2 29 16,3-4-37-16,9-2 0 16,7-8-9-16,7-4 17 15,7-5-9-15,2-6 1 16,2-1-125-16,0-2-1 0,0 0-157 15,19-3-37-15,6-16-210 16,0-1-978-16</inkml:trace>
  <inkml:trace contextRef="#ctx0" brushRef="#br0" timeOffset="-55361.11">24562 1095 1106 0,'0'0'404'0,"0"0"-149"16,0 0-138-16,0 0-44 15,0 0 21-15,0 0-69 16,0 0 41-16,65-26 27 16,-50 26-42-16,3-3 79 15,1 3-54-15,4 0-21 16,2 0 58-16,4 0-75 16,0 0 3-16,0 0 3 15,0 0-35-15,-2 0 17 16,-4 0-26-16,0 0 0 0,-5 0-10 15,-5 3 10 1,-4-3 0-16,-5 1 8 16,-1-1 11-16,-3 3-19 0,0-2 0 15,0 6-7-15,0-1-16 16,0 8 23-16,0 4-22 16,0 14-173-16,-16-2-138 15,5-4-286-15</inkml:trace>
  <inkml:trace contextRef="#ctx0" brushRef="#br0" timeOffset="-74275.21">20255 13768 129 0,'0'0'1930'0,"0"0"-1467"15,0 0-381-15,0 0 73 0,0 0-80 16,0 0-47-16,-12-21 18 16,12 21-40-16,0 0 48 15,0-1-7-15,0 1-4 16,0-2 50-16,0-2-53 16,10-2-11-16,5-2-7 15,6 0-8-15,0-1-14 16,6 2 0-16,2 2 7 15,0 2-10-15,0 3 3 16,-2 0 0-16,0 0-1 16,-5 11-1-16,-4 10 2 15,-5 5 0-15,-6 5 6 16,-7 4 7-16,0 3-13 16,-9 0 1-16,-13 1 41 15,-5-6-41-15,-2-5 33 0,2-1-20 16,0-11-4-16,8-5 1 15,3-4-11-15,7-7-45 16,5 0 11-16,4-4-95 16,0-19-93-16,2-3-155 15,29-19-125-15,-2 6 150 16,2 4-557-16</inkml:trace>
  <inkml:trace contextRef="#ctx0" brushRef="#br0" timeOffset="-74046.24">20627 13716 1166 0,'0'0'747'0,"0"0"-372"15,0 0 81-15,0 0-214 16,0 0-121-16,0 0-34 16,0 0-62-16,-9-22-16 15,-9 37 20-15,-4 10-28 16,-3 7 4-16,1-1 19 16,4 5-10-16,6-5-14 15,8 1 0-15,6-4 0 16,0-2-17-16,0-5-17 15,20-6-41-15,7-4-61 16,19-11-168-16,-5 0-230 16,-8 0-96-16</inkml:trace>
  <inkml:trace contextRef="#ctx0" brushRef="#br0" timeOffset="-73796.23">20719 13968 1211 0,'0'0'731'0,"0"0"-396"0,0 0-99 15,0 0-108 1,0 0-34-16,0 0-61 0,0 0 25 15,-12 48 9-15,12-27-57 16,0-3 25-16,12-1-29 16,5 0 6-16,3-5-11 15,1-4-1-15,0-8-42 16,0 0 41-16,-3-4-23 16,-5-17 24-16,-5-2 0 15,-3-4 1-15,-5 4 48 16,0 2-25-16,0 2 2 0,-11 5-23 15,0 1-3 1,-5 3-44-16,-7 9-122 16,2 1-360-16,1 0-172 0</inkml:trace>
  <inkml:trace contextRef="#ctx0" brushRef="#br0" timeOffset="-72995.64">20685 13449 1175 0,'0'0'584'0,"0"0"-461"16,0 0-26-16,0 0 51 15,0 0-86-15,0 0-28 0,-132-16 61 16,101 22 13-1,-2 6 67-15,-3 2-12 0,-2 0-51 16,1 2-3-16,-2 0-61 16,6 0 10-16,-1 3-1 15,5-1-45-15,0 0 39 16,6 2-35-16,2 1-4 16,1 5 0-16,5 2-12 15,3 4 0-15,1 5 15 16,5 3-1-16,4 2-4 15,2 4-10-15,0 4 9 16,0 4-4-16,2 1-5 16,13 3 0-16,3-2 3 15,5-2 16-15,4-2-16 16,4-2-3-16,6-6 0 16,3-5-17-16,2-7 17 15,5-7 0-15,0-9-1 0,4-3-1 16,1-13 2-16,2 0 0 15,0-4-8-15,4-17-10 16,1-7 18-16,-4-5 0 16,1-6-1-16,-5-3 16 15,-4-4-15-15,-7-4 0 16,-5 0 0-16,-6-8 7 16,-4 0-7-16,-4-2 8 15,-6 1 4-15,-6 1 4 16,-9 6-12-16,0 4 8 15,-7-2-11-15,-20 3 41 16,-4 1-36-16,-9 5-5 16,-6-2-1-16,-8 3-4 0,-6 6 2 15,-3 4-55-15,-1 11-68 16,-25 19-103-16,18 0-457 16,8 6-870-16</inkml:trace>
  <inkml:trace contextRef="#ctx0" brushRef="#br0" timeOffset="-72361.43">20347 14426 1699 0,'0'0'581'0,"0"0"-405"15,0 0-69-15,0 0-66 16,0 0 3-16,0 0-14 0,0 0 104 15,-68 102 11-15,51-70-56 16,-2-1 12-16,2-2-69 16,1-3-26-16,3-4 9 15,1-6-15-15,4-4-1 16,3-4-9-16,3-4-134 16,2-4-94-16,0-4-106 15,0-10-220-15,11-8-515 0</inkml:trace>
  <inkml:trace contextRef="#ctx0" brushRef="#br0" timeOffset="-72158.58">20424 14506 1903 0,'0'0'614'16,"0"0"-453"-16,0 0-13 15,0 0-32-15,0 0-86 16,0 0 2-16,0 0 18 15,-87 78-50-15,63-52 27 16,2-3-27-16,-1 0-22 16,1 4-36-16,-12 8-221 15,7-5-301-15,1-4-434 0</inkml:trace>
  <inkml:trace contextRef="#ctx0" brushRef="#br0" timeOffset="-71709.44">19607 14888 2155 0,'0'0'461'0,"0"0"-428"15,0 0 22-15,0 0-13 16,0 0-42-16,-116 93 34 16,100-59-34-16,5 5 39 0,0-2 26 15,7-1-28 1,4 0 18-16,0 0-32 0,2-5-23 16,20 1 42-16,9-4-41 15,10-2 16-15,3-9-14 16,9-9 17-16,3-8-21 15,4-4 1-15,-2-21 0 16,0-11 15-16,-7-8-6 16,-9-6 31-16,-13-7 40 15,-13-3-55-15,-9-6 38 16,-7 2-42-16,0 6-15 16,-23 10-12-16,-8 12 4 15,-7 14-38-15,-11 13-27 16,-33 13-141-16,13 19-366 0,7 4-761 15</inkml:trace>
  <inkml:trace contextRef="#ctx0" brushRef="#br0" timeOffset="-70158.63">21037 13726 1534 0,'0'0'506'0,"0"0"-334"16,0 0 40-16,0 0-6 15,0 0-43-15,0 0-138 16,0 0 7-16,-13-12 21 15,13 12-27-15,0 0 56 16,0 0-24-16,-2 0-14 16,2 0 32-16,0 0-75 0,0 0 29 15,0 0-9 1,0 0-14-16,0-2 44 0,2-1-36 16,17-1-15-16,12-4 12 15,12 1 0-15,12-6-12 16,15 4 0-16,12-10 10 15,11 6-2-15,24-5-8 16,-10 2 0-16,2 1-5 16,0 1 7-16,-22 5-2 15,9-3 0-15,-16-1 13 16,-16 1-37-16,-14 1 24 16,-19 4-41-16,-15-3 32 15,-12 2-39-15,-4-4 37 16,0-2-26-16,-9 0-46 0,-7 0 82 15,-2-1-44-15,3 7-2 16,1-1 46-16,6 3-43 16,3 4 44-16,5 0 0 15,0 2 5-15,0 0-5 16,0 0 6-16,0 0 9 16,9 0 35-16,5 0-49 15,1 0 31-15,1 0-13 16,-5 0-5-16,-5 8 2 15,-4 0-16-15,-2 6 0 16,0 4-10-16,-8 5 10 16,-7 4-11-16,-6 3-92 15,5-6-248-15,8-6-292 0</inkml:trace>
  <inkml:trace contextRef="#ctx0" brushRef="#br0" timeOffset="-69882.33">22508 13211 864 0,'0'0'1413'16,"0"0"-1167"-16,0 0-109 16,0 0-55-16,0 0-38 0,131-51-44 15,-102 53 15 1,-7 14-30-16,-9 6 15 0,-6 5 0 15,-7-1 9-15,0 1 5 16,-5 4 7-16,-14 1 16 16,-6-3-37-16,3 0 37 15,1-5-37-15,11-6-109 16,10-18-124-16,0 0-255 16,0 0-221-16</inkml:trace>
  <inkml:trace contextRef="#ctx0" brushRef="#br0" timeOffset="-69456.34">22880 13094 2085 0,'0'0'666'0,"0"0"-464"16,0 0-120-16,0 0-27 16,0 0-52-16,0 0 12 15,0 0-1-15,-103 128-14 16,90-88 0-16,4-1-9 15,7-6 21-15,2-1-12 16,0-5 0-16,6-6-45 16,12-6 38-16,6-7-50 15,3-8 22-15,6 0 34 16,1 0-46-16,2-18 45 16,0-4-17-16,-5-3-17 15,-2 2 20-15,-10 2 32 16,-3 5-1-16,-7 5 69 15,-5 3-26-15,-4 6 24 0,0 0-52 16,0 2-21-16,0 0 27 16,0 2-36-16,0 16 0 15,0 4 14-15,0 8 4 16,-2 0-2-16,0 0-16 16,2-2 14-16,0-6-17 15,0-4 3-15,0-5-51 16,2-12-123-16,10-1-394 15,-1 0-270-15</inkml:trace>
  <inkml:trace contextRef="#ctx0" brushRef="#br0" timeOffset="-68835.23">22748 12832 1039 0,'0'0'1070'0,"0"0"-813"16,0 0-85-16,-122-18 11 15,89 18-69-15,-2 0-74 0,4 0 32 16,-2 9-54 0,-3 9 16-16,1 5 39 0,-1 4-73 15,3 8 59-15,2 5-19 16,2 6-32-16,6 8 46 16,6 7-54-16,7 2 10 15,10 5 2-15,0 5 12 16,5 1-24-16,19-4 0 15,7-2 0-15,10-6-10 16,6-5 11-16,8-7-1 16,8-4 0-16,6-8 13 15,7-10-14-15,1-8 1 0,6-10-15 16,-3-10-9 0,0 0 24-16,-1-21 0 0,-8-10-14 15,-9-5 31-15,-2-12-17 16,-8-8 0-16,-4-13 0 15,-6-9-3-15,-7-10 16 16,-10-2-13-16,-6 1 41 16,-15 9-40-16,-4 6 38 15,-9 13-38-15,-22 6 16 16,-9 11-29-16,-13 10 12 16,-10 12-42-16,-9 9 11 15,-5 13-101-15,-23 13-99 16,17 12-448-16,16 4-1420 0</inkml:trace>
  <inkml:trace contextRef="#ctx0" brushRef="#br0" timeOffset="-67990.81">23443 13315 1654 0,'0'0'630'16,"0"0"-531"-16,0 0-37 15,0 0 161-15,0 0-68 16,0 0-64-16,0 0-86 16,96-18 8-16,-32 18 22 15,17 1 2-15,25 12 26 16,29 1 18-16,23 2-69 0,4 2 43 16,-28-5-46-16,-34-2 3 15,-35-3-1-15,-11-4-11 16,2 0 0-16,-4 0-1 15,-2 1 6-15,-17-4-11 16,-16-1-50-16,-9 0-58 16,-8 0 17-16,0-6-191 15,-18-8-49-15,-5-3 159 16,4 2 31-16,0 1 65 16,11 2 44-16,6 2 38 15,2 4-3-15,2 2 12 16,20 2 6-16,4 0 70 15,5 2-15-15,4 0 67 16,-2 4-32-16,-4 10-19 16,-5 4 21-16,-8 4-58 15,-8 2-1-15,-5 1 54 16,-3 2-90-16,0-3 9 0,-9 0-21 16,-9-4-118-16,3-4-105 15,6-10-284-15</inkml:trace>
  <inkml:trace contextRef="#ctx0" brushRef="#br0" timeOffset="-67745.4">25221 13189 2109 0,'0'0'486'0,"0"0"-382"16,0 0-36-16,0 0 8 15,0 0-51-15,0 0-19 16,0 0 20-16,90 122-25 16,-93-86 6-16,-24 0-1 15,-8-5 12-15,0-6-13 16,0-5-5-16,14-7-73 16,11-8-95-16,10-5-369 15,0 0-404-15</inkml:trace>
  <inkml:trace contextRef="#ctx0" brushRef="#br0" timeOffset="-67523.99">25489 13153 2063 0,'0'0'657'16,"0"0"-480"-16,0 0-24 15,0 0-60-15,0 0-87 16,0 0 37-16,-130 75-43 15,119-34 9-15,7 2-9 16,4 2 0-16,0-3-1 16,20 0 0-16,29 2-170 15,-4-13-297-15,-1-10-657 0</inkml:trace>
  <inkml:trace contextRef="#ctx0" brushRef="#br0" timeOffset="-67203.76">25654 13464 1993 0,'0'0'464'0,"0"0"-387"16,0 0 65-16,0 0-141 16,0 0-1-16,0 0-54 15,0 0-90-15,84 17 86 16,-84-3 24-16,0 2 34 15,-4 0 33-15,-21 0 86 16,-4 2 33-16,0 0 45 0,5-1-109 16,9-2-5-1,12 1-72-15,3-2-1 0,7 0 25 16,22-1-19-16,6-8 10 16,5-1-11-16,3-4 9 15,-1 0-48-15,-4-1 15 16,-5-13-87-16,-8-16-78 15,-7 1-384-15,-9 3-292 0</inkml:trace>
  <inkml:trace contextRef="#ctx0" brushRef="#br0" timeOffset="-66671.23">25479 12906 2067 0,'0'0'366'15,"0"0"-222"-15,0 0 47 16,-120-47-39-16,87 46-74 16,1 1-70-16,-1 0 29 15,0 6-19-15,-3 9-11 16,3 9 51-16,0 5-57 15,1 9 16-15,6 4 8 16,3 8-7-16,6 6 8 16,5 4-26-16,12 6 1 0,0 5 23 15,10-1-10 1,19 0-14-16,8-4 0 16,10-5 19-16,4-6-11 0,5-6-8 15,0-9 0-15,-3-10-13 16,0-6 19-16,5-10-6 15,27-8 0-15,36-6 19 16,39 0 38-16,13-14-53 16,-26-10 13-16,-37-4-28 15,-45-1 19-15,-17-7-8 16,4-11 0-16,-7-16 25 16,-8-7-20-16,-15-3-5 15,-17 6 12-15,-5 5 59 16,0 9-65-16,-16 8 3 15,-4 6-9-15,-6 11-44 16,-8 8 7-16,-33 20-113 16,9 0-175-16,5 8-389 0</inkml:trace>
  <inkml:trace contextRef="#ctx0" brushRef="#br0" timeOffset="-66390.44">26665 13962 2266 0,'0'0'0'0,"0"0"-661"16,0 0 602-16,0 0-124 0</inkml:trace>
  <inkml:trace contextRef="#ctx0" brushRef="#br0" timeOffset="-66238.02">26865 14302 2481 0,'0'0'340'0,"0"0"-340"16,0 0-14-16,0 0-121 15,0 0-445-15</inkml:trace>
  <inkml:trace contextRef="#ctx0" brushRef="#br0" timeOffset="-66092.02">26997 14941 2505 0,'0'0'307'0,"0"0"-221"15,0 0-68-15,0 0-18 16,0 0-80-16,65 111-626 0</inkml:trace>
  <inkml:trace contextRef="#ctx0" brushRef="#br0" timeOffset="-64978.14">27737 15829 497 0,'0'0'1357'0,"0"0"-1121"16,0 0-98-16,0 0 1 15,140-10-4-15,-93 10-14 16,-1 6 15-16,-5 12-45 15,-5 8-55-15,-9 4 25 16,-14 7-60-16,-11 0 11 16,-2 2 0-16,-23 1 8 15,-14-8-20-15,-8-4 0 16,-4-6 6-16,5-6-24 16,3-2-24-16,17-14-121 15,13 0-150-15,11 0-222 0</inkml:trace>
  <inkml:trace contextRef="#ctx0" brushRef="#br0" timeOffset="-64778.34">28330 15816 2112 0,'0'0'680'0,"0"0"-529"15,0 0-122-15,0 0 40 16,-123 36-32-16,74-9-25 15,2 7 37-15,6 7-49 16,8 3 0-16,14 1-1 16,7 4-3-16,12-5-32 15,10 1-114-15,16-8-147 0,6-19-236 0</inkml:trace>
  <inkml:trace contextRef="#ctx0" brushRef="#br0" timeOffset="-64540.17">28401 16048 2179 0,'0'0'327'0,"0"0"-245"16,0 0 24-16,0 0-27 15,0 0 5-15,-38 102-63 0,25-62-14 16,-1 0 5-1,3-3-12-15,2-6-6 16,6-5-52-16,3-12-167 0,3-4-157 16,11-7-586-16</inkml:trace>
  <inkml:trace contextRef="#ctx0" brushRef="#br0" timeOffset="-64349.32">28521 16192 2054 0,'0'0'591'16,"0"0"-425"-16,0 0 31 16,0 0-112-16,0 0-85 0,0 0 36 15,0 0-36 1,-73 26 0-16,65-10-6 0,6 4 20 16,2 2-28-1,0-5 14-15,27 1-98 0,0-8-186 16,2-2-539-16</inkml:trace>
  <inkml:trace contextRef="#ctx0" brushRef="#br0" timeOffset="-64212.43">28521 16192 1685 0,'156'84'900'0,"-148"-87"-771"15,9 1-67-15,1 2-33 16,10 0-29-16,-1 0-562 15,-3 0-1121-15</inkml:trace>
  <inkml:trace contextRef="#ctx0" brushRef="#br0" timeOffset="-63928.84">28928 16262 2273 0,'0'0'584'16,"0"0"-478"-16,0 0 74 15,0 0-131-15,0 0-8 16,0 0-41-16,114-98 7 16,-101 90-19-16,-5 2 12 15,-2 2 0-15,-1 4-1 0,-3 0 15 16,0 0-22 0,0 4 8-16,-2 14 0 15,0 4-9-15,0 2 9 0,0 6 0 16,-11-1 0-16,3 0-6 15,-2-2-26-15,-1-5-125 16,5-8-384-16,1-11-626 0</inkml:trace>
  <inkml:trace contextRef="#ctx0" brushRef="#br0" timeOffset="-62801.62">28760 15429 1753 0,'0'0'220'16,"0"0"-170"-16,0 0-32 16,0 0 29-16,-132-39-3 0,98 32 14 15,-4 3 25-15,3-5 11 16,-5 3 18-16,-1 2-11 15,-3 0-51-15,-2 0 14 16,-1 2-50-16,-1 2-7 16,2 0 1-16,-1 0 10 15,1 0-18-15,0 0 0 16,5 10 1-16,1-4 5 16,4 7-5-16,0-6-1 15,0 7 0-15,3 0 15 16,0-1-16-16,-1 1 1 15,-1 3 0-15,1 2-7 16,-1-2 7-16,2 1 0 16,-2 0-1-16,7 0 13 15,1 5-13-15,3-6 1 16,5 6 0-16,4-5-15 16,7 4 16-16,0 4-1 0,8 2 0 15,0 2 17-15,0 6-16 16,2-1-1-1,10 7 0-15,1-3-21 0,-1 1 21 16,1 1 0-16,0 3-1 16,1-4 13-16,1 0-13 15,-1-1 1-15,1-2-2 16,1 3-11-16,-1-4 14 16,3 4-1-16,-3-3 0 15,6 3 10-15,-1-8-11 0,4-2 1 16,5-2 0-16,2-2-12 15,3 1 12-15,2-6 0 16,-1-3 0-16,3 4 17 16,2-4-8-16,5 4 19 15,3-8 30-15,8 0 45 16,4 1-80-16,5-4-7 16,5 3-7-16,-4-6 9 15,-1 3-12-15,-1-4 0 16,1 3 5-16,-3-6 58 15,3 1-68-15,-1-5 17 16,-1 0-16-16,-3-5 19 16,-2-12-21-16,0-10 0 0,-2-5 0 15,0-4 3 1,-6 0 11-16,2-8 8 0,-6 4 28 16,-1-4-44-16,-5 0 36 15,-4-1-36-15,-5 3 4 16,-6-2 24-16,-5 0-17 15,-5-1 10-15,-1 1 12 16,-5 2-38-16,-1-2 25 16,-3 5-26-16,-2-2 0 15,-3 1-3-15,0-4 5 16,-10-2-2-16,-15 2 0 16,-10-10 16-16,-11 2-26 15,-10-4 10-15,-2 3-21 16,-3 2 10-16,1 8-10 15,0 4-16-15,-4 12-27 0,-10 4-146 16,-50 15-73-16,16-1-327 16,6 9-575-16</inkml:trace>
  <inkml:trace contextRef="#ctx0" brushRef="#br0" timeOffset="-61644.41">25600 17495 1739 0,'0'0'806'0,"0"0"-524"15,0 0 12-15,0 0-165 16,0 0-33-16,0 0-49 16,0 0-46-16,24-40 28 15,6 34-29-15,3 2 0 16,4 4-7-16,2 0 0 16,-1 0 7-16,-7 10 0 15,-4 8-3-15,-12 2-18 16,-6 0 8-16,-9 6-39 15,0 5 37-15,-18-3-48 0,-15 3 53 16,-5-8 9 0,-5-1-33-16,8-4 34 15,8-6-96-15,18-12-167 16,9 0-280-16,0-4 1 0</inkml:trace>
  <inkml:trace contextRef="#ctx0" brushRef="#br0" timeOffset="-61414.44">26146 17339 1837 0,'0'0'735'15,"0"0"-490"-15,0 0-11 16,0 0-145-16,-116 4-37 0,78 22-19 16,5 6-32-16,4 12 42 15,6 0-43-15,10 6 0 16,7-2-1-16,6-1 6 15,0-2-20-15,8-14 7 16,15-5-100-16,8-8 2 16,18-14-117-16,-6-4-365 15,-6 0-385-15</inkml:trace>
  <inkml:trace contextRef="#ctx0" brushRef="#br0" timeOffset="-61166.39">26210 17710 1602 0,'0'0'536'0,"0"0"-232"16,0 0-57-16,0 0-140 16,0 0-49-16,0 0-43 15,0 0 48-15,0 63 27 16,0-28-53-16,-4-1 12 15,-2 3-37-15,-4-2-3 16,1 2-18-16,3-7-22 16,6 1-129-16,0-12-161 15,0-5-367-15</inkml:trace>
  <inkml:trace contextRef="#ctx0" brushRef="#br0" timeOffset="-60916.91">26393 17808 1877 0,'0'0'334'0,"0"0"-68"15,0 0-40-15,0 0-121 16,0 0-84-16,0 0 15 16,0 0-4-16,-47 4-26 15,32 14 23-15,2 0-20 16,3 1 25-16,8 2-22 15,2 2 2-15,0-5-28 16,18 0 11-16,24-14-94 16,-4-4-176-16,-2 0-430 0</inkml:trace>
  <inkml:trace contextRef="#ctx0" brushRef="#br0" timeOffset="-59162.56">26239 17120 1702 0,'0'0'306'0,"0"0"-221"15,0 0 103-15,0 0-89 16,0 0 9-16,0 0-81 16,0 0 1-16,-49-36 21 15,40 31 61-15,-4 0 47 16,-3 1-117-16,-6 4-29 16,-4-3-7-16,-7 3-4 15,-2 0 0-15,0 0-7 16,1 0 8-16,5 0-1 15,0 0 29-15,8 0-28 16,-4 0 16-16,5 3-17 16,-1 6 0-16,2 0-12 0,1 5 12 15,0-1 0 1,0 1 0-16,-2-1 15 0,3 6-12 16,-4-3-3-16,2-2 7 15,-4 4 5-15,3 0-11 16,0 0-1-16,0-1 1 15,4 6 17-15,1-2-18 16,4 6 0-16,1 1-2 16,4 3-13-16,2 0 15 15,1 1 0-15,-1-1 0 16,2-4 15-16,-3 3-16 16,3-3 1-16,-1-4-12 0,1 4-5 15,0-5 14 1,2 0 3-16,0 0-1 15,0 0-18-15,0-4 18 0,0 4 1 16,0-8-24-16,7 4 23 16,-3-4-22-16,1-2 23 15,-1 2-9-15,3-4 19 16,-3 7-11-16,1-3 1 16,-1-1-5-16,3 0-11 15,0 1 16-15,4-1 0 16,0 2 0-16,0-3 11 15,2 6-12-15,1-4 1 16,-1 0 0-16,1 4-9 16,-1 0 9-16,1-2 0 15,-1 1 0-15,3-2 12 16,-3-1-13-16,0-1 1 16,1 0 0-16,-1-2-9 0,0-4 9 15,-2 6 0-15,0-4 0 16,3 2 18-16,1-4-19 15,3 1 1-15,3 2 0 16,0 2-10-16,2-6 12 16,-1 2-2-16,-2 1 0 15,4-4 16-15,-1-1-10 16,4-4-6-16,2 0 1 16,2 0 5-16,2 0-6 15,-1 0 0-15,-1 0 1 16,0 0 12-16,0 0-13 15,-4-4 0-15,2-1 8 16,-5-4-16-16,0 1 9 16,1-2-1-16,-4 2 0 0,0-2 15 15,0 2-16-15,-3-2 1 16,-1-1 0-16,1 0-7 16,0-1 7-16,0 2 0 15,0-4 0-15,1-2 15 16,2-2-15-16,-1 5 29 15,-3-10-22-15,2 1 49 16,-4 0-40-16,1-6 30 16,-3-4-14-16,1-7-23 15,-6 3 18-15,1-4-26 16,-3 1 10-16,-1-3 19 0,0 1-24 16,-3 1 9-16,-2-4 18 15,0 4-32-15,0 0 30 16,0 0-31-16,0-1 7 15,-2 5 18-15,-8 2-19 16,2 2 11-16,-3 0 13 16,-1 2-15-16,-1 3-2 15,-1 0-13-15,-1 1-1 16,2 4-17-16,-3-1 18 16,1 4 0-16,-1 2 0 15,0-1 11-15,-1 4-12 16,-1 0 1-16,-4 2-6 15,-3 2-3-15,-4 2-16 0,-6 2 7 16,-4 2 3 0,-7 0-40-16,-33 4 19 0,15 0-174 15,2 0-402-15</inkml:trace>
  <inkml:trace contextRef="#ctx0" brushRef="#br0" timeOffset="-46863.65">26071 12966 1147 0,'0'0'360'16,"0"0"-139"-16,0 0-44 16,0 0 43-16,0 0-75 15,0 0 47-15,-52-40-53 0,38 30-57 16,-1-3 59-16,-5-3-27 15,-7 2-56-15,-4 0 24 16,-9 1-68-16,-10 0 1 16,-9 1-6-16,-15 2 6 15,-11 1-30-15,-1-2-32 16,8 1-102-16,13 7-102 16,23 3-95-16,22 0-490 0</inkml:trace>
  <inkml:trace contextRef="#ctx0" brushRef="#br0" timeOffset="-44864.08">21269 14055 1237 0,'0'0'266'16,"0"0"-95"-16,0 0 2 15,0 0-141-15,0 0-29 16,0 0-3-16,0 0-75 16,9-11 69-16,-9 11-39 0,2 0 39 15,-2 0-10 1,0 0 12-16,0 0 4 0,0 0-118 16,0 0-213-1,0 0-160-15</inkml:trace>
  <inkml:trace contextRef="#ctx0" brushRef="#br0" timeOffset="-42865.68">21269 14055 1018 0,'24'-28'311'0,"-24"28"-179"16,0-3-8-16,0 1 73 15,0 1-115-15,0 1-53 16,0-5 15-16,5 5-37 15,-3-1 70-15,-2-2-28 16,0 2 0-16,2-2 33 16,-2 2-74-16,0 1 2 0,3-3 15 15,-1 1-15-15,2 2 13 16,2-4-23-16,1 3 1 16,3-2-10-16,-2 2 9 15,1-3 0-15,-3 1 0 16,4 1 17-16,-6 1-17 15,3-2 0-15,-1 1 0 16,2 1-16-16,2-2 16 16,-1 1 0-16,1 1 0 15,0-2 21-15,1 1-28 16,3-2 7-16,1 4 0 16,-1-4-15-16,1 3 15 15,1-2 0-15,-1 1 0 0,2 2 19 16,0-2-20-16,3 0 1 15,5 0 0-15,4 2-15 16,0 0 15-16,-3 0 0 16,1 0 0-16,-3 0 19 15,1 0-26-15,0 0 7 16,-1 0 0-16,-2 0-12 16,1-2 12-16,-3-1 0 15,-3 2 0-15,4 0 19 16,-4 1-19-16,1-3 0 0,3 1 0 15,0 2-18 1,4 0 18-16,2 0 0 16,0 0 0-16,2 0 19 0,0 0-25 15,0 0 6 1,-2 0 0-16,-2 0-13 0,2 0 14 16,-4 5-1-16,-1-4 0 15,-4 0 19-15,0 2-31 16,-3-3 12-16,1 2 0 15,-1-2-10-15,6 0 11 16,-1 0-1-16,5 0 0 16,-2 0 20-16,4 0-31 15,-2 0 11-15,0 2 0 16,-4-2-11-16,-3 0 12 16,1 0-1-16,-4 0 0 0,1 0 17 15,1 0-18-15,1 0 1 16,2 0 0-16,4 0-18 15,3 0 19-15,2 0-1 16,-2 0 0-16,2 0 19 16,0 0-26-16,0 0 7 15,2 0 0-15,-1 0-13 16,1 0 14-16,-2 0-1 16,2 0 0-16,0 0 20 15,0 0-21-15,3 0 1 16,-1 0 0-16,0 0 17 15,3 2-11-15,1 0 0 16,2 3 1-16,-1-4 15 0,2 3-19 16,-1-4-3-1,0 2 0-15,-1-2-9 0,-1 2 26 16,-1-2-13-16,1 0 76 16,0 0-62-16,1 0 64 15,-1 0-51-15,1 2-25 16,5 2 53-16,-3 1-59 15,2-2 18-15,3 1-17 16,-1 2 23-16,-1 2-19 16,-1-2-5-16,-3 1 0 15,-3-2-19-15,-4 1 25 16,-6-1-6-16,1 1 0 16,0-2 12-16,0 2-12 15,4-5 0-15,2 6 1 16,3 3 57-16,-1-5-49 0,2 3-3 15,-2 2-6-15,-2 1 31 16,1-4-28-16,-3 5-3 16,2-4 0-16,3 3 6 15,1 1 14-15,4 2-20 16,-3-4 0-16,2 2 21 16,-3 0-19-16,2 0-2 15,-4-1 0-15,-1 2-21 16,-3-3 27-16,-2 3-6 15,0-4 0-15,-2 1 21 16,2 0-23-16,0 2 2 16,-1-2 0-16,3 2-16 15,0 0 17-15,2 0-1 16,-2 4 0-16,2-6 16 0,3 4-23 16,-1-2 7-16,1 2 0 15,-3-1-8-15,-2-1 8 16,-4-1 0-16,-5 1 0 15,-2-1 18-15,0 1-20 16,-1-4 2-16,-2 1 0 16,3 1-19-16,3 3 20 15,4 1-1-15,4-1 9 16,4 6 7-16,1-1 11 16,1 2-27-16,-3 0 2 15,-1 0-14-15,-2-2 19 0,-2 1-7 16,-2-5 0-16,0 3 16 15,2 2-17-15,-4-6 1 16,-2 1 0-16,0 3 51 16,-3-8-50-16,0 5 18 15,2 3-13-15,-1 1 15 16,1 0-12-16,-2 0-9 16,0-2 0-16,-3 2-12 15,4 1 21-15,-3 2-9 16,-1 2 0-16,2 0 11 15,0 0-11-15,3 2 0 16,3 3 0-16,0-2-11 16,4 0 31-16,0 2-20 15,0-6 0-15,2 2 12 16,-2 1-12-16,-3-3 0 0,3 2 0 16,-2 2 3-1,2-4 10-15,2 5-13 0,-2-4 0 16,2 4 16-16,-4-6-5 15,-4-1-11-15,-4-3 0 16,-5-4 5-16,-5-1 10 16,-3-1-15-16,-1-2 0 15,2 3 12-15,2 2 0 16,4 4-12-16,0 4 0 16,8 0 3-16,0 2 16 15,2 2-19-15,2 1 0 16,-4-5 17-16,2-4 2 0,-3 0-13 15,3 0-3 1,-4-4 45-16,4 1-34 0,-3 0 4 16,-3-3-18-16,-5-6 15 15,-8-2-18-15,-1 1 4 16,-3-5-1-16,-3 0 0 16,-52-23-23-16,1-7-249 15,-9-3-738-15</inkml:trace>
  <inkml:trace contextRef="#ctx0" brushRef="#br0" timeOffset="-41685.36">23913 14459 646 0,'0'0'1017'0,"0"0"-791"16,0 0-94-16,0 0 93 16,0 0-87-16,0 0-58 15,0 0 37-15,56 0-32 16,-21 0 15-16,10 0-60 16,9 0-34-16,1-6 18 15,3-4-23-15,-2-1-1 16,-7-3 9-16,-7-2 9 15,-8-4-20-15,-7-4 2 0,-9-2 0 16,-5-1 2-16,-5 1-1 16,0-1-1-16,-4 4 7 15,-2 3 17 1,-2 4-12-16,0 6 7 0,0-1-13 16,0 5 63-16,0 4-48 15,0-3-10-15,-6 1 1 16,-4 0 8-16,2 2-19 15,-3 2-1-15,-3 0-4 16,-1 0-23-16,-3 6 23 16,0 10 4-16,-2 2-1 15,-1 4 22-15,2 6-28 16,1 4 7-16,0 5 0 0,2 2-24 16,3 5 24-1,0 2 0-15,0 6 2 0,-1-2 17 16,1 0-3-1,1 0-16-15,1-3 0 0,0-3-2 16,2-3 8-16,2-5-6 16,1-9 2-16,-1-2 23 15,0-5-22-15,3-2-3 16,-1-6 1-16,1-3-2 16,0 0 1-16,2-7 0 15,-1 2 0-15,3-2 20 16,0 0-21-16,-2 0 1 15,2-2 0-15,-2 2-15 16,-3 2 16-16,3 0-1 16,2-2 0-16,0-2 16 15,0 3-22-15,0-3 6 16,0 0 0-16,0 0-30 0,0 1 30 16,0 3-41-16,0-1 29 15,0 1-69-15,0-2 52 16,0 2-45-16,5 1-95 15,4-5-107-15,-1 0-83 16,-1 0-1218-16</inkml:trace>
  <inkml:trace contextRef="#ctx0" brushRef="#br0" timeOffset="-41304.82">23973 14686 1652 0,'0'0'383'16,"0"0"-149"-16,0 0-34 15,0 0 31-15,0 0-133 16,0 0-80-16,0 0 78 15,134-24-54-15,-87 20 21 16,2 0 4-16,-3 0-66 0,-3-2 75 16,-5 2-52-1,-5 0-11-15,-6 2 66 0,-4 1-78 16,-6 1 29-16,-3 0 21 16,-3-4-44-16,-5 4 43 15,-1-2-50-15,0 2 0 16,-3-3-4-16,-2 3 4 15,0 0-20-15,0 0-28 16,0 0-118-16,0 0-179 16,0 0-649-16</inkml:trace>
  <inkml:trace contextRef="#ctx0" brushRef="#br0" timeOffset="-18875.02">24315 16834 1582 0,'0'0'393'16,"0"0"-26"-16,0 0-82 15,0 0-73-15,0 0-64 0,0 0-53 16,-12-32 1-16,12 28-4 15,0-1-59-15,0 2 43 16,0 3-27-16,0 0-40 16,0 0 20-16,0 0-29 15,0 0 0-15,0 0-9 16,0 0-12-16,0 8 15 16,2 10-5-16,3 3-5 15,0 8 1-15,1 5 12 16,1-3 3-16,1 6-8 15,6-7 26-15,4-5-18 16,0-4 0-16,4-9 0 16,2-6-22-16,7-6 22 15,3-6 0-15,4-16-9 16,0-14 0-16,-5-4 7 16,-6 0-2-16,-6-8-7 0,-11 8-3 15,-7 3 14-15,-3 6 0 16,-3 5 3-16,-17 12 8 15,-5 1-9-15,2 9-2 16,-4 4-1-16,6 0-14 16,6 13 15-16,8 5 0 15,7 8-1-15,0-4-14 16,22 6-22-16,36 2-91 16,-6-6-238-16,-4-9-433 0</inkml:trace>
  <inkml:trace contextRef="#ctx0" brushRef="#br0" timeOffset="-18274.23">24711 17156 778 0,'0'0'546'0,"0"0"-390"15,0 0 163-15,0 0-64 16,0 0-80-16,0 0 99 16,0 0-89-16,-5-18-4 15,5 18-39-15,0 0-96 16,0 0 12-16,0 0-53 15,0 0 10-15,0 0-12 0,5 0 13 16,13 9-8 0,9 0 46-16,4 8-53 0,7 1 49 15,7 3-44-15,5-2 3 16,6 4 22-16,2-6-23 16,0 1 15-16,-9-3-18 15,-9-8 10-15,-14 3-11 16,-12-6-4-16,-7-4 1 15,-7 0-17-15,0 0 16 16,0 0-27-16,-5 0 15 16,-5 0-87-16,0 0 33 15,-3 0-154-15,2 0-287 16,2-4-20-16</inkml:trace>
  <inkml:trace contextRef="#ctx0" brushRef="#br0" timeOffset="-17939.73">25097 17165 68 0,'0'0'1660'0,"0"0"-1366"16,0 0-45-16,0 0 3 15,0 0-103-15,0 0-112 16,0 0-25-16,8 0 64 15,10 3-48-15,7 12 34 16,3 3 17-16,7 4-58 16,0 4 41-16,5 2-39 0,0 1-22 15,-5 8 23-15,-6-5-13 16,-8 2-11-16,-15-6 0 16,-6-2 12-16,-11-8 40 15,-26 0-17-15,-17 0-11 16,-9-5 3-16,1 5-27 15,4-4-51-15,6 11-87 16,19 0-425-16,16-7-982 0</inkml:trace>
  <inkml:trace contextRef="#ctx0" brushRef="#br0" timeOffset="-16348.51">27527 15731 1015 0,'0'0'178'15,"0"0"-178"-15,0 0-2 16,0 0-119-16,0 0-417 0</inkml:trace>
  <inkml:trace contextRef="#ctx0" brushRef="#br0" timeOffset="-16015.44">27527 15731 1903 0</inkml:trace>
  <inkml:trace contextRef="#ctx0" brushRef="#br0" timeOffset="-15943.39">27527 15731 1903 0,'-22'30'585'0,"22"-30"-335"0,0 0 18 0,0 0-161 0,0 0-62 16,0 0-45-1,0 14-102-15,0 9-131 16,-4 0-386-16</inkml:trace>
  <inkml:trace contextRef="#ctx0" brushRef="#br0" timeOffset="-15052.98">27725 16459 846 0,'0'0'867'0,"0"0"-786"0,0 0-47 16,0 0 74-16,0 0-96 15,0 0 6-15,0 0-18 16,0 0 0-16,54-62 25 16,-52 56 39-16,0 2 91 15,1 4 47-15,-3-4-38 16,0 4-8-16,0 0-65 16,0 0-49-16,0 0 34 0,0 0-52 15,0 0 20-15,0 0 14 16,0 0-43-16,0 0 42 15,0 0-32-15,-11 0-25 16,-7 0 15-16,-7 4-9 16,-9 10-6-16,-8 3 0 15,-5 6 21-15,-8 4-3 16,-5 9 10-16,-7-1-26 16,-7 1 53-16,-3 0-54 15,-8 1 21-15,0-2 24 16,-2 4-45-16,3-3 46 15,6-4-17-15,9-2-28 16,9 2 38-16,8-3-34 16,10-4-6-16,9-2 0 15,4-6 23-15,2-3-17 0,4-1-6 16,6-5 0 0,1 1-12-16,5-1 18 0,5-6-6 15,2-2 0-15,4 0-19 16,0 0 7-16,0 0-50 15,10 0-13-15,30-20-1 16,0-6-292-16,3 1-767 0</inkml:trace>
  <inkml:trace contextRef="#ctx0" brushRef="#br0" timeOffset="-14103.22">26904 16598 1109 0,'0'0'290'0,"0"0"-33"16,0 0-68-16,0 0-38 15,0 0-14-15,0 0-41 0,0 0 64 16,0-15-10-16,0 15-96 15,0 0 14-15,0 0-31 16,0 0-22-16,0 0 63 16,0 0-53-16,0 0 1 15,0 0 29-15,0 0-36 16,0 0 26-16,0 0-21 16,0 0-16-16,0 0 51 15,0 0-44-15,0 0 11 16,0 0 13-16,0 0-38 15,0 0 21-15,0 0-22 16,0 0 6-16,0 0 20 16,0 0-25-16,0 0 10 15,0 0 1-15,0 0 9 16,0 0-17-16,0 0-4 0,0 0 0 16,0 0-5-16,0 0 16 15,0 6 4-15,0 6 34 16,0 6-49-16,-2 0 37 15,-10 4-33-15,1 0 4 16,-3-4 8-16,3 5-16 16,-1-5 0-16,-2 0 10 15,3-4 6-15,1 0-5 16,4-2-11-16,1-2 0 16,3-6-14-16,2 0 14 15,0 0 0-15,0-4-1 16,0 0 2-16,0 2-1 15,5 2 0-15,8 0 0 16,7 0 30-16,11-1-30 16,10 2 23-16,5-4-5 0,10 4-3 15,-2-1-3 1,-4 0-12-16,-7-4-8 0,-9 4-8 16,-13-4-43-16,-21 0-66 15,-2 0-355-15,-24 0-1844 0</inkml:trace>
  <inkml:trace contextRef="#ctx0" brushRef="#br0" timeOffset="-10364.23">21331 14007 1136 0,'0'0'298'16,"0"0"-148"-16,0 0 101 15,0 0-116-15,0 0-59 16,0 0-4-16,0 0-33 0,13 0 19 16,-11 0-27-1,1 0 15-15,-3 0 40 0,2 0-33 16,-2 0 14-16,0 0-22 16,0 0-38-16,0 0 14 15,0 0-21-15,2-3 0 16,5 3-11-16,2-2 14 15,2 2-3-15,3-4 0 16,-1 0 9-16,1 3-13 16,1 1 4-16,1 0 0 15,1-3-8-15,3 3 13 16,2 0-5-16,5-1 0 16,2 1 7-16,4 0-14 15,1 0 7-15,2 0 0 16,0 0-9-16,-1 0 21 0,1 0-12 15,-1 0 0 1,3 0 1-16,0 0-7 0,0 0 6 16,0 5 0-16,1-1-10 15,0 0 26-15,1 2-16 16,0-2 0-16,-5 0 1 16,2 1-10-16,-6-2 9 15,0 1 0-15,-4 1-9 16,-1-4 22-16,-2 4-13 15,1-1 0-15,0-3 0 16,2 2-12-16,2-2 12 16,4-1 0-16,3 3-6 15,-1 1 24-15,5-2-18 16,-1 2 0-16,-2-3 0 0,-1 2-16 16,1 1 16-16,-1-2 0 15,-3 1 0-15,4 1 16 16,-6-2-17-16,-3 2 1 15,-3 1-13-15,-1-3-1 16,-1 0 2-16,-1 0 12 16,2-2-9-16,3 0 21 15,0 0-12-15,0 0 0 16,4 0 1-16,2 0-16 16,1 0 15-16,-1 2 0 15,-2 2-1-15,0-4 16 16,-4 0-15-16,-2 1 0 0,-3-1 0 15,-2 3-15-15,0-3 17 16,3 2-2 0,0-2 10-16,7 2 1 0,3-2 8 15,8 2-19-15,1 1 0 16,3 2-9-16,-3-3 10 16,2-1-1-16,-3 4 0 15,-2-1 22-15,-1-2-21 16,-2 2-1-16,2 0 0 15,4 2 4-15,2 0-3 16,4 0-1-16,1 1 0 16,-1 4 19-16,0-3-25 15,-2 2 6-15,1 0 0 16,-1 1-12-16,-3 0 13 16,-1 1-1-16,-2-4 0 15,-4 3 21-15,2-5-20 0,0 5-1 16,0-5 0-16,5 4-1 15,1-2 10-15,0 2-9 16,1-3 0-16,-5 4 20 16,-3-5-19-16,-3 2-1 15,-5 0 0-15,-2-2-3 16,-3 3 11-16,1-4-8 16,-2 3 0-16,0-2 16 15,2 2-14-15,4 3-2 16,0 1 0-16,4-3-15 15,-1 4 16-15,1-2-1 0,-4 1 0 16,-2 1 17-16,-2-3-17 16,-6 1 0-16,-1-1 0 15,0 3-15 1,-2-1 16-16,0-1-1 0,1 2 0 16,1-3 12-16,1 2-9 15,4 0-3-15,0-1 0 16,-3 2-10-16,-1-1 11 15,2 0-1-15,-1 0 0 16,0 2 12-16,2 3-12 16,1-3 0-16,-2 7 0 15,4-3-12-15,2 0 13 16,0 0-1-16,2-1 0 16,2 1 12-16,0-1-18 0,-2-1 6 15,0 1 0-15,-4-3-6 16,-1-5 12-16,-4 4-6 15,0-1 0-15,0 0 9 16,0-1-12 0,3 2 3-16,-2 1 0 0,4-4-3 15,-2 2 21-15,1 2-18 16,-2 0 6-16,-2-1 7 16,1 2 13-16,-2 1-26 15,4-4 0-15,-1-1 9 16,1 2 9-16,0-1-15 15,0 2 6-15,2-4-7 0,-3 2 39 16,0 2-40-16,0-3-1 16,1 0 5-1,-4 3 10-15,4-1-15 0,-1 1 0 16,1 0 1 0,-1-2 1-16,0 1-2 15,1-2 0-15,-2 1 17 0,-3-2-8 16,1 0 20-16,-6 2 11 15,3-4-25-15,-3 2 31 16,0-2-44-16,1 2-2 16,-2-1 9-16,5 4 10 15,-4-5-19-15,0 2 0 16,0 2 1-16,1-2 5 16,1 0 0-16,2 2-3 15,0 0 20-15,-1-1-14 16,1 2 8-16,1-1-17 0,-3 2 9 15,2-4-14-15,-2 4 5 16,-1 3 0-16,-2-4-1 16,2 0 17-16,-1 1-17 15,-2-1 1-15,3 6 0 16,-1-7-10-16,1 1 10 16,-1 2 0-16,-1-1-1 15,-2-2 18-15,-1 2-19 16,-5-4 2-16,4 2 0 15,-6-2-15-15,2 1 16 16,-2 0-1-16,1-3 0 0,-1 2 22 16,2 1-25-1,-2-1 3-15,0-1 0 0,1-1-16 16,-3 2 25 0,0-4-9-16,0 6 0 0,0-7 9 15,0 8-10-15,0-5 1 16,0 7 0-16,-7-2-20 15,1-3 26-15,-3 7-6 16,2-7 0-16,-2 1 15 16,0 3-15-16,-3-4 0 15,2 7 0-15,-1-8-14 16,-3 5 20-16,-1 2-6 16,-1-1 0-16,-1-1 21 15,-4 0-25-15,3 2 4 16,-1-2 0-16,-2-1-5 15,4 0 7-15,-1 1-2 0,-1 4 0 16,4 0 19-16,-1 0-22 16,1 1 3-16,1-2 0 15,-3 1-13-15,-1 2 20 16,-2 0-7-16,0 2 0 16,-5 0 15-16,3 4-10 15,0-3-5-15,-1 1 0 16,1 2-9-16,0-5 7 15,0 6 2-15,-1-5 0 16,-1 0 12-16,-3 1-9 16,1 4-3-16,-3-5 0 0,2 2-6 15,-2 2 15 1,2-4-9-16,0 0 0 16,2 0 15-16,-1-3-3 0,0-2-12 15,1 1 0-15,2-3 30 16,3-3-15-16,5 2-12 15,-1-6-3-15,3 2 18 16,0-2-12-16,1 2-6 16,4-6 0-16,-1 0-1 15,1 0 13-15,6-2-12 16,0 2 0-16,2-4-48 16,0 0-2-16,7-6-168 15,9-12-471-15</inkml:trace>
  <inkml:trace contextRef="#ctx0" brushRef="#br0" timeOffset="-9257.33">28851 15396 1224 0,'0'0'230'0,"0"0"-58"16,0 0-56-16,0 0-12 15,0 0-69-15,0 0 55 16,0 0-22-16,-52-40-21 15,35 36 15-15,-1 2 34 16,-5-2-65-16,2 1 8 16,-6 3-39-16,0 0 0 15,-4 0 27-15,-2 0-19 16,-1 0 11-16,-2 0 33 16,-2 0-43-16,0 3-3 15,-1 7-6-15,-2 2 0 0,1 3-14 16,-2-2-9-1,1 5-9-15,-1-3 31 0,2 0-11 16,-2 3 12-16,2-3 0 16,-2 2-14-16,-1 5 2 15,1 0-54-15,2 1-2 16,-1-5 46-16,4 1 11 16,1 1 3-16,1-5 8 15,3-1 0-15,3 0 9 16,7 2-8-16,-1-2 26 15,6 4-27-15,3 0 11 16,1-2-8-16,2 3-3 16,2 0 0-16,-2 4-2 15,0-2 7-15,-3 6-5 16,-1-4 0-16,1 4 1 0,3 2-11 16,3-2 10-1,3 5 0-15,2-4-2 0,3 6-14 16,0 1-12-16,0 2-10 15,12 7-54-15,3-4 56 16,6 4-9-16,3 2-23 16,8-1-16-16,1-1-8 15,7-4 54-15,4 0 6 16,28 5-31-16,-12-3-116 16,-7-17-369-16</inkml:trace>
  <inkml:trace contextRef="#ctx0" brushRef="#br0" timeOffset="45731.66">22465 6950 652 0,'0'0'184'0,"0"0"-171"16,0 0 56-16,0 0 38 16,-103-118-25-16,81 97-69 15,-4 3 29-15,1 4-36 16,-2 2 56-16,3 5 28 15,-1-1-74-15,8 1 48 16,-1 4 35-16,5-1-72 16,1 1-24-16,-1 3-3 15,4 0-97-15,0 0-167 0</inkml:trace>
  <inkml:trace contextRef="#ctx0" brushRef="#br0" timeOffset="48242.04">27788 6471 894 0,'0'0'328'0,"0"0"-103"16,0 0 47-16,0 0-158 15,0 0-36-15,0 0 44 16,0 0-29-16,89-79 61 16,-83 72-23-16,-3 0-64 0,0 1 51 15,-3 2-81-15,0-1 24 16,0-2-13-16,0-1-36 15,-3-4 10-15,-4 3-22 16,-2-7 1-16,-1 5 3 16,-4-3 9-16,-1 0-13 15,-4 1 15-15,-3-2 5 16,-7 1-6-16,-2-2-14 16,-3 2 0-16,-3-2-18 15,-3-1 18-15,2 3 0 16,0-3 0-16,0 3 27 15,5 2-26-15,-3 2-1 16,1 2 0-16,-1 0-16 16,-3 2 17-16,0 0-1 0,-9 0 0 15,0-3 28-15,-4 2-25 16,-4-5-3-16,2 2 0 16,0-1 66-16,0 1-60 15,6 5 3-15,0 2-9 16,-1 1 33-16,1 2-36 15,-4 0 3-15,-2 0 0 16,4 0-15-16,0 0 21 16,2 0-6-16,1 6 0 15,5 2 27-15,-1 1-38 16,1 0 11-16,0 1 0 0,-1 3-15 16,1-4 29-1,2 5-14-15,1-1 0 0,4 3 18 16,4-1-24-1,2 4 6-15,2 2 0 0,5-4-21 16,0 3 27-16,-1-2-6 16,4 0 0-16,0 0 16 15,1 0-10-15,3 0-6 16,-1 2 0-16,3 1-19 16,-1-1 23-16,3 1-4 15,1 3 0-15,0 1 23 16,1 0-28-16,1 1 5 15,1 3 0-15,3-1-19 16,-1 0 26-16,2 3-7 16,1-4 0-16,2 1 12 0,0 2-16 15,0-2 4 1,0 3 0-16,0-3-12 0,0 1 27 16,2 2-15-16,8 0 0 15,-1 0 9-15,4-3-21 16,1 2 12-16,1-5 0 15,1 4-11-15,1-3 34 16,1-2-23-16,1-3 0 16,-2 2 6-16,1-3-17 15,-1-2 11-15,2 1 0 16,-4-1-7-16,3 0 28 16,-1-1-21-16,3 4 0 0,5-3 0 15,2-2-10-15,2-2 10 16,-2 0 0-16,-1-5-2 15,-1 2 28-15,-3-1-27 16,-4-2 1-16,2 1 0 16,-2-2-19-16,5-2 19 15,0 1 0-15,4 1-1 16,2-1 28-16,0-2-28 16,2 2 1-16,-4 1 0 15,2-4-13-15,-4 1 13 16,-3 2 0-16,2-5-2 15,3 4 23-15,0-1-21 16,4-2 0-16,0 0 0 16,3 0-10-16,-1-2 11 15,0 2-1-15,-1-2 0 0,3 0 22 16,-2 0-22-16,4 0 0 16,-2 0 0-16,5 2-11 15,2 0 11-15,3 0 0 16,1-2-1-16,4 0 30 15,-1 0-40-15,-2 0 11 16,2 0 0-16,-5 0-13 16,-1 0 13-16,-3 0 0 15,-5 0-1-15,-1 0 24 16,-3-4-31-16,0 0 8 16,-2 2 0-16,0-4-16 15,2 2 17-15,0-3-1 16,3 3 0-16,-1-2 26 0,3-1-29 15,-1-3 3-15,2 0 0 16,-2 0-9-16,-2-4 18 16,1 2-9-16,-5 0 3 15,-2 0 21-15,2 1-1 16,-2-5-23-16,2-1 0 16,0-3-7-16,-1-4 22 15,1-5-15-15,-2-3 18 16,-1-4-2-16,1-4 26 15,-4 0-42-15,-2-2 15 16,0 0-21-16,-3 0 30 16,-3 0-24-16,-3-4 0 15,-3 1 20-15,-5 1-17 16,-4-1-3-16,0-2 0 16,0 3 26-16,-7-2-7 0,-11 2-19 15,1 0 0 1,-8 0 18-16,-2 0-30 0,-2-1 12 15,-4 3 0-15,-3 4-13 16,-4 0 26-16,-4 3-13 16,-10 6 0-16,-9 7 0 15,-10 8-33-15,-30 14-12 16,-59 10-76-16,20 18-75 16,5 2-564-16</inkml:trace>
  <inkml:trace contextRef="#ctx0" brushRef="#br0" timeOffset="49311.78">29156 5606 1340 0,'0'0'358'16,"0"0"-85"-16,0 0-159 15,0 0 13-15,0 0-9 16,0 0-66-16,0 0 57 16,9-72-34-16,-18 72-52 15,-18 0 14-15,-18 19-36 16,-15 6-1-16,-13 11 21 16,-8 4-9-16,-5 3 14 0,4 1-26 15,1-1 1 1,3-4-9-16,6-1 8 0,6-4-12 15,-16 5-153-15,18-14-201 16,12-6-327-16</inkml:trace>
  <inkml:trace contextRef="#ctx0" brushRef="#br0" timeOffset="49560.17">28354 5791 1493 0,'0'0'333'0,"0"0"-199"16,0 0-56-16,0 0-77 15,0 0-1-15,0 0 16 16,0 0-7-16,-147 134 94 16,116-98-22-16,13 0-11 15,13-1 14-15,5-3-82 16,29-3 31-16,40-5-24 15,54-7-9-15,-12-7-37 16,-4-10-268-16</inkml:trace>
  <inkml:trace contextRef="#ctx0" brushRef="#br0" timeOffset="103263.3">19674 16429 1787 0,'0'0'615'15,"0"0"-394"-15,0 0-12 16,0 0-153-16,0 0 0 0,0 0-56 16,0-18 20-16,0 16 4 15,0 2-23-15,0 0 26 16,2-4 11-16,13 0-23 16,9 4 5-16,10 0-20 15,3 0 7-15,9 0-14 16,-7 4 7-16,-1 9 0 15,-7 10-2-15,-10-2-5 16,-7 6-1-16,-14 5-2 16,0-4 8-16,-17 2-10 15,-16-3 24-15,-5 4-12 16,1-9 9-16,3-4-9 16,10-3-28-16,12-8-147 0,8-7-189 15,4 0-163-15</inkml:trace>
  <inkml:trace contextRef="#ctx0" brushRef="#br0" timeOffset="103504.08">20226 16273 1910 0,'0'0'725'0,"0"0"-530"15,0 0-24-15,0 0-98 16,-136 48-25-16,102-4-14 0,3 9-20 15,6 10 13 1,12 4-27-16,9-9-10 0,4 1-5 16,2-6-72-16,32 1-90 15,-3-14-157-15,0-15-330 0</inkml:trace>
  <inkml:trace contextRef="#ctx0" brushRef="#br0" timeOffset="103778.75">20214 16718 1661 0,'0'0'254'0,"0"0"-163"15,0 0-91-15,0 0-7 16,116-5-99-16,-93 10-153 0,-10 8 134 15,-13-1 125-15,0 7 60 16,-17-1 246-16,-12 4-127 16,-2-2 35-16,-1 1-7 15,5 2-95-15,7-5-4 16,7-2-78-16,9 2-19 16,4-7-8-16,0 0-3 15,15-5-117-15,36-6-73 16,-2-6-70-16,-2-10-464 0</inkml:trace>
  <inkml:trace contextRef="#ctx0" brushRef="#br0" timeOffset="104073.79">20607 16780 1228 0,'0'0'826'0,"0"0"-572"15,0 0-155-15,0 0-1 16,0 0 11-16,0 0-93 15,0 0-5-15,-46 112-11 16,46-98-98-16,0-14-134 16,4 0-25-16,15 0 133 15,8-22-24-15,0 4-12 16,2 0 160-16,-4 0 32 16,-3 10 82-16,-2 2 47 15,-2 6-28-15,1 0-21 16,2 0 1-16,-3 4-55 15,-3 6-36-15,-3 2-22 0,-12 6-93 16,0-8-119-16,-5-1-338 16</inkml:trace>
  <inkml:trace contextRef="#ctx0" brushRef="#br0" timeOffset="104773.78">19813 15913 1285 0,'0'0'232'16,"0"0"-98"-16,0 0 28 15,-133-8 42-15,87 8-10 16,-4 10-64-16,-1 12 17 16,-5 9-54-16,1 5-54 15,1 3 28-15,3 11-66 16,4 7 18-16,7-3 2 0,6 9-9 15,11 3 20-15,6 6-32 16,9 4 1-16,8 4 3 16,0 5-1-16,4-9-3 15,17 0 0-15,2-8 13 16,8-3-22-16,8-2 9 16,5-5 0-16,12-8-3 15,9-1 15-15,6-5-12 16,9-8 0-16,7-13 18 15,2-10-16-15,5-9-2 16,4-4 0-16,2-9-2 16,2-18 19-16,1-11-17 15,2-4 0-15,-1-11 1 0,-3-1-2 16,-8 0 1 0,-6-9 0-16,-13-2 6 15,-14-3 15-15,-14-8-21 0,-9-4 30 16,-16-1-2-16,-9 1 77 15,-10 0-62-15,-2 3 10 16,-10 5 43-16,-15 1-81 16,-9 6 39-16,-9 3-45 15,-3 4 7-15,-12 8-19 16,-7 2 3-16,-13 9-28 16,-26 13-4-16,-35 26-103 15,-26 8-56-15,27 26-325 16,29 6-37-16</inkml:trace>
  <inkml:trace contextRef="#ctx0" brushRef="#br0" timeOffset="105430.87">20852 16808 1629 0,'0'0'725'0,"0"0"-467"16,0 0-98-1,0 0-56-15,0 0-104 0,0 0 11 16,0 0-11-16,-15 73-15 15,-3-23-57-15,-1-8-265 16,4-7-438-16</inkml:trace>
  <inkml:trace contextRef="#ctx0" brushRef="#br0" timeOffset="106031.13">20843 17079 831 0,'0'0'150'0,"0"0"21"16,0 0-8-16,0 0-47 16,0 0-76-16,0 0-13 15,0 0 88-15,121 72-20 0,-102-62 20 16,4-3-4-16,-5 2-65 16,1 1 25-16,2 0-57 15,-1 2-14-15,4 2-1 16,-2-2-270-16,-8 2-655 0</inkml:trace>
  <inkml:trace contextRef="#ctx0" brushRef="#br0" timeOffset="106183.58">21207 17277 1318 0,'0'0'480'0,"0"0"-437"15,0 0 2-15,0 0 77 16,0 0-83-16,0 0-5 0,0 0-34 15,133 12-2 1,-91-8-207-16</inkml:trace>
  <inkml:trace contextRef="#ctx0" brushRef="#br0" timeOffset="106309.93">21710 17379 2000 0,'0'0'248'16,"0"0"-248"-16,0 0-134 15,0 0-23-15,0 0 41 16,0 0-157-16,133 36-409 0</inkml:trace>
  <inkml:trace contextRef="#ctx0" brushRef="#br0" timeOffset="106416.5">22126 17489 1674 0,'0'0'256'15,"0"0"-208"-15,120 33-41 16,-55-12-7-16,-7-2-397 0</inkml:trace>
  <inkml:trace contextRef="#ctx0" brushRef="#br0" timeOffset="106518.74">22977 17696 1069 0,'0'0'0'0,"0"0"-893"16,156 35 787-16</inkml:trace>
  <inkml:trace contextRef="#ctx0" brushRef="#br0" timeOffset="106650.38">23501 17806 677 0,'0'0'600'0,"0"0"-78"0,0 0-212 15,120 2 8-15,-93-2-37 16,-2 0-142-16,-1 0-81 16,-2 0-58-16,-3 0-82 15,-17 0-70-15,-2 0-102 16,0-6-46-16</inkml:trace>
  <inkml:trace contextRef="#ctx0" brushRef="#br0" timeOffset="109036.43">20743 15743 1255 0,'0'0'391'15,"0"0"-112"-15,0 0-19 16,0 0-40-16,0 0-64 15,0 0-125-15,0 0 38 16,9 0-31-16,2 0-29 16,7-4 81-16,3-4-47 15,6-7 1-15,0-2 9 16,2-5-42-16,-4 0 40 16,2-9-19-16,-2 0-31 15,-4-5 49-15,2-5-50 16,-3 2 39-16,-1-5 11 15,-2 1-43-15,-2-4 40 16,-4 6-47-16,-2-3 9 0,-7-2 10 16,-2 2-8-16,0 1-11 15,0 1 4-15,0-2 22 16,-8-2-24-16,1-2-2 16,0 2 0-16,-2-2-9 15,0-2 9-15,-2 3 0 16,-2 5 4-16,2-2 20 15,-3 9-5-15,1-2-19 16,1 3 0-16,1 6 0 16,3 2 2-16,1 4-2 15,2 4 0-15,1 3 25 0,-1 2-15 16,1 0-10 0,-2 1 0-16,-1 2-12 0,0 2 25 15,-2 1-13-15,3-1 0 16,-1 3 27-16,2 1-25 15,1 4-2-15,1-4 0 16,1 3-14-16,-2-2 22 16,2 2-8-16,0-2 0 15,2 3 19-15,0 0-26 16,0 0 7-16,0 0-6 16,0 0-9-16,0 0-46 15,0 0-2-15,0 0-56 16,0 16-123-16,0 3-82 15,2-1-344-15</inkml:trace>
  <inkml:trace contextRef="#ctx0" brushRef="#br0" timeOffset="109433.06">20970 14851 755 0,'0'0'1035'0,"0"0"-840"16,0 0-87-16,0 0-61 15,0 0-39-15,0 0 5 16,0 0 2-16,-6 30 20 15,-4-10 140-15,-1 1-55 16,-4 11 32-16,-5 3-60 16,-3 1-10-16,-1 0 15 15,2 0-70-15,-1-4 8 16,3-2-11-16,7-7-6 16,1-9 2-16,6-5-20 15,2-5 0-15,4-1-28 16,0-3 22-16,0 0-99 15,0 0-39-15,13-8-160 0,7-10 37 16,5-9-565-16</inkml:trace>
  <inkml:trace contextRef="#ctx0" brushRef="#br0" timeOffset="109742.03">21086 14789 1609 0,'0'0'630'16,"0"0"-427"-16,0 0-146 15,0 0-16-15,0 0 1 0,0 0-11 16,0 0 47 0,127 70-49-16,-87-42-9 0,-2-2 72 15,-3 0-51-15,-6-3 44 16,-2 0-9-16,-7-4-48 15,-5-11 55-15,-1 1-56 16,-7-3-26-16,-3-2 17 16,-2-4 3-16,0 0-21 15,-2 0 0-15,0 2-42 16,-10 4-65-16,-13 2-533 16,-6-8-658-16</inkml:trace>
  <inkml:trace contextRef="#ctx0" brushRef="#br0" timeOffset="113607.39">20656 15835 801 0,'0'0'506'0,"0"0"-329"0,0 0-32 15,0 0-36-15,0 0-24 16,0 0-84-16,0 0 16 16,5 0 15-16,-3 0-21 15,-2 0 2-15,0 0-12 16,2 0 0-16,-2 0 52 15,0 0-52-15,0 0 14 16,2 0-11-16,2 0 14 16,6 0-18-16,1 0 0 15,2-2 1-15,1 2-23 16,3-4-2-16,1 0-11 16,-1-2 34-16,4 2-51 15,1-5 17-15,1 1-60 0,1-1-58 16,0-5 18-1,-1-2-59-15,-1 0 4 0,-2-4 183 16,-2 1 7 0,-1-2 62-16,-1-1 48 0,-1-2-27 15,-3 2-53-15,-1-9-30 16,-2 4-56-16,-4-9 35 16,-1-5-61-16,1 1 56 15,-3-13 7-15,2 3 19 16,-2-7 13-16,2-5-11 15,-1-2 27-15,-3-3 30 16,0 1 2-16,0-6 87 0,-5 4-49 16,-5 2-53-1,1 3-41-15,-1 5-5 0,4 5-6 16,2 8-6 0,-3 7-31-16,-3 8 21 0,0 8-71 15,-5 9 93-15,-4 4 3 16,-1 5 11-16,-2 4-9 15,4 0-5-15,3 0 0 16,3 0-2-16,4 0-95 16,5 0-36-16,1 0 68 15,2 0-61-15,0 0 48 16,0 0-59-16,0 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5T06:52:40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 1333 1060 0,'0'0'530'16,"0"0"-416"-16,0 0-41 15,0 0 9-15,0 0-32 16,0 0 20-16,-110 53 1 16,99-40-1-16,-3 4 24 15,3 0-24-15,3 8-2 16,0 0 21-16,6 6-67 16,2-1 19-16,0 2-5 15,14-2-35-15,13-4 55 0,8-4-41 16,5-6 1-1,8-12 19-15,2-4-29 0,2-8 7 16,-4-20 0-16,-7-10-4 16,-8-6 23-16,-10-4-25 15,-12 2 35-15,-11 0 101 16,0 6-93-16,-7 3 38 16,-13 5-13-16,-5 7-69 15,-2 6 19-15,6 5-25 16,-2 9-42-16,3 2 17 15,7 3-153-15,-1 5-173 16,7 16-153-16,5-3-294 0</inkml:trace>
  <inkml:trace contextRef="#ctx0" brushRef="#br0" timeOffset="476.81">1535 1369 1842 0,'0'0'348'15,"0"0"-202"-15,0 0-55 16,0 0-21-16,0 0 34 16,0 0-25-16,131-50-78 15,-11 16 13-15,34-7 30 16,13-1-26-16,-11 9 35 15,-18 9-24-15,-15 6-14 16,-19 4 28-16,-21 2-42 0,-21 3 6 16,-12 4 0-1,-2-1 5-15,-5 2-3 0,-5 0-9 16,-19 1-8-16,-7 3-8 16,-10 0-50-16,-2 0-50 15,2 0-90-15,11 0-145 16,1 0 68-16,3 0-379 0</inkml:trace>
  <inkml:trace contextRef="#ctx0" brushRef="#br0" timeOffset="778.99">3264 986 1557 0,'0'0'328'0,"0"0"-255"16,0 0-9-16,0 0 35 0,-116 27 68 15,103-6-75-15,8 8-79 16,5 0 5-16,7 3-18 16,22 1 18-16,13-3-16 15,11-6-2-15,8-4 0 16,3-10-6-16,1-10 13 16,-3 0-7-16,-8-14 24 15,-12-14-23-15,-11-4 37 16,-13-2 6-16,-13-3 11 15,-5 2 30-15,-11 2-49 16,-14 7-12-16,-6 7-24 16,0 6-48-16,-1 9-16 0,-1 4-168 15,11 12-90-15,5 6-559 16</inkml:trace>
  <inkml:trace contextRef="#ctx0" brushRef="#br0" timeOffset="1127.08">3578 1239 1888 0,'0'0'236'16,"0"0"-166"-16,0 0-64 15,0 0 5-15,134 110 55 16,-67-65 20-16,12 6 37 16,10 7-44-16,7 8-45 15,7 1 15-15,2 4-49 16,-3 0 36-16,-7 0-32 16,-7-6 12-16,-16-2-16 15,-18-5 0-15,-11-10 0 16,-14-5-1-16,-11-7-3 15,-11-7-56-15,-5 0-124 16,-2-11-124-16,0-7-462 0</inkml:trace>
  <inkml:trace contextRef="#ctx0" brushRef="#br0" timeOffset="1461.66">4872 2289 1637 0,'0'0'213'0,"0"0"-137"16,0 0-57-16,-125 107 16 16,108-65 78-16,12 2-35 0,5 4-19 15,20 0-21 1,20-5-37-16,12-7 16 15,8-11-17-15,2-12 0 0,-2-12-2 16,-4-1 2-16,-14-19 0 16,-13-16 24-16,-15-5-10 15,-14-8 71-15,0-4-32 16,-25 4-51-16,-6 4-2 16,-4 8-5-16,-4 14-82 15,-5 18-76-15,11 4-87 16,6 0-488-16</inkml:trace>
  <inkml:trace contextRef="#ctx0" brushRef="#br0" timeOffset="1830.12">5111 2681 1294 0,'0'0'628'0,"0"0"-571"16,0 0-20-16,-13 104-36 16,10-45 43-16,3 13 80 15,0 11-20-15,0 10 12 16,0 7-52-16,16 0-49 15,-1 0 43-15,5 3-42 16,3-6 38-16,-4 2-1 16,-1-4-47-16,-1-8 24 15,-7-7-30-15,-1-19 0 0,-7-15-1 16,-2-15 2-16,0-18-1 16,0-4 0-16,0-9-139 15,0 0-86-15,0 0-133 16,0 0-840-16</inkml:trace>
  <inkml:trace contextRef="#ctx0" brushRef="#br0" timeOffset="2130.17">5182 4137 1091 0,'0'0'868'0,"0"0"-772"0,0 0-43 15,0 0-51 1,0 0 32-16,-138 66 62 0,116-35-48 15,6 6-5-15,9 5-40 16,7 2 9-16,0-2-9 16,23-5-3-16,10-6 0 15,4-9 22-15,6-9-9 16,-1-12-4-16,-4-1 2 16,-1-4-10-16,-14-13 56 15,-7-6 3-15,-11-2-4 16,-5-4-8-16,0 2-39 15,-19 2-18-15,-4 7-31 16,-16 12-195-16,6 5-16 0,6 1-533 16</inkml:trace>
  <inkml:trace contextRef="#ctx0" brushRef="#br0" timeOffset="2461.66">5055 4542 1743 0,'0'0'224'0,"0"0"-183"16,0 0 2-16,-158 72 30 15,93-38 58-15,-11 10 72 0,-31 18-117 16,-35 16-3-16,-34 15-54 15,-4 3-10-15,30-22 48 16,43-20-25-16,48-24-11 16,11-7 37-16,1 1-61 15,1-1 39-15,2 0-46 16,11-10 8-16,12-2-19 16,9-7 11-16,10-2-91 15,2-2-202-15,2 0-262 16,12-9-36-16</inkml:trace>
  <inkml:trace contextRef="#ctx0" brushRef="#br0" timeOffset="2804.86">3475 5169 2179 0,'0'0'250'0,"0"0"-214"15,-114 42-5-15,68-15-13 16,1 7 56-16,7 4 39 16,9 4-98-16,9 2 17 15,11 0-32-15,9-4 0 16,3-4-15-16,23-5-5 16,12-12-3-16,5-7 11 0,-1-12-14 15,-4 0 20-15,-7-5 6 16,-13-15 0-16,-14-7 45 15,-4-5-36-15,-4-2 12 16,-23 0 6-16,-4 2-21 16,-4 4-12-16,-1 4 6 15,0 10-109-15,8 6-31 16,-2 8-93-16,10 0-43 16,6 3-629-16</inkml:trace>
  <inkml:trace contextRef="#ctx0" brushRef="#br0" timeOffset="3212.43">3000 5366 1810 0,'0'0'243'16,"0"0"-202"-16,0 0 77 16,-146-16 132-16,81 4-10 15,-11-3 2-15,-11-1-138 16,-6-2-9-16,-5-1-16 16,-4 1-56-16,1-5 43 15,5 3-57-15,10 2 4 16,7-1 6-16,19 2-5 15,11 3-14-15,11 2 0 16,9 2 6-16,4 2-18 0,6 2 12 16,-2 2 0-16,4 0-15 15,3 2-10-15,6-1 19 16,1 3-29-16,5-1-49 16,2 1 18-16,0-2-119 15,0 2-72-15,7-4-117 16,5 0 56-16,5 1-249 0</inkml:trace>
  <inkml:trace contextRef="#ctx0" brushRef="#br0" timeOffset="5623.82">1789 4877 1557 0,'0'0'579'0,"0"0"-502"15,0 0-25-15,-114-23-39 16,80 23 131-16,3 0 12 15,0 0-49-15,6 19-9 16,6 5-87-16,7 8-5 16,6 4-2-16,6 4 16 15,0 0-21-15,16-6 1 16,11-4-6-16,2-10-15 16,0-8 16-16,-4-10 5 15,0-2-9-15,-7-4 24 16,-3-16-9-16,-5-7 15 15,-8 0-12-15,-2-4 20 0,0 0-28 16,0 3-1-16,-12 4 0 16,2 2-26-16,1 3 25 15,-1 1-40-15,4 3-2 16,2-2 37-16,2 2-44 16,-1 1-3-16,3-3 19 15,0 4 4-15,0-2 19 16,0-1 11-16,3 3 0 15,9-6-16-15,11-3 16 16,10-4 0-16,12-8-1 16,13-6-90-16,11-6 20 15,11-8 1-15,7-6 70 16,7-1 6-16,1 0 13 0,3 2 36 16,-7 5 39-16,-8 4-66 15,-10 6 15-15,-17 8-43 16,-13 5 9-16,-16 9-9 15,-14 8 12-15,-11 6 55 16,-2 5 62-16,0 0-93 16,-18 3 12-16,-1 0-48 15,-4 0 0-15,-2 0-15 16,4 13 12-16,0 2-5 16,1 1 8-16,3 3-16 15,1-1 8-15,5 1 8 16,2-1 0-16,4 0-21 15,5-1 17-15,0-1-6 16,0-3 8-16,16-1-65 16,11-1 51-16,6-3-18 0,5-6 14 15,2-2 8 1,-2 0-1-16,-9-4 12 0,-7-8-5 16,-8-1-35-16,-8-1 34 15,-4 0 4-15,-2 0 3 16,0 1-15-16,0-1 16 15,-2 1-1-15,-4 3 0 16,1 1 13-16,0 2-9 16,3 1-4-16,2 2-20 15,-2 0 6-15,2 0-119 16,0 0 23-16,0-3 57 16,0-1 41-16,-2-5 12 0,-3-1 0 15,1-3 0-15,0-6 32 16,-6-2-32-16,-3-6 58 15,-7 1-9-15,-4-2 0 16,-5 0 16-16,-6 4 51 16,-8 4-37-16,-2 2 3 15,-2 4-43-15,-7 3 10 16,-3 4-37-16,-5 2 5 16,-1 4 11-16,0 2-16 15,8 2 15-15,8 1 36 16,12 0-56-16,12 0 28 15,10 0-35-15,7 0 11 16,4 0-8-16,2 0-3 0,0 0 0 16,0 0-1-1,0 0 17-15,0 0-16 0,0-3 7 16,0-1-6-16,0-2 73 16,-8-2-50-16,-1-6-6 15,-1-4 17-15,-6-4-23 16,1-2 16-16,-4 0-28 15,1-2 8-15,-4-2-7 16,-2 2-1-16,-3-2 0 16,-4 0 21-16,0 2-9 15,2 4 3-15,-1 2-15 16,6 3 16-16,2 5-14 16,2 2-1-16,5 2-1 0,1 4 13 15,5 0 8 1,5 4-21-16,2 0 0 0,0 0 1 15,2 0-12-15,0-2 11 16,0 2 0-16,0 0 3 16,-4-1 13-16,4-2-17 15,-2 3 1-15,2-1 0 16,0 1-23-16,0 0 23 16,0 0-10-16,0 0 2 15,-2 0-2-15,0 0 3 16,-5 0 7-16,1 0-3 15,-6 0-20-15,-3 4 23 16,-1 6 0-16,1 4 0 16,4 1 3-16,6 7-5 0,5 2 2 15,0 3-12-15,7-1-12 16,17 0 24-16,7-7-9 16,6-2-4-16,3-7-59 15,-5-10 70-15,-2 0-22 16,-8-4 24-16,-8-14-7 15,-7-8 16-15,-8-3 0 16,-2-4-3-16,0 1 18 16,-6-3-17-16,-8 8-7 15,1 0 1-15,-1 5-19 16,1 6 18-16,2 6 0 16,1 2 0-16,2 4 18 15,1 2-33-15,3 2 15 0,2-2 0 16,2 2-24-1,0-2 15-15,0-3-6 0,0-2 2 16,2-5-34-16,20-6 38 16,9-6-1-16,14-9-8 15,13-6 5-15,11-7-16 16,11-7 23-16,4-4 6 16,1-4-12-16,-2-1 11 15,-12 2 1-15,-11 6 0 16,-10 4-18-16,-13 9 19 15,-10 11-1-15,-12 8 0 16,-6 8 13-16,-6 6 2 16,-3 4-15-16,0 1 1 15,0-1-1-15,0-1 2 16,0 4-2-16,-3-2 0 0,-1 3-12 16,-3 0 3-16,-6 0-30 15,-3 0-16-15,-7 0 46 16,-2 0-32-16,-7 9 41 15,3-2-1-15,-2 4 10 16,0-4-16-16,4 3 7 16,5 2 0-16,3 0-9 15,6 1 7-15,7 0 2 16,4 4 0-16,2-3-4 16,2-3-10-16,17 0 1 15,6-7-62-15,6-4 65 16,0 0-26-16,1 0 36 15,-5-12 0-15,-5-2 7 0,-9 0-1 16,-3 1-5 0,-6 1 0-16,-2 4 8 0,-2 1 9 15,0 4-18-15,0 2 4 16,0-2 5-16,0 3-10 16,0 0 1-16,0-1 0 15,0-2-9-15,2-1 0 16,3-5 9-16,-5-6 0 15,0-7-3-15,0-4 1 16,-3-5 4-16,-15-5 3 16,-3-1 44-16,-6-3-48 15,-7-4 33-15,-4-5 24 0,-6-2-22 16,-10-7 39 0,-11-5-62-16,-8 1 14 0,-10 0 3 15,-8 3-21-15,-5 6 24 16,-1 5-33-16,5 5 10 15,12 9 5-15,11 4-9 16,15 6-3-16,16 6 23 16,16 6-14-16,11 4 6 15,9 3-18-15,2 4-3 16,0-1-18-16,0-1-3 16,0 3-9-16,0 0 20 15,0 0-32-15,0 0 15 16,0 0-34-16,4 0-79 0,0 0-14 15,8 0-106 1,-1 0-26-16,-5 0-350 0</inkml:trace>
  <inkml:trace contextRef="#ctx0" brushRef="#br0" timeOffset="8092.23">5599 506 1483 0,'0'0'816'0,"0"0"-542"16,0 0-81-16,0 0-125 15,0 0-66-15,0 0 2 16,4 3 22-16,3 19-22 15,1 8 59-15,4 8-27 16,-1 5 31-16,-3 4-34 16,2 2-32-16,-3-4 51 15,-3-1-51-15,-4-1 4 16,0-6 5-16,0-8 7 16,0-2-12-16,0-7-5 15,-7-5-77-15,-3-6-60 16,0-5-358-16,-1-4-141 0</inkml:trace>
  <inkml:trace contextRef="#ctx0" brushRef="#br0" timeOffset="8364.04">5291 551 1896 0,'0'0'646'15,"0"0"-439"-15,0 0-28 16,0 0-73-16,0 0-70 16,0 0-3-16,0 0-26 0,134-40-7 15,-70 40 0-15,3 0 21 16,-2 0-12-16,-5 0-9 16,-5 0 0-16,-7 4-7 15,-8 2 14-15,-9-4-7 16,-7 2 0-16,-6-2-60 15,2 4-61-15,-4 1-162 16,-5-4-348-16</inkml:trace>
  <inkml:trace contextRef="#ctx0" brushRef="#br0" timeOffset="8936.53">6327 531 1363 0,'0'0'602'0,"0"0"-383"16,0 0-31-16,0 0-105 16,0 0-1-16,-140-4-2 15,104 16-28-15,3 1 24 16,2 4-37-16,4 2 12 0,5-2-3 16,3 1-35-16,8 3-12 15,5-2-1-15,6 4-4 16,0-3-17-16,4 0 0 15,21 0-15-15,8-2 9 16,7 0-62-16,7 0 68 16,2-2-27-16,-4 4-2 15,-3 2-14-15,-11 0-21 16,-6 2 64-16,-12-2 10 16,-11 0 22-16,-2-1-3 15,-9-4 84-15,-18-1 25 16,-6-2 28-16,-2 0-33 0,-3-3-3 15,2-6-19 1,3 1-69-16,2-6 18 16,6 0-30-16,3 0 1 0,1 0-20 15,4-10 4-15,3-2-51 16,8-4-73-16,6 0-330 16,0 2-51-16</inkml:trace>
  <inkml:trace contextRef="#ctx0" brushRef="#br0" timeOffset="9321.7">6755 603 1756 0,'0'0'378'16,"0"0"-214"-16,0 0-77 15,0 0-11-15,0 0-69 16,0 0 45-16,0 0 58 15,2 63-47-15,5-30 68 16,2 4-78-16,-3 1-22 0,1 0 42 16,-3 0-65-16,-4-2 5 15,0-2-11-15,0-4 20 16,0-6-23-16,0-2 1 16,0-7-108-16,0-13-135 15,0-2-269-15,3 0-395 0</inkml:trace>
  <inkml:trace contextRef="#ctx0" brushRef="#br0" timeOffset="9608.91">6755 539 1722 0,'0'0'368'16,"0"0"-293"-16,0 0-21 15,0 0-15-15,149-58 5 16,-97 56 8-16,4 2-43 16,-4 0-8-16,-4 10-1 15,-6 12 9-15,-13 2-9 16,-11 6 0-16,-12 0 63 16,-6 1 45-16,-8 1-48 15,-26-4 30-15,-13 2 54 16,-11-4-85-16,-46 12-59 15,14-10-17-15,6-6-518 0</inkml:trace>
  <inkml:trace contextRef="#ctx0" brushRef="#br0" timeOffset="10948.3">5333 445 1081 0,'0'0'242'15,"0"0"-22"-15,0 0-30 16,0 0-30-16,0 0-10 16,0 0-56-16,-6-12-1 15,6 12 24-15,0-2-14 16,0 2 49-16,-2 0-43 15,2 0-27-15,0 0 22 16,0 0-60-16,0 0 2 16,0 0-44-16,0 0 20 0,0 0-16 15,0 0-6-15,0 0 0 16,0 0-15 0,0 0 14-16,0 0 0 0,0 0-10 15,4 0 7-15,7 0-5 16,9 0 9-16,5 6 0 15,4 1 6-15,6-2 12 16,5-2-18-16,3 1 0 16,-1-4 8-16,0 0-31 15,-1 0 22-15,-6 0-50 16,-8 0-13-16,-12 0-74 16,-13 2-55-16,-2 3-144 15,0-1-448-15</inkml:trace>
  <inkml:trace contextRef="#ctx0" brushRef="#br0" timeOffset="11439.76">5645 494 23 0,'0'0'1380'16,"0"0"-1213"-16,0 0-85 16,0 0-19-16,0 0-63 15,0 0 1-15,0 0-1 16,0-9 6-16,0 9-7 0,0 0 2 16,0 0 51-16,0 3 44 15,0 4-2-15,0 3-51 16,0 6 2-16,0 5-29 15,0 4 30-15,0 4-29 16,0 6-2-16,0 4 41 16,0-1-38-16,0 2 35 15,2 1 23-15,0 0-26 16,-2-2 23-16,0-1-38 16,4-1-24-16,-4-3 51 15,0 1-33-15,0-6 9 16,0-1 22-16,0-3-38 15,0-3 20-15,0-6-5 0,0-5-31 16,0-4 41 0,0-3-38-16,0-4 7 0,0 0 6 15,0 0-10-15,0 0 9 16,0 0-21-16,0 0-7 16,0 0 5-16,-4-14-201 15,2-3-507-15</inkml:trace>
  <inkml:trace contextRef="#ctx0" brushRef="#br0" timeOffset="11841.21">5369 542 687 0,'0'0'1181'16,"0"0"-869"-16,0 0-164 15,0 0-53-15,0 0 3 16,0 0-79-16,0 0-3 0,45-4-16 16,-14 1 18-16,5 3-16 15,3-2-2-15,2-2 0 16,-3 2-11-16,-5 0 11 16,-8 0-62-16,-10 2-92 15,-9 0-72-15,-3 0-322 0</inkml:trace>
  <inkml:trace contextRef="#ctx0" brushRef="#br0" timeOffset="13691.91">3482 900 1083 0,'0'0'494'0,"0"0"-293"0,0 0-75 15,0 0-7-15,0 0-30 16,0 0-18-16,0-30-2 16,0 27-43-16,0 0 28 15,0 2 108-15,0 1-13 16,0 0 7-16,0 0-67 15,-2 0-66-15,-3 0 30 16,-3 0-52-16,-4 0 7 16,-5 0-8-16,-8 0-43 15,-6 0 26-15,-5 0-33 16,-7 7-27-16,-1 3-11 16,-18 6-147-16,10-2-152 0,10-3-847 15</inkml:trace>
  <inkml:trace contextRef="#ctx0" brushRef="#br0" timeOffset="16852.23">10110 633 1437 0,'0'0'485'0,"0"0"-246"15,0 0 57-15,0 0-125 16,0 0-32-16,0 0-2 16,0-6-61-16,0 0 38 15,0 2-44-15,-2-2-37 16,-9 0 42-16,-7 2-55 16,-4-2-5-16,-4 6-6 15,-8 0 4-15,-2 0-13 16,-2 1 0-16,3 16 7 15,-1 8-5-15,3 7-2 16,4 10 0-16,6 8 0 16,15 2 20-16,8 3-21 15,0-7 1-15,24-4 0 16,5-9-6-16,7-8 6 0,4-12 0 16,-1-7 0-16,7-8-3 15,-2 0-3-15,-4-8-70 16,7-10-106-16,-14 5-75 15,-6 0-431-15</inkml:trace>
  <inkml:trace contextRef="#ctx0" brushRef="#br0" timeOffset="17514.12">10338 867 1787 0,'0'0'401'0,"0"0"-219"16,0 0-97-16,0 0-73 15,0 0 92-15,0 0-19 16,0 0-61-16,44 99 55 16,-40-75-63-16,1-1-15 0,-5-10 17 15,2-2-6-15,-2-7-12 16,0-4 37-16,0 0 21 16,3 0 37-16,1-18-61 15,5-9-28-15,2 0-12 16,5-6-10-16,1 5 16 15,4 6 0-15,-1 5 8 16,-3 4-20-16,1 5 12 16,-2 4 0-16,-3 4-9 15,0 0 1-15,-1 0 8 16,-1 14-6-16,-2 4 15 16,-3 4 26-16,2 1-25 15,-6 2-10-15,2-5 15 16,0-3-8-16,1-8-7 0,-1-3 0 15,1-3 17 1,4-3-34-16,4 0 7 0,5 0 3 16,5-13-7-16,-4 1 7 15,1 2 7-15,-7 2 0 16,-1 4 9-16,-5 2 16 16,-1 2-12-16,1 0-11 15,2 0 34-15,2 5-30 16,0 4 9-16,0 3-8 15,-2-2 1-15,0 3-16 16,0-3 2-16,13-7-86 16,0-3-194-16,1 0-606 0</inkml:trace>
  <inkml:trace contextRef="#ctx0" brushRef="#br0" timeOffset="17650.25">11271 744 2670 0,'0'0'548'16,"0"0"-516"-16,0 0-32 15,0 0-336-15,0 0-365 0</inkml:trace>
  <inkml:trace contextRef="#ctx0" brushRef="#br0" timeOffset="17783.37">11220 1042 2557 0,'0'0'600'0,"0"0"-465"0,0 0-135 15,0 0-15-15,0 0-238 16,0 0-854-16</inkml:trace>
  <inkml:trace contextRef="#ctx0" brushRef="#br0" timeOffset="19722.99">12267 780 821 0,'0'0'380'15,"0"0"-217"-15,0 0-79 16,0 0 60-16,0 0-48 15,0 0-17-15,0 0 24 16,-53-18-79-16,35 18-17 16,-5 0 97-16,-1 0-14 15,-4 4 33-15,-1 7 91 16,0 8-106-16,2 4 1 16,6 4-50-16,8 1-42 15,9 0 19-15,4-3-30 0,2-2-6 16,22-4 0-16,10-10 13 15,8-7 14-15,7-2-27 16,2-16-25-16,-3-16-4 16,-9-10-88-16,-8-6-17 15,-10-6-12-15,-12-4 4 16,-5-1 93-16,-4 3 24 16,0 4 25-16,0 10 100 15,-2 15 17-15,-3 8 39 16,1 13-27-16,2 6-82 15,0 0-13-15,0 19-34 16,-2 12 0-16,4 9 62 16,0 10 4-16,0 3 6 15,0-2-8-15,0 2-53 0,4-5 31 16,2-6-42-16,1-6 1 16,-3-9-7-16,0-14-62 15,-4-7-105-15,0-10-156 16,0-17-23-16,-6-10-529 0</inkml:trace>
  <inkml:trace contextRef="#ctx0" brushRef="#br0" timeOffset="19755.88">12267 780 1328 0</inkml:trace>
  <inkml:trace contextRef="#ctx0" brushRef="#br0" timeOffset="20231.45">12267 780 1328 0,'-46'-104'507'0,"43"95"-363"0,3 1 25 0,0 4-118 0,5 2-34 16,17 2 6-16,2 0-23 15,5 10 31-15,2 10 31 16,3 5-24-16,0 3 47 0,-1 2-38 15,3-2-11 1,-1 2 47-16,-4-2-74 0,1-4 12 16,-6-4-7-16,-3-3-8 15,-8-9 34-15,-4-2-33 16,-6-1 31-16,-3-5 97 16,-2 2-36-16,0-2-15 15,0 0-51-15,0 0-26 16,3 0 14-16,-1 0-21 15,0 0 0-15,4 0-7 16,1 0 17-16,2 0-10 16,0-4 0-16,0-2 1 15,1-1-4-15,0-2 3 0,1-3 0 16,1 2-1-16,-4-2 16 16,-1 1-15-16,-3-2 0 15,-2 1 1-15,-2 0 16 16,0-2-2-16,-2 0 15 15,-11-1 12-15,-3 2-36 16,-3-1 21-16,0 2-27 16,-1 1 6-16,5 4-2 15,-1 2-4-15,-4 5 0 16,0 0-1-16,-5 3-15 16,-2 11 15-16,2 4-30 15,0 2-43-15,7 2-10 0,11 4-167 16,5-6-315-16,2-8-258 15</inkml:trace>
  <inkml:trace contextRef="#ctx0" brushRef="#br0" timeOffset="20387.98">12532 601 1896 0,'0'0'596'0,"0"0"-369"16,0 0-73-16,0 0-97 15,0 0-57-15,0 0-35 16,169-95-182-16,-121 114-315 16,-11 8-470-16</inkml:trace>
  <inkml:trace contextRef="#ctx0" brushRef="#br0" timeOffset="20502.22">12724 1459 2065 0,'0'0'561'16,"0"0"-561"-16,0 0-57 16,0 0-461-16</inkml:trace>
  <inkml:trace contextRef="#ctx0" brushRef="#br0" timeOffset="20934.79">13439 796 1868 0,'0'0'729'15,"0"0"-471"-15,0 0-104 16,-121-22-103-16,84 22-50 16,1 8 11-16,7 18-11 15,9 6-1-15,11 5 0 16,9 3 3-16,0-5-9 15,23-3 6-15,8-9-21 16,9-11 13-16,3-12-63 16,1-3 19-16,1-29-97 15,-10-14-102-15,-6-10 140 16,-11-7 61-16,-12-7 50 16,-6 3 16-16,0 4 39 15,-4 9 89-15,-7 16 35 0,2 13-6 16,0 15-24-1,5 10-102-15,1 0-47 0,-1 14 0 16,2 24-4-16,2 7 4 16,0 11 0-16,2 5 6 15,23 2-28-15,10-5 7 16,36 3-193-16,-11-17-285 16,-1-13-545-16</inkml:trace>
  <inkml:trace contextRef="#ctx0" brushRef="#br0" timeOffset="21433.29">13908 758 1962 0,'0'0'834'0,"0"0"-535"15,0 0-158-15,0 0-75 16,-128-20-22-16,104 31-36 16,6 16-8-16,9 5 0 15,9 2 1-15,0 1-18 16,13 1 4-16,14-11-57 15,6-6 13-15,-2-12-66 16,3-7-15-16,-3-1-53 16,-2-22-41-16,-4-4 73 15,-7-6 66-15,-5 3 93 16,-5 4 18-16,-5 6 106 16,-3 8 72-16,0 6 38 15,0 3-89-15,0 3-55 0,0 0-86 16,0 13-2-16,0 7-4 15,0 4 19-15,0 5-17 16,9-2 0-16,8-3 1 16,4-4-16-16,4-10-28 15,1-6-75-15,0-4-51 16,-1-2-121-16,-2-16 112 16,-5-3 101-16,-3 0 77 15,-6 3 24-15,-2 4 82 16,-3 4 89-16,-2 6 9 15,-2 4-104-15,0 0-26 16,3 0-44-16,-1 10 11 0,2 8 53 16,3 4-76-1,2 2 0-15,2 0-5 0,0-5 4 16,1-4-34-16,5-10 1 16,-3-5-158-16,-1 0-371 0</inkml:trace>
  <inkml:trace contextRef="#ctx0" brushRef="#br0" timeOffset="21605.82">13849 427 2234 0,'0'0'597'0,"0"0"-458"16,0 0-13-16,0 0-108 15,0 0-18-15,0 0 0 16,163-13-75-16,-61 26-122 15,-17 5-350-15,-16 2-488 0</inkml:trace>
  <inkml:trace contextRef="#ctx0" brushRef="#br0" timeOffset="21734.48">14153 651 2072 0,'0'0'663'16,"0"0"-508"-16,0 0-62 15,0 0-93-15,0 0-176 16,0 0-399-16</inkml:trace>
  <inkml:trace contextRef="#ctx0" brushRef="#br0" timeOffset="22314.93">14741 766 2067 0,'0'0'672'0,"0"0"-448"15,0 0-43-15,0 0-119 16,0 0-61-16,0 0 14 16,0 0-9-16,-68 54-6 15,86-22 0-15,14-2 10 0,5-5-28 16,6-12 6-16,3-9-24 15,4-4 35-15,-4-16-58 16,-1-21-29-16,-9-8-12 16,-7-10 8-16,-10-8 91 15,-9-3-8-15,-8-3 9 16,-2 7-2-16,-7 9 11 16,-9 16 30-16,-1 12 54 15,3 14-44-15,6 11-9 16,3 0-40-16,1 21-19 15,1 19 1-15,1 13 8 16,2 7 10-16,0 4 15 0,0-1-3 16,5-7 15-1,4-9-27-15,-3-9 0 0,0-11-13 16,1-12 23-16,5-13-10 16,5-2 0-1,8 0-13-15,8-11-22 0,6-7-90 16,-6 0 35-16,-4 4 88 15,-5 4-23-15,-8 6 25 16,-3 2 40-16,-1 2 8 16,-2 0 43-16,1 6-45 15,3 8-23-15,-1 4 4 16,1 0-27-16,10 6-72 16,-4-6-169-16,0-3-603 0</inkml:trace>
  <inkml:trace contextRef="#ctx0" brushRef="#br0" timeOffset="22832.55">15694 782 1741 0,'0'0'758'0,"0"0"-514"15,0 0-131-15,0 0-58 16,-116-6 50-16,87 6-91 15,5 12 27-15,3 2-41 16,6 4 12-16,6-2-24 16,4 0 12-16,5 1 0 15,0-4-10-15,18-1-23 0,7-4-34 16,6-3-63-16,0-5-137 16,-1 0 53-16,-6 0 80 15,-7-5 91-15,-5 1 43 16,-7 0 23-16,-3 4 109 15,0 0 19-15,0 0-93 16,2 0-22-16,7 0-36 16,3 4 0-16,3 5-1 15,4-2 15-15,1-1-15 16,-2 0 1-16,2-5-30 16,-1 2 30-16,-1-3-27 15,-3 0 27-15,4 2-6 16,-4 0 20-16,1 0-14 15,-1 4 0-15,-1 0 0 16,-3 3 25-16,-3 0-1 0,-3 3 55 16,-5 0 47-16,-2 5-58 15,0-1 21-15,0 3-47 16,-2 0-36-16,-7 1 14 16,-1-2-20-16,2-6-65 15,-1-9-120-15,-1-3-391 16,6 0-963-16</inkml:trace>
  <inkml:trace contextRef="#ctx0" brushRef="#br0" timeOffset="23034.01">15520 571 2147 0,'0'0'615'15,"0"0"-430"-15,0 0-127 0,0 0 9 16,0 0-54-16,0 0-12 15,0 0 68-15,105 82-48 16,-54-53-7-16,1-8 2 16,-6-7-16-16,-5-7-1 15,-8-7-104-15,-9 0-475 16,-8 0-813-16</inkml:trace>
  <inkml:trace contextRef="#ctx0" brushRef="#br0" timeOffset="23167.65">15516 1078 1793 0,'0'0'934'0,"0"0"-839"15,0 0-95-15,0 0-37 16,0 0-433-16</inkml:trace>
  <inkml:trace contextRef="#ctx0" brushRef="#br0" timeOffset="24616.77">16424 726 1179 0,'0'0'543'0,"0"0"-467"16,0 0-11-16,0 0 61 15,0 0-37-15,0 0 47 16,0 0-48-16,96 126-5 0,-96-96 0 15,0-5-69-15,0-12 5 16,-2-3 37-16,0-10-12 16,0 0 44-16,2-4-88 15,0-20-39-15,2-8-166 16,18-6 8-16,7 0 2 16,4 4-105-16,1 6 32 15,-1 8 174-15,-4 7 94 16,-6 8 94-16,0 5 110 15,-3 0-22-15,-3 14-12 0,-1 8-18 16,1 1-62 0,-1 6 72-16,3-3-66 0,3-4-62 15,3-4 23-15,3-6-41 16,1-8 5-16,2-4 42 16,0-4-56-16,-2-23 31 15,-5-6-38-15,-7-9-36 16,-8-6 29-16,-7-4-45 15,0 3 16-15,0 5 21 16,-9 12 15-16,1 10 34 16,1 10 23-16,5 12-38 15,0 0-19-15,2 10-1 16,0 19 1-16,0 8 13 16,0 7 16-16,0 4 31 15,0 2-24-15,0-5-24 16,-3-7 19-16,3-8-25 0,0-10-6 15,0-12 16-15,0-8-15 16,3 0 74-16,14-12-24 16,3-10-50-16,5 0 7 15,-1 3-7-15,-2 5-1 16,-3 3 0-16,-4 5 17 16,3 3-16-16,1 3-1 15,8 0 8-15,4 15-11 16,5 3 3-16,7 2-20 15,24 2-158-15,-9-6-465 16,-8-6-714-16</inkml:trace>
  <inkml:trace contextRef="#ctx0" brushRef="#br0" timeOffset="25269.03">17650 748 2304 0,'0'0'633'0,"0"0"-487"16,0 0-17-16,0 0-67 15,0 0-61-15,-129-12 33 16,109 28-34-16,7 2-12 16,6 0 6-16,7 0-59 15,0-4 14-15,2-4-15 16,18-2-73-16,2-6 45 16,5-2-143-16,0 0-142 15,-2 0 93-15,-6-10 47 16,-3 0 239-16,-5 2 3 0,-4 2 115 15,-3 4 128-15,-4 0 4 16,0 2-79-16,0 0-61 16,0 0-65-16,0 4 43 15,3 9-20-15,6 1-66 16,1 1 32-16,11 0-34 16,4-4-1-16,4-5-17 15,2-6-149-15,2 0-83 16,-2-6-49-16,0-14-77 15,1-4-125-15,-3-4 207 16,-6-3 294-16,0 6 243 16,-5 0 306-16,-7 10-238 15,-2 4 3-15,-7 5-91 0,1 6-56 16,-3 0-128 0,2 0-38-16,0 9 19 0,0 9-4 15,1 4-14-15,1 4-2 16,-2-1 1-16,2 2-6 15,-2-1 5-15,-2 1 0 16,0-8-1-16,0 0-57 16,0-9 1-16,0-7-8 15,-2-3 47-15,-4 0 9 16,2-12 18-16,1-6 4 16,3-3 62-16,0 0-11 15,15 0 17-15,10 4-59 16,4 5-12-16,-2 2-11 15,0 5 1-15,-8 4-1 16,-3 1-33-16,-13 6-184 0,-3 8-257 16,0 3-88-16</inkml:trace>
  <inkml:trace contextRef="#ctx0" brushRef="#br0" timeOffset="25392.71">17432 802 130 0,'0'0'2249'15,"0"0"-1794"-15,0 0-324 16,-38-110-95-16,47 71-36 16,74-28-37-16,-4 10-430 0,6 1-751 15</inkml:trace>
  <inkml:trace contextRef="#ctx0" brushRef="#br0" timeOffset="25519.39">18153 184 2448 0,'0'0'747'15,"0"0"-566"-15,0 0-127 16,0 0-9-16,0 0-45 16,-142 68-66-16,95-14-59 15,12-2-611-15</inkml:trace>
  <inkml:trace contextRef="#ctx0" brushRef="#br0" timeOffset="27221.81">16808 721 1781 0,'0'0'367'16,"0"0"-297"-16,0 0-27 15,138-4 46-15,-11 3 109 16,49 1 21-16,29 0-88 16,2 0-37-16,-13 8-22 0,-29 0-59 15,-36-4 38 1,-30-2-51-16,-37-1 0 0,-18 2 6 16,-8-3-6-16,-7 0-42 15,-15 0-60-15,-26 0-98 16,-23-6-368-16,-7-4-669 0</inkml:trace>
  <inkml:trace contextRef="#ctx0" brushRef="#br0" timeOffset="28020.68">18818 748 1594 0,'0'0'480'0,"0"0"-361"0,0 0-103 15,0 0 76-15,0 0 50 16,0 0 19-16,0 0-44 15,6-4-108-15,-6 4 15 16,0-2-16-16,0 2-1 16,0 0 36-16,0 0-43 15,0 0 0-15,0 0-1 16,0 0 16-16,0 0-16 16,0 0 1-16,0 0 0 15,0 0-9-15,0 0 9 16,0 0 0-16,0 0-8 0,0 0 17 15,0 0-9 1,2 0 0-16,3 0 0 0,2 0-20 16,2 11 20-16,-3 10 0 15,1 3 38-15,-5 2-26 16,1 2 42-16,-3-6-53 16,0-4 14-16,0-6-3 15,0-8-10-15,0-4 34 16,0 0 58-16,0-14-75 15,0-13-19-15,0-8-12 16,17-3-41-16,10 0 29 16,6 3-56-16,3 8 27 15,5 6 24-15,1 10-4 16,-5 4 27-16,1 7 6 16,-7 0 0-16,-6 11 2 0,-5 11 5 15,-5 3 65-15,-3 4 7 16,-1 3-38-16,0 2-1 15,5 0-40-15,6-5-3 16,7-2-69-16,28-12-146 16,-3-8-336-16,-4-7-545 0</inkml:trace>
  <inkml:trace contextRef="#ctx0" brushRef="#br0" timeOffset="28371.19">19586 789 522 0,'0'0'1652'16,"0"0"-1050"-16,0 0-406 15,0 0-71-15,0 0-78 0,0 0 17 16,-116-37-63-16,110 41-1 16,4 10 0-16,2 2 4 15,0 0-11-15,0-2-20 16,18-6-59-16,-1-2 24 16,6-6-24-16,-1 0 27 15,-2 0 6-15,0 0-27 16,1 0 60-16,-4 0-27 15,1 0 5-15,-1 14 33 16,-3 6-15-16,-3 6 21 16,-5 4-9-16,-6 0 24 15,0 0 21-15,-6-5 37 16,-17-6 42-16,-3-5 79 0,-6-6-79 16,3-2-31-1,4-6-39-15,2 0-27 0,9 0-28 16,8 0 13-16,6-15-90 15,22-21-97-15,14 1-344 16,3 1-59-16</inkml:trace>
  <inkml:trace contextRef="#ctx0" brushRef="#br0" timeOffset="29005.5">19883 710 1594 0,'0'0'866'0,"0"0"-496"16,0 0-149-16,0 0-142 15,0 0-10-15,0 0-68 16,0 0 19-16,-114 29-20 16,100-4 24-16,10 3-27 0,4-1 3 15,0-2-48-15,14-6 16 16,11-8-92-16,4-9-34 16,2-2-65-16,0-5-163 15,-3-14 82-15,-5-3 7 16,-5 0 297-16,-7 2 152 15,-7 6 169-15,-2 4 62 16,-2 6-50-16,0 2-169 16,0 2-55-16,0 0-98 15,0 0-1-15,0 11-16 16,0 3 7-16,8 5-1 16,4-1 0-16,9-5-22 15,6-2-17-15,4-9-129 16,2-2-66-16,-2 0-65 0,-2-10 74 15,-3-5 146-15,-7 2 79 16,-3 1 127-16,-8 4 141 16,-3 6-86-16,-5 2-99 15,0 0-63-15,0 0 8 16,0 8-15-16,0 10-7 16,0 0 11-16,-3 0-10 15,-1 1-7-15,0-6 0 16,4-3 0-16,0-4 12 15,0-4-24-15,11-2-9 16,9 0-33-16,6-6 35 16,3-6-19-16,2-1 38 15,-4 0-16-15,-2 3 32 0,-3 2-16 16,-5 4 47-16,0 2-37 16,-7 2 32-16,2 0-36 15,-3 2 31-15,-3 12 44 16,-1 3-71-16,-3 4 28 15,-2 2-38-15,0 0-85 16,0-3-77-16,-7-7-360 16,-4-7-719-16</inkml:trace>
  <inkml:trace contextRef="#ctx0" brushRef="#br0" timeOffset="29249.84">19885 364 2277 0,'0'0'386'16,"0"0"-261"-16,0 0-125 15,0 0-109-15,150-17-132 16,-93 17-8-16,-8 0 118 16,-13 0 125-16,-14 0 6 15,-13 0 299-15,-5 0-19 16,-4 2-77-16,0 4-168 15,0 3-35-15,0 5-18 16,14 7-154-16,1-1-309 16,3-6-362-16</inkml:trace>
  <inkml:trace contextRef="#ctx0" brushRef="#br0" timeOffset="29798.38">19727 429 1275 0,'0'0'756'0,"0"0"-377"15,0 0-109-15,0 0-129 16,0 0-38-16,0 0-85 15,0 0 5-15,11 2 65 16,6 11-61-16,6-5 45 16,2 3-27-16,1-5-36 15,6-2 4-15,1-2-13 16,19-2-94-16,-8 2-436 16,-5-2-654-16</inkml:trace>
  <inkml:trace contextRef="#ctx0" brushRef="#br0" timeOffset="30759.81">21197 726 1337 0,'0'0'706'0,"0"0"-339"15,0 0-106-15,0 0-67 16,0 0-85-16,0 0-3 16,-138-18-6-16,107 20-80 15,7 14 13-15,7 6-33 16,13 4 7-16,4-2-19 16,4-1 12-16,21-2-19 15,11-9 13-15,4-8-81 16,5-4-57-16,0 0-113 15,-8-16-229-15,-6-6 238 16,-8 0 65-16,-8 1 113 0,-6 8 70 16,-2 5 175-16,0 8-2 15,1 0-26-15,8 4-31 16,-1 18 16-16,6 10-101 16,-2 6-6-16,-3 6 44 15,-7 4-60-15,-7 0 55 16,-2-3-23-16,0-8-9 15,-15-6 41-15,-3-9-49 16,3-10 28-16,1-5 54 16,5-7-62-16,7 0 23 15,2-2-67-15,0-23-24 16,13-10-48-16,14-7-67 16,4-6-36-16,2-4 12 0,1 2 26 15,-5 4 137 1,-7 8 28-16,-3 7 115 0,-11 12 58 15,-1 7-90-15,-5 5 4 16,0 7-31-16,-2 0-83 16,4 0 21-16,2 17-13 15,0 4-2-15,3 8 42 16,1 1-48-16,2-2 0 16,3 0 8-16,1-6 12 15,4-4-20-15,0-8-1 16,7-8-66-16,2-2 5 15,2-4-117-15,3-16-38 0,-3-4-21 16,-4-2 65-16,-9 4 132 16,-5 0 40-16,-5 8 104 15,-5 2 189-15,-1 6-14 16,-2 4-92-16,0 2-90 16,0 0-97-16,2 0 21 15,1 12-21-15,4 8 0 16,1 2-7-16,5 3 7 15,5 0-8-15,7-4-35 16,19-11-164-16,-5-3-103 16,-4-7-316-16</inkml:trace>
  <inkml:trace contextRef="#ctx0" brushRef="#br0" timeOffset="31096.9">22260 814 1075 0,'0'0'1039'0,"0"0"-511"0,0 0-269 16,0 0-139-16,0 0-51 15,0 0-50-15,0 0 2 16,0 0-13-16,-4 18-8 16,-3 4 1-16,0 1 17 15,3 2-16-15,2-6-2 16,2 0 0-16,0-2 24 16,0-8-21-16,4-1-3 15,10-6 0-15,1-2-6 16,3 0 7-16,-1 0-1 15,2-6 2-15,-4-1 22 16,-3-2-15-16,-4 3 1 16,-1 2-9-16,-1 0 23 0,2 2-15 15,-2 2-9-15,-2 0 0 16,1 0 11-16,-1 0-37 16,-2 0 22-16,0 0-64 15,-2 0 25-15,0 8-171 16,0 7-98-16,-13-5-54 15,0-1-694-15</inkml:trace>
  <inkml:trace contextRef="#ctx0" brushRef="#br0" timeOffset="31276.42">21922 653 2443 0,'0'0'518'0,"0"0"-340"0,0 0-71 16,0 0-104-16,0 0-3 16,0 0-185-16,0 0-465 15,142-14-922-15</inkml:trace>
  <inkml:trace contextRef="#ctx0" brushRef="#br0" timeOffset="31434">22294 475 1187 0,'0'0'1408'0,"0"0"-895"0,0 0-389 16,0 0-3-16,0 0-37 15,0 0-83-15,0 0-1 16,39-86-7-16,-76 82-129 16,-15 0-248-16,-12 4-605 0</inkml:trace>
  <inkml:trace contextRef="#ctx0" brushRef="#br0" timeOffset="31569.64">21300 492 1928 0,'0'0'792'16,"0"0"-576"-16,0 0-123 16,0 0-93-16,140-78-76 15,-64 65-496-15,4 3-839 0</inkml:trace>
  <inkml:trace contextRef="#ctx0" brushRef="#br0" timeOffset="31892.78">22774 720 1015 0,'0'0'1763'0,"0"0"-1562"15,0 0-165-15,0 0-36 16,116-37-21-16,-62 37 21 16,2 0 0-16,-10 0 1 15,-7 12-19-15,-17 5 18 0,-18-2-3 16,-4 6 3-16,-22 1 21 16,-19 0 76-16,-3 5-19 15,7-4-27-15,8 2 14 16,15-2-56-16,14 1-3 15,0 0 1-15,18-4 2 16,22-2-18-16,45-8-3 16,-10-6-213-16,1-4-668 0</inkml:trace>
  <inkml:trace contextRef="#ctx0" brushRef="#br0" timeOffset="32275.75">23991 798 1952 0,'0'0'869'16,"0"0"-736"-16,-147-4-85 16,85 4 50-16,8 6-5 15,18 14-15-15,17 4-45 16,15 6-21-16,4 0 0 16,13-7-12-16,18-2-6 15,11-12-12-15,7-9 0 16,3-9-91-16,-4-22-162 15,-8-15-315-15,-6-6 348 16,-12-14 31-16,-8-1 207 16,-3-6 3-16,-3 5 158 15,2 11 223-15,-4 10 79 16,-3 19-278-16,-1 11-32 0,-2 12-92 16,0 5-60-16,0 0 16 15,0 20-17-15,0 20 0 16,-2 15 14-16,-3 16-7 15,5 5 9-15,0 7-16 16,0-7-24-16,7-6 23 16,3-8-157-16,-4-18-214 15,-4-21-396-15</inkml:trace>
  <inkml:trace contextRef="#ctx0" brushRef="#br0" timeOffset="33160.39">23904 488 1984 0,'0'0'526'0,"0"0"-350"0,0 0-146 16,0 0-12-16,0 0-18 15,0 0 22-15,141 63-21 16,-103-19-1-16,-7 5 0 16,-9-4 61-16,-6 2 13 15,-7-7 18-15,-2-2-10 16,-1-2-45-16,3-2 20 15,5-5-57-15,3-4 1 16,8-6 25-16,6-7-14 16,4-10-9-16,6-2 36 15,3 0-31-15,-2-19 22 0,-1-9-30 16,-6-8 0-16,-6-6-1 16,-7-2 10-16,-6 4-9 15,-9 2 0-15,-7 8 15 16,0 7 19-16,-5 10-34 15,-10 4 0-15,-3 9-19 16,-5 0 10-16,4 4 9 16,-1 16 0-16,1 5 11 15,6 7-17-15,9 0 6 16,4 2-9-16,0-3 1 16,15-4-53-16,8-10 4 15,6-8-6-15,2-9-40 16,0 0 29-16,2-13-23 15,1-10 29-15,-5 0 59 16,-2 0-23-16,-5 2 32 0,-7 4 50 16,-6 5 28-16,-2 3 67 15,-7 8-76-15,0 1-60 16,0 0-9-16,0 15-14 16,0 9 14-16,0 3 0 15,-7-1 14-15,3 0-20 16,2-6 6-16,-1-4 0 15,3-6-3-15,0-5 15 16,0-5-12-16,14 0 0 16,10-9-2-16,5-12-7 15,2 0-49-15,0-2-12 16,-2 4 56-16,-4 1-42 16,-7 5 54-16,-5 6 2 0,-6 5 0 15,-5 2-14 1,-2 0 14-16,0 6 0 0,0 12-6 15,0 3 18-15,-4 0-12 16,-5-1 0-16,5-6 1 16,4-4-7-16,0-4 6 15,0-6 0-15,13 0 28 16,11 0-20-16,5-8 1 16,3-3-9-16,-3 3 0 15,-3-3-10-15,-3 5 22 16,-1 4-8-16,-4 2 74 15,-1 0-77-15,-1 0 28 0,-3 12-14 16,-1 6-2-16,-4 4-26 16,-5 3 2-1,-3 12-124-15,-11-9-365 0,-10-6-563 16</inkml:trace>
  <inkml:trace contextRef="#ctx0" brushRef="#br0" timeOffset="33304">24544 488 1872 0,'0'0'563'16,"0"0"-461"-16,114-124-102 0,-45 74-232 16,2 10-446-16</inkml:trace>
  <inkml:trace contextRef="#ctx0" brushRef="#br0" timeOffset="33446.61">25255 256 1475 0,'0'0'865'16,"0"0"-678"-16,0 0 4 15,0 0-108-15,0 0 28 16,0 0-87-16,-32 117-24 16,-19-89-29-16,-58 4-183 15,11-10-297-15,0-8-960 0</inkml:trace>
  <inkml:trace contextRef="#ctx0" brushRef="#br0" timeOffset="33559.32">24192 381 1328 0,'0'0'604'0,"0"0"-230"0,0 0-101 16,0 0-124-16,0 0-145 16,0 0-4-16,0 0-570 0</inkml:trace>
  <inkml:trace contextRef="#ctx0" brushRef="#br0" timeOffset="34798.01">11913 1721 2136 0,'0'0'587'0,"0"0"-536"0,0 0-23 16,0 0-28-16,-14 125 0 15,14-64 68-15,0 9-43 16,0-1-4-16,2 2-12 16,14-6 9-16,3-12-36 15,-2-14 2-15,6-17-148 16,-1-22-113-16,-3-8-109 16,-7-20-500-16</inkml:trace>
  <inkml:trace contextRef="#ctx0" brushRef="#br0" timeOffset="34999.47">11980 1770 373 0,'0'0'1062'0,"0"0"-584"16,15-113-325 0,12 77-109-16,6 17 41 0,8 7-26 15,1 10-14-15,1 2 26 16,-8 8-36-16,-8 16 13 16,-14 10 20-16,-13 2 13 15,-4 2 29-15,-30-3 11 16,-6-7-26-16,-2-6 29 15,4-7-106-15,11-2-18 16,27-13-58-16,0-4-397 16,18-19-287-16</inkml:trace>
  <inkml:trace contextRef="#ctx0" brushRef="#br0" timeOffset="35187.97">12798 1398 2540 0,'0'0'645'16,"0"0"-575"-16,0 0 21 16,0 0-65-16,-114 90-11 15,62-39 19-15,2 14-32 16,3 5-4-16,9 4-13 16,7 19-103-16,10-21-101 15,13-20-548-15</inkml:trace>
  <inkml:trace contextRef="#ctx0" brushRef="#br0" timeOffset="35446.28">13335 1383 2046 0,'0'0'861'16,"0"0"-713"-16,0 0-91 15,0 0-22-15,0 0-5 16,0 0 79-16,-36 125-57 16,27-69-40-16,4 7 0 15,5 6 0-15,0-1-13 16,0-4 1-16,8-7-77 16,0-15 0-16,-6-18-177 0,-2-12-346 15,0-12 16-15</inkml:trace>
  <inkml:trace contextRef="#ctx0" brushRef="#br0" timeOffset="35846.21">13152 1713 1750 0,'0'0'542'0,"0"0"-345"15,0 0-26-15,0 0-125 16,0 0-40-16,118-73 30 16,-66 63-30-16,-4 6-4 15,-3 4 53-15,-9 0-28 16,-7 0 31-16,-10 14 50 15,-3 9-55-15,-5 4 24 16,-1 4-55-16,-4 6-5 16,0-1 4-16,3-2-8 0,5-4-13 15,3-7 0-15,10-9-30 16,4-13 16-16,5-1-89 16,1-11-82-16,2-19-8 15,-6-6 23-15,-6-7 120 16,-5 3 50-16,-4 4 119 15,-7 6 106-15,-4 10-76 16,0 6-10-16,-5 10-11 16,0 4-112-16,2 0 10 15,3 2-26-15,-1 14 0 16,4 10 15-16,-4 5-15 0,1 4 0 16,-1 3-1-1,0-2-71-15,-4-6-45 0,4-13-225 16,-4-7-308-16,3-10-363 15</inkml:trace>
  <inkml:trace contextRef="#ctx0" brushRef="#br0" timeOffset="35962.9">14032 1650 1401 0,'0'0'0'0,"0"0"-39"0</inkml:trace>
  <inkml:trace contextRef="#ctx0" brushRef="#br0" timeOffset="36145.43">13840 1273 2365 0,'0'0'631'0,"0"0"-463"0,0 0-77 16,0 0-7-16,0 0-84 15,0 0 0-15,0 0-1 16,74-2-45-16,-74 30-56 16,-38 12-97-16,-13-6-318 15,-1-6-547-15</inkml:trace>
  <inkml:trace contextRef="#ctx0" brushRef="#br0" timeOffset="36584.21">13939 1550 899 0,'0'0'1195'16,"0"0"-673"-16,0 0-349 15,0 0-30-15,0 0-45 16,0 0-85-16,0 0 20 16,6 0-33-16,-2 2-16 15,-1 8-48-15,-3 11-126 16,0 0-105-16,0-5-166 0</inkml:trace>
  <inkml:trace contextRef="#ctx0" brushRef="#br0" timeOffset="37281.37">14484 1571 2013 0,'0'0'757'15,"0"0"-627"-15,0 0-90 16,0 0 50-16,0 0 13 16,27 123-82-16,-23-83 9 15,-2-1-15-15,-2-7 0 0,2-9 0 16,2-9-15 0,-2-5 0-16,2-9 14 0,5 0-4 15,7-23-2-15,7-14-8 16,9-8-108-16,4-1 82 15,4 4-14-15,0 10-32 16,-3 10 71-16,2 6-39 16,-6 10 40-16,-2 6 27 15,-4 0-27-15,-3 20 63 16,-1 8-29-16,-3 5-11 16,-5 2 22-16,3 1-30 15,2-4-12-15,0-6-3 16,5-11 16-16,2-14 4 0,2-1-20 15,0-17 0 1,-2-19-9-16,-8-15 0 0,-3-5 8 16,-9-4-5-16,-5-2-11 15,-2 3-4-15,0 8 0 16,0 8 18-16,0 16-7 16,-5 20 17-16,1 7-13 15,0 7 6-15,-1 24 0 16,0 9-7-16,5 9 7 15,-2 4 0-15,2-2 1 16,0 3 20-16,0-4-16 16,0-8-5-16,2-7 9 15,8-13-12-15,1-12 3 16,4-10 0-16,7 0 4 0,7-17-4 16,5-7 0-16,1 1-7 15,-4 2-2-15,-2 7-9 16,-2 7 18-16,-2 7 0 15,2 0-2-15,2 15 22 16,2 9-20-16,2 4 0 16,3 1-69-16,13-6-173 15,-9-9-401-15,-7-8-418 0</inkml:trace>
  <inkml:trace contextRef="#ctx0" brushRef="#br0" timeOffset="37509.75">15841 1674 2112 0,'0'0'679'0,"0"0"-464"0,0 0-55 16,0 0-86 0,0 0-74-16,0 0 21 0,0 0-20 15,-29 60-1-15,29-28 0 16,0 0 24-16,5-3-25 16,10-7 1-16,3-7 0 15,0-5-21-15,2-10 23 16,-5 0-2-16,3-3 16 15,-5-19-4-15,-1-3-4 16,-8-3-8-16,-4-16-68 16,0 8-74-16,0-3-641 0</inkml:trace>
  <inkml:trace contextRef="#ctx0" brushRef="#br0" timeOffset="37666.33">16052 1201 1341 0,'0'0'911'0,"0"0"-699"16,0 0-30-16,0 0-61 15,0 0-59-15,-15 137-62 16,-16-95-185-16,0-13-1142 0</inkml:trace>
  <inkml:trace contextRef="#ctx0" brushRef="#br0" timeOffset="39215.24">16657 1648 1416 0,'0'0'811'0,"0"0"-592"15,0 0-128-15,0 0-24 16,0 0 44-16,0 0-38 15,0 0-41-15,13-34-32 16,7 34 10-16,0 12-19 16,-2 6 9-16,-2 7 0 15,-3 0-1-15,-7 5 13 16,-2 3 15-16,0-6 13 16,-4-3-31-16,0-8 28 15,0-7-35-15,0-8 17 0,0-1 55 16,6-1-60-1,5-24-14-15,11-9-8 0,7-7-160 16,7-4 43-16,2 5-71 16,-1 11 67-16,-3 10 101 15,-5 11 3-15,-5 8 25 16,-5 0 9-16,-4 10 20 16,-1 15 77-16,-4 6-24 15,4 3 4-15,4 0 4 16,4-3-70-16,7-12 22 15,7-8-33-15,3-11-9 16,7 0 14-16,-5-30-14 16,-3-11-18-16,-5-11 0 0,-10-6-58 15,-9-6 29 1,-12 2-12-16,-2-1-4 0,0 11 39 16,-7 10 14-16,-4 13 10 15,2 14 97-15,3 11-67 16,0 4 5-16,6 16-35 15,0 18 1-15,0 10 69 16,6 7-45-16,7 5 22 16,2-2-7-16,-1-1-40 15,-1-2 45-15,-2-8-26 16,-2-7-18-16,-2-15 18 16,-3-7-3-16,3-10-16 15,2-4 91-15,8-4-50 16,8-16-13-16,2-1-28 0,2-2-3 15,-4 8-15-15,-6 3 19 16,-5 5-1-16,-3 7 3 16,0 0 15-16,0 0 3 15,4 19-4-15,1 4-16 16,3 6 37-16,-2 7-27 16,5-1-11-16,1-3 0 15,3-4-87-15,21-9-97 16,-7-12-414-16,-1-7-573 0</inkml:trace>
  <inkml:trace contextRef="#ctx0" brushRef="#br0" timeOffset="39832.58">18172 1616 2046 0,'0'0'852'0,"0"0"-621"0,0 0-179 15,0 0 5-15,0 0-57 16,-129 22 0-16,104 4-25 15,4 4 25-15,11 2-11 16,5-1-16-16,5-8-82 16,0-5 9-16,15-8-72 15,8-10-132-15,2 0 95 16,-1 0 17-16,-2-14 90 16,-2-2 102-16,-4 1 31 15,-3-2 180-15,-4 5 56 16,-2 4-53-16,-4 3-12 15,-1 5-112-15,-2 0-13 16,0 0-29-16,4 9-46 0,3 9 52 16,1 4-54-16,8 0 0 15,4-4-1-15,4-4 1 16,10-7-13-16,7-7-37 16,3-7-149-16,1-19-78 15,-1-12-63-15,-4-9 115 16,-5-8 138-16,-6-1 84 15,-6 2 3-15,-7 9 232 16,-8 13 137-16,-3 13 6 16,-5 11-187-16,0 5-110 15,0 3-46-15,0 4-19 16,0 22-13-16,-2 9 0 0,-9 9 15 16,-1 6-18-16,1 4 3 15,1 2 0-15,0-2-7 16,1-8-47-16,1-11-36 15,-2-16-54-15,4-12 96 16,3-7 47-16,3-11 1 16,0-12 0-16,7-7 20 15,18 1-14-15,6 2-12 16,0 6 4-16,0 5-46 16,-4 10 30-16,-4 6-83 15,-11 0-90-15,-5 12-122 16,-5 6-270-16</inkml:trace>
  <inkml:trace contextRef="#ctx0" brushRef="#br0" timeOffset="39972.18">18045 1704 1702 0,'0'0'1155'0,"0"0"-832"16,0 0-225-16,-45-138-56 15,45 92-39-15,40-4-3 16,58-25-62-16,-4 16-213 15,-3 2-628-15</inkml:trace>
  <inkml:trace contextRef="#ctx0" brushRef="#br0" timeOffset="40098.83">18702 1011 2304 0,'0'0'877'0,"0"0"-705"16,0 0-98-1,0 0-38-15,0 0-36 0,-129 50-15 16,84 12-95-16,9-6-350 15,17-8-890-15</inkml:trace>
  <inkml:trace contextRef="#ctx0" brushRef="#br0" timeOffset="40362.11">19277 1403 2300 0,'0'0'712'0,"0"0"-534"15,0 0-131-15,0 0 1 16,0 0-47-16,0 0 37 16,0 0 9-16,6 153-38 15,-1-93 8-15,-3 6-17 16,3 0-36-16,-5-4-10 15,0-1-170-15,-3-19-478 16,-10-18-583-16</inkml:trace>
  <inkml:trace contextRef="#ctx0" brushRef="#br0" timeOffset="40475.83">19112 1707 2056 0,'0'0'726'0,"0"0"-482"0,0 0-60 15,0 0-154-15,0 0-22 16,205-73-16-16,-118 73-275 15,-11 0-994-15</inkml:trace>
  <inkml:trace contextRef="#ctx0" brushRef="#br0" timeOffset="41201.89">19693 1867 1916 0,'0'0'324'0,"0"0"-250"16,0 0 157-16,0 0-75 15,0 0-17-15,0 0-79 16,103-119-51-16,-80 84-12 0,-4 2 3 16,-1 7-3-1,-5 6-13-15,-4 7 32 0,-2 11-3 16,-2 2 4-16,-3 7 4 16,0 25 19-16,2 10 10 15,3 10-28-15,5 4 12 16,3 3-33-16,9-9-1 15,7-10 0-15,7-14 21 16,7-18-43-16,4-8 8 16,0-14-84-16,0-19 32 15,-7-12-46-15,-6-3 64 16,-9-5 35-16,-8 1 13 16,-9 8 64-16,-8 6 58 15,-2 12-5-15,0 9-5 16,-18 12-111-16,-4 5 9 0,-2 0-10 15,-3 20 20-15,2 8-17 16,5 8-3-16,9 8 0 16,6 4 11-16,5 2-4 15,3-1-7-15,19-5 0 16,7-6-17-16,5-12 16 16,3-10-85-16,1-14-37 15,3-2 39-15,-4-12-11 16,-1-14 40-16,-3-4-9 15,-4 4 31-15,-6 4 21 16,-8 8 24-16,-7 5 40 16,-4 8 64-16,-4 1-90 15,0 0-7-15,0 10-19 16,-12 10 6-16,3 0 3 0,-2-1-9 16,6-4 1-16,3-5-10 15,2-8 19-15,0-2-10 16,7 0 31-16,15-12-31 15,7-10-27-15,4-3-49 16,1 2 15-16,2 3 61 16,-5 1-33-16,-5 9 33 15,-3 5 0-15,-3 5 9 16,-3 0-11-16,-3 9 2 16,-5 16 0-16,-5 6-1 15,-4 18-155-15,-8-6-195 16,-13-10-554-16</inkml:trace>
  <inkml:trace contextRef="#ctx0" brushRef="#br0" timeOffset="41355.48">20119 1660 1068 0,'0'0'1384'0,"0"0"-1128"15,0 0-61-15,62-133-87 16,-15 104-99-16,35 5-9 15,-8 8-118-15,-7 6-574 0</inkml:trace>
  <inkml:trace contextRef="#ctx0" brushRef="#br0" timeOffset="42135.39">21514 1755 1637 0,'0'0'305'0,"0"0"-234"16,0 0-20-16,0 103 27 15,0-56-37-15,0-3 5 0,4-2 1 16,3-6-47-16,-3-12 20 16,1-10-19-16,-3-10-1 15,2-4 281-15,6-10-56 16,0-22-225-16,7-10-6 15,0-11-85-15,3-5 75 16,5 0-20-16,-1 8-10 16,-2 10 44-16,1 12-26 15,-8 10 28-15,-1 9-3 16,-6 9 10-16,-1 0 41 16,0 0 22-16,-2 19-7 15,1 4 20-15,3 4-53 16,-1 6 6-16,4-4-21 15,3-4 4-15,3-7-13 16,3-11-6-16,0-7-21 16,6 0 11-16,0-14-74 0,0-11-20 15,-4-1 66-15,-2-1 28 16,-5 7 10-16,-5 6 49 16,-1 7 48-16,-6 2 50 15,0 5-90-15,3 0-5 16,1 5 2-16,8 14-53 15,4 12 50-15,9 5-51 16,4 5-14-16,33 9-12 16,-11-7-255-16,-2-15-541 0</inkml:trace>
  <inkml:trace contextRef="#ctx0" brushRef="#br0" timeOffset="42434.59">22570 1766 1560 0,'0'0'1365'0,"0"0"-1117"16,0 0-95-16,0 0-117 16,-129-46-5-16,113 52-31 15,5 20 6-15,9 6-19 16,2 3-23-16,0-3-70 16,13-5 35-16,7-6-110 15,0-7 71-15,-6-8 45 16,-4-2 41-16,-3-2 24 15,-4-2 42-15,-1 0 19 0,0 0 32 16,3 4-85-16,3-1 10 16,6 4-18-16,1 3 15 15,8-1-9-15,4 0-6 16,6-1-12-16,18-8-56 16,-6 0-500-16,-3-10-658 0</inkml:trace>
  <inkml:trace contextRef="#ctx0" brushRef="#br0" timeOffset="42658.99">23276 1329 2343 0,'0'0'730'0,"0"0"-645"0,0 0-26 16,0 0-4-16,-22 107 5 15,15-45 28-15,5 9-87 16,2 2 26-16,0 5-27 16,0-6-14-16,0-6 13 15,0-10-109-15,0-15-179 16,-2-21-594-16</inkml:trace>
  <inkml:trace contextRef="#ctx0" brushRef="#br0" timeOffset="42793.63">23071 1577 2645 0,'0'0'578'16,"0"0"-492"-16,0 0 8 0,0 0-94 15,0 0-13-15,129 3-41 16,-73 13-429-16,-9-2-1160 0</inkml:trace>
  <inkml:trace contextRef="#ctx0" brushRef="#br0" timeOffset="43118.77">23570 1944 1765 0,'0'0'751'0,"0"0"-464"15,0 0-181-15,0 0-41 16,0 0-7-16,10-131-34 15,13 94 22 1,2 5-46-16,-2 7 12 0,-8 6 17 16,-6 7 1-16,-2 6 52 15,-5 4-11-15,2 2-70 16,3 0 37-16,4 6-38 16,7 15 6-16,4 6 18 15,5 8-24-15,6 1 0 16,5 0 0-16,5-4-33 15,28-10-61-15,-11-9-398 16,-2-7-815-16</inkml:trace>
  <inkml:trace contextRef="#ctx0" brushRef="#br0" timeOffset="43737.12">24274 1736 1872 0,'0'0'919'15,"0"0"-674"-15,0 0-80 16,0 0-110-16,-118-20 29 15,91 24-75-15,5 14 9 16,8 8-24-16,8 4 6 16,6 0-12-16,0-2-12 15,9-3-85-15,13-11 16 16,5-6-111-16,2-8-124 16,-2 0-1-16,-4-12 57 15,-4-4 140-15,-7-3 132 16,-6 5 146-16,-4 4 91 0,0 5 3 15,-2 2-83-15,0 3-69 16,0 0-87-16,0 4-1 16,3 10 0-16,-1 6 16 15,2 0-17-15,3 1 1 16,2-3 0-16,2-3-5 16,9-3 5-16,5-7-46 15,3-5-201-15,3 0-115 16,0-4-145-16,-4-12 98 15,-4 0 409-15,-7-1 360 0,-3 2 34 16,-7 3 88 0,1 3-97-16,-4 4-229 15,1 5-37-15,1 0-111 0,1 0 4 16,1 3-24-16,2 13 22 16,-2 5-10-16,1 1 3 15,-3 2 9-15,1-2 24 16,-4 3-18-16,4-4-12 15,-2 1-4-15,-2-2 4 16,2-2-6-16,-2-5 0 16,1-4 13-16,-3-4-25 15,0-2 12-15,2-3 0 16,0 0 6-16,0-16-6 16,0-10-72-16,4-6-50 15,0-5-22-15,3-6 35 0,5 3-35 16,5 2-23-1,8 2-4-15,-2 10-70 16,-8 9-489-16</inkml:trace>
  <inkml:trace contextRef="#ctx0" brushRef="#br0" timeOffset="43942.56">23684 1788 2022 0,'0'0'705'0,"0"0"-535"16,49-106-92-16,-5 70-78 0,10 10-50 16,19 14-165-16,-10 8-302 15,-14 4-374-15</inkml:trace>
  <inkml:trace contextRef="#ctx0" brushRef="#br0" timeOffset="44109.12">23796 2746 1714 0,'0'0'1436'16,"0"0"-1195"-16,0 0-241 0,0 0-27 15,6-104-326-15,19 61-1336 16</inkml:trace>
  <inkml:trace contextRef="#ctx0" brushRef="#br0" timeOffset="44708.51">24058 1313 2223 0,'0'0'843'15,"0"0"-690"-15,0 0-11 16,0 0-78-16,0 0-63 15,0 0 31-15,0 0-32 16,62-24-26-16,-35 10 25 16,-4 4-7-16,-10 2 8 15,-4 6 0-15,-4 2 0 16,-1 0-2-16,7 0 2 16,9 0 0-16,11 14 0 0,13 5-6 15,46 8-3 1,-10-3-163-16,0-5-622 0</inkml:trace>
  <inkml:trace contextRef="#ctx0" brushRef="#br0" timeOffset="45372.74">25598 1669 2741 0,'0'0'474'0,"0"0"-446"15,0 0-4-15,0 0-13 16,0 0-11-16,126-29 0 16,-61 3-21-16,-5-8-21 15,-13-4-98-15,-15-2-29 16,-22-3 108-16,-10 4 7 15,0 5 54-15,-21 7 49 16,-2 12-23-16,3 9 27 16,1 6-53-16,2 6 8 15,4 19-19-15,2 14 32 16,4 9-19-16,3 10 47 0,4 5-34 16,0 6 49-1,2 4-28-15,15-1-21 0,4-5 6 16,-3-8-19-16,-3-11-2 15,-3-17 0-15,-8-16 13 16,-4-13-11-16,0-2 5 16,0-18-5-16,0-19-4 15,0-7-28-15,0-7 0 16,0-5-67-16,4 1-22 16,5 7 99-16,3 8-4 15,-1 10 24-15,-3 10-16 16,4 8 19-16,-5 6-3 15,1 4 0-15,-1 2 1 16,-3 0-2-16,1 0 2 16,-3 0 31-16,-2 4 53 15,0 2-28-15,0 4 28 16,0 2-37-16,0 4-40 0,5 5 17 16,8 0-25-16,7 5 0 15,9-2 4-15,7 0 8 16,3-6-12-16,6-6 0 15,0-6-53-15,10-6-69 16,-13-6-415-16,-6-9-494 0</inkml:trace>
  <inkml:trace contextRef="#ctx0" brushRef="#br0" timeOffset="45632.05">26653 1373 2479 0,'0'0'674'16,"0"0"-539"-16,0 0-47 15,0 0-76-15,0 0 2 16,0 0 22-16,-115 133-20 16,72-68 13-16,1 10 29 15,7-2-50-15,8-8 15 16,9-7-23-16,7-11 0 15,7-13-21-15,2-11 21 16,2-6-57-16,4-9-27 0,16-6-159 16,2-2-417-16</inkml:trace>
  <inkml:trace contextRef="#ctx0" brushRef="#br0" timeOffset="45894.35">27097 1627 2203 0,'0'0'577'16,"0"0"-325"-16,0 0-106 15,-133 21-15-15,102 8-52 16,10 10-61-16,11 9 37 0,10 2-54 15,2 5 11-15,27-3 0 16,11-6-5-16,4-12-14 16,18-26-52-16,-12-8-179 15,-11-2-706-15</inkml:trace>
  <inkml:trace contextRef="#ctx0" brushRef="#br0" timeOffset="46342.35">26266 1526 1565 0,'0'0'353'0,"0"0"-128"16,0 0 96-16,0 0-85 15,0 0-62-15,0 0-76 16,-114-38-90-16,90 48 20 16,-5 8-28-16,1 2-27 15,1 0 14-15,15 0-125 16,8-4-219-16,4-6-809 0</inkml:trace>
  <inkml:trace contextRef="#ctx0" brushRef="#br0" timeOffset="47879.1">29205 1594 1874 0,'0'0'521'15,"0"0"-201"-15,0 0-71 16,0 0-102-16,0 0-8 15,0 0-70-15,0 0-41 16,-96-95 25-16,71 95-44 16,-8 0-6-16,-3 4-3 15,-3 19 18-15,-1 5-8 0,3 10-10 16,12 6 0-16,6 6-6 16,15 4 24-16,4 2-18 15,9 0 0-15,24-1 23 16,12-10-29-16,12-8 6 15,13-13-33-15,41-22 24 16,-18-2-160-16,-10-4-671 0</inkml:trace>
  <inkml:trace contextRef="#ctx0" brushRef="#br0" timeOffset="48027.98">29963 1788 2900 0,'0'0'517'0,"0"0"-463"16,0 0-54-16,0 0-48 15,0 0-301-15,0 0-661 0</inkml:trace>
  <inkml:trace contextRef="#ctx0" brushRef="#br0" timeOffset="49259.55">24976 2919 2061 0,'0'0'468'0,"0"0"-417"15,0 0-30-15,0 0-27 16,-6 107 12-16,6-19 17 15,6 46 119-15,15 55-54 16,2 29-12-16,-2 9-11 0,-3-8-53 16,-7-24 86-16,-1-3-63 15,2-4-28-15,6-5 70 16,4-7-56-16,1-5 24 16,-2-18-41-16,-5-9 22 15,-5-29-37-15,-1-29 11 16,-6-25 0-16,-2-17-27 15,0-2-16-15,-2-4-41 16,2-8-112-16,-2-30-290 16,0-2 128-16,0-29-1122 0</inkml:trace>
  <inkml:trace contextRef="#ctx0" brushRef="#br0" timeOffset="50305.25">25281 2733 1468 0,'0'0'326'0,"0"0"-217"0,0 0-33 15,0 0-55-15,0 0-10 16,0 0 27-16,0 0-14 16,-45-14-16-16,86 14 118 15,22 0-66-15,32 4-21 16,43 4-14-16,43 5-10 16,17 0 88-16,9 1-53 15,0 4-4-15,-1-2 41 0,12 2-43 16,7 0 21-16,-1-2 6 15,-10-4-70-15,-13 1 47 16,-16-1-27-16,-16-1-6 16,-3 0 46-16,-10 0-52 15,-7 1 38-15,-3-2-41 16,-3 3 13-16,-9-2-16 16,-4 4-3-16,-24 0 0 15,-23-1 0-15,-23-2 11 16,-9-2-11-16,-2 3 0 15,3-3 1-15,-2-1-13 16,-7-1 12-16,1-1 0 16,6-1 14-16,6 0 4 15,6 2-18-15,2-1 0 0,-1 0 1 16,-7-1-10-16,-12 0 9 16,-9-2 0-16,-4-2-1 15,-6-2 17-15,0 0-16 16,2 0 0-16,-3 0 0 15,0 0-13-15,-1 0 14 16,-8 0-1-16,-3 0 0 16,-8 0 15-16,-2 0-15 15,-2 0 0-15,0 2 0 16,0 2 12-16,0 6-12 16,0 10 0-16,-2 15-13 15,-9 13 23-15,-1 15-10 0,-3 28 0 16,-1 29 3-1,3 33-25-15,2 13 22 0,4-2 0 16,-2-11-1-16,-9-19 19 16,-11-3-19-16,-13 1 1 15,-7 4 0-15,-6 5-8 16,-1-3 20-16,4 2-9 16,6-3 6-16,7-1 14 15,10 0-19-15,8-5 1 16,5-11 8-16,5-8-11 15,-1-22-1-15,6-14-1 16,1-16 6-16,1-7 10 16,2 3-13-16,0 4-3 15,0 2-10-15,2-10-4 16,-2-10-61-16,-10 0-126 0,1-13-127 16,-5-11-276-16</inkml:trace>
  <inkml:trace contextRef="#ctx0" brushRef="#br0" timeOffset="51310.88">25257 5886 945 0,'0'0'1186'16,"0"0"-816"-16,0 0-309 15,0 0-28-15,0 0-33 16,0 0 19-16,0 0 11 16,0 84 15-16,0-29 23 15,0 31 35-15,0 29-91 16,0 29 34-16,0 11-29 0,0-11-5 15,0-29 31 1,2-36-43-16,2-19 0 0,6-9 8 16,1 3 5-16,4 2-13 15,3 2 0-15,5-12 11 16,1-9-37-16,5-11-5 16,9-8-44-16,8-10 62 15,14-4-25-15,12-4 38 16,14 0 0-16,28-16 3 15,38-11-15-15,42-2 12 16,22-3 0-16,7 2-12 16,-7 3-7-16,-11 7 19 15,0 4-18-15,-5 9-4 16,-11 0 8-16,-10 5 14 16,-9 2 0-16,-4 0 64 15,2 0-31-15,-14 0 40 0,-37 0-55 16,-34 0-18-16,-38-9-67 15,-14-8 25-15,4 1 42 16,5-1 111-16,2-2-96 16,-3 5 46-16,-8 4-19 15,-4 4-21-15,-8-1 66 16,0-2-63-16,-7-1 28 16,-3-7 11-16,1-4-55 15,-6-8 13-15,-2-4-21 16,-2-4 11-16,0-3-20 15,0 0 9-15,0-4 0 0,-11-6 0 16,-5-8 27-16,-6-13-37 16,-14-23 10-1,-20-36-14-15,-35-43-9 0,-22-27-7 16,-21-11-51-16,-4-3-123 16,40 59-411-16,22 24-258 0</inkml:trace>
  <inkml:trace contextRef="#ctx0" brushRef="#br0" timeOffset="51949.15">25814 2869 1460 0,'0'0'309'15,"0"0"-251"-15,0 0-26 16,0 0-31-16,0 0 78 16,2 152 48-16,2-15-27 15,-4 78-1-15,0 53 51 16,0 23-39-16,-19-2 11 16,-6-26-56-16,3-17-42 15,6-3 12-15,10-5-25 0,6-9-11 16,0-15 132-1,4-13-96-15,9-21 36 0,3-19-68 16,-1-15 7-16,1-13-3 16,-7-30 3-16,0-28-11 15,-7-26 0-15,0-20-48 16,-2-7 14-16,2-14-86 16,6-17-4-16,-2-26-115 15,5-10-891-15</inkml:trace>
  <inkml:trace contextRef="#ctx0" brushRef="#br0" timeOffset="52378.65">27060 2923 1495 0,'0'0'298'15,"0"0"-219"1,-12 165-60-16,-7 11 86 0,-2 52-16 15,-4 47 49-15,-1 15 174 16,-3-5-131-16,-5 7-18 16,3-1-24-16,4 6-115 15,6-8 27-15,5-5-51 16,5-15 0-16,6-29 3 16,5-25 22-16,0-32-23 15,7-33-2-15,6-43 1 16,-4-38-28-16,-2-33-13 15,-5-26-138-15,9-34-77 16,-1-17-106-16,0-18-837 0</inkml:trace>
  <inkml:trace contextRef="#ctx0" brushRef="#br0" timeOffset="52739.65">28118 3214 1886 0,'0'0'202'16,"0"0"-155"-16,0 0-47 15,0 0-3-15,6 117-16 0,-6-25 31 16,0 58-12-16,-6 75 134 15,-25 43-24-15,-11 31 49 16,-12 6-33-16,0-18 7 16,3 12-27-16,4-5-43 15,10-8 10-15,5-11-6 16,8-23-55-16,3-20 35 16,-3-27-47-16,0-33 10 15,-1-41-32-15,7-46 7 16,7-37-53-16,7-27-38 15,4-27-143-15,0-20-56 16,19-22-589-16</inkml:trace>
  <inkml:trace contextRef="#ctx0" brushRef="#br0" timeOffset="53063.99">29450 3269 1448 0,'0'0'340'0,"0"0"-272"16,0 0-52-16,-46 206 112 15,-6-8-65-15,-13 46 35 16,-15 30 123-16,-18 5-100 15,-6-25 30-15,-8 3-50 0,8 4-52 16,8-11 104-16,11-7-83 16,7-12 15-16,11-24-41 15,11-13-34-15,12-26 25 16,11-24-35-16,10-39-18 16,4-26-23-16,7-31-232 15,10-29-443-15</inkml:trace>
  <inkml:trace contextRef="#ctx0" brushRef="#br0" timeOffset="53613.68">24889 4303 1472 0,'0'0'709'0,"0"0"-581"15,221-32-122-15,-10 6 44 16,55 4 17-16,37 6 89 15,20 5 69-15,4 7-132 16,25 4 1-16,11 0-55 16,-3 0-33-16,-22 12 28 15,-24 11-28-15,-22 1 0 16,-20 9 14-16,-21 4 1 16,-25 3-20-16,-57-6-1 0,-55-12 6 15,-50-10-33-15,-39-6-401 16,-8-5 77-16,-17 8 240 15,0-2-515-15,-27-2-711 0</inkml:trace>
  <inkml:trace contextRef="#ctx0" brushRef="#br0" timeOffset="53961.78">25446 4786 1864 0,'0'0'338'0,"0"0"-278"0,0 0-43 16,170 30 57-16,-16-15 84 15,72 1 69-15,42-3 1 16,24 4-126-16,6 3 21 16,-10 0-86-16,13 2 13 15,2 4-4-15,-2 0-37 16,-12 0 1-16,-15-1-10 0,-18 0-9 16,-40-8-11-1,-69-12-55-15,-64-3-42 0,-58-2-723 0</inkml:trace>
  <inkml:trace contextRef="#ctx0" brushRef="#br0" timeOffset="54279.99">25219 5448 1879 0,'0'0'244'0,"0"0"-113"0,0 0-110 16,0 0-15-16,0 0 112 16,156 96 84-16,71-49 2 15,63 3-51-15,39-2-98 16,8-2 48-16,-25-8-47 15,-5-6-23-15,-6-2 21 16,-11-6-35-16,-19-4-29 16,-20-2 10-16,-37-2-128 15,-70-6-63-15,-59-4-149 16,-56-6-277-16</inkml:trace>
  <inkml:trace contextRef="#ctx0" brushRef="#br0" timeOffset="54581.31">25197 6192 2031 0,'0'0'339'0,"0"0"-269"15,180 38-69 1,28 0 225-16,56 12 40 0,42 6-100 16,11 1-4-1,-19-7-105-15,5-3-32 0,-9-10-4 16,-15-7 3-16,-23-14-20 16,-51-16-4-16,-67-8-82 15,-60-22-98-15</inkml:trace>
  <inkml:trace contextRef="#ctx0" brushRef="#br0" timeOffset="55167.86">25751 3409 1654 0,'214'10'294'0,"52"6"-176"15,17 1-43-15,31 6 86 16,29 3 62-16,13 4-64 16,-2 4 28-16,-22 4-116 15,-39 4-38-15,-42 2 12 16,-39 1-37-16,-39-2 50 0,-44-4-55 15,-34-9 10-15,-33-6-26 16,-20-4 19-16,-2 3-12 16,-9-2-35-16,-4 2-65 15,-27 0 3-15,0-2-251 16,-27-12-429-16</inkml:trace>
  <inkml:trace contextRef="#ctx0" brushRef="#br0" timeOffset="56300.63">24646 2624 1352 0,'0'0'242'16,"0"0"-124"-16,0 0 14 16,0 0-52-16,0 0 19 15,0 0-43-15,0 0-47 16,47-16-1-16,-18 25-8 16,3 9 0-16,3 5 43 15,3 6 26-15,5 9 12 16,3 10 16-16,8 8-56 0,6 14 74 15,20 23-53 1,27 28 17-16,28 29 18 0,15 8-51 16,-3-6 1-16,-13-9 0 15,-18-17-38-15,-10-1 39 16,-17-15-27-16,-19-24-15 16,-13-20 29-16,1-4-25 15,14 12-4-15,14 13 6 16,33 25 9-16,19 8-11 15,18 10-10-15,-14-13 0 16,-30-27-8-16,-29-26 14 16,-19-13-6-16,14 15 0 15,11 11 11-15,29 30-19 0,15 18 8 16,10 18 0 0,-2 1-21-16,-16-7 22 15,-16-12-1-15,-18-13 0 0,-6 0 23 16,-5 1-23-16,-11-19 0 15,-13-16 0-15,-12-13 6 16,-6-8 6-16,1 8 2 16,-4 2-14-16,-2 4 13 15,-6-6-23-15,-7-8 10 16,-2-1 0-16,1-4-20 16,0-4 28-16,-1-3-8 15,1-4 0-15,2-4 13 16,1-3-19-16,2-4 6 15,3-3 0-15,-3-2-12 16,-1-5 24-16,-3-6-12 16,-2-4 0-16,-2-2 11 15,-5-5-22-15,-3-3 11 0,-4-3-109 16,-4-47-202-16,-6 0-806 16,-9-12-30-16</inkml:trace>
  <inkml:trace contextRef="#ctx0" brushRef="#br0" timeOffset="56805.98">25791 3603 2695 0,'0'0'464'16,"0"0"-451"-16,0 0-13 15,0 0 0-15,0 0 9 16,132-4-33-16,35 34-48 16,-11 0-267-16,0-1-338 0</inkml:trace>
  <inkml:trace contextRef="#ctx0" brushRef="#br0" timeOffset="60319.93">9873 3026 1982 0,'0'0'684'0,"0"0"-487"0,0 0-82 16,0 0 8-16,0 0-84 15,0 0-11-15,0-27-28 16,0 30 5-16,0 15-6 15,0 12 1-15,8 12 0 16,3 14 5-16,3 10 8 16,-3 12-13-16,-1 7 18 15,0 1 0-15,-1 0-12 16,-3-8-6-16,-2-7-48 16,4-16-55-16,-2-16-271 15,-1-25-401-15</inkml:trace>
  <inkml:trace contextRef="#ctx0" brushRef="#br0" timeOffset="60503.18">9605 2959 2604 0,'0'0'456'0,"0"0"-342"15,0 0-31-15,0 0-76 16,116-74 29-16,4 52-36 15,0 10-18-15,-4 10-70 16,18 20-268-16,-50 18-334 16,-5 2-872-16</inkml:trace>
  <inkml:trace contextRef="#ctx0" brushRef="#br0" timeOffset="61139.53">10461 3756 1891 0,'0'0'642'16,"0"0"-465"-16,0 0-128 16,0 0-48-16,0 0 77 15,0 0-53-15,133-77-14 16,-77 32-11-16,-6-5-60 16,-4 0 60-16,-13 4-1 15,-8 4 1-15,-10 9 17 16,-6 11 20-16,-4 5 30 15,-3 10 9-15,0 3-75 16,-2 4 13-16,0 0-14 16,0 10-18-16,2 12 18 0,-2 12 13 15,2 6 26-15,0 8-6 16,7 0-23-16,5 0 7 16,3-8-17-16,8-8 0 15,2-11-8-15,4-15 8 16,4-6-1-16,6-24-10 15,1-16-86-15,-4-13 19 16,-5-3 13-16,-8 1 38 16,-9 3 13-16,-10 11 5 15,-1 10 9-15,-5 13 41 16,0 13 6-16,0 5-5 16,0 0-42-16,0 22 0 15,0 14-18-15,0 14 20 0,4 10-2 16,0 10 0-16,1 10 16 15,4 25-25-15,-2-9 9 16,1 5 0-16,-1-4-13 16,0-23 20-16,-4-1-7 15,-3-17 0-15,0-18 15 16,0-18 35-16,-8-10 47 16,-11-10 9-16,-4 0 8 15,-2-6-89-15,-1-12 19 16,4-4-17-16,4-2-12 15,5 0-17-15,11-3 2 16,2 0-45-16,4-8-1 16,44-30-201-16,-3 4-407 15,0-2-1599-15</inkml:trace>
  <inkml:trace contextRef="#ctx0" brushRef="#br0" timeOffset="61772.02">11073 3270 909 0,'0'0'900'0,"0"0"-669"16,0 0-40-16,0 0-3 15,0 0-70-15,0 0-11 16,0 0-46-16,-29 14-61 16,27 11 53-16,-3 7-6 15,1 9 0-15,1 8 32 16,-1 4-48-16,-2-2 7 0,1 2-23 15,1-7-6-15,4-9-2 16,0-6-7-16,4-12-69 16,49-19-165-16,1-14-343 15,2-16-1203-15</inkml:trace>
  <inkml:trace contextRef="#ctx0" brushRef="#br0" timeOffset="62035.68">11774 2846 1832 0,'0'0'749'15,"0"0"-622"-15,0 0-33 16,-108 116 58-16,77-52-72 15,4 23 23-15,11-4-76 16,9 9-18-16,7 5 3 16,7-11-12-16,17 6-17 15,16 14-97-15,-3-26-211 16,-8-22-433-16</inkml:trace>
  <inkml:trace contextRef="#ctx0" brushRef="#br0" timeOffset="62622.52">12189 3371 2297 0,'0'0'340'15,"0"0"-218"-15,32-120-100 16,-3 55-11-16,0 0-8 15,-6 4-3-15,-7 7 0 16,-9 14 8-16,-7 12 4 16,0 9 34-16,0 13 78 0,-7 6-51 15,-9 4-31 1,-1 27-34-16,-3 15-8 0,-2 16 7 16,2 14 11-1,4 8-1-15,5 4-17 0,4-1 0 16,5-5-8-16,2-9 9 15,0-14-1-15,0-16 0 16,0-20 20-16,0-15-21 16,0-8 2-16,13-22-2 15,12-22 1-15,8-14-111 16,11-9-38-16,6-2-15 16,-1 7-21-16,-5 12 143 15,-4 9 14-15,-5 15 27 16,-14 12-10-16,-7 9 22 15,-12 5-4-15,-2 0 32 0,-4 23 23 16,-21 7 37 0,-8 6-44-16,-8 2 4 0,3 3 52 15,3-7-63-15,10-3 28 16,10-6-43-16,13-6-21 16,2-2 0-16,9-5-12 15,20-1 0-15,10-8 15 16,13-3-9-16,2 0-12 15,3-12-42-15,10-29-196 16,-16 1-101-16,-10 1-363 16</inkml:trace>
  <inkml:trace contextRef="#ctx0" brushRef="#br0" timeOffset="62790.32">12833 2865 1818 0,'0'0'479'16,"0"0"-341"-16,0 0 19 15,0 0-33-15,107 151 76 16,-82-40-74-16,-25 40-65 16,-13 22 20-16,-59 8-80 15,-41-6-2-15,12-50-40 16,-4-27-758-16</inkml:trace>
  <inkml:trace contextRef="#ctx0" brushRef="#br0" timeOffset="63984.94">12063 4646 1685 0,'0'0'1268'15,"0"0"-1268"1,0 0-910-16</inkml:trace>
  <inkml:trace contextRef="#ctx0" brushRef="#br0" timeOffset="64140.52">12245 4760 2643 0,'0'0'354'16,"0"0"-313"-16,0 0-41 16,0 0-250-16,0 0-130 15,0 0-225-15</inkml:trace>
  <inkml:trace contextRef="#ctx0" brushRef="#br0" timeOffset="64261.58">12218 5128 1759 0,'0'0'258'0,"0"0"-258"16,0 0-242-16,-37 101-690 0</inkml:trace>
  <inkml:trace contextRef="#ctx0" brushRef="#br0" timeOffset="64440.88">12368 5506 846 0,'0'0'547'0,"0"0"-139"15,0 0-90-15,0 0 25 16,0 0-110-16,0 0-224 16,0 0-9-16,-68 104-510 0</inkml:trace>
  <inkml:trace contextRef="#ctx0" brushRef="#br0" timeOffset="66733.45">11844 5739 1164 0,'0'0'282'0,"0"0"-164"0,0 0-67 15,0 0 139-15,0 0-120 16,0 0-61-16,0 0 65 16,0-50 46-16,0 46 74 15,0 0-42-15,0 2-83 16,0 0 39-16,0 2-63 15,0 0-44-15,0 0 17 16,0 0-9-16,0 0-9 16,0 0 15-16,0 0-13 15,0 0 47-15,0 0-43 0,0 0 1 16,0 0-14 0,0 0 4-16,0 0 3 0,0 0-42 15,0 0-117-15,0 0-21 16,0 0-18-16,-3 2-16 15,1 1-132-15,0-3-777 0</inkml:trace>
  <inkml:trace contextRef="#ctx0" brushRef="#br0" timeOffset="67053.55">11849 5478 1104 0,'0'0'810'0,"0"0"-601"0,0 0-152 16,0 0 15-16,0 0-57 15,142-58 12-15,-84 55 45 16,0 3-63-16,-5 11 61 16,-8 20 18-16,-12 10-56 15,-13 12 46-15,-18 3-33 16,-2 3 34-16,-24 0 50 15,-18-5-67-15,-10-6 19 16,-6-8-11-16,-2-6-49 16,9-6 39-16,6-7-60 15,16-7-11-15,14-10-19 16,19-11-227-16,23-17-262 16,9-10-400-16</inkml:trace>
  <inkml:trace contextRef="#ctx0" brushRef="#br0" timeOffset="67241.85">12441 5406 2163 0,'0'0'685'15,"0"0"-471"-15,0 0-138 16,-143 34 14-16,101 4-42 16,9 14-40-16,6 6 22 15,16 2-29-15,11 3-1 16,9-3 0-16,26-6-29 15,15-6-16-15,23-8-94 16,-11-12-226-16,-6-12-449 0</inkml:trace>
  <inkml:trace contextRef="#ctx0" brushRef="#br0" timeOffset="67777.48">12608 5925 1545 0,'0'0'914'0,"0"0"-536"15,0 0-183-15,0 0-124 16,0 0-39-16,0 0-32 16,95-122 0-16,-72 92 0 15,-9 2-20-15,-10 4 13 16,-4 6 7-16,0 4 0 0,0 7 39 16,0 7-33-1,0 0 7-15,0 7-13 0,-4 21-12 16,2 8-3-16,2 8 15 15,0 6 0-15,0 4-18 16,0 0 29-16,0-2-11 16,0-5 0-16,0-9 15 15,0-11-23-15,0-8 8 16,0-9 0-16,0-10-9 16,0 0 33-16,2-6-48 15,4-20 20-15,7-11-132 16,3-3 67-16,4-2-42 15,2 6-23-15,-1 6 88 16,-2 10-26-16,-3 6 59 16,-7 8 0-16,-3 1-30 15,-6 5 35-15,0 0-10 0,0 0 18 16,-17 5 99-16,-3 9-26 16,2 0 27-16,0 3 15 15,7 2-77-15,7 1 25 16,4 0-63-16,0 1 0 15,13-3 7-15,16-2 9 16,7-9-32-16,9-4-17 16,21-9-163-16,-5-19-278 15,-13-5-578-15</inkml:trace>
  <inkml:trace contextRef="#ctx0" brushRef="#br0" timeOffset="67909.75">13252 5564 1923 0,'0'0'655'0,"0"0"-554"16,0 0-50-16,0 0-51 15,134-26-32-15,-92 26-247 16,-9 0-617-16</inkml:trace>
  <inkml:trace contextRef="#ctx0" brushRef="#br0" timeOffset="68061.34">13276 5729 1837 0,'0'0'720'16,"0"0"-564"-16,0 0-147 15,0 0 87-15,0 0 11 0,114 0-107 16,-38 0-58-16,-14-14-427 16,-8-1-459-16</inkml:trace>
  <inkml:trace contextRef="#ctx0" brushRef="#br0" timeOffset="68428.25">13974 5376 2015 0,'0'0'715'16,"0"0"-601"-16,0 0-42 15,0 0-71-15,0 0 83 16,-43 104-27-16,37-56-50 0,6 5 14 15,0-3-21-15,2-2 0 16,18-9-4-16,5-6 17 16,4-6-13-16,2-13 0 15,7-8 14-15,2-6 23 16,7-6-31-16,4-23-4 16,0-17 1-16,-4-14 15 15,-7-9-18-15,-9-8 0 16,-8 6 13-16,-14 7 71 15,-7 14-34-15,-2 13-15 16,-5 18-5-16,-17 9-30 16,-7 10-19-16,-7 10-30 15,-6 24-55-15,-5 18-2 16,-24 45-244-16,11-12-246 0,4-3-304 16</inkml:trace>
  <inkml:trace contextRef="#ctx0" brushRef="#br0" timeOffset="71040.03">12265 7936 2041 0,'0'0'316'0,"0"0"-187"16,-65 163 66-16,52-88-44 16,9 0-117-16,4 0 11 15,0-3-45-15,17 4-151 16,1-20-132-16,-2-20-251 0</inkml:trace>
  <inkml:trace contextRef="#ctx0" brushRef="#br0" timeOffset="71219.45">12009 7744 2635 0,'0'0'372'0,"0"0"-238"16,0 0-134-16,0 0-21 15,196-52-3-15,-62 52-194 16,-19 0-313-16,-14 15-163 0</inkml:trace>
  <inkml:trace contextRef="#ctx0" brushRef="#br0" timeOffset="72318.75">12579 8328 827 0,'0'0'1200'0,"0"0"-1008"16,0 0-155-16,0 0-21 15,0 0 11-15,0 0-18 16,0 0 23-16,101-31 39 16,-57 2-70-16,-1-8 19 15,-3 1-7-15,-5 0 0 16,-6 3 2-16,-6 10 25 16,-6 5 57-16,-7 8 31 15,-4 4-46-15,-4 4 15 16,-2 2-16-16,0 0-79 15,0 8 54-15,2 12-5 16,3 9-7-16,3 4 16 16,2 1-53-16,3-3-7 0,0-6 0 15,1-4 29-15,-1-10-52 16,5-7 23-16,-1-4 0 16,8 0-25-16,2-17-11 15,2-11-21-15,-2-5 1 16,-5 0-15-16,-2 0 69 15,-4 3-26-15,-6 6 22 16,-3 8-20-16,-2 4 32 16,-5 4-6-16,0 6 0 15,0 0 11-15,0 2-17 16,0 0 6-16,0 0-28 16,0 0 27-16,0 0-58 0,2 4 59 15,3 2 0-15,-1 2 2 16,2 0-8-16,3-4 6 15,5 0 0-15,1-4-17 16,3 0 29-16,1 0-12 16,-4-3 0-16,-2-6 15 15,-4-1 15-15,-2 0 9 16,-3-1 4-16,-2 6 4 16,-2 0-46-16,2 4 31 15,-2 1-16-15,0 0-15 16,0 0 45-16,0 0-46 0,0 0 0 15,0 0 1 1,0 0 13-16,0 0-20 0,0 1 6 16,2 14 0-16,4 1-6 15,-2 3 6-15,0 2 0 16,-1 1 0-16,1 2 24 16,0-2-24-16,0-2 0 15,1 0 0-15,0-1 12 16,2-5 2-16,-1-3-14 15,3-4 0-15,2-3 25 16,5-2-23-16,4-2-2 16,5 0 0-16,4-19-6 15,2-6 6-15,0-7-6 16,-5-3 0-16,1-1-36 16,-9 3 40-16,-3 8-38 0,-5 4 19 15,-6 10 2-15,-2 5 17 16,0 6-7-16,-2 0 3 15,0 0-140-15,0 17 93 16,0 14 31-16,0 9 22 16,-6 8-14-16,2 8 16 15,1 8-2-15,3 8 27 16,0 7-27-16,9 7 122 16,16 6-114-16,2 3 8 15,-4-6-22-15,-2-3 7 16,-10-17-1-16,-7-15 0 15,-4-13 8-15,-2-19-8 16,-20-14 31-16,-9-8 66 16,-8-2 31-16,-3-22-91 15,0-6 17-15,4-7-21 0,7-3-18 16,9-8-12-16,18-8-3 16,25-62-69-16,27 11-69 15,7-2-675-15</inkml:trace>
  <inkml:trace contextRef="#ctx0" brushRef="#br0" timeOffset="72549.82">14363 7483 1965 0,'0'0'493'0,"-135"60"-262"0,62-7 45 16,-6 27-134-16,21 30-1 15,31 22-94-15,23-3-14 16,4-25-14-16,27-30 2 16,4-16-42-16,13 5 9 15,14 3-141-15,38 10-22 16,-15-24-121-16,-13-22-237 0</inkml:trace>
  <inkml:trace contextRef="#ctx0" brushRef="#br0" timeOffset="72775.55">14606 7999 1955 0,'0'0'583'16,"0"0"-559"-16,0 0 83 15,0 0 81-15,-10 154-65 16,10-91-19-16,-3 0-98 15,3 0 6-15,0-6-12 16,0-10-3-16,0-9-6 16,7-12-151-16,26-26-143 15,-2-3-72-15,5-22-469 0</inkml:trace>
  <inkml:trace contextRef="#ctx0" brushRef="#br0" timeOffset="72963.25">14874 8082 2016 0,'0'0'551'0,"0"0"-382"0,0 0 59 16,-127-1-87-16,96 19 6 15,8 8-134-15,13 6 17 16,10 4-30-16,0 2 26 16,21 0-53-16,16-1 27 15,9-10-71-15,23-9-58 16,-9-9-234-16,-6-9-326 0</inkml:trace>
  <inkml:trace contextRef="#ctx0" brushRef="#br0" timeOffset="73126.75">15101 8147 2034 0,'0'0'473'0,"0"0"-445"15,0 0 67-15,114-22 14 16,-58 19-33-16,2-1-76 15,11-3-12-15,-16 1-214 16,-13 0-427-16</inkml:trace>
  <inkml:trace contextRef="#ctx0" brushRef="#br0" timeOffset="73269.63">15375 7938 1743 0,'0'0'572'16,"0"0"-448"-16,0 0-60 0,0 0 48 15,0 0 37 1,0 0-102-16,-37 141-29 0,37-96-18 16,0 6-79-16,12-7-281 15,5-14-673-15</inkml:trace>
  <inkml:trace contextRef="#ctx0" brushRef="#br0" timeOffset="73566.92">15823 8195 1224 0,'0'0'1056'16,"0"0"-795"-16,0 0-103 15,90-121 33-15,-59 73-55 16,-4 4-28-16,-10 5-107 16,-3 6 79-16,-5 14-14 0,-5 9-54 15,-4 6 48 1,0 4-60-16,0 0 3 0,0 8-24 15,0 14 42-15,2 7-15 16,0 10 6-16,0 3 15 16,5 0-16-16,0-4-11 15,0-4-51-15,3-8 21 16,4-9-136-16,13-17-92 16,-3-13-318-16,-1-13-498 0</inkml:trace>
  <inkml:trace contextRef="#ctx0" brushRef="#br0" timeOffset="73752.63">16465 7638 1796 0,'0'0'503'0,"0"0"-299"16,0 0 20-16,0 0-21 16,76 150-70-16,-62-88 17 15,-8 6-74-15,-6 8-40 16,0 5 1-16,-14 5-14 15,-21 0-46-15,-19-1-18 16,-69 13-132-16,12-21-130 16,-2-18-724-16</inkml:trace>
  <inkml:trace contextRef="#ctx0" brushRef="#br0" timeOffset="75450.63">12022 6728 1979 0,'0'0'389'15,"0"0"-181"-15,0 0-104 16,0 0-55-16,0 0 5 16,163-75-54-16,-81 41 13 0,5-1-16 15,-6-4 4-15,-13 1-2 16,-16 2-4-16,-21 1-38 16,-18 6 41-16,-13 4-5 15,0 6 7-15,-15 6 15 16,-8 7-14-16,-3 6 20 15,-1 3-5-15,2 24 0 16,10 16-1-16,8 12-3 16,7 14-6-16,0 12 9 15,22 19-7-15,7 21-8 16,-4 20 0-16,-9-15 12 16,-12-29-21-16,-4-37 9 15,0-28-48-15,-20-2 46 16,-5-6-37-16,-8-5 39 15,-9-16 85-15,-1-3-70 16,-1-12 43-16,8-16-14 0,9-10 1 16,14-4 49-16,13-9-75 15,11-3 14-15,31-5-33 16,16 0-45-16,11 1 0 16,5 6-94-16,18-10-83 15,-19 13-281-15,-17 10-686 0</inkml:trace>
  <inkml:trace contextRef="#ctx0" brushRef="#br0" timeOffset="75769.19">13170 6578 1773 0,'0'0'397'0,"0"0"-150"15,0 0-134-15,0 0 17 16,0 0-44-16,0 0-32 0,138-17 15 15,-87 15-69-15,0 2 0 16,-6 0 0-16,-10 0-97 16,-12 4-179-16,-12 6-187 15,-9-2-602-15</inkml:trace>
  <inkml:trace contextRef="#ctx0" brushRef="#br0" timeOffset="75934.75">13290 6749 1879 0,'0'0'680'15,"0"0"-536"-15,0 0-84 0,0 0-60 16,136-15-54 0,-61 4-239-16,-3 1-539 0</inkml:trace>
  <inkml:trace contextRef="#ctx0" brushRef="#br0" timeOffset="76048.42">14016 6689 1332 0,'0'0'672'0,"0"0"-546"15,0 0-19-15,0 0-33 16,0 0-74-16,0 0-214 16,0 0-1598-16</inkml:trace>
  <inkml:trace contextRef="#ctx0" brushRef="#br0" timeOffset="76250.89">14602 6699 162 0,'0'0'1338'15,"0"0"-1159"-15,0 0-179 16,0 0-7-16,139-6-78 16,-91-1 75-16,-1-1-9 15,-9-1 19-15,-11 1 285 16,-12 2 213-16,-7 2 67 15,-6 2-346-15,-2 2-147 16,-6 4-72-16,-9 15-17 16,-7 0-649-16</inkml:trace>
  <inkml:trace contextRef="#ctx0" brushRef="#br0" timeOffset="78053.98">4053 6607 186 0,'0'0'1634'15,"0"0"-1346"-15,0 0-54 0,0 0 66 16,0 0-36-1,0 0-149-15,-58-100-15 0,58 87-37 16,0 5-33 0,0-3 32-16,15 1-62 0,12-2 0 15,8 1-1-15,10 5 18 16,4 5-18-16,2 1 1 16,-1 4-9-16,-8 18-17 15,-9 6 10-15,-13 4-28 16,-11 4 31-16,-9 2-17 15,-6-2 19-15,-23 2 11 16,-9-5 0-16,-1-4-6 16,6-3 6-16,4-8-1 15,9-4-15-15,9-6-176 16,11-8-87-16,4-9-269 0,16-13-897 0</inkml:trace>
  <inkml:trace contextRef="#ctx0" brushRef="#br0" timeOffset="78371.53">4560 6354 1980 0,'0'0'776'16,"0"0"-625"-16,0 0-82 16,0 0-11-16,0 0-50 0,0 0-8 15,-118 107 0 1,109-61 11-16,5 4-22 0,4 2 11 15,0-2 0-15,19-4-18 16,8-4 10-16,9-7 8 16,5-11 0-16,3-14 18 15,1-10-19-15,-1-3 1 16,-9-22 0-16,-5-11-5 16,-14-3 22-16,-12 5-17 15,-4 4 0-15,0 10 17 16,-20 8-40-16,-5 10-31 15,-11 6-172-15,5 18-155 16,6 3-286-16</inkml:trace>
  <inkml:trace contextRef="#ctx0" brushRef="#br0" timeOffset="79059.89">4941 6673 1657 0,'0'0'353'16,"0"0"-155"-16,0 0-91 16,0 0-79-16,0 0 9 15,0 0 6-15,0 0 1 16,-115 70 71-16,107-46-79 16,8-2-20-16,0 2 9 15,14-3-13-15,11-3-12 16,4-7 0-16,0-7 14 15,2-4 0-15,-5-4-5 0,-3-17-3 16,-5-5 38 0,-9-6-43-16,-9 1 104 0,0 3-45 15,0 5-50-15,-19 2-10 16,-2 9-7-16,-27 12-169 16,9 3-161-16,1 10-226 0</inkml:trace>
  <inkml:trace contextRef="#ctx0" brushRef="#br0" timeOffset="80157.39">5071 6920 2015 0,'0'0'279'0,"0"0"-203"16,0 0-69-16,0 0 14 16,0 0 12-16,160 16 56 15,-35 26-28-15,35 20 40 16,10 15-20-16,-3 5 22 16,-14 0 3-16,-10-2-64 15,1-2 38-15,-1 2-59 16,-22-13-13-16,-28-15 8 15,-24-16-16-15,-13-6 0 16,4 2 0-16,-2 0-21 16,-7-1-70-16,-24-10-203 15,-18-9-293-15,-9-8-215 0</inkml:trace>
  <inkml:trace contextRef="#ctx0" brushRef="#br0" timeOffset="80425.25">6191 7644 1692 0,'0'0'278'0,"0"0"-220"15,0 0 10-15,125 50 31 16,-56-18 34-16,11 3-22 16,12 3-35-16,3-5 80 15,3-5-96-15,-2-10-1 0,-7-10 55 16,-12-8-57-1,-17-4 52-15,-16-22-21 0,-11-12-14 16,-15-10 26-16,-9-9-74 16,-9-2-25-16,0-2-2 15,-2 7-46-15,-5 4-67 16,1 16-192-16,6 14-486 0</inkml:trace>
  <inkml:trace contextRef="#ctx0" brushRef="#br0" timeOffset="80674.35">7568 7690 2067 0,'0'0'256'0,"0"0"-226"0,0 0 10 16,130 92 37-16,-104-54 129 15,-8 5-48-15,-13 2-96 16,-5 4 9-16,-12 1-20 15,-19-4-27-15,-9-2 44 16,-3-9-68-16,6-4 9 16,8-8-9-16,9-8-8 15,13-11-74-15,7-4-90 16,27-31-113-16,16-11-221 16,1-8-554-16</inkml:trace>
  <inkml:trace contextRef="#ctx0" brushRef="#br0" timeOffset="81039.95">7911 7700 1247 0,'0'0'1095'0,"0"0"-782"0,0 0-138 16,0 0-130-16,0 0 110 15,0 0-79-15,-120 57-52 16,102-8 24-16,5 5-40 16,11 4-8-16,2 1 0 15,6-5 3-15,21-6-14 16,2-5-77-16,4-12-78 15,1-10 30-15,-3-10-35 16,-2-10 92-16,0-1 79 16,0-5 1-16,0-15 126 15,4-6-23-15,3-6-1 16,-1-2 12-16,1 1-104 16,-7 8 48-16,-7 5 33 0,-8 8-62 15,-7 5 78-15,-3 7-87 16,-2 0-6-16,3 0-12 15,-1 7 19-15,0 11-22 16,4 6 0-16,-2 6 19 16,-2 4-32-16,-1 6 13 15,-3 18-69-15,0-10-72 16,-11-7-656-16</inkml:trace>
  <inkml:trace contextRef="#ctx0" brushRef="#br0" timeOffset="81512.75">8092 8596 1986 0,'0'0'250'0,"0"0"-219"15,0 0-8-15,118 75-3 16,-65-15 97-16,7 12 30 16,7 12 8-16,3 8-87 15,-1 3 21-15,-5 3 3 16,-4-4-92-16,-10-6 41 15,-10-5-41-15,-11-12 0 0,-10-8-19 16,-5-9-74-16,-14-3-156 16,0-12-274-16,0-15-1012 15</inkml:trace>
  <inkml:trace contextRef="#ctx0" brushRef="#br0" timeOffset="81776.06">8460 9649 1317 0,'0'0'1107'0,"0"0"-867"16,0 0-206-16,0 0-12 15,0 0 4-15,0 0 23 16,115 108-12-16,-64-68 23 16,5-1-59-16,0-7 49 15,-5-13 6-15,-6-7-38 0,-5-12 83 16,-5-7 6-16,-4-26-11 15,1-7-11-15,-3-8-79 16,-5-4 12-16,-3 2-18 16,-4 0-129-16,-3 13-99 15,-8 16-664-15</inkml:trace>
  <inkml:trace contextRef="#ctx0" brushRef="#br0" timeOffset="82099.72">8736 10187 1822 0,'0'0'324'0,"0"0"-268"15,0 0-19-15,117-56-30 16,-67 51 132-16,-1 5 11 15,-5 0-83-15,-6 18 20 16,-11 9-50-16,-15 2-13 16,-12 5 152-16,0 7-56 15,-27-3-16-15,-4 0 1 16,-3-4-82-16,7-4 25 16,3-2-48-16,8-3 10 0,9-4-31 15,7-3 3 1,4-4-75-16,54-14-60 0,0-2-86 15,1-20-467-15</inkml:trace>
  <inkml:trace contextRef="#ctx0" brushRef="#br0" timeOffset="82299.57">9289 10050 2194 0,'0'0'646'15,"0"0"-603"-15,0 0 74 16,-148 37 19-16,113 0-84 15,10 10 31-15,13 7-61 16,12 5-22-16,0 4 14 16,29-3-14-16,12-4-1 15,8-7-58-15,7-11-204 0,26-5-438 16,-13-10-6-16,-9-11 453 16</inkml:trace>
  <inkml:trace contextRef="#ctx0" brushRef="#br0" timeOffset="82576.47">9609 10533 1227 0,'0'0'1358'15,"0"0"-1163"-15,0 0-137 16,0 0-50-16,0 0 32 16,0 0-6-16,0 0-17 0,125-98-17 15,-105 98 13 1,-7-3 11-16,-8 3 63 0,-5 0-59 15,0 0 31 1,0 5 37-16,-9 13-81 0,-4 6 28 16,3 4-43-16,8 7 8 15,2-3-17-15,2 1 9 16,23-3-26-16,6-4-11 16,11-7-133-16,-5-7-194 15,-10-10-755-15</inkml:trace>
  <inkml:trace contextRef="#ctx0" brushRef="#br0" timeOffset="82726.08">9204 11109 2263 0,'0'0'852'15,"0"0"-833"-15,0 0-19 16,0 0-148-16,0 0-150 15,0 0-623-15</inkml:trace>
  <inkml:trace contextRef="#ctx0" brushRef="#br0" timeOffset="82836">9289 11301 1788 0,'0'0'217'15,"0"0"-182"-15,0 0-35 0,-25 146-133 16,15-104-264-16</inkml:trace>
  <inkml:trace contextRef="#ctx0" brushRef="#br0" timeOffset="84427.28">8516 13602 1311 0,'0'0'707'16,"0"0"-423"-16,0 0-45 16,0 0 49-16,0 0-148 15,0 0-111-15,0 0 48 16,-25 3-38-16,-8 19-15 16,-15 13 15-16,-12 11-21 15,-11 12 57-15,-9 10-39 16,-2 6-25-16,-1 4 38 15,5-3-40-15,11-15-6 16,15-10-3-16,19-16 28 16,14-12-32-16,9-10 4 15,8-8-45-15,2-2-4 16,0-2-225-16,0 0-373 16,0-2-88-16</inkml:trace>
  <inkml:trace contextRef="#ctx0" brushRef="#br0" timeOffset="84805.14">7216 14102 1870 0,'0'0'365'0,"0"0"-208"15,0 0 122-15,0 0-137 16,0 0-14 0,0 0-105-16,0 0-22 0,-17-50-2 15,38 50-38-15,8 0 39 16,-2 13 0-16,-2 9-19 16,-7 10 5-16,-11 2 6 15,-7 8 8-15,0 2-2 16,-21 2 17-16,-12-4 45 15,-5-1 6-15,-4-7-22 16,-1-4 55-16,1-9-55 16,1 2-19-16,8-10-8 15,2-3-17-15,7-3-48 0,12-7-187 16,8-17-324-16,4-13-538 16</inkml:trace>
  <inkml:trace contextRef="#ctx0" brushRef="#br0" timeOffset="85015.63">7535 14030 2564 0,'0'0'386'16,"0"0"-281"-16,0 0 39 15,-145 81-44-15,114-41-91 16,6 4 24-16,12 4-33 0,11 2 1 15,2 4-22 1,11 1-6-16,18-2-49 0,25 14-86 16,-8-15-409-16,-3-12-462 0</inkml:trace>
  <inkml:trace contextRef="#ctx0" brushRef="#br0" timeOffset="85690.88">7586 14868 2280 0,'0'0'553'0,"0"0"-428"15,0 0-83-15,0 0-12 16,0 0-16-16,83-107-14 16,-57 80-16-16,-5 1 15 0,-6 8-52 15,-7 0 53-15,0 8-7 16,-6 6 7-16,-2 4-21 15,0 0 21-15,0 0-23 16,0 4-32-16,0 14-14 16,0 6 60-16,-10 5 9 15,-2 4 0-15,-5-5 6 16,5 2 6-16,1-3-12 16,1-10 2-16,6-2 16 15,2-7-5-15,2-4-13 0,0-4 0 16,0 0 37-1,0 0-4-15,0-7 48 16,0-9-81-16,14-5-52 0,3 0 51 16,3 2-30-16,0 1 0 15,0 5 15-15,-4 4 5 16,-5 0 11-16,-5 8 0 16,-1-2 12-16,-5 3-17 15,2 0 5-15,-2 0 0 16,0 0-15-16,0 0 3 15,0 0 12-15,0 13-1 16,0 5 2-16,-4 0 60 16,-9 5-33-16,-8 4-10 15,1-1 26-15,3-4-38 16,-2-5 21-16,9-2-8 0,3-7-3 16,3-2-10-16,4-2-6 15,0 0-1-15,0-1-14 16,0 1 12-16,0-4 3 15,0 2 0-15,0-2 1 16,0 0-7-16,0 0 6 16,0 0 0-16,0 0 3 15,0 0 15-15,0 0-36 16,2 0-25-16,11 0-113 16,1-6-82-16,-1-7-514 0</inkml:trace>
  <inkml:trace contextRef="#ctx0" brushRef="#br0" timeOffset="86446.6">7624 14843 1741 0,'0'0'325'0,"0"0"-200"16,0 0 113-16,0 0-141 15,0 0-44-15,0 0-50 16,0 0 9-16,147-85-9 16,-102 48-3-16,-8 0 0 0,-8 3-10 15,-10 8 34-15,-9 4-11 16,-5 11 29-16,-5 3-8 15,0 3 38-15,0 5-13 16,-9 0-29-16,-5 0-30 16,3 11-1-16,1 10-8 15,2 8 9-15,4 4 0 16,4 3 10-16,0 8-4 16,0-3 11-16,0 4 2 15,10 4-1-15,2-3 1 16,-1 2-17-16,-1-2 5 15,-4-2 13-15,-1-4-8 16,-5-5-12-16,0-9 13 16,0-5-1-16,-7-5 33 15,-11-3 10-15,-1-3-5 0,-4-2 26 16,0-5-70-16,1-3 27 16,5 0-3-16,5 0-22 15,3 0 33-15,5-3-41 16,0-10 0-16,4-1-15 15,0-3 15-15,0-3 0 16,4-1 0-16,23-2-39 16,13-4 39-16,11 1-64 15,9-1-13-15,1 0 38 16,-9 6-28-16,-7 2 64 16,-16 9-3-16,-11 6 12 0,-13 4-3 15,-5 0 6 1,0 1 22-16,-7 20 74 0,-11 2-73 15,-6 8 14-15,1-1-20 16,4 1-26-16,5-3 53 16,9-1-53-16,5-3 0 15,0 1-9-15,16-7 13 16,10-2-4-16,5-8 0 16,3-4-63-16,13-8 5 15,-11-16-230-15,-7-6-567 0</inkml:trace>
  <inkml:trace contextRef="#ctx0" brushRef="#br0" timeOffset="87647.03">7689 14736 1788 0,'0'0'498'0,"0"0"-326"16,0 0 2-16,0 0-59 15,0 0-96-15,0 0-18 16,125-28 77-16,-57 4-60 16,13-4 2-16,-1-8-12 15,-6-1 7-15,-12-3 5 0,-20 3-20 16,-13 3 0-16,-18 2 34 15,-9 6-33-15,-2 8 40 16,0 5 14-16,-9 7-41 16,-9 6 23-16,-3 0-37 15,-4 19 0-15,0 12-7 16,3 18 3-16,2 11 4 16,4 10 22-16,5 24-20 15,1-4 52-15,2 3-30 16,0 1 1-16,-1-16 29 15,-1 8-52-15,4-15 28 16,-3-7-23-16,3-11 11 16,-2-14 18-16,2-7-35 15,1-14 9-15,1-6 12 0,2-6-2 16,0-2-19 0,0-4-1-16,-3 0 14 0,-4 0 14 15,-2-11-28-15,-2-10 0 16,1-8-1-16,6-16-4 15,6-5-1-15,0-7-1 16,22-2-37-16,10 0 38 16,3 8-18-16,7 5 24 15,7 9-18-15,7 7 24 16,5 1-6-16,-1 12 0 16,-8 6-2-16,-6 10-23 15,-13 1 12-15,-16 0-38 16,-9 4 13-16,-8 14-46 0,-10 6 78 15,-23 9 6 1,-11 0 0-16,-12 5 42 16,-5-4-26-16,3 0 29 0,10-10 21 15,14-4-54-15,14-1 25 16,18-1-37-16,2 0-4 16,31 0-16-16,18 3 21 15,13-6-1-15,6-1 11 16,-2-6 7-16,-13-2-19 15,-12-5 1-15,-14 2-2 16,-10-2-17-16,-7-1 0 16,0 0-85-16,-1-11-231 15,0-11-1433-15</inkml:trace>
  <inkml:trace contextRef="#ctx0" brushRef="#br0" timeOffset="88431.21">9281 11514 1694 0,'0'0'284'0,"0"0"-168"15,-23 102 18-15,2 0 109 16,-8 39-11-16,-9 15-78 15,3-3-8-15,4-15-41 16,8-36-78-16,7-24 21 16,8-20-48-16,-1-13 0 15,-1-3 13-15,-1 2-13 16,-9 3-17-16,3-13-203 16,1-19-589-16</inkml:trace>
  <inkml:trace contextRef="#ctx0" brushRef="#br0" timeOffset="89277">4901 7336 396 0,'0'0'114'0,"0"0"-113"15,0 0-1-15,0 0-39 0</inkml:trace>
  <inkml:trace contextRef="#ctx0" brushRef="#br0" timeOffset="90659.37">4901 7336 730 0,'65'-114'331'16,"-61"103"-104"-16,3-1-167 15,-2-1 112-15,-5 5 31 16,0 2-50-16,0 5 24 16,0-2-59-16,0 3 77 0,0-1 22 15,0 1-87 1,0 0 12-16,0 0-81 0,0 0-60 16,0 0 26-16,0 0-27 15,0 0 0-15,6 0-9 16,7 1 13-16,8 9-4 15,10 6 0-15,8 3 0 16,9 1-12-16,8 0 14 16,4 4-2-16,2-2 50 15,3 4-49-15,-3 0 19 16,0 2-20-16,-4 2 1 16,3 2-1-16,-3 1 0 15,-1 0 0-15,1 3 5 16,2 0 16-16,0 1-22 15,-2-1 1-15,-2 0 0 0,-4 0-15 16,-8 0 15-16,0 1 0 16,-3 2 3-16,1-1 23 15,3 2-26-15,3-1 0 16,6-1 0-16,0-4-12 16,1-2 12-16,-4-3 0 15,1 3-1-15,-6-5 13 16,-1 2-12-16,-3-2 0 15,-4 1-1-15,-3 0-26 16,0 3 27-16,-4-1 0 0,-5-1 0 16,3 0 21-1,-2-1-22-15,2-2 1 16,2-2 0-16,0 2-21 16,2-2 21-16,-1 0 0 0,-1 2 0 15,0 0 20-15,-2 2-21 16,2 2 1-16,-2 3 0 15,2 0-20-15,0 1 21 16,-2 3-1-16,1-3 0 16,-4 2 20-16,1-5-20 15,-2 5 0-15,2-5 0 16,-1 1-12-16,-2 0 13 16,3 0-1-16,-2 0 0 15,-2 1 17-15,-4 1-25 16,-1 2 8-16,-1 0 0 0,0 3-16 15,-2 0 23-15,-1 1-7 16,1 0 0-16,-1 2 11 16,1-2-16-16,-1 0 5 15,-4-4 0-15,-3 1-18 16,0-1 26-16,-2 0-8 16,-3 3 0-16,0 2 10 15,-2 1-20-15,2 2 10 16,-2 1 0-16,4 1-15 15,1-4 13-15,1 0 2 16,6 0 0-16,-3 0 10 16,1 4-22-16,0 1 12 15,-4 3 0-15,-1 4-10 16,-5 2 13-16,0 0-3 16,0 4 0-16,0 0 1 0,0 1-16 15,0 1 15-15,0 0 0 16,2 2-18-16,2-1 32 15,4 0-14-15,-4-1 0 16,0 2 6-16,-2 1-26 16,-2-1 20-16,0 2-13 15,0-2-1-15,0-1-20 16,0 1 33-16,0-3-14 16,-4-1 5-16,0 3-7 15,-1-3 17-15,0-2 0 16,1 1-7-16,0-3 14 0,-3-2-14 15,1-4-5 1,-4 0-14-16,1-4 7 0,-1 2 14 16,0 0-8-1,-1 3 4-15,0 0 5 0,-2 5 3 16,0 1 1-16,-6 3 0 16,2 3-16-16,-1-1 16 15,-3 0 0-15,2 1-1 16,-1-2 22-16,-3 3-14 15,-1-1 1-15,0 3-1 16,-1 0 6-16,-2 2-12 16,0 4-1-16,3 0 13 15,0 0 8-15,3-1-27 16,1-5 6-16,3-5 0 0,1 0 42 16,-2-3-30-1,-2-6 9-15,0-2 25 0,0-1-32 16,0-8 43-16,-1-2-54 15,4-5 10-15,3-8-7 16,6-8-6-16,1-6 0 16,3-8 0-16,2-4-9 15,-8-16-22-15,4-16-150 16,-3-12-582-16</inkml:trace>
  <inkml:trace contextRef="#ctx0" brushRef="#br0" timeOffset="91734.45">6574 10168 1874 0,'0'0'533'0,"0"0"-468"15,0 0-4-15,0 0-47 16,0 0 27-16,147-108-41 16,-91 64 23-16,2-4-12 0,-8-2-10 15,-11 1 18-15,-9 8 36 16,-13 6-37-16,-8 11 100 15,-6 6-21-15,-3 9-61 16,0 2 61-16,0 7-65 16,0 0-26-16,0 0-6 15,0 22-42-15,0 17 42 16,-3 12-6-16,3 15 6 16,0 14-27-16,7 20 27 15,6-9 0-15,5 7-1 16,-1-4 13-16,-1-13-13 15,-1 8 1-15,2-6 0 16,-7-3-9-16,0-5 9 16,-4-10 0-16,-6-10 0 15,0-9 25-15,0-12-25 0,0-10 9 16,-6-7-8-16,-6-10 57 16,-1-5-57-16,-9-2 23 15,-5 0-7-15,-9-23 8 16,-1-12-16-16,-1-9-9 15,-3-14-4-15,8-9-14 16,4-6 18-16,9-2 0 16,11 3 4-16,9 9 20 15,0 8-1-15,27 5-23 16,8 6 16-16,8 0 4 16,3 1-14-16,0 6 13 15,-2 3 13-15,-7 4-18 0,-6-1 4 16,-1 3-18-16,-1-24-45 15,-9 8-48-15,-7 0-852 0</inkml:trace>
  <inkml:trace contextRef="#ctx0" brushRef="#br0" timeOffset="92793.88">7085 9785 1590 0,'0'0'373'0,"0"0"-160"0,0 0-21 16,0 0-18 0,0 0-137-16,0 0-12 0,0-14 30 15,8 8-31-15,6-2 77 16,-1-2-27-16,5-2-28 15,-5-2 38-15,1-2-59 16,-3 0 4-16,-2-2-9 16,-5 4 1-16,-1 4-13 15,-3 4-8-15,-18 6-112 16,-11 10-171-16,-7 8-590 0</inkml:trace>
  <inkml:trace contextRef="#ctx0" brushRef="#br0" timeOffset="94091.86">5225 15021 2552 0,'0'0'0'15,"0"0"-191"-15,0 0-13 16,0 0 176-16,0 0-478 0</inkml:trace>
  <inkml:trace contextRef="#ctx0" brushRef="#br0" timeOffset="94256.67">4527 15123 2300 0,'0'0'327'0,"0"0"-296"0,0 0-19 15,0 0-12-15,0 0-9 16,0 0-137-16,0 0-146 16,-54-8-222-16</inkml:trace>
  <inkml:trace contextRef="#ctx0" brushRef="#br0" timeOffset="94397.34">3563 15097 2284 0,'0'0'365'0,"0"0"-365"16,0 0-82-16,0 0 82 0,0 0-222 15,0 0-971-15</inkml:trace>
  <inkml:trace contextRef="#ctx0" brushRef="#br0" timeOffset="94543.67">2593 14530 2199 0,'0'0'347'0,"0"0"-347"15,0 0-1-15,-89-115-16 16,76 82-81-16,2 0-242 0</inkml:trace>
  <inkml:trace contextRef="#ctx0" brushRef="#br0" timeOffset="94692.58">1934 13786 1375 0,'0'0'958'0,"0"0"-704"15,-116-100-157-15,78 58-48 16,9 1 27-16,6-1-76 16,8-24-53-16,3 8-137 15,8 2-336-15</inkml:trace>
  <inkml:trace contextRef="#ctx0" brushRef="#br0" timeOffset="94808.31">1421 12368 1681 0,'0'0'0'0</inkml:trace>
  <inkml:trace contextRef="#ctx0" brushRef="#br0" timeOffset="95075.97">1512 10732 1573 0,'0'0'675'16,"0"0"-351"-16,0 0 30 15,0 0-125-15,2-117-192 16,3 92-14-16,-1-3-23 16,3-5-113-16,-7-13-119 15,0 8-385-15,0 2-239 0</inkml:trace>
  <inkml:trace contextRef="#ctx0" brushRef="#br0" timeOffset="95579.19">1076 8757 1618 0,'0'0'501'0,"0"0"-443"15,0 0-29-15,0 0-16 16,151-116 33-16,-109 103-6 15,1 9-32-15,-9 4 18 16,-8 4-24-16,-8 18 7 16,-4 10 30-16,-6 7-38 15,-3 5 24-15,-5 4-20 16,0-2 5-16,0-4-10 0,-7-6 0 16,-3-7-126-1,10-19-24-15,0-3-182 0,0-7-339 16</inkml:trace>
  <inkml:trace contextRef="#ctx0" brushRef="#br0" timeOffset="95793.65">1722 8463 1679 0,'0'0'765'0,"0"0"-521"16,0 0-103-16,0 0-15 15,0 0-98-15,0 0-13 16,0 0-15-16,-137 93 0 15,116-36-10-15,5 2 10 16,11 1 0-16,5-4-6 16,3-3-9-16,21-7-57 0,12-8-79 15,33-6-135-15,-7-8 23 16,-6-12-266-16</inkml:trace>
  <inkml:trace contextRef="#ctx0" brushRef="#br0" timeOffset="96089.32">1834 8962 1825 0,'0'0'383'0,"0"0"-156"15,0 0-134-15,0 0-38 16,0 0-55-16,0 0 0 16,0 0-1-16,110-94-3 15,-91 94-10-15,-6 0-5 0,-7 7-45 16,-1 13 36-16,-5 4 9 15,0 6 19-15,0 2 74 16,-9 3-44-16,-2-1 34 16,5-5-58-16,6-2 10 15,0-5-23-15,0-8 15 16,8-5-8-16,15-9 0 16,4 0-86-16,4-5 0 15,15-37-132-15,-8 4-123 16,-7-3-374-16</inkml:trace>
  <inkml:trace contextRef="#ctx0" brushRef="#br0" timeOffset="96407.61">2221 8909 1111 0,'0'0'602'0,"0"0"-468"0,0 0-89 15,0 0-34 1,0 0 8-16,0 0 25 0,0 0-35 16,11 110 47-16,-8-83-29 15,-1-7-18-15,-2-7 7 16,2-6-3-16,-2-5 8 15,2-2 169-15,-2-5 33 16,4-18-67-16,3-13-156 16,2-7-33-16,7-6 33 15,-1 4-68-15,1 5 48 16,-1 8 19-16,-3 10 2 16,-4 10 103-16,-3 6-22 15,-3 6-53-15,2 0-6 16,6 1-10-16,-2 16 14 0,8 3-9 15,0-1-7-15,0 4 11 16,1-3-22-16,-3 0 0 16,-3-2-9-16,-7 10-148 15,-4-6-189-15,0-4-552 0</inkml:trace>
  <inkml:trace contextRef="#ctx0" brushRef="#br0" timeOffset="97764.12">2350 7907 1763 0,'0'0'306'0,"0"0"-163"15,0 0-33-15,0 0 112 16,0 0-136-16,0 0-37 16,0-37 32-16,4 30-49 15,6-3 15-15,3-5-46 16,7-3 16-16,9-5 9 16,7-8-25-16,10-1 10 15,5-6 47-15,7-4-38 16,5-2 53-16,-1 0-21 15,5-3-35-15,0 2 55 16,2-4-66-16,-2 3 25 16,2 2 13-16,-2 0-34 0,-1-3 10 15,-3 3-20-15,-5 1 1 16,-2-1 17-16,-9 5-11 16,-5 5-4-16,-2 4 16 15,-2 2-2-15,2 2-13 16,0 0-4-16,5 2 9 15,-1 2-25-15,-2-1 16 16,1 5 0-16,-8 0 8 16,-3 4 14-16,-10 0-23 15,-5 5 1-15,-3-1-6 16,-5-1-15-16,2 4 30 16,-2-1-9-16,-2-2 2 15,1 2 20-15,-3 2-31 0,-3 1 9 16,0 1 0-16,-2 2-18 15,0-2 18-15,0 0-36 16,-4 0-64-16,-18 2-138 16,2 2-336-16,-1 0-50 15</inkml:trace>
  <inkml:trace contextRef="#ctx0" brushRef="#br0" timeOffset="98142.63">3150 6878 1753 0,'0'0'270'0,"0"0"-159"16,0 0 102-16,0 0-29 15,0 0-70-15,0 0-84 16,0 0-9-16,4 0-16 16,14 0-5-16,7 0 0 15,10 4-18-15,10 0 20 16,8 2-2-16,5 0 0 16,5 2 13-16,-5-1-18 0,-12 3 5 15,-12 1 0 1,-16-1-22-16,-16 2 0 0,-2 2 22 15,-15 8 10-15,-21 10-2 16,-7 10 29-16,-5 9-37 16,-15 31-201-16,12-14-171 15,6-6-1182-15</inkml:trace>
  <inkml:trace contextRef="#ctx0" brushRef="#br0" timeOffset="98897.4">1689 11480 1390 0,'0'0'541'0,"0"0"-541"15,0 0-836-15</inkml:trace>
  <inkml:trace contextRef="#ctx0" brushRef="#br0" timeOffset="99064.05">1657 12037 1862 0,'0'0'376'0,"0"0"-376"0,0 0-256 16,0 136-2-16,23-93-455 0</inkml:trace>
  <inkml:trace contextRef="#ctx0" brushRef="#br0" timeOffset="99160.72">1818 12528 1984 0,'0'0'0'0,"0"0"-15"16,0 0-250-16</inkml:trace>
  <inkml:trace contextRef="#ctx0" brushRef="#br0" timeOffset="100226.43">11681 9807 1711 0,'0'0'279'0,"0"0"-206"16,0 0-20-16,0 0 36 15,0 0 19-15,-140-4-30 0,113 14 19 16,0 5 54-16,3 3-70 16,4 5-44-16,2 7 11 15,9 5-35-15,9 3-13 16,0 2 0-16,11 2 14 16,18-2-26-16,9 0 12 15,5-2-13-15,3-2 12 16,-1-1-41-16,-7-4 42 15,-9-8 0-15,-10-3 1 16,-9-6-5-16,-8-4 4 16,-2-2 0-16,0 2 83 15,-18 2-24-15,-7-1 27 16,-6 4-4-16,0-3-69 16,2 3 38-16,5-7-51 0,6 1 0 15,5-3-7 1,11-6-99-16,6-10-53 0,20-18-213 15,7-7-642-15</inkml:trace>
  <inkml:trace contextRef="#ctx0" brushRef="#br0" timeOffset="100593.59">12067 9996 1824 0,'0'0'550'16,"0"0"-499"-16,0 0-32 0,0 0-10 16,0 0 12-16,0 0-30 15,-21 105 9-15,30-68 0 16,7-3-19-16,2-3 19 16,2-8 0-16,2-2-1 15,1-7 12-15,-4-6-11 16,0-6 0-16,-4-2 1 15,-4 0 29-15,-4-14 43 16,-5-12 18-16,-2-5-2 16,0-1-28-16,-6-2 29 15,-13 1-15-15,-2 6-38 16,-4 4 15-16,0 9-51 16,3 1-1-16,-3 7 0 0,1 4-152 15,0 2-106 1,-12-2-5-16,7-2-30 0,7-2-312 0</inkml:trace>
  <inkml:trace contextRef="#ctx0" brushRef="#br0" timeOffset="100733.19">12044 9537 1813 0,'0'0'665'0,"0"0"-591"15,0 0 93-15,98-115-37 16,-59 89-102-16,3 4-28 15,27-1-75-15,-9 10-251 0,-6-1-223 16</inkml:trace>
  <inkml:trace contextRef="#ctx0" brushRef="#br0" timeOffset="100876.04">12615 9151 1352 0,'0'0'1220'0,"0"0"-932"16,0 0-155-16,0 0-124 15,0 0-18-15,-103 105-60 16,88-47-298-16,3-4-620 0</inkml:trace>
  <inkml:trace contextRef="#ctx0" brushRef="#br0" timeOffset="107411.04">11791 9863 829 0,'0'0'1074'0,"0"0"-945"16,0 0-69-16,0 0 8 15,0 0-31-15,0 0 0 16,33 5-30-16,16-1 42 0,35 0 38 16,5 0-59-16,12-1 63 15,-5 1-59-15,-29 3-31 16,-11-1 14-16,-30 1-15 16,-26 2 0-16,-15 5 43 15,-64 6-13-15,-36 10 51 16,-3-4-36-16,8 0 19 15,19-8 54-15,31-4-47 16,1 2-19-16,11-2-49 16,19 0 13-16,20-2-32 15,9 0-56-15,13 0-10 16,21 0 37-16,8-4-25 0,1-1 42 16,-6-3 22-1,-10-3 3-15,-14 1 3 0,-8 1 6 16,-5-3 155-16,0 3-13 15,-3 1-132-15,-3 4 2 16,6 4-18-16,0 5-62 16,49 7 24-1,74 1-98-15,-5-6-251 0,5-9-948 0</inkml:trace>
  <inkml:trace contextRef="#ctx0" brushRef="#br0" timeOffset="108773.07">14645 10395 1802 0,'0'0'497'0,"0"0"-482"16,0 0 2-16,0 0 38 15,136-71-44-15,-70 23 38 16,3-10-36-16,-1-7 23 15,-6-12 17-15,-9-5-46 16,-10-3-4-16,-14 5-3 16,-14 8 18-16,-11 14 55 15,-4 14 3-15,0 14-7 0,-11 12 12 16,-7 14-75-16,-3 4 13 16,-6 15-19-16,-2 20-4 15,0 17-15-15,2 14 19 16,4 13 0-16,8 25 35 15,3 22-35-15,10-10 39 16,2-9-39-16,0-21 21 16,0-22-20-16,2 1-1 15,8 0 0-15,-3-12-7 16,-3-15 22-16,-2-16-15 16,0-11 0-16,-2-6 1 15,2-5 93-15,-2-11-32 16,2-18-19-16,6-15-43 15,5-16 8-15,7-11-17 16,9-7-29-16,7 0-87 0,-1 4 63 16,1 11-15-16,-3 15 59 15,0 12 4-15,1 9 7 16,3 6 1-16,2 5 6 16,1 4-14-16,-5 5-5 15,-6 0 5-15,-6 5 14 16,-14 2-14-16,-9 0 6 15,0 2 8-15,-32 17 11 16,-10 4 2-16,-9 6 65 16,-5 4-31-16,3 4 7 0,10-4 17 15,10 1-60-15,16 3 37 16,14 1-48-16,3 2 1 16,22-2 1-16,18-3 5 15,11-4-1-15,1-7 2 16,-4-6 17-16,-9-5-26 15,-10-7 1-15,-14-5 0 16,-6 1-22-16,-7-2 22 16,0 0-9-16,1 0-85 15,-1 0-238-15,-2 3-441 0</inkml:trace>
  <inkml:trace contextRef="#ctx0" brushRef="#br0" timeOffset="110306.62">16420 10114 1196 0,'0'0'900'0,"0"0"-709"0,0 0-45 15,0 0-60 1,0 0-52-16,0 0-7 0,0 0-26 16,-147 24-1-16,116 13 19 15,2 5-10-15,11 3 45 16,10 4-14-16,8-5-40 16,0-4 23-16,11-9-22 15,18-8-1-15,8-15 3 16,11-8 26-16,6-6-29 15,4-32 0-15,1-14-37 16,-8-16 31-16,-9-10-8 16,-11-6 14-16,-6-1 0 15,-9 2 22-15,-9 14-7 16,-7 12-9-16,0 17 11 0,0 18 99 16,0 12-80-1,0 10-29-15,0 4-7 0,0 23-12 16,0 10 3-16,0 13 9 15,0 9 0-15,0 5 0 16,0 4 15-16,0 1-15 16,2-5 0-16,2-9 20 15,2-8-29-15,1-15 9 16,-2-12 0-16,2-10-14 16,-1-10 28-16,7 0-14 15,10-20 0-15,4-10 6 16,6-7-20-16,0 2 14 15,3 1 0-15,-5 3-15 16,-2 9 15-16,-7 4 0 16,-1 8 0-16,-8 4 15 0,-2 6-25 15,-2 0 10-15,0 0 0 16,-3 0-14-16,4 4 31 16,-4 10-17-16,1 2 0 15,-1 4 1-15,1 1-1 16,2-2 0-16,0 2 0 15,2-3-13-15,3-5-69 16,-3-5 34-16,5-2-6 16,-1-3-22-16,3-3 76 15,-1 0-38-15,4 0 32 16,-1 0-17-16,-5 0 29 16,-3 0-6-16,-4 6 0 15,-1 2 1-15,2 8 45 0,2 1-28 16,0 10 34-1,2 1 8-15,3 3-53 0,-3-2 12 16,-3-1-19-16,-8-6 6 16,-2-4-32-16,-4-4 17 15,-19-6 0-15,-12-8-75 16,3 0-379-16,5-4-834 0</inkml:trace>
  <inkml:trace contextRef="#ctx0" brushRef="#br0" timeOffset="110509.98">16952 9968 2661 0,'0'0'588'0,"0"0"-465"16,0 0-87-16,0 0 0 0,0 0-36 16,0 0 0-16,0 0-17 15,75 26 17-15,-46-16-10 16,-5-4 9-16,-9-4-77 15,-4-2 16-15,-3 0-31 16,-6-13-115-16,-2-4 16 16,0 5-171-16,-7 4-230 0</inkml:trace>
  <inkml:trace contextRef="#ctx0" brushRef="#br0" timeOffset="111078.93">16948 10593 2445 0,'0'0'587'0,"0"0"-411"16,0 0-10-16,0 0-136 16,0 0-3-16,0 0-27 15,0 0-167-15,116-50-356 16,-66 44-990-16</inkml:trace>
  <inkml:trace contextRef="#ctx0" brushRef="#br0" timeOffset="111623.13">18726 10122 1910 0,'0'0'564'16,"0"0"-427"-16,0 0-3 15,0 0-73-15,-116 32 48 0,74 1-31 16,2 5-48-16,7 4 30 16,13 2-51-16,11-2-9 15,9-6 4-15,0-7 19 16,9-12-29-16,20-11 6 16,6-6-18-16,9-15 3 15,8-24-109-15,0-17-69 16,-4-14-1-16,-5-9 43 15,-10-2 133-15,-4 8 18 16,-9 8 82-16,-6 15 116 16,-6 17-3-16,-6 15-4 15,-2 10-66-15,0 8-109 16,0 0 16-16,0 15-32 16,3 20 0-16,-1 12-11 15,7 12 12-15,0 9-1 0,4 4 0 16,1 0-7-16,-6-7-55 15,-8-14-238-15,0-15-360 16,0-23-326-16</inkml:trace>
  <inkml:trace contextRef="#ctx0" brushRef="#br0" timeOffset="111990.28">18739 9892 1818 0,'0'0'506'0,"0"0"-360"0,0 0-114 15,0 0-32-15,0 0 2 16,135 52 10-16,-91-18-12 16,1 8 0-16,-5 0 1 15,-3 2 5-15,-3 0-6 16,-5 0 9-16,-5-1 51 16,-3-5-59-16,-4-2 51 15,1-6-15-15,-3-6-37 16,-1-8 45-16,-3-6-39 15,-2-8 33-15,0-2 74 16,0 0-31-16,0-14 5 16,0-10-35-16,2-7-34 15,-2-6 69-15,0-3-81 0,0-4 9 16,-5-1 9 0,-4 4 0-16,0 2-18 0,0 10-6 15,-13 4 5 1,-9 8-31-16,-5 11-7 0,-7 6-40 15,-21 5-28-15,3 15-177 16,8-2-335-16</inkml:trace>
  <inkml:trace contextRef="#ctx0" brushRef="#br0" timeOffset="112131.86">19021 9840 2493 0,'0'0'611'15,"0"0"-461"-15,0 0-132 16,148-84-9-16,-58 84-9 0,-14 7-239 16,-14 19-521-16</inkml:trace>
  <inkml:trace contextRef="#ctx0" brushRef="#br0" timeOffset="112265.87">19235 11061 2693 0,'0'0'329'16,"0"0"-329"-16,0 0-276 15,133-112-1180-15</inkml:trace>
  <inkml:trace contextRef="#ctx0" brushRef="#br0" timeOffset="112690.4">20426 10171 1958 0,'0'0'1045'0,"0"0"-891"16,-133-71-53-16,79 59-67 16,8 12-33-16,9 5 18 15,9 20-18-15,10 11-1 16,9 3 0-16,9 0-3 15,0-2-15-15,22-9-14 16,19-10-35-16,9-16 61 16,11-4-84-16,5-37-105 0,-2-16-170 15,-9-17-26-15,-8-11 186 16,-14-5 19-16,-12 2 186 16,-13 6 211-16,-8 10 102 15,0 17 69-15,-8 17-91 16,-9 15-161-16,2 15 6 15,-3 6-84-15,-4 13-51 16,-3 23 28-16,3 18-17 16,6 13-2-16,12 11-10 15,4 22 27-15,22-8-29 16,18 2 2-16,39 8-118 16,-13-38-210-16,1-14-678 0</inkml:trace>
  <inkml:trace contextRef="#ctx0" brushRef="#br0" timeOffset="113223.04">20991 9986 2476 0,'0'0'579'15,"0"0"-357"-15,0 0-144 16,0 0-54-16,-141-30-2 16,112 50-7-16,6 10-15 15,6 10 0-15,7 2 2 16,10 2-22-16,0-1 20 15,10-6-24-15,15-9 12 16,4-7-68-16,2-15 45 16,4-6-28-16,3-9-60 0,-5-18-7 15,-4-8 24 1,-4-1 88-16,-10 0 18 0,-3 6 38 16,-8 6 117-16,-4 8-11 15,0 8-53-15,0 5 14 16,0 3-101-16,0 0-2 15,-6 8-4-15,-6 15 10 16,3 7-8-16,3 3 0 16,4-2 1-16,2 1-15 15,0-6 14-15,17-5-1 16,8-11 0-16,4-10-62 16,4 0 62-16,3-14-54 0,-5-12-16 15,-2-3 65 1,-7 3-16-16,-7 4 22 0,-5 6 88 15,-8 9-14-15,0 2 24 16,-2 5-92-16,0 0 14 16,3 2-40-16,1 16 16 15,4 8 4-15,4 4-1 16,3 4 22-16,-1 1-22 16,1-8 1-16,-4-4-54 15,-3-13 7-15,-6-10-120 16,0-18-297-16,-2-14-1297 0</inkml:trace>
  <inkml:trace contextRef="#ctx0" brushRef="#br0" timeOffset="113348">20908 9563 2196 0,'0'0'665'0,"0"0"-481"15,0 0-172-15,0 0-12 16,169-10-118-16,-84 18-424 15,-9 5-343-15</inkml:trace>
  <inkml:trace contextRef="#ctx0" brushRef="#br0" timeOffset="113460.43">21483 9749 2227 0,'0'0'627'0,"0"0"-544"15,0 0-83-15,0 0-230 16,0 0-160-16,0 0-598 0</inkml:trace>
  <inkml:trace contextRef="#ctx0" brushRef="#br0" timeOffset="114059.58">21997 10122 1795 0,'0'0'571'0,"0"0"-368"0,0 0-171 15,0 0-12-15,149-28 3 16,-91 4-14-16,-2-3-18 16,-9-9 7-16,-9 1 2 15,-12 1 5-15,-10 2 5 16,-9 6 107-16,-7 8 83 16,0 6-130-16,0 5 29 15,0 7-87-15,-5 3 15 0,-5 23-47 16,-2 18 20-1,1 14 0-15,5 17-1 16,3 8 28-16,3 7-23 0,0 5-4 16,0 0 1-16,9-6-13 15,-5-4 12-15,-2-8 0 16,-2-4-5-16,0-10 34 16,0-13-34-16,-8-12 5 15,-10-15 0-15,-9-11-22 16,-11-12 43-16,-10 0-21 15,-6-8 31-15,0-13-14 16,8-8 41-16,15-1 8 16,15-4-23-16,16-2 22 15,16-8-65-15,50-13 0 16,45-13-1-16,41-8-66 0,13-6-53 16,-38 24-260-16,-33 15-1184 15</inkml:trace>
  <inkml:trace contextRef="#ctx0" brushRef="#br0" timeOffset="114182.19">23231 10199 2730 0,'0'0'640'15,"0"0"-496"-15,0 0-23 16,0 0-121-16,0 0 0 16,0 0-100-16,-137 19-531 0</inkml:trace>
  <inkml:trace contextRef="#ctx0" brushRef="#br0" timeOffset="116006.97">5821 14361 2054 0,'0'0'751'15,"0"0"-626"-15,0 0-75 16,0 0-49-16,0 0-2 0,0 0-132 15,-4 0-186 1,-2 3 56-16,-8 2 57 0,3 3-160 16,0-6-1161-16</inkml:trace>
  <inkml:trace contextRef="#ctx0" brushRef="#br0" timeOffset="116158.75">5445 14453 1910 0,'0'0'295'0,"0"0"-190"16,0 0-86-16,0 0-10 16,0 0-9-16,0 0-204 15,0 0-45-15,-43 13-5 0,28-11-370 16</inkml:trace>
  <inkml:trace contextRef="#ctx0" brushRef="#br0" timeOffset="116298.07">5042 14516 2008 0,'0'0'625'16,"0"0"-586"-16,0 0-38 15,0 0-2-15,0 0-23 16,0 0-85-16,0 0-195 16,-33 0-343-16</inkml:trace>
  <inkml:trace contextRef="#ctx0" brushRef="#br0" timeOffset="116446.15">4652 14530 1026 0,'0'0'351'0,"0"0"-144"16,0 0 41-16,0 0-212 15,0 0-36-15,0 0-361 0</inkml:trace>
  <inkml:trace contextRef="#ctx0" brushRef="#br0" timeOffset="116996.43">4290 14530 1751 0,'0'0'294'0,"0"0"-226"15,0 0-42-15,0 0-26 16,0 0-17-16,0 0-17 15,0 0-12-15,-33-14 45 16,33 10-31-16,0-5-459 0</inkml:trace>
  <inkml:trace contextRef="#ctx0" brushRef="#br0" timeOffset="117327.24">3823 14499 222 0,'0'0'1061'16,"0"0"-875"-16,0 0-124 15,0 0-62-15,0 0 9 16,0 0-11-16,0 0 4 16,-42-27 2-16,24 23-4 0,2 2-163 15,0-2-725-15</inkml:trace>
  <inkml:trace contextRef="#ctx0" brushRef="#br0" timeOffset="117499.57">3145 14289 160 0,'0'0'0'0</inkml:trace>
  <inkml:trace contextRef="#ctx0" brushRef="#br0" timeOffset="122119.75">5003 14627 1832 0,'0'0'297'15,"0"0"-297"-15,0 0 22 16,0 0 58-16,0 0-80 15,0 0-27-15,-86 0-70 16,74 0-31-16,-1 0-432 0</inkml:trace>
  <inkml:trace contextRef="#ctx0" brushRef="#br0" timeOffset="122273.46">4217 14584 2056 0,'0'0'508'15,"0"0"-475"-15,0 0-23 16,0 0-10-16,-120-43-61 16,91 38-197-16,-27-5-44 15,5 2-228-15,-7-2-273 0</inkml:trace>
  <inkml:trace contextRef="#ctx0" brushRef="#br0" timeOffset="122440.67">3092 14191 1538 0,'0'0'520'0,"0"0"-170"16,-113-119-33-16,70 71-22 16,7 2-158-16,9 7-117 15,6 0-20-15,3 3-8 16,-1-4-74-16,-2-6-127 16,-20-24-247-16,8 9 70 15,-5 3-845-15</inkml:trace>
  <inkml:trace contextRef="#ctx0" brushRef="#br0" timeOffset="122582.45">2235 12968 2208 0,'0'0'335'15,"0"0"-171"-15,-63-140-107 16,47 77 31-16,5-1-61 0,4-4-27 16,5-6-72-16,2-4-85 15,0-45-76-15,0 23-88 16,7 8-484-16</inkml:trace>
  <inkml:trace contextRef="#ctx0" brushRef="#br0" timeOffset="122721.68">2145 11466 1543 0,'0'0'869'16,"0"0"-579"-16,-38-143-142 0,27 84 27 16,7-2-144-1,4-3-31-15,0-6-103 0,2-49-236 16,9 19-48-16,0 6-418 15</inkml:trace>
  <inkml:trace contextRef="#ctx0" brushRef="#br0" timeOffset="122872.28">2169 10243 110 0,'0'0'634'16,"0"0"-362"-16,10-137 101 16,-8 77 1-16,-2 2-116 15,0 6-48-15,0 3-117 16,0 5-27-16,4 7-46 15,3 2-20-15,15-17-20 16,-1 8-159-16,0 0-77 0</inkml:trace>
  <inkml:trace contextRef="#ctx0" brushRef="#br0" timeOffset="123020.56">2769 8857 1896 0,'0'0'323'0,"0"0"-212"16,0 0-111-16,0 0-74 15,94-125-503-15</inkml:trace>
  <inkml:trace contextRef="#ctx0" brushRef="#br0" timeOffset="123188.93">3640 7977 1247 0,'0'0'350'0,"0"0"-118"16,0 0-71-16,60-124-68 16,-33 91-93-16,-7 10-111 15,-2 4-269-15</inkml:trace>
  <inkml:trace contextRef="#ctx0" brushRef="#br0" timeOffset="126388.17">15084 11528 833 0,'0'0'819'0,"0"0"-652"15,0 0-110-15,0 0 136 16,0 0-51-16,0 0-83 0,-125-6 86 15,111-6-22-15,3-4-5 16,3-2 10-16,6-5-77 16,2 2 17-16,0-4-68 15,0 5 14-15,12 2-38 16,9 5 21-16,3 0-49 16,5 6 2-16,4 3-14 15,-2 4 64-15,0 0-15 16,-4 5 10-16,-4 20-24 15,-7 9 29-15,-10 6 0 16,-6 8 1-16,0 7 21 16,-6-1-20-16,-19-1-2 15,-4-1 12-15,-6-3 75 16,-4-7-26-16,-3-6 23 16,0-6 4-16,1-9-66 0,4-6 38 15,3-9-49-15,5-6-5 16,5 0 18-16,4 0-23 15,4-19-1-15,5-2 0 16,7-3-24-16,4 0-4 16,0 2-11-16,2 2-6 15,11 6 39-15,7 4-60 16,1 4 59-16,3 6-4 16,0 0 14-16,5 0-15 15,-2 14 12-15,6 6 0 16,1 6-13-16,1 3 13 0,6 2 0 15,-1-3-1 1,2-8-182-16,16-16-103 0,-9-4-205 16,-9-1-929-16</inkml:trace>
  <inkml:trace contextRef="#ctx0" brushRef="#br0" timeOffset="126786.83">15469 11550 1825 0,'0'0'361'16,"0"0"-232"-16,0 0-107 16,0 0-21-16,0 0 136 0,0 0-100 15,29 110 15 1,-27-67 21-16,0-3-55 16,-2-7 41-16,0-2-44 0,0-12-15 15,0-6 29-15,0-9-20 16,0-4 62-16,0 0 34 15,0-2-69-15,0-17 18 16,0-9-54-16,0-5-57 16,0-6 15-16,0 1-46 15,7 7 56-15,6 4 26 16,0 9-12-16,3 4-1 16,0 7 13-16,2 3 6 15,-2 4-19-15,1 0 47 16,1 0-25-16,0 11 46 15,-2 5-35-15,-1 5 53 16,-1 4-42-16,-1 3-4 16,1 2-12-16,-1 0-9 0,-1-2-21 15,9-6-147-15,-3-7-362 16,-3-13-156-16</inkml:trace>
  <inkml:trace contextRef="#ctx0" brushRef="#br0" timeOffset="126937.81">15936 11626 2313 0,'0'0'543'15,"0"0"-482"-15,0 0-55 16,0 0 0-16,0 0-6 16,159-4-185-16,-121 4-408 15,-9 0-1203-15</inkml:trace>
  <inkml:trace contextRef="#ctx0" brushRef="#br0" timeOffset="127103.27">16100 11500 2155 0,'0'0'757'16,"0"0"-638"-16,0 0-30 16,0 0-63-16,0 0-7 15,0 0-20-15,0 0 1 16,-7 139-59-16,18-88-63 15,9-8-356-15,-2-14-286 0</inkml:trace>
  <inkml:trace contextRef="#ctx0" brushRef="#br0" timeOffset="127441.89">16438 11587 1884 0,'0'0'775'15,"0"0"-581"-15,0 0-77 16,0 0-98-16,90-105 22 16,-67 82-41-16,0 4 1 15,-7 2-11-15,-3 6 26 16,-7 5-8-16,-3 1 101 16,-3 4-61-16,0 1 40 0,0 0-88 15,0 0 9 1,0 14-37-16,0 12 35 0,0 8-7 15,2 6 0-15,3 4 21 16,-3 4-24-16,3-1 3 16,-3-2-37-16,-2-3 20 15,0-6-106-15,0-7-80 16,0-13-128-16,-11-6-216 16,-5-10-367-16</inkml:trace>
  <inkml:trace contextRef="#ctx0" brushRef="#br0" timeOffset="127581.16">16424 11815 907 0,'0'0'1178'16,"0"0"-640"-16,0 0-329 16,0 0-51-16,0 0-5 0,0 0-135 15,0 0 10-15,39-8-28 16,-6 8-16-16,3 0 10 16,10 0-210-16,-7 0-453 15,-6 0-1415-15</inkml:trace>
  <inkml:trace contextRef="#ctx0" brushRef="#br0" timeOffset="127857.61">17004 11672 2288 0,'0'0'533'0,"0"0"-503"16,0 0 98-16,0 0-78 16,123-16-24-16,-78 10-21 15,-8 2-5-15,-6 2 0 16,-8 1-119-16,-6-2-133 15,-6 2-219-15,-1-4-593 0</inkml:trace>
  <inkml:trace contextRef="#ctx0" brushRef="#br0" timeOffset="128538.34">17806 11593 2085 0,'0'0'327'16,"0"0"-314"-16,0 0 72 16,96-134 67-16,-65 84-109 15,-6-6 52-15,-5 0-8 0,-9 0-12 16,-9 6 71-1,-2 8-93-15,0 11 25 0,0 10-15 16,-4 8-57-16,-1 7 28 16,1 6-34-16,0 0-9 15,-4 17-19-15,0 16 29 16,-3 15-1-16,-1 13 0 16,6 9 19-16,1 6-20 15,5 3 1-15,0-1 0 16,0-2-25-16,7-3 25 15,2-9 0-15,0-10 0 16,-3-14 15-16,-1-15-24 16,-3-10 9-16,-2-11 0 15,2-4-24-15,-2 0 33 16,4-20-9-16,4-17 0 16,3-10-78-16,9-12 72 15,7-7-48-15,6 0-75 0,5 3-23 16,0 6-81-16,-3 17 132 15,-4 13 84-15,-4 12 2 16,-9 8 15-16,-7 6 0 16,-4 1 1-16,-5 0 65 15,-2 0-50-15,-5 6 62 16,-16 11 74-16,-6 8-66 16,-2 5 28-16,4 3-71 15,9 3-32-15,14 1 1 16,2 3-5-16,20-2-7 15,16 1 9-15,7-8 15 16,1-5-30-16,-2-5 6 16,-7-10-51-16,-8-6-14 0,-11-5-143 15,-9 0-152-15,-7-3-712 16</inkml:trace>
  <inkml:trace contextRef="#ctx0" brushRef="#br0" timeOffset="140269.9">2580 10692 2015 0,'0'0'342'15,"0"0"-206"-15,0 0 31 16,0 0-36-16,0 0-131 16,0 0-21-16,-25-106 14 15,38 79-17-15,7 5 22 16,1 6-11-16,0 4 11 0,4 6-7 16,0 6 9-16,-3 0-13 15,-2 15 1-15,-2 9-9 16,-5 9 3-16,-8 5-19 15,-5 5-18-15,0 0 54 16,-11 1 1-16,-14-3 0 16,-4-1 80-16,-2-4-26 15,3-2 19-15,1-6 26 16,11-6-83-16,5-5 27 16,9-6-43-16,2-5 0 15,0 0-21-15,8-6 1 16,13 0 20-16,10 0 7 15,2 0 12-15,5-8-1 0,2-4-18 16,0-3-13 0,-2-2-24-16,11-11-199 0,-9 5-266 15,-8-2-613-15</inkml:trace>
  <inkml:trace contextRef="#ctx0" brushRef="#br0" timeOffset="140655">3010 10628 1884 0,'0'0'260'0,"0"0"-192"15,0 0-12-15,0 0 49 16,0 0-10-16,21 115-40 0,-13-90-14 16,-4 0-3-16,1-11-23 15,-5-1-15-15,2-9 0 16,-2-4 11-16,0 0 88 15,0-6-8-15,0-18-91 16,0-6-8-16,0-6-63 16,0 2 35-16,0 6 11 15,0 4 4-15,8 8 10 16,4 3 11-16,-3 7 0 16,1 5-12-16,0 1 33 15,1 0-3-15,0 12 18 16,3 6-8-16,-1 5 62 15,0 4-81-15,0 0-8 16,0 0-1-16,1-3-66 0,1-8-104 16,-1-7-218-16,-3-9-635 0</inkml:trace>
  <inkml:trace contextRef="#ctx0" brushRef="#br0" timeOffset="140780.71">3335 10565 2126 0,'0'0'659'16,"0"0"-557"-16,0 0-12 16,0 0-66-16,0 0-24 15,145-22-6-15,-98 21-277 16,-9-2-377-16</inkml:trace>
  <inkml:trace contextRef="#ctx0" brushRef="#br0" timeOffset="140940.34">3482 10441 1748 0,'0'0'386'0,"0"0"-170"15,0 0-151-15,0 0-39 16,0 0-4-16,0 0-13 16,0 0-18-16,4 133-80 15,10-106-281-15</inkml:trace>
  <inkml:trace contextRef="#ctx0" brushRef="#br0" timeOffset="141251.01">3725 10533 2134 0,'0'0'658'0,"0"0"-478"0,0 0-158 16,0 0-20-16,0 0-2 15,58-114-145-15,-45 96 115 16,-4 2 6-16,-2 6 24 16,-3 4 21-16,-2 5 9 15,1 1 19-15,-1 0-39 16,4 3 13-16,4 13 22 0,-2 6-8 16,3 1-28-16,1 7 28 15,-1-3-35-15,0-1-4 16,0-4-65-16,-4-6-115 15,1-13-168-15,-1-3-167 16,-2-3-418-16</inkml:trace>
  <inkml:trace contextRef="#ctx0" brushRef="#br0" timeOffset="141466.43">4066 10024 1795 0,'0'0'563'0,"0"0"-440"16,0 0-6-16,0 0 41 16,135 100-101-16,-100-43 3 0,-7 5-29 15,-6 6-24-15,-6 2 16 16,-9 0-23-16,-7 3-17 16,0-1 11-16,-27 1-122 15,-13 2-63-15,-36 21-109 16,9-22-279-16,0-12-985 0</inkml:trace>
  <inkml:trace contextRef="#ctx0" brushRef="#br0" timeOffset="142502.66">4209 10305 639 0,'0'0'791'0,"0"0"-791"16,0 0-119-16,0 0-27 16,0 0-188-16</inkml:trace>
  <inkml:trace contextRef="#ctx0" brushRef="#br0" timeOffset="143020.28">4222 10158 788 0,'0'-2'159'0,"0"2"-122"15,0 0 63-15,2 0-93 0,6 0 11 16,4 0-18-16,3 0 45 15,6 0 108-15,-3 0-46 16,-1 0-3-16,-6 0 111 16,-6 4-25-16,-5 8-61 15,0 3 33-15,-12 1-38 16,-12 2 60-16,-2-5-59 16,-3 0-61-16,0-6 36 15,4-4-19-15,5-3-44 16,5 0 25-16,1-13-53 15,7-6-3-15,7-2-6 0,0-1-6 16,2 2 4 0,19 4-44-16,6 7 11 0,0 6 26 15,2 3-16-15,-1 0 25 16,-4 19-6-16,-3 9-11 16,-8 3 17-16,-9 6 0 15,-4 1 1-15,0-1 20 16,-15-2 1-16,-8-3 20 15,-4-5 24-15,4-8-50 16,2-7 36-16,7-4-49 16,6-6 14-16,8-2-11 15,0 0-6-15,0 0-47 16,6-10-8-16,8 0-26 0,1 2 80 16,-1 3-19-1,-1 5 10-15,-1 0-8 0,-4 6 36 16,-1 11-8-16,-3 5 46 15,-2 4-49-15,1-2 34 16,-1 2-41-16,3-2-60 16,2-5-30-16,-1-6-424 15,0-10-182-15</inkml:trace>
  <inkml:trace contextRef="#ctx0" brushRef="#br0" timeOffset="143282.57">4569 10244 2309 0,'0'0'533'15,"0"0"-372"-15,0 0-89 16,0 0-50-16,0 0 5 16,0 0-27-16,130-22-30 15,-97 18-151-15,-9 1-438 16,-6-4-563-16</inkml:trace>
  <inkml:trace contextRef="#ctx0" brushRef="#br0" timeOffset="143887.96">4874 9988 2268 0,'0'0'469'0,"0"0"-337"16,0 0 5-16,34-126-129 15,-27 82 14-15,-3 0-22 16,-4 1 18-16,0 11-12 15,0 7-5-15,0 8 28 16,-6 9 38-16,1 4-49 16,2 4 29-16,3 0-47 15,0 17-6-15,0 14-20 0,0 11 26 16,0 12 0-16,12 7-6 16,1 5 21-16,3 2-15 15,-1-2 0-15,4 1 8 16,-4-8-19-16,-1-4 11 15,-4-11 0-15,-1-12-6 16,-3-10 26-16,0-10-21 16,-2-10 1-16,-2-2 0 15,0-6-9-15,1-24 9 16,1-15-45-16,2-9 18 0,6-8-106 16,1 4 20-1,1 8 17-15,1 12 33 0,-1 10 50 16,-1 10 5-16,-4 6 8 15,-3 6 27-15,-1 4-17 16,-5 2 7-16,0 0 18 16,0 0-6-16,-5 15 45 15,-8 2-50-15,-2 7 51 16,1-2-5-16,5 3-64 16,5-6 29-16,4-1-35 15,0-2 1-15,13-6-9 16,12-4 10-16,6-4-2 15,0-2 0-15,-2 0-39 16,0-15-106-16,-2-21-133 16,-8 5-273-16,-2-2-697 0</inkml:trace>
  <inkml:trace contextRef="#ctx0" brushRef="#br0" timeOffset="144120.34">5369 9414 1974 0,'0'0'290'16,"0"0"-92"-16,0 0 21 15,116 137-70-15,-74-73-37 16,-4 10-82-16,-6 5 32 16,-13 7-36-16,-9 19-20 15,-10 30 18-15,-39 25-22 0,-21 7-4 16,-22-10-35-16,-11-23-144 15,-5-26-62-15,19-32-138 16,10-18-316-16</inkml:trace>
  <inkml:trace contextRef="#ctx0" brushRef="#br0" timeOffset="144722.72">2441 10046 1818 0,'0'0'511'0,"0"0"-284"15,0 0-78-15,0 0-102 16,0 0-46-16,0 0-1 16,-4 104 18-16,-5-20 10 15,3 35 72-15,0 37 3 0,6 15-25 16,8-1-6-16,25-9-72 16,14-25 45-16,6-12-45 15,-1-23-30-15,-10-26-33 16,9-2-197-16,-17-29-288 15,-3-12-495-15</inkml:trace>
  <inkml:trace contextRef="#ctx0" brushRef="#br0" timeOffset="147341.72">10345 62 1505 0,'0'0'557'0,"0"0"-447"16,0 0-55-16,0 0-29 15,0 0-18-15,0 0 115 16,-119-26-58-16,88 26-37 15,-9 2 32-15,-9 14-59 16,-11 7 18-16,-7 8-19 16,-8 1 1-16,-4 4 10 0,2 5-11 15,3-2 0 1,5 6 8-16,4 1 11 16,9 3-16-16,5 4-3 0,5 3 11 15,5 4-10-15,5 2-1 16,7 0 0-16,6 1 0 15,2 1 16-15,7-3-16 16,6 4 0-16,3 0 1 16,5 1 14-16,0 0-14 15,7-3-1-15,15 4 21 16,9-3-9-16,7-3-3 16,9-6-9-16,14-1 1 15,12-5 38-15,27-3-26 16,32-4 14-16,20 0 17 0,-11-8-43 15,-24-12 29-15,-33-5-30 16,-17-12 0-16,13-1 3 16,13-2 8-16,10-2-11 15,0 0 49-15,-3-14-28 16,-2-10 43-16,0-6-32 16,-2-4-23-16,-2-4 32 15,-7-2-35-15,-6-2-3 16,-6-4 44-16,-13-7-14 15,-8-1 37-15,-10-5-31 16,-9-4-30-16,-6-4 46 16,-8 0-49-16,-8-4 15 15,-7 3 21-15,-6 2-41 0,0 5 58 16,-6 0-28-16,-14 5-22 16,-7 2 48-16,-4 1-55 15,-2 2 13-15,-4 1-3 16,2 1 9-16,-3 0-18 15,-2 4-3-15,3-1 0 16,-4 5-5-16,1 3 5 16,0 6 0-16,0 7-1 15,0 0-24-15,-2 5 14 16,-8 4-4-16,-1 0-42 16,-2 1 48-16,-7 7-70 15,-7 2-23-15,-59 7-87 16,18 16-451-16,-6 8-244 0</inkml:trace>
  <inkml:trace contextRef="#ctx0" brushRef="#br0" timeOffset="154964.34">1107 10830 1936 0,'0'0'616'0,"0"0"-519"16,0 0 22-16,0 0-38 15,0 0-57-15,0 0-12 16,9 13 7-16,7-7-19 16,5 1 67-16,10 3-31 15,12 0 39-15,6 3-38 16,9 1-25-16,4 1 8 16,0 6-13-16,-3-2-7 15,-8 1 0-15,-11-1 12 16,-9-4-21-16,-13-3 9 15,-7-5 0-15,-9-1-3 16,-2 0 21-16,0 4-13 0,-21 8 19 16,-10 10-18-1,-12 8 60-15,-9 8-65 0,-1 2 14 16,2 4-6-16,1 0-7 16,6-2-2-16,13-3 0 15,8-7-119-15,19-8-59 16,4-13-334-16,0-10-67 0</inkml:trace>
  <inkml:trace contextRef="#ctx0" brushRef="#br0" timeOffset="155160.81">1891 11243 1872 0,'0'0'841'16,"0"0"-640"-16,0 0-47 0,0 0 7 15,0 0-112-15,-147 139 18 16,87-81-55-16,-4 10 3 16,-4 4-22-16,4 2 7 15,-10 11-111-15,16-21-235 16,14-24-1284-16</inkml:trace>
  <inkml:trace contextRef="#ctx0" brushRef="#br0" timeOffset="156365.6">5705 9749 1662 0,'0'0'522'16,"0"0"-413"-16,0 0-27 15,0 0 11-15,0 0 20 16,0 0-32-16,0 0-4 15,87 11 4-15,-66 7-57 16,0 1 23-16,2 3-17 0,-1 2-15 16,-1 2 0-1,-2-1-15-15,-3-3 0 0,-5-2-12 16,-4-6-27-16,-3-2-93 16,-4-6-126-16,0-4-61 15,0-2 58-15,-15 0-239 16,-8-8 157-16,-6-5 341 15,0-4 2-15,0 3 248 16,5 2 9-16,6 2 33 16,7 1-45-16,9 2-62 15,2 1-51-15,0-3 5 16,20 0-121-16,7-4 14 16,-1-2-23-16,1 0 8 15,-2-1 2-15,-10 2-17 16,-6-1 0-16,-4-4-1 0,-5-1-142 15,0 3 84-15,0 2 35 16,0 3 23-16,0 6 1 16,-5 3 47-16,0 3 19 15,1 0 23-15,-2 3-77 16,-8 17 53-16,-4 10 35 16,-4 6-44-16,-3 5 21 15,4 3-75-15,2 2-1 16,9-2-1-16,10 0-173 15,2-10-193-15,13-15-551 0</inkml:trace>
  <inkml:trace contextRef="#ctx0" brushRef="#br0" timeOffset="156766.53">6254 9367 1363 0,'0'0'555'0,"0"0"-329"0,0 0-43 16,0 0 37-1,0 0-83-15,0 0-85 16,0 0 27-16,-74-11-46 0,52 29 20 16,-5 7 33-16,0 2-50 15,0 5 49-15,8 0-37 16,3-1-48-16,7 1 41 16,9 0-29-16,0-4-12 15,0 0 6-15,15-1 18 16,10-6-25-16,4-3 1 15,7-4 0-15,4-9-16 16,2-5 16-16,2 0-33 16,10-14-47-16,-9-11-260 15,-11 6-322-15</inkml:trace>
  <inkml:trace contextRef="#ctx0" brushRef="#br0" timeOffset="157467.66">6476 9551 1094 0,'0'0'399'0,"0"0"-192"15,0 0-101-15,0 0 35 16,0 0-57-16,0 0-54 15,0 0 77-15,27 36-74 0,-23-20 50 16,4-1-8-16,-4-2-68 16,-2-1 51-16,3-2-58 15,-5-4 12-15,0-2-7 16,0-2 11-16,0-2-9 16,0 0 69-16,2 0-21 15,0 0 60-15,0-8-93 16,5-12-7-16,0-4-30 15,2-2-10-15,1 0 17 16,-1 2 0-16,1 8 6 16,-2 2-4-16,-1 6 6 15,-1 2 0-15,2 1 2 16,-2 4 11-16,3-1-13 16,-3 2 0-16,4 0 10 15,-2 0 19-15,-1 0-28 0,-1 3-1 16,0 8 43-16,-2 1-31 15,0 2 10-15,-1-2 10 16,-3 2-31-16,0-2 47 16,2-4-48-16,-2-3 0 15,2 0 2-15,-2-5 13 16,2 0-15-16,0 0 36 16,2 0-18-16,4-12 67 15,3-8-84-15,2-3 8 16,3 0-18-16,1 1-2 0,-1 2-6 15,2 3 16 1,-5 5-22-16,-2 5 16 0,-4 3 7 16,0 1 0-16,-3 3-9 15,3 0 19-15,1 0-10 16,4 0 26-16,1 13-19 16,3 2 23-16,-1 6-30 15,-3 5-13-15,-6 12 2 16,-3-6-227-16,-3-7-416 0</inkml:trace>
  <inkml:trace contextRef="#ctx0" brushRef="#br0" timeOffset="159969.96">7296 13820 1776 0,'0'0'494'0,"0"0"-221"15,0 0-7-15,0 0-67 16,0 0-19-16,0 0-152 15,0 0 2-15,-70-62-1 16,43 62-11-16,-5 0-6 16,-6 0-12-16,-4 4 7 15,-4 10-14-15,-4 4 19 0,-4 6-12 16,2 8 0-16,-2 4 28 16,0 8-27-16,3 9-1 15,2 7 0-15,2 2-15 16,1 10 15-16,3 0 0 15,1 11-2-15,6-1 17 16,1 3-26-16,6 2 11 16,4-1 0-16,5-4-17 15,7-2 17-15,6-1 0 16,5-3 0-16,2 0 21 16,0-5-21-16,9-3 0 15,6 0-24-15,5-3 23 16,3-2-25-16,4-5 26 15,6 0 0-15,9-3-14 0,5-3 13 16,4-2-27-16,2-7 12 16,3-5-5-16,2-3 4 15,0-8 17-15,5-2 0 16,1-7 0-16,3 0-2 16,6-3 2-16,1-2 0 15,2 1-24-15,0-2 35 16,-5-7-11-16,-2-1 0 15,2-4 7-15,1 0-8 16,1-4 1-16,5-9 0 16,0-5 7-16,4 0 10 15,3-8-17-15,-1-2 0 16,1-7 18-16,2-7-9 16,-4-2-9-16,-1 0 0 15,-4-1-6-15,-5 1 29 0,-8-1-14 16,-7 1 10-16,-9-5-7 15,-7-1 42-15,-8-7-38 16,-10-5-8-16,-5-6 37 16,-2-23-30-16,-1-18-8 15,-3 0-7-15,-1 15 18 16,-6 14-4-16,-6 19-5 16,0-6 0-16,-6-4 57 15,-19 2-59-15,-10-2 49 16,-11-3-31-16,-5-1-11 0,-4-3 1 15,-5 1-15 1,-5 6 0-16,-2 3-2 0,-4 7 22 16,-7 9-20-16,-11 6 0 15,-23 6 0-15,-29 5-19 16,12 12 19-16,16 9 0 16,24 4-15-16,31 10-32 15,-2 0 4-15,-25 4-73 16,20 10-128-16,7 1-638 0</inkml:trace>
  <inkml:trace contextRef="#ctx0" brushRef="#br0" timeOffset="160818.69">5890 14243 2074 0,'0'0'271'15,"0"0"-271"-15,0 0-16 16,0 0 7-16,0 0 9 16,0 0-179-16,0 0 66 15,-46 26-71-15,23-16-513 0</inkml:trace>
  <inkml:trace contextRef="#ctx0" brushRef="#br0" timeOffset="166761.76">2352 10006 1337 0,'0'0'292'0,"0"0"-104"16,0 0-37-16,0 0-36 16,0 0-76-16,0 0-1 15,12 0 0-15,3 0-14 16,5-7 119-16,5-2-48 16,4 1-17-16,4-2 20 15,7-3-53-15,4 0 14 16,6-1 25-16,6 0-54 15,2 0 31-15,4 0-43 16,5 0-5-16,4 0 32 16,5-1-36-16,6 0 3 15,5-2 2-15,6-1 2 16,3 0 2-16,5-4-18 16,1 2 0-16,2-2-8 15,2 0 20-15,-4 0-12 0,-2 0 0 16,1-1 23-16,-5 2-16 15,-1 1-7-15,-1-2 0 16,2 0-4-16,1 0 14 16,-1 0-10-16,0-3 0 15,-3 2 14-15,-3 0-19 16,-3 1 5-16,0 3 0 16,-2-2-10-16,2 3 20 15,-1 0-10-15,1 0 0 16,0 1 6-16,0-2-16 15,0 1 10-15,-3 2 0 16,-1 0-8-16,0 2 23 16,-6 3-15-16,4-4 0 0,1 0 1 15,2 0-10 1,5 1 9-16,1-2 0 16,1-1-6-16,-2 2 23 15,1-3-17-15,-9 1 0 0,0 2 0 16,-5-2-12-16,-7 4 12 15,-4-2 0-15,-7 3-2 16,-2 1 17-16,-4-1-15 16,0 1 0-16,-5 3 0 15,-5-3-27-15,-9 5 27 16,-8 1 0-16,-10 3-2 16,-5 1 10-16,-8 1-9 0,-2 0 1 15,0 0 0 1,0 0-22-16,0 0 22 0,0 0 0 15,0 0-2-15,0 0-14 16,2 3 10-16,2 11 6 16,-1 4-4-16,-1 5-19 15,0 4 22-15,-2 5 1 16,0 4 0-16,0 3 18 16,0 1-19-16,2 0 1 15,2 0 0-15,1 0-17 16,0-3 18-16,1 0-1 15,-1 1 0-15,-3-2 19 16,2 0-20-16,-4 0 1 16,0 0 0-16,0-1-12 15,0-3 13-15,0-1-1 0,0-6 0 16,-4 0 25-16,0-4-32 16,-1-1 7-16,3 0 0 15,-2-2-18-15,1 0 19 16,1 0-1-16,-1-1 0 15,-1-4 22-15,-2-3-21 16,-1 1-1-16,-2-1 0 16,0-3-10-16,-4 4 21 15,-1-1-11-15,1-1 0 16,1 0 21-16,-1-1-22 16,0-3 1-16,-3 2 0 15,-1 1 7-15,-8-2 7 16,-4 2-14-16,-6 3 7 0,-6-3 14 15,-3 5 6-15,-5 1-27 16,-4 2 0-16,-5 0-13 16,-2 0 19-16,-3 1-6 15,1-4 0-15,2 3 16 16,2 0-8-16,0 0-8 16,-3 0 0-16,1 1-12 15,-2 0 18-15,-1-1-6 16,1 2 0-16,0-1 16 15,1 1-20-15,3-3 4 16,3 2 0-16,0 1-15 16,-1-3 22-16,-2 4-7 15,-3-1 0-15,-1 2 12 0,-2-2-16 16,-1 0 4 0,1-2 0-16,-2 0-9 0,-1 0 16 15,3 0-7-15,2 2 0 16,-3-2 14-16,3 0-19 15,-5 1 5-15,0 0 0 16,-3 1-6-16,-3 0 18 16,0 3-12-16,-1-4 0 15,3 3 11-15,4 0-14 16,1-3 3-16,3 1 0 16,5-1-3-16,5 0 22 15,-1-1-19-15,3 0 0 0,-2 0 15 16,-1 0-24-16,-4 1 9 15,-2 0 0-15,-1 4-4 16,-3-2 31-16,-1 3-27 16,-1 0 0-16,-3 0 10 15,-3 2-7-15,-1-2-3 16,0 3 0-16,1-6 11 16,3 1 7-16,2-4 0 15,5 1-18-15,1-4 1 16,6 2 2-16,3-3 3 15,8-2-6-15,2-3 9 16,1 3 13-16,6 1-22 16,3-1 0-16,3-1 0 15,5-2-18-15,4 0 18 0,2-1 0 16,7-1-1-16,0-3 23 16,4 0-22-16,3 0 0 15,2-2 1-15,-1 2-19 16,-3-2 20-16,-4 2-2 15,-3 2 0-15,-3 0 19 16,1 0-20-16,2-1 1 16,-1 0 0-16,8 0-16 15,2-3 18-15,1 1-2 16,3-1 0-16,-2 0 16 16,0 0-16-16,-3 0 0 15,-2 0 0-15,3 0-15 16,0 0 16-16,2 0-1 15,2 0 18-15,0 0 0 0,0 0 7 16,0 0-25 0,0 0 11-16,-3 0-11 0,1 0 1 15,-2 0-1-15,-4 0 0 16,0 0 16-16,-1 0-22 16,0 0 6-16,-2 0 0 15,2 0-13-15,1 0 19 16,-4 0-6-16,3 0 0 15,-3 0 16-15,-1 0-25 16,3 0 9-16,-4 0 0 16,3 0-16-16,0 0 23 15,-1 0-7-15,2 0 0 0,1 0 23 16,-3 0-16 0,1-4-7-16,0-6 0 0,0-4 15 15,-2-5-1-15,1 0-14 16,1-8 12-16,1-4-2 15,0-5 23-15,4-8-33 16,1-9 0-16,1-9-9 16,2-6 18-16,-3-2-9 15,0-4 0-15,-1 1 17 16,-1 0-20-16,1-4 3 16,-1-1 0-16,0-2-11 15,0 4 17-15,-1 5-6 16,1 12 0-16,-2 12 17 15,4 11-23-15,3 8 6 16,0 6 0-16,2 4-11 0,-2 2 22 16,2 4-11-16,0 3 0 15,0 3 9-15,0 3-15 16,0 0 6-16,0 3 0 16,0 0-14-16,0 0 23 15,0 0-9-15,0 0 0 16,0 0 8-16,0 0-40 15,0 0 28-15,-2 0-53 16,-7 0-6-16,-3-2-210 16,-1-7-654-16</inkml:trace>
  <inkml:trace contextRef="#ctx0" brushRef="#br0" timeOffset="175952.5">7372 14055 757 0,'0'0'959'0,"0"0"-807"16,0 0-131-1,0 0-14-15,0 0 46 0,0 0-2 16,-63-53 26-16,55 41 87 15,-3-1-26-15,-1 0 24 16,-1 3-63-16,-5 0-63 16,-1 5 37-16,-6 0-67 15,-6 5 5-15,-3 0-11 16,-3 0 10-16,-2 0-10 16,1 7 0-16,-1 4 2 15,3-1-10-15,0 2 8 16,2 0 0-16,3 4-7 0,0-2 22 15,2 4-16 1,0 5 1-16,-2 0 0 0,0 6-10 16,-1-1 10-16,1 4 0 15,2-2-1-15,3 2 17 16,-1 1-17-16,3-4 1 16,3 1 0-16,2 2-7 15,1-1 19-15,3 6-9 16,-1 4 13-16,3 3-1 15,-1 1 5-15,-1 2-2 16,-2 3-18-16,2-2 72 16,-1 6-60-16,1 5 18 15,3-2 14-15,6 6-43 16,4-3 48-16,2 1-37 16,0-8-6-16,0 1 17 15,6-4-11-15,6 3-12 0,-3 1 15 16,1 0 0-16,2 5 7 15,3 0-22-15,8 1 11 16,2 3 1-16,8-1-5 16,5 0-7-16,1-4 0 15,9-8 24-15,-2 3-33 16,1-13 9-16,-3-3 0 16,-3-6-16-16,-10-5 16 15,-5-4 0-15,-3-4-1 16,-7-4 19-16,-3 0-10 0,-2-2-8 15,2 2 0 1,0-7-17-16,3 4 17 0,0-3-19 16,2-6 13-1,-1 2-43-15,1 0 48 0,1-4-37 16,-2 0-46-16,-3 0-44 16,-3 0-61-16,-1 0-46 15,-4 0-36 1,-4-10-66-16</inkml:trace>
  <inkml:trace contextRef="#ctx0" brushRef="#br0" timeOffset="179758.87">4899 14147 1337 0,'-198'-20'353'0,"-23"-6"-250"16,21-14-103-16,50 3-86 16,19-3-229-16</inkml:trace>
  <inkml:trace contextRef="#ctx0" brushRef="#br0" timeOffset="182280.96">5770 6096 1367 0,'0'0'1198'16,"0"0"-919"-16,0 0-167 15,0 0-64-15,0 0 12 16,0 0-60-16,183-124 0 16,-98 88 1-16,6-1 20 15,0-5-21-15,-8-4 0 16,-10-2-40-16,-19 2 19 15,-19 4-38-15,-16 8 59 16,-19 7-7-16,0 10 20 16,-23 6-8-16,-8 11-5 15,-2 0-29-15,1 17 14 0,3 19 9 16,5 11 6-16,13 14-7 16,9 9 4-16,2 26-3 15,31 25 6-15,9 25 0 16,0 2-18-16,-11-26 18 15,-13-31 0-15,-14-33 0 16,-2-12-21-16,0 4 14 16,-16-2-22-16,-9-3 17 15,-4-17 11-15,-4-16 2 16,-5-12 76-16,-2 0 23 16,3-18-36-16,2-13 53 15,11-6-30-15,6-10-63 16,12-3 42-16,6-6-65 15,0-4 10-15,22-1-11 0,12 2-19 16,12 4 18-16,10 5-61 16,31-1-145-16,-12 12-266 15,-10 9-746-15</inkml:trace>
  <inkml:trace contextRef="#ctx0" brushRef="#br0" timeOffset="182445.44">6708 6180 1428 0,'0'0'1401'15,"0"0"-1163"-15,0 0-126 16,0 0-68-16,0 0-25 16,0 0-38-16,150-7-89 0,-95 6-355 15,-10-4-305-15</inkml:trace>
  <inkml:trace contextRef="#ctx0" brushRef="#br0" timeOffset="183613.54">7207 5997 1617 0,'0'0'333'0,"0"0"-223"15,0 0-110-15,0 0 16 16,0 0 38-16,0 0-11 15,0 0 31-15,27 125-38 16,-23-94-1-16,1-6-2 16,-1-7-27-16,-2-8 13 15,-2-6-10-15,2-3 31 16,-2-1 140-16,6 0-54 0,0-7 41 16,3-13-34-16,7-8-132 15,1-6 26-15,4 0-27 16,1 2 0-1,-5 5-18-15,2 8 18 0,-6 4 0 16,0 9 0-16,-2 5 10 16,-2 1-24-16,3 0 14 15,-4 0-6-15,3 7-18 16,1 9 25-16,-4 2-1 16,1 5 0-16,-2-2 27 15,2-1-30-15,-2-3 3 16,-1-4 0-16,-2-4-13 15,1-7 22-15,2-2-9 16,6 0 0-16,7-6 22 0,7-16-31 16,9-5 9-16,2 0-21 15,-5-2 20-15,-6 8-49 16,-7 7 34-16,-7 5 15 16,-6 8-17-16,-5 1 0 15,-2 0 7-15,2 0 7 16,-2 7-21-16,5 10 34 15,-1 3-9-15,5 4 0 16,0-3 10-16,2 2-19 16,5-4 9-16,4-9-33 15,3-3-73-15,0-7-107 16,4 0 130-16,0-10 55 16,-4-9 16-16,-6 0-1 0,-1 2 26 15,-8 3 21 1,-1 5 98-16,-5 5-35 0,-2 4 9 15,0 0-49-15,0 0-56 16,0 0 2-16,0 0-3 16,0 4-5-16,5 4-14 15,2 0 28-15,2-1-10 16,1-1 1-16,6-4-38 16,7-2 12-16,1 0-89 15,5 0 49-15,0-9 41 16,-2-1-36-16,-5 2 60 15,-4 4-14-15,-5 1 10 16,0 3-14-16,-3 0 16 0,-2 0 3 16,-1 11 54-16,-1 4-44 15,-3 2 41-15,0 1-36 16,-1 0-9-16,-2-4 21 16,0-2-26-16,2-4-1 15,2-2 6-15,1-4 10 16,3-2-4-16,6 0 15 15,6 0 1-15,6-10 42 16,4-2-69-16,1 0 13 16,-2 0-14-16,-5 4 19 15,-1 3-25-15,-4 5 6 16,2 0 0-16,-1 0 33 16,0 3-12-16,2 8 9 0,-4 4-26 15,0 1 22 1,-2-4-52-16,-8 0-15 0,-1-2-62 15,-7-8-57-15,-9-2-196 16,-11 0-537-16</inkml:trace>
  <inkml:trace contextRef="#ctx0" brushRef="#br0" timeOffset="183734.95">8252 5503 2390 0,'0'0'528'0,"0"0"-398"15,0 0-40-15,0 0-90 16,-141-77-337-16</inkml:trace>
  <inkml:trace contextRef="#ctx0" brushRef="#br0" timeOffset="187007.34">13011 7149 1709 0,'0'0'494'0,"0"0"-330"15,0 0-27-15,0 0-46 16,0 0-3-16,0 0-88 16,14 4 55-16,-12 11 58 15,2 3-44-15,-4 7 9 16,0 0-54-16,0 6-23 15,-2 1 13-15,-13 1-14 0,-1 0 0 16,3-3-126-16,3-6-227 16,6-14-277-16</inkml:trace>
  <inkml:trace contextRef="#ctx0" brushRef="#br0" timeOffset="187140.51">13083 6934 2087 0,'0'0'512'16,"0"0"-512"-16,0 0-189 15,0 0-840-15</inkml:trace>
  <inkml:trace contextRef="#ctx0" brushRef="#br0" timeOffset="187581.8">13399 7199 2143 0,'0'0'672'0,"0"0"-524"15,0 0-27-15,0 0-83 16,0 0-13-16,0 0-25 16,129-86-99-16,-96 59-17 15,-8 0-31-15,-11 2 66 16,-7 2 80-16,-5 9 2 15,-2 3 91-15,0 5 16 16,0 2-54-16,0 4-5 0,0 0-49 16,0 8-12-16,0 17-1 15,0 10 5-15,0 13 8 16,0 9 0-16,0 5 1 16,13 6-15-16,1 0 14 15,-4 2 0-15,-1-2 0 16,-9-3 12-16,0-9-29 15,-7-10 5-15,-19-12-6 16,-10-16 18-16,-6-15 11 16,-5-3 67-16,3-3 2 15,6-19-51-15,13-8 76 16,21-4-62-16,4-6-41 16,36-6-4-16,55-25-65 0,-9 11-128 15,-6 8-413-15</inkml:trace>
  <inkml:trace contextRef="#ctx0" brushRef="#br0" timeOffset="188487.49">13154 6911 1659 0,'0'0'533'0,"0"0"-317"16,0 0-15-16,0 0-126 16,0 0-11-16,0 0-32 15,0 0-21-15,-29-2 16 16,6 4-18-16,4 3 30 16,1-1 40-16,7-2-67 15,7-1 18-15,4-1-30 16,0 0-14-16,0 0-41 15,13 0-200-15,3 0-14 16,-1 0-583-16</inkml:trace>
  <inkml:trace contextRef="#ctx0" brushRef="#br0" timeOffset="189715.81">12256 8807 1332 0,'0'0'709'16,"0"0"-703"-16,0 0 15 0,0 0-21 16,0 0 98-16,227-14-34 15,-55 6 87-15,38 2-46 16,27 3 38-16,11 3 2 16,2 6-66-16,15 15 25 15,9 2-32-15,4 4-64 16,3-9 44-16,-11 0-42 15,-14-4 10-15,-24-5 20 16,-27-3-39-16,-34-5 45 16,-42 1-34-16,-40-2 0 15,-35 0 29-15,-23 0-35 16,-8 0 0-16,-6 0 1 16,-5 0 14-16,-12 0-6 15,0 0-15-15,-14 0-34 0,-55 0-50 16,5-2-465-1,-5-10-845-15</inkml:trace>
  <inkml:trace contextRef="#ctx0" brushRef="#br0" timeOffset="190349.81">14583 6723 992 0,'0'0'1360'15,"0"0"-1015"-15,0 0-230 16,0 0-26-16,0 0-36 16,0 0-40-16,-152 46 5 15,101 4 12-15,-1 13-4 0,8 8 45 16,8 6-69-16,12 6 14 16,8 3-13-16,9 0 20 15,5-2-46-15,2-6-41 16,11-3-216-16,16-23-297 15,6-22-827-15</inkml:trace>
  <inkml:trace contextRef="#ctx0" brushRef="#br0" timeOffset="191508.18">14758 7006 1597 0,'0'0'623'16,"0"0"-453"-16,0 0-23 16,0 0-62-16,0 0-11 15,0 0-74-15,118-30 2 16,-66 13 1-16,-4-4 3 16,-5-1-6-16,-7 0 0 15,-12 0 16-15,-8 0 2 16,-8 0-18-16,-6 5 0 0,-2 3 37 15,0 6-6 1,0 7 14-16,0 1-45 0,-8 0-13 16,-3 1-5-16,-3 21 16 15,1 13 2-15,0 13-13 16,1 14 37-16,4 14-18 16,3 10 12-16,5 5-9 15,0-1 13-15,0-4-22 16,0-10 0-16,3-8-10 15,-1-15 19-15,-2-16-9 16,0-14 0-16,-5-13 8 16,-13-10 27-16,-7 0-34 15,-6-16 17-15,-2-13 36 0,2-4-12 16,6-6 36 0,8 3-2-16,10 3-59 0,7 2 62 15,7 5-78-15,26-1 15 16,11 4-16-16,10-1 14 15,6 0-28-15,3 1-35 16,11-10-151-16,-17 5-118 16,-12 1-545-16</inkml:trace>
  <inkml:trace contextRef="#ctx0" brushRef="#br0" timeOffset="191807.19">15583 6894 2043 0,'0'0'776'15,"0"0"-610"-15,0 0-114 16,0 0 15-16,0 0-67 16,147-10 15-16,-91 10-15 15,-3 0 6-15,-4 0-15 16,-9 0-109-16,-5-12-155 0,-10-4-258 16,-11-4-343-16</inkml:trace>
  <inkml:trace contextRef="#ctx0" brushRef="#br0" timeOffset="191965.15">15930 6667 1713 0,'0'0'758'16,"0"0"-578"-16,0 0-152 15,0 0 71-15,0 0 59 16,-22 117-79-16,13-58 2 16,0 9-80-16,-4 11 12 15,-23 41-13-15,0-17-178 16,-1-17-421-16</inkml:trace>
  <inkml:trace contextRef="#ctx0" brushRef="#br0" timeOffset="194270.87">5082 7154 1564 0,'0'0'347'16,"0"0"-259"-16,0 0-22 15,0 0-4-15,0 0-39 16,0 0 4-16,0 0-27 0,4-16 0 15,8 16-6-15,-1 0 15 16,6 0-9-16,5 6 0 16,10 10 6-16,5 5 33 15,13 2-24-15,6 6 0 16,8 1 1-16,5 2-5 16,0 1-1-16,-2-4-10 15,-2 0 1-15,-7 4 3 16,-5 0-4-16,0-2 0 15,-1 3 26-15,1 2-26 16,3 3 25-16,4 1-25 16,2-2 6-16,3 2-7 15,1 0 1-15,2 0 0 16,1 0 13-16,-5 4 2 0,-6 0-14 16,-4-1-1-16,-10-1 0 15,-4-2-9-15,-3-2 9 16,-2 0 0-16,-2 0-1 15,5 0 16-15,0 2-15 16,3 0 0-16,3 1 1 16,-2-1-13-16,3-2 12 15,-6-2 0-15,-3-3 0 16,-5 3 18-16,-6-5-5 16,0 1 20-16,-5 0-27 15,2 2 47-15,0 1-50 16,5 2 10-16,4 1 11 15,5 0-10-15,1 1-4 0,6-1-10 16,-1 0 0-16,-2 0-13 16,1 1 14-16,-6-1-1 15,-4-1 0-15,-4 3 16 16,-3 1-20-16,-1 1 4 16,-1 2 0-16,1 2-10 15,-4 4 21-15,4 2-11 16,-3 3 0-16,0 0 11 15,-4 2-10-15,-3 0-1 16,-5 0 0-16,-3 1-6 16,-2 2 18-16,-3 2-12 15,0 5 5-15,0-2 13 16,0 4-9-16,0 1-9 0,0 0 0 16,2 1-12-16,0-3 22 15,-2-2-10-15,0-2 0 16,0-2 13-16,0 3 14 15,-4 1-19-15,-6 2-8 16,1 2 13-16,1-2-2 16,1 0-11-16,0 0 0 15,3-1 1-15,-3-3 4 16,-2 3-5-16,0-3 0 16,-2 6 21-16,-2-2-8 15,1 2-1-15,-1 2-12 16,3 2 11-16,-2 0-20 15,-3 0 9-15,-1 1 0 16,-5-6 0-16,-2 0 23 16,-4-2 17-16,-2-2 3 0,-3 3-34 15,3 3 36 1,0 1-45-16,0 2 0 0,3 2 18 16,1-2-6-16,3 1 26 15,0-5-37-15,3-4 10 16,2-7 37-16,1-8-47 15,7-8 6-15,1-13 7 16,6-10 1-16,0-8-6 16,2-6-9-16,0-6 1 15,0 0 50-15,0 0-27 16,0 0 8-16,0 0 2 16,0 0-19-16,0 0 3 0,0 0-18 15,0 0 1-15,0 0-21 16,0 0 21-16,0 0-1 15,0 0 0-15,0 0 29 16,0 0-20-16,0 0-9 16,0 0 10-16,0 0-1 15,0 0-3-15,0 0-6 16,0 0 0-16,0 0 20 16,0 0-22-16,0 0 2 15,0 0 0-15,0 0-10 16,0 0 10-16,0 0 0 15,0 0-2-15,0 0 14 16,0 0-18-16,0 0 6 0,0 0 0 16,0 0-19-1,0 0 19-15,0 0 0 0,0 0 0 16,0 0 12-16,0 0-22 16,0 0 10-16,0 0 0 15,0 0-23-15,0 0 31 16,0 0-8-16,0 0 0 15,0 0-30-15,0 0 1 16,0 0-107-16,0-14-191 16,6-4-273-16,-4-4-1312 0</inkml:trace>
  <inkml:trace contextRef="#ctx0" brushRef="#br0" timeOffset="195378.2">6118 13916 666 0,'0'0'91'16,"0"0"-54"-16,0 0-36 16,0 0-1-16,0 0 30 15,0 0-5-15,-16 24 25 16,12-20-12-16,-3-2 4 15,-1 0 85-15,-4 2-33 16,-11 2-94-16,6-2-13 16,-3 0-194-16</inkml:trace>
  <inkml:trace contextRef="#ctx0" brushRef="#br0" timeOffset="195707.7">5599 14039 585 0,'0'0'165'16,"0"0"-54"-16,0 0 31 15,-125 18 30-15,86-13 71 0,2 4-22 16,-1-3-122 0,-2-3-48-16,-5 1-51 0,-1-4-49 15,-8 3 32-15,-6-3-49 16,-7 0 18 0,-9 0 37-16,-4 0 9 0,-9-3 2 15,-38-12 0-15,22-2-72 16,9-1-247-16</inkml:trace>
  <inkml:trace contextRef="#ctx0" brushRef="#br0" timeOffset="197562.43">16594 6734 1704 0,'0'0'472'15,"0"0"-250"-15,0 0-72 16,0 0-15-16,0 0-68 16,0 0-52-16,58-79-15 0,-26 73 0 15,1 4 0-15,-6 2-21 16,-6 0 21-16,-7 10-1 16,-7 12 0-16,-7 4-21 15,0 8 13-15,-21 6 9 16,-5 0 0-16,-6 2 30 15,6 0-20-15,2-5 66 16,5 1-19-16,11-2-48 16,8-1 28-16,0-4-37 15,2-2 0-15,21-6-3 16,8-5 3-16,11-8 0 16,32-10-121-16,-10-19-192 15,-6-9-279-15</inkml:trace>
  <inkml:trace contextRef="#ctx0" brushRef="#br0" timeOffset="197924.05">17085 6842 1689 0,'0'0'480'15,"0"0"-408"-15,0 0-57 16,0 0-15-16,0 0 49 16,0 0-8-16,17 108 36 15,-10-70-37-15,-2-2-13 16,-1-6-12-16,0-6 3 15,-2-10-18-15,-2-7 1 16,3-7 0-16,-3 0 104 0,0-15-35 16,2-15-70-1,2-6-6-15,3-4-38 16,2 2 43-16,2 2-21 16,1 10 7-16,1 7-10 0,-3 6 26 15,2 7-1-15,-1 6 0 16,-2 0 21-16,2 0-21 15,-2 12 28-15,0 5 19 16,0 8 33-16,-2 1-29 16,-1 7 1-16,1-2-31 15,-3 1-3-15,1-4-36 16,8-2-57-16,-4-8-205 16,5-12-109-16</inkml:trace>
  <inkml:trace contextRef="#ctx0" brushRef="#br0" timeOffset="198057.46">17523 6898 2199 0,'0'0'628'16,"0"0"-552"-16,0 0-76 16,0 0-100-16,129 2-495 0</inkml:trace>
  <inkml:trace contextRef="#ctx0" brushRef="#br0" timeOffset="198487.29">17871 6872 1837 0,'0'0'833'15,"0"0"-683"-15,0 0-57 16,0 0-93-16,0 0-12 15,0 0 6-15,0 0-61 16,91-120 67-16,-73 90-6 16,-5 1 15-16,1 3 45 15,-5 4 11-15,-1 5-8 16,-3 4 37-16,0 5-77 16,-3 4 8-16,0 2-25 15,-2 2 15-15,2 0-22 0,-2 0 7 16,3 0-11-1,-1 4 4-15,2 14-8 0,0 8 15 16,1 9 9-16,-1 4 4 16,1 7 26-16,0 4-39 15,-3-2 0-15,0-2-7 16,-2-5 16-16,2-7-20 16,-2-11 10-16,2-6-55 15,-2-7 41-15,0-4-146 16,0 0-96-16,-11 0-28 15,-5-1-77-15,1-2-356 0</inkml:trace>
  <inkml:trace contextRef="#ctx0" brushRef="#br0" timeOffset="198927.77">17459 6705 1413 0,'0'0'515'15,"0"0"-206"-15,0 0-11 16,0 0-173-16,0 0-45 15,0 0-80-15,0 0 2 16,8 23 29-16,-1 1 3 16,0 3 19-16,-7 4-28 15,0 1-9-15,0 2-11 0,0 1-5 16,0 4-137-16,7-11-244 16,6-9-900-16</inkml:trace>
  <inkml:trace contextRef="#ctx0" brushRef="#br0" timeOffset="199275.71">17943 7124 2145 0,'0'0'587'16,"0"0"-516"-16,0 0-20 15,0 0 0-15,0 0-44 16,135-10-14-16,-81 10-17 16,10 0-143-16,-12 0-297 15,-14 0-708-15</inkml:trace>
  <inkml:trace contextRef="#ctx0" brushRef="#br0" timeOffset="199446.03">18334 6863 1311 0,'0'0'1437'16,"0"0"-1236"-16,0 0-184 16,0 0-17-16,118 0-163 15,-53 0-448-15,-5 0-1452 0</inkml:trace>
  <inkml:trace contextRef="#ctx0" brushRef="#br0" timeOffset="200007.72">18860 6731 1737 0,'0'0'491'0,"0"0"-420"0,0 0-47 16,118-139-18-16,-87 88 10 15,-6-1-22-15,-12 2 6 16,-6 8 0-16,-7 9 45 16,0 11 84-16,0 8-47 15,-9 13-23-15,-2 1-48 16,0 11-20-16,-3 21 9 16,-1 12 0-16,1 10 28 15,3 12-13-15,3 3 37 0,2 3 42 16,4 2-76-1,0-1 28-15,2-5-46 0,-2-8 0 16,0-11-17-16,0-16 17 16,-1-11 0-16,1-12 0 15,2-8 21-15,0-2 0 16,0-10-21-16,0-16-42 16,2-10-17-16,19-5-62 15,4-3-43-15,3 2-5 16,1 11 0-16,-3 8 134 15,-5 10 8-15,-6 6 27 16,-5 3-19-16,-4 4 40 16,-4 0 1-16,-2 0 112 15,0 0 40-15,0 0 15 16,0 0-103-16,0 0-68 0,-4 7-13 16,-5 8 6-16,-2 6-11 15,2 1 0-15,2 0 11 16,7-4-11-16,0-2 0 15,9-9-53-15,35-7 12 16,-1-4-229-16,1-15-466 0</inkml:trace>
  <inkml:trace contextRef="#ctx0" brushRef="#br0" timeOffset="200161.64">19609 6463 2029 0,'0'0'348'15,"0"0"-268"-15,0 0 60 0,51 121-98 16,-44-58 6-16,-7 9-40 16,-2 9-8-16,-32 3-20 15,-50 35-178-15,3-22-97 16,0-16-240-16</inkml:trace>
  <inkml:trace contextRef="#ctx0" brushRef="#br0" timeOffset="200686.23">16657 6332 1572 0,'0'0'381'0,"0"0"-152"16,0 0 40-16,0 0-75 16,0 0-88-16,0 0-79 15,0 0-19-15,-67 49-8 16,47 9 26-16,-5 12-25 15,-2 24 91-15,-2 25-38 16,-2 26-24-16,9 10 4 16,10-24-33-16,12-31-1 15,0-36 0-15,30-12-59 16,12 4-14-16,61 7-100 0,-6-12-159 16,-1-21-148-16</inkml:trace>
  <inkml:trace contextRef="#ctx0" brushRef="#br0" timeOffset="201375.33">19842 6953 1847 0,'0'0'503'16,"0"0"-402"-16,0 0-80 16,0 0 35-16,0 0-45 15,0 0-10-15,0 0-2 16,-17 0-37-16,17 0 27 15,0 0-6-15,2 0-104 0,9 6 112 16,3 1 7-16,-1 1 2 16,0 4-15-16,-1 1 15 15,-6-2 0-15,1-1 12 16,-7-2 0-16,0-2 54 16,0-4 13-16,-5-2 70 15,-12 0 31-15,-1 0-83 16,2 0-28-16,5-8-7 15,4 0-61-15,5-2-2 16,2-6-58-16,2 4-250 16,14-4-264-16</inkml:trace>
  <inkml:trace contextRef="#ctx0" brushRef="#br0" timeOffset="201644.61">20264 6551 1781 0,'0'0'624'15,"0"0"-413"-15,0 0-126 16,0 0-27-16,0 0-30 16,-116 48 10-16,78-12 54 15,5 8-51-15,4 5 10 16,8 2-14-16,13 2-28 15,8 1 9-15,0 0-18 16,10-2 0-16,22-6-17 0,11-6 17 16,34-14-149-16,-10-12-190 15,-2-14-478-15</inkml:trace>
  <inkml:trace contextRef="#ctx0" brushRef="#br0" timeOffset="202192.07">20540 7000 1839 0,'0'0'309'0,"0"0"-226"15,0 0-15-15,0 0 104 16,7 110-79-16,1-73-58 16,2-6-7-16,-6-2-18 0,0-11-10 15,-1-7 0 1,-3-6 11-16,0-5 20 0,2 0 84 15,2-6 12-15,4-14-61 16,2-9-66-16,3 0-1 16,6-4-17-16,-2 6-30 15,3 2 40-15,-2 9-8 16,-3 7 16-16,-1 2-16 16,-5 7-4-16,2 0 19 15,-2 2-14-15,0 15 4 16,0 1-8-16,-3-1 19 15,-4 2 0-15,1-5-15 16,0-3-18-16,-3-2 20 16,0-3-5-16,0-5 16 15,2-1-8-15,2 0 20 0,5 0-8 16,1-1 111-16,4-16-101 16,2-1 24-16,2 0-36 15,-2 0 13-15,-3 6 8 16,-2 3-21-16,0 7 14 15,-2-1-1-15,0 3 5 16,0 0-12-16,2 4-6 16,2 13 1-16,-1 5-8 15,1 1 7-15,-5 2-2 16,2-1-79-16,-1-7-92 0,-3-2-149 16,4-11-208-16</inkml:trace>
  <inkml:trace contextRef="#ctx0" brushRef="#br0" timeOffset="202530.06">21360 6106 2027 0,'0'0'470'0,"0"0"-318"15,0 0 6 1,0 0-107-16,0 0-8 0,0 0-43 16,0 0 0-1,161 108 28-15,-66 5-11 0,3 32 26 16,-15 19-10-16,-41 2-24 15,-42-7 15-15,-31-14-24 16,-52 2-27-16,-32 1 0 16,-35 1-149-16,26-38-164 15,10-16-147-15</inkml:trace>
  <inkml:trace contextRef="#ctx0" brushRef="#br0" timeOffset="203456.56">15144 6523 1698 0,'0'0'308'16,"0"0"-227"-16,0 0-58 15,-118 46-23-15,70-14-127 16,6 1-769-16</inkml:trace>
  <inkml:trace contextRef="#ctx0" brushRef="#br0" timeOffset="204615.67">22830 6400 1562 0,'0'0'567'0,"0"0"-302"16,0 0-140-16,0 0 1 16,0 0-91-16,0 0-28 15,0 0-14-15,0 0 11 16,0 0-4-16,0 0 0 15,0 0 15-15,0 0 27 16,0 0 25-16,0 3-30 16,-17 4 5-16,-14 5-29 15,-14 7-13-15,-6 3 0 16,-7 0 24-16,2 0-25 16,5-1 1-16,6-2 0 15,6 1 3-15,0-1 13 16,1 4-16-16,1 2 0 0,1-4 12 15,5 2-12 1,6-4 0-16,7-3 0 0,7-1-22 16,7-8 32-16,2 0-10 15,2-6 0-15,0 1 1 16,0-2 12-16,0 0-11 16,0 0 41-16,0 0 38 15,0 0-69-15,0 2 34 16,0 3-43-16,15 3 26 15,10 5 8-15,8 6-19 16,2 2-17-16,8 8 17 16,2 2 6-16,4 7-7 15,4 7-11-15,0 5 12 0,1 0-5 16,-5-2-13-16,-9-5 0 16,-8-12-6-16,-11-9 31 15,-11-9-25-15,-6-8 0 16,-4 2-69-16,-20-5-36 15,-9 0-565-15,-3-2-715 0</inkml:trace>
  <inkml:trace contextRef="#ctx0" brushRef="#br0" timeOffset="206101.16">23004 6725 1796 0,'0'0'377'0,"0"0"-293"0,0 0-32 15,136-23 93-15,-78 2-64 16,4-3-29-16,-6-4-21 16,-4-4-19-16,-15-4 9 15,-12 0-21-15,-16 2-24 16,-9 6 15-16,0 12-4 15,-21 10-2-15,-5 6 14 16,0 9-26-16,3 26 14 0,5 15 26 16,9 12-13-16,9 27 92 15,0 31-57 1,16 27 15-16,10 3-2 0,-3-26-39 16,-7-34 30-16,-12-33-39 15,-4-9 0-15,0-1-7 16,-16-3 8-16,-13-5-1 15,-9-17 27-15,-4-18-26 16,-5-4 39-16,1-21-40 16,3-14 1-16,10-8 71 0,11-3 13 15,14 2 17 1,8 2-3-16,5 4-87 16,27 0 36-16,12 2-48 0,16-2-21 15,9-2 9-15,49-20-121 16,-20 10-107-16,-6 3-377 15</inkml:trace>
  <inkml:trace contextRef="#ctx0" brushRef="#br0" timeOffset="206253.89">23804 6792 2386 0,'0'0'624'16,"0"0"-450"-16,0 0-71 15,0 0-102-15,0 0-1 16,129 0-93-16,-60-4-238 16,-7 0-436-16</inkml:trace>
  <inkml:trace contextRef="#ctx0" brushRef="#br0" timeOffset="207151.2">24261 6599 1156 0,'0'0'1134'0,"0"0"-797"16,0 0-282-16,0 0-16 15,0 0-8-15,0 0 3 16,0 0 13-16,36 108-47 16,-30-77 0-16,-2-6 3 15,-1-3 20-15,-1-7-24 0,-2-5 1 16,3-7 0-16,-3-3 36 15,2 0 4-15,0-3 31 16,7-18-16 0,4-7-40-16,7-4-20 0,3 0 5 15,4 1-9-15,-2 1-14 16,-2 11 23-16,-3 5 0 16,-7 6 0-16,-1 4 19 15,-1 4-13-15,0 0-6 16,0 0 0-16,0 12-6 15,0 7 12-15,-1 2-6 16,0 8 9-16,-1-2 9 16,1 2-14-16,-4-5-4 15,3-7 1-15,-5-4-13 16,4-6 22-16,-2-7-10 0,3 0 18 16,9-1-7-16,3-21 13 15,13-9-24-15,2-2-51 16,0-3 40-16,-3 4-56 15,-6 5 42-15,-5 6 19 16,-9 10 12-16,-4 5 3 16,-5 4-9-16,1 2 12 15,0 0-15-15,-1 0 10 16,1 14-7-16,1 4 0 16,-4 5 17-16,3-2-25 15,-1 2 8-15,3-4 0 16,0-1-15-16,1-5 17 15,6-6-4-15,-1-2-2 16,3-5-28-16,-1 0 20 0,2 0 12 16,-4-3 0-16,-7 0 15 15,0-2 0-15,-2 1 46 16,-4 4 11-16,2 0-61 16,-2 0 38-16,0 0-49 15,2 0 0-15,2 0-21 16,3 0 20-16,6 4 1 15,3 4 0-15,6 2-23 16,0-2 11-16,3-2-64 16,-3 1-8-16,1-3 84 15,-4-1-49-15,-1 3 49 16,-3 0-1-16,1 3 8 0,-5 0-8 16,1 5 2-16,-3 2 10 15,1 3 71-15,2 0-64 16,-3 4 30-16,-1-4-23 15,-1-2-11-15,0-5 4 16,-4-4-18-16,-1-4-11 16,-2-4-7-16,0 0-199 15,0-18-354-15</inkml:trace>
  <inkml:trace contextRef="#ctx0" brushRef="#br0" timeOffset="207270.87">25484 6348 1899 0,'0'0'814'16,"0"0"-526"-16,0 0-116 0,0 0-83 16,0 0-89-16,0 0-226 15,0 0-516-15</inkml:trace>
  <inkml:trace contextRef="#ctx0" brushRef="#br0" timeOffset="208518.02">11662 7604 1588 0,'0'0'358'0,"0"0"-293"0,0 0-12 16,-10 174-52-16,14-58 46 16,17 39 79-16,-3 12-61 15,-1-5 56-15,1-18-42 16,-7-22-40-16,-1-25 11 15,-6-23-50-15,-4-24 0 16,0-20-9-16,0-4-3 16,0-10-65-16,-4-4-110 15,-6-12-115-15</inkml:trace>
  <inkml:trace contextRef="#ctx0" brushRef="#br0" timeOffset="209377.29">11592 7652 2008 0,'0'0'305'16,"0"0"-271"-16,118-59-2 15,-51 38 1-15,11 5 47 16,34 6 35-16,36 6-81 15,51 4 18-15,22 0 12 16,8 0-58-16,-4 4 43 16,-18 3-22-16,-4 6-27 0,-12-1 36 15,-10 0-29 1,-9 0-1-16,1-3 3 0,6-1 12 16,12-1-17-16,10-5-4 15,11-2 0-15,0 0-7 16,-8 0 8-16,-12 0-1 15,-19 4 0-15,-10 0 19 16,-9 2-20-16,-9 2 1 16,-2-4 0-16,-1-2-18 15,1-2 18-15,-6 1 0 16,-21-1-1-16,-26 3 18 16,-28 0-18-16,-10 2 1 15,-4 1 0-15,1 4-20 0,-1 0 21 16,-11 3-1-16,-8 2 0 15,-2 1 3-15,-5 0-5 16,0 0 2-16,-3 0 0 16,-2 4-21-16,-1 1 21 15,-3 1 0-15,3 6 0 16,-3 5 11-16,1 7-20 16,3 9 9-16,1 5 0 15,4 4-10-15,0 3 11 16,1 0-1-16,-4-2 0 15,0-5 13-15,-3-4-25 16,-6-6 12-16,-3-2 0 16,-3-2-9-16,-2-2 17 15,1 1-8-15,0-1 0 16,-3-4 11-16,0-2-21 16,0-3 10-16,-10-3 0 0,-9 1 0 15,-8-3 18-15,-12-2-18 16,-9 0 7-16,-10-1 8 15,-9-6 0-15,-9-1-14 16,-6-2-1-16,-7-3 21 16,-25-2-5-16,-36 1-2 15,-39 4-14-15,-23 5 13 16,-4-2-5-16,7 1-8 16,13-2 0-16,-2-2 28 15,-7-4-18-15,-16-3 38 16,-17-5-43-16,-23 0 19 15,-22 0-48-15,-25 1-11 16,70 6-140-16,27-6-428 0</inkml:trace>
  <inkml:trace contextRef="#ctx0" brushRef="#br0" timeOffset="213017.23">21988 4550 1640 0,'0'0'351'0,"0"0"-166"16,0 0 82-16,0 0-3 15,0 0-119-15,0 0-70 16,-24-16-44-16,30 16-13 0,19 0-3 16,10 5-15-1,17 10 0-15,10 4 17 0,15 6-4 16,4 3-13-16,6 5 0 15,3 2 20-15,-3 1-32 16,-12-2 12-16,-11 0 0 16,-16-5-9-16,-17-8 16 15,-16-2-7-15,-13-5 0 16,-2 0 15-16,-19 4 4 16,-28 1-2-16,-16 6 8 15,-12 3 19-15,-10 2-29 16,-2-3-15-16,7 2 0 15,6-1 18-15,14-1-53 16,14-2 28-16,17 0-185 16,29-3-118-16,8-9-289 15,28-8-130-15</inkml:trace>
  <inkml:trace contextRef="#ctx0" brushRef="#br0" timeOffset="213180.92">22953 5029 1655 0,'0'0'828'16,"0"0"-550"-16,0 0-105 16,-147 2-84-16,65 26-15 15,-14 10-54-15,-2 12 1 0,-3 12-42 16,-19 31-91 0,24-13-411-16,21-18-401 0</inkml:trace>
  <inkml:trace contextRef="#ctx0" brushRef="#br0" timeOffset="-213402.5">3981 13812 777 0,'0'0'0'15</inkml:trace>
  <inkml:trace contextRef="#ctx0" brushRef="#br0" timeOffset="-211301.33">24856 6192 1435 0,'0'0'481'16,"0"0"-367"-16,0 0 19 15,0 0 19-15,0 0-63 16,0 0 0-16,-78-73-58 16,42 63-30-16,-8-3 112 15,-10 1-58-15,-4 0 16 0,-9 1 9 16,-10 6-71-16,-10 1 28 16,-25 4-37-16,5 0 1 15,-4 0-18-15,-5 0 18 16,18 0-1-16,-11 5 0 15,4 4 25-15,9 0-23 16,7 2-2-16,11 0 0 16,6 6-4-16,8 3 13 15,6 5-9-15,5 8 3 16,4 5 19-16,-1 10-19 16,4 4-3-16,-1 7 0 15,3 2-16-15,4 2 17 0,1 3-1 16,6 0 0-16,2 5 21 15,2 2-22-15,3 7 1 16,1 5 0-16,2 1-18 16,7 6 19-16,10 1-1 15,6-3 0-15,6 2 24 16,33-2-22-16,17 1 23 16,17-1-10-16,34 10 26 15,33 10-32-15,43-1-9 16,22-13 3-16,14-24 25 15,1-24-21-15,-6-18-7 16,4-13 0-16,-6-11-25 16,-8-6 25-16,0-17 0 15,-1-19 1-15,3-16 23 16,-5-16-15-16,-11-17-9 0,-22-13 0 16,-23-12 45-16,-20-8-37 15,-25-4 34-15,-21-2 37 16,-23-5-71-16,-25-7 74 15,-29-7-51-15,-9 1-25 16,-46 8 44-16,-32 10-40 16,-31 11-10-16,-28 12 0 15,-37 17 0-15,-29 15-13 16,-14 24-37-16,-11 23-80 16,10 16-85-16,63 6-308 15,34 0-267-15</inkml:trace>
  <inkml:trace contextRef="#ctx0" brushRef="#br0" timeOffset="-210862.9">23983 6928 1644 0,'0'0'201'16,"0"0"-201"-16,0 0-190 16,0 0-669-16</inkml:trace>
  <inkml:trace contextRef="#ctx0" brushRef="#br0" timeOffset="-202013.11">5655 14164 1196 0,'0'0'311'0,"0"0"-232"15,0 0-9-15,0 0 35 16,0 0-53-16,0 0-50 16,-60-17-2-16,37 25-51 0,3 3 30 15,-2 1-14-15,2 1 11 16,1-5 22-16,-2 1-18 15,3-3 11-15,1-4-170 16</inkml:trace>
  <inkml:trace contextRef="#ctx0" brushRef="#br0" timeOffset="-201826.44">4980 14258 1972 0,'0'0'147'0,"0"0"-147"15,0 0-89-15,0 0 34 0,-119 17 7 16,108-17-762-16</inkml:trace>
  <inkml:trace contextRef="#ctx0" brushRef="#br0" timeOffset="-201662.02">4496 14329 1781 0,'0'0'205'0,"0"0"-205"16,0 0-3-16,0 0-80 16,0 0 75-16,0 0-202 15,0 0-142-15,-94-44 37 16,119 18-32-16,0 2-32 0</inkml:trace>
  <inkml:trace contextRef="#ctx0" brushRef="#br0" timeOffset="-201496.58">4618 13989 1716 0,'0'0'252'0,"0"0"-252"15,0 0-8-15,0 0-5 16,0 0-69-16,0 0-301 16,0 0-869-16</inkml:trace>
  <inkml:trace contextRef="#ctx0" brushRef="#br0" timeOffset="-201337.94">4307 14034 1211 0,'0'0'255'16,"0"0"-136"-16,-146 3-106 15,80-3 0-15,-1 0 42 16,-2 0 59-16,-3 0-68 15,-1-13 2-15,2 0-48 16,1-8-37-16,4-3-154 16,5-6 63-16,8-8 42 15,2-32-193-15,13 8-533 16,16-5 522-16</inkml:trace>
  <inkml:trace contextRef="#ctx0" brushRef="#br0" timeOffset="-201185.25">3540 12837 1943 0,'0'0'0'16,"0"0"-25"-16,0 0-280 16,-136-4-30-16,123 7-368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4513-9815-4F54-8757-14310B3F4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A54D-F104-4902-98FD-987CAA0A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89AB-1B1E-47F2-8082-0CB0C26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F3B9-C5D4-4DDB-B2FE-DBA55171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3118-BD18-43B1-BDE0-1AFA89AF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958E-7E68-4ADD-8CCF-108341DA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B3F2-869C-4304-8AA6-4B1062FB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0192-17BD-4F64-91B3-F5C3618A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8228-4849-4AAF-9AC6-C1853313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E296-4F2C-4EEE-B23D-70AD37D7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F4490-C9A4-4957-964E-EFC329A4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20080-B97F-4341-8F98-89AC36557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8DA5-F98C-4A44-8618-45CB2688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3351-EAA1-4C45-BC4B-7170774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80BF-692B-4B5E-B9AD-BB22A4F9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D37C-5E6E-4B7F-95AD-2920DB65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560D-FB3C-4301-B1C2-878F0B47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EF5F-9D1F-4CA2-82F8-A5AC062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1CBB-B288-41A2-9D19-517E1849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3C49-1A06-4178-8C48-A44A7923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1540-9A90-40CF-B8B7-D03CF8EF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DD8E-ED45-4724-A3DA-E6F512EB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4B98-5D1B-41C0-A078-A76E8075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23C-412E-45FC-A4A3-BB0F6F40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1F58-5788-4BFA-BAE2-E053F7B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D70B-D62E-4962-AF59-A023902D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65B0-7E7B-459B-9534-407F11DA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2CBE-BE4C-4D96-9988-5606FA6C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C065-9936-4935-BAF3-C226D270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1ABC-7A6F-4038-B3A3-9278BC7D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4CC0C-464F-4328-8868-8F30E358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0FF-4DB3-470F-B8A4-45E9BC16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C23D-8D01-41E9-A8F8-3A3AB8E2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F916-C500-4B7C-95CC-FE727C9E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76DCC-2D2A-4DD4-BC3C-5ED1A3FF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0CE25-1AF0-4B23-9A37-B74931381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15480-9CE9-4576-81C3-F0BA9399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C5939-569B-44F9-9BCE-C26A9ED9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7AF0-995A-4CE3-8A43-6B8CBD5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8055-9B40-4A8F-A8FD-4BB2F18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50B3E-29D9-4F4E-A8A9-9103ABFC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47450-1876-4664-AE67-2D54D4B4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C0F33-14C6-487D-AC9D-260865F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51CCD-8A67-4B9B-A0DB-9C9A49C9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17A2-0D9C-4EEF-86B7-58D74631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191E-ABCB-4E6E-B534-231FBB53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5D78-E1EA-4894-BBC7-A9A4DD49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E666-7E8C-4EFE-91E1-87411056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CF0B8-200F-4BE9-A5EA-3B990AA8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B173-2793-4378-91E3-637760AF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0597-3CE3-4B9A-A73A-D004133B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D5CD-8191-47B4-A632-EF347923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31F5-C417-4008-928D-F9A14EAB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25090-C6C3-471A-9D5F-45E515078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04EF-0B27-4002-80F0-DB920A24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8B12-E69D-44C3-B512-5F362637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D972-4557-41A7-B3AB-7FDA3D66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E49A-516C-49A9-A59B-6F2ED510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D8D80-11BB-4291-B69F-E3FA1733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73EA-3566-4340-A59F-2370423C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3DBE-E6F2-467D-82B2-D13BDF7EF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C437-A77C-4BAC-9FD3-21B151A9811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FBE0-678E-4AB5-BEDC-2CEB22B3A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394-D83E-4AD4-B378-F629A38C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928D-5291-46DD-8A1F-3DDDD791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95DC27-B895-4FFF-B12B-4A9A1AC6A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FD0CB-EE79-48A4-B8F0-98A01064903E}"/>
                  </a:ext>
                </a:extLst>
              </p14:cNvPr>
              <p14:cNvContentPartPr/>
              <p14:nvPr/>
            </p14:nvContentPartPr>
            <p14:xfrm>
              <a:off x="334080" y="61200"/>
              <a:ext cx="11825280" cy="619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FD0CB-EE79-48A4-B8F0-98A010649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20" y="51840"/>
                <a:ext cx="11844000" cy="62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18D777-F992-4809-BD76-2131FF2C9C24}"/>
                  </a:ext>
                </a:extLst>
              </p14:cNvPr>
              <p14:cNvContentPartPr/>
              <p14:nvPr/>
            </p14:nvContentPartPr>
            <p14:xfrm>
              <a:off x="4094280" y="2512800"/>
              <a:ext cx="4916160" cy="348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18D777-F992-4809-BD76-2131FF2C9C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920" y="2503440"/>
                <a:ext cx="493488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6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03DBEF-4009-4CA3-AC53-5C906CA8A3A5}"/>
                  </a:ext>
                </a:extLst>
              </p14:cNvPr>
              <p14:cNvContentPartPr/>
              <p14:nvPr/>
            </p14:nvContentPartPr>
            <p14:xfrm>
              <a:off x="224280" y="2880"/>
              <a:ext cx="10937160" cy="656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03DBEF-4009-4CA3-AC53-5C906CA8A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20" y="-6480"/>
                <a:ext cx="10955880" cy="6579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E6478F2-377D-05B2-1B33-B9DAAFFBF2E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3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76F622-4757-439F-A1BB-78643BF8FD05}"/>
                  </a:ext>
                </a:extLst>
              </p14:cNvPr>
              <p14:cNvContentPartPr/>
              <p14:nvPr/>
            </p14:nvContentPartPr>
            <p14:xfrm>
              <a:off x="368640" y="12960"/>
              <a:ext cx="10508040" cy="580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76F622-4757-439F-A1BB-78643BF8F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80" y="3600"/>
                <a:ext cx="10526760" cy="58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31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C99224-D89E-44F1-9059-32C9917F1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04B31-BA32-4F63-BD6A-A0C0374936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3662D4-03A7-4C65-B29E-574382653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3461-79f3-44af-954b-acc8e4417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Màn hình rộng</PresentationFormat>
  <Paragraphs>0</Paragraphs>
  <Slides>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4" baseType="lpstr">
      <vt:lpstr>Office Theme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3</cp:revision>
  <dcterms:created xsi:type="dcterms:W3CDTF">2022-04-15T05:39:28Z</dcterms:created>
  <dcterms:modified xsi:type="dcterms:W3CDTF">2022-06-02T12:20:33Z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