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06T05:32:25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893 649 390 0,'0'0'157'0,"0"0"-76"15,0 0-58-15,0 0 7 16,0 0-17-16,2-38-1 16,2 32 11-16,-4-3-6 15,0 2 38-15,0 1 23 16,0 0 13-16,0 2 0 15,0 2-11-15,0-2-38 0,0 2 20 16,0-2-16-16,0-1 25 16,0 1 25-16,0 1 9 15,0-1 45-15,0 3-10 16,0-1 2-16,3-1 0 16,-3 3-63-16,0-1-6 15,0 1-13-15,0 0-34 16,0 0 20-16,0 0-26 15,0 0-4-15,0 0 30 16,0 0-34-16,0 0 24 16,0 0-36-16,0 17-2 15,0 9 2-15,4 8 18 16,6 10 1-16,-4 9 36 0,0 1-41 16,1 6 19-1,-2 0 5-15,-5 0-18 0,0 1 17 16,0-5-18-1,0-6-10-15,0-6 27 0,0-7-36 16,5-8 20-16,3-3 9 16,1-6-28-16,5-4 26 15,-1-5-27-15,3 0 0 16,1-5 19-16,6-2-18 16,6-4 20-16,4 0-3 15,2 0-10-15,1-10-5 16,-5-2-3-16,-2 0-22 15,-4 2 21-15,-7 0-35 16,-5 4 18-16,-4 1-6 16,-5 4-51-16,-1 1 2 15,-3 0-74-15,2-6-110 16,0 0-248-16,1-4-89 0</inkml:trace>
  <inkml:trace contextRef="#ctx0" brushRef="#br0" timeOffset="930.01">1325 904 674 0,'0'0'774'0,"0"0"-544"16,0 0-43-16,0 0-89 0,0 0-19 15,0 0-51 1,0 0-21-16,0 0 14 0,-2-16-21 15,2 16 63-15,2 0 7 16,2 6-20-16,3 8 37 16,3 5-32-16,-4 8-4 15,3 3 4-15,-3 5-45 16,2-3 20-16,0 0-13 16,-1-4-16-16,1-2 20 15,2-5-21-15,-1-2 0 16,1-2-6-16,4-6 18 15,-1 1-12-15,3-2 0 16,-1-4 10-16,4-1-1 16,3-5-9-16,2 0 0 15,5 0-16-15,4-19 13 0,1-1-3 16,-3-6-7-16,-2-1-33 16,-2-2 45-16,-7-1-25 15,-5 0-5-15,-1-4 31 16,-5-1-30-16,-3-1 17 15,-4 3 11-15,-2 2 1 16,0 6 0-16,0 6 1 16,-2 7 0-16,-9 6 40 15,3 6-40-15,-4 0-26 16,1 0 25-16,-2 12 2 16,1 10 38-16,4 8-17 15,1 6-15-15,7 4 31 16,0 2-37-16,0 1 4 0,7-6 7 15,10-2-6 1,4-6-3-16,3-4-3 0,1-7 0 16,2-6-15-16,-1-6-4 15,1-6 3-15,-1 0 10 16,3-17-34-16,-2-15-12 16,-2-9-108-16,-6-13-102 15,-2-7-62-15,-11-5 56 16,-4 4 116-16,-2 8 152 15,0 11 32-15,0 16 103 16,-4 10 35-16,-3 10-15 16,3 7 0-16,0 0-155 0,2 6 0 15,-2 22 0 1,2 10 111-16,0 10 11 16,2 7-42-16,0-1-43 0,0-2-12 15,0-7-24-15,0-4-2 16,0-13 1-16,0-10-70 15,0-11 30-15,0-7-11 16,0 0 29-16,0-13-43 16,0-9 20-16,2-4 36 15,6-1 2-15,7 5-1 16,3 0 1-16,6 7 1 16,1 2-47-16,-1 7-75 15,-1 4 14-15,-1 2 41 16,-4 10-10-16,-2 10-61 15,-8 0-202-15</inkml:trace>
  <inkml:trace contextRef="#ctx0" brushRef="#br0" timeOffset="1103.45">1726 794 423 0,'0'0'839'15,"0"0"-605"-15,0 0-13 16,11-108-62-16,5 81-138 16,-1 6-21-16,8 4-244 15,-5 5-246-15,-9 8-555 0</inkml:trace>
  <inkml:trace contextRef="#ctx0" brushRef="#br0" timeOffset="1246">1388 659 371 0,'0'0'887'16,"0"0"-759"-16,0 0-6 16,0 0-68-16,-119-46-54 15,115 42-15-15,4 4-92 16,0 17-302-16,14 5-114 0</inkml:trace>
  <inkml:trace contextRef="#ctx0" brushRef="#br0" timeOffset="1388.48">1508 1526 1677 0,'0'0'284'0,"0"0"-284"16,0 0-73-16,0 0-442 0</inkml:trace>
  <inkml:trace contextRef="#ctx0" brushRef="#br0" timeOffset="2074.6">2686 649 441 0,'0'0'1171'0,"0"0"-959"0,0 0-173 16,0 0 84-16,0 0 30 16,-6 120-28-16,6-65 6 15,0 3-69-15,0 4 5 16,0-1-26-16,8-3-41 16,2-4 6-16,-1-7-6 15,4-6-41-15,1-8-34 16,1-14-126-16,1-9-55 15,13-10-82-15,-8-21 68 0,2-6-405 16</inkml:trace>
  <inkml:trace contextRef="#ctx0" brushRef="#br0" timeOffset="2481.44">2902 870 1086 0,'0'0'545'16,"0"0"-321"-16,0 0-5 15,0 0-60-15,0 0-35 16,-120 68-65-16,111-36-48 16,7 5-11-16,2-2 4 15,0 1-4-15,21-3 5 16,4-5 5-16,10-9-13 0,0-2 3 16,5-13 0-1,2-4-12-15,1 0-6 0,-3-22 5 16,-3-11-26-1,-3-3-43-15,-7-6 8 0,-9 1-44 16,-7 2 63-16,-7 7 48 16,-4 8 14-16,0 8 90 15,-4 8 57-15,-9 8-71 16,1 0 24-16,-1 6-66 16,2 16-33-16,2 8 11 15,2 6-7-15,7 0-12 16,0 0 0-16,5-4-3 15,15-5 3-15,7-5 0 16,4-6 0-16,0-8-8 16,2-7-28-16,-1-1-27 15,-1-23-111-15,-9-10-396 16,-11-3-239-16</inkml:trace>
  <inkml:trace contextRef="#ctx0" brushRef="#br0" timeOffset="2670.73">3123 798 1320 0,'0'0'333'16,"0"0"-47"-16,0 0-54 16,0 0-77-16,0 0-95 15,0 0 36-15,0 0-22 16,-24-54-66-16,39 37-7 16,3 0-2-16,4 1-32 0,3 2-50 15,2 5-158 1,12 8-129-16,-5 1-121 15,0 0-193-15</inkml:trace>
  <inkml:trace contextRef="#ctx0" brushRef="#br0" timeOffset="3231.68">3829 961 1288 0,'0'0'650'0,"0"0"-553"16,0 0-47-16,0 0-50 16,76-117-13-16,-40 73-50 15,-5-4-66-15,-10 2-3 16,-13 2 45-16,-8 5 87 15,0 10 74-15,-16 8 63 16,-3 13-5-16,-4 8-28 16,3 0-58-16,0 16-8 15,6 18-17-15,6 9-14 16,6 9 54-16,2 2-49 16,0 3 25-16,10-1 1 15,6-3-6-15,2-7 28 16,-2-8-45-16,-1-7-6 15,-3-12-9-15,-6-5-9 0,1-9-37 16,-1-5 8-16,6 0 9 16,1-25 13-16,3-7-89 15,-1 0-16-15,1 1 101 16,-5 8 0-16,-5 7 20 16,2 11 29-16,-4 5 5 15,5 0 28-15,-1 5-1 16,8 15 19-16,0 5-5 15,2 2-54-15,1 1 13 16,2-1-34-16,1-4-16 16,1-2-23-16,10-14-127 15,-6-4-332-15,-3-3 10 0</inkml:trace>
  <inkml:trace contextRef="#ctx0" brushRef="#br0" timeOffset="3487.84">4398 974 1215 0,'0'0'340'0,"0"0"-69"16,0 0-57-16,0 0-86 15,4 107-34-15,21-81-60 16,8-6 0-16,3-3-7 16,-1-10-20-16,-4-7-4 15,-2 0-1-15,-6-6 8 0,-8-18 24 16,-3-9-32-1,-8 0 17-15,-4-6-4 0,0 3-14 16,-14 2 5-16,-5 7-6 16,-6 4-36-16,3 11 1 15,-3 12-75-15,5 0-140 16,9 6-388-16</inkml:trace>
  <inkml:trace contextRef="#ctx0" brushRef="#br0" timeOffset="4195.21">4892 930 1796 0,'0'0'374'0,"0"0"-128"15,0 0-72-15,-140 33-106 16,120-13-22-16,11 2-46 15,9 1-30-15,0 4 29 16,16-5-42-16,11-3 27 16,2-4-5-16,0-7-35 15,2-8 42-15,0 0 13 16,-2-6 0-16,0-16-10 16,-3-3-21-16,-1 0-8 15,-7-2 20-15,-3 5-23 16,-5 4 43-16,-6 7 0 15,-2 6 1-15,-2 4 36 16,0 1-27-16,0 0 10 16,0 4-12-16,-2 9 3 0,0 7 53 15,0 0-37-15,2 4-27 16,0-4 9-16,2-1-9 16,11-5-42-16,1-6 7 15,1-8-46-15,3 0 39 16,-1-3 41-16,1-12 2 15,-2-3-10-15,2 0 15 16,-5 1-6-16,1 5 0 16,-6 4 4-16,1 5-14 15,-3 3 10-15,0 0-4 0,-2 0 4 16,0 0 0 0,1 8 28-16,-1 2 0 0,0 1-17 15,6 1 24-15,-2-3-35 16,3-3 0-16,5-4 0 15,-1-1 0-15,4-1 13 16,-2 0 12-16,3 0-24 16,3 0 45-16,-1 0-13 15,2 0-21-15,-1 0 7 16,-3 0-17-16,-5 9-2 16,-1 2 1-16,-3 1 10 15,-5 3-22-15,-3-3 10 16,-1-2-26-16,-2-4-15 15,0-6-183-15,-13-6-374 16,-5-14-608-16</inkml:trace>
  <inkml:trace contextRef="#ctx0" brushRef="#br0" timeOffset="4330.14">5167 406 1758 0,'0'0'758'0,"0"0"-648"15,0 0-52-15,-116 38-37 16,49 33-21-16,11-3-31 16,10-6-271-16</inkml:trace>
  <inkml:trace contextRef="#ctx0" brushRef="#br0" timeOffset="5018.81">5946 860 1166 0,'0'0'290'15,"0"0"-174"-15,0 0-110 16,0 0 23-16,0 0 92 15,0 0-3-15,0 0 27 16,62 97-17-16,-39-68-38 16,4 4 18-16,2-7-42 15,2-5 1-15,2-3-18 16,-1-10-49-16,-3-5 40 16,-8-3-21-16,0-3-10 0,-11-12 14 15,-2-7-16-15,-6-5-4 16,-2 1 0-16,0 0 6 15,-10 2-18-15,-3 2-6 16,1 6-23-16,0 2 32 16,3 4-26-16,7 2 25 15,2 3-6-15,0 4-65 16,17 1 13-16,8 0-30 16,2 0 20-16,0 0 37 15,0 10 5-15,-5 6 33 16,-3 3 33-16,0 4 27 15,-2 4 61-15,-1 3-39 16,-1-3-11-16,-1 2 7 16,-1-5-47-16,1-3 7 0,-3-4-20 15,-3-8-10 1,2-2-16-16,1-7-14 16,7-12-61-16,-1-15-36 0,-3-5-621 15</inkml:trace>
  <inkml:trace contextRef="#ctx0" brushRef="#br0" timeOffset="5189.47">6318 636 1788 0,'0'0'365'0,"0"0"-259"16,0 0-106-1,0 0-165-15,0 0-63 0,0 0-337 16</inkml:trace>
  <inkml:trace contextRef="#ctx0" brushRef="#br0" timeOffset="5344.81">6597 1770 2145 0,'0'0'484'16,"0"0"-443"-16,0 0-41 0,0 0-33 16,0 0-316-16,0 0-633 15</inkml:trace>
  <inkml:trace contextRef="#ctx0" brushRef="#br0" timeOffset="6291.35">7365 1011 1549 0,'0'0'538'16,"0"0"-386"-16,0 0-23 15,0 0-108-15,0 0-14 16,0 0-7-16,0 0-79 16,106-134-13-16,-85 109 13 15,-5 3 36-15,-9 8 43 16,-3 6 1-16,-2 6 60 15,-2 2 4-15,0 0-43 16,0 14-21-16,0 14 43 16,0 10 26-16,0 8-9 0,2 5-39 15,1-1 6 1,-1-2-14-16,-2-5-4 0,0-3-20 16,0-8-26-1,0-5-95-15,-2-9-10 0,-14-7 39 16,0-6 102-16,-3-3 38 15,1-2 37-15,5 0 73 16,3 0-32-16,6 0-45 16,4 0 4-16,0-7-50 15,0 4 9-15,12-2-22 16,7-6-12-16,10 1 33 16,9 0-33-16,7-1-81 15,28-2-91-15,-11 1-306 16,-4-1-121-16</inkml:trace>
  <inkml:trace contextRef="#ctx0" brushRef="#br0" timeOffset="6423.21">7985 1135 895 0,'0'0'782'16,"0"0"-557"-16,0 0 61 16,0 0-101-16,0 0-81 15,-27 117-87-15,25-84-17 16,2 1-144-16,4-7-383 15,12-10-322-15</inkml:trace>
  <inkml:trace contextRef="#ctx0" brushRef="#br0" timeOffset="6808.17">8148 854 1847 0,'0'0'367'16,"0"0"-185"-16,0 0-109 15,0 0-64-15,0 0-18 16,0 0-12-16,0 0 21 16,94-4 33-16,-65 12-33 15,-4 3 22-15,-4 0-22 16,-10 3 0-16,-9 2-7 15,-2 4-41-15,-5 4 48 16,-18 2 44-16,-4 2 28 0,0 1 10 16,2-5-6-1,5-1-49-15,7-2 22 0,9-5-49 16,4 0 0-16,0-4-9 16,4 0-5-16,16 0 14 15,9-4 0-15,7-4-41 16,6-4-6-16,31 0-129 15,-8-10-327-15,-7-4-386 0</inkml:trace>
  <inkml:trace contextRef="#ctx0" brushRef="#br0" timeOffset="6980.72">8834 1088 1114 0,'0'0'877'0,"0"0"-666"0,0 0-51 15,0 0 9-15,0 0-112 16,0 0-19-16,0 0-38 16,-38 120-41-16,38-95-103 15,0-7-550-15,2-8-755 0</inkml:trace>
  <inkml:trace contextRef="#ctx0" brushRef="#br0" timeOffset="7123.25">9206 1131 1440 0,'0'0'395'0,"0"0"-395"16,0 0-57-16,0 0-612 16</inkml:trace>
  <inkml:trace contextRef="#ctx0" brushRef="#br0" timeOffset="7228.87">9422 1081 892 0,'0'0'372'15,"0"0"-372"-15,0 0-329 0</inkml:trace>
  <inkml:trace contextRef="#ctx0" brushRef="#br0" timeOffset="7428.4">9807 1084 26 0,'0'0'1073'0,"0"0"-821"16,0 0-21-16,0 0 14 16,0 0-94-16,0 0-43 15,0 0-108-15,5 0-35 16,-5 0-82-16,0 0-172 15,0 0-235-15</inkml:trace>
  <inkml:trace contextRef="#ctx0" brushRef="#br0" timeOffset="7820.11">10180 1137 952 0,'0'0'658'16,"0"0"-521"-16,0 0 80 15,0 0-7-15,0 0-105 16,0 0-45-16,-56 118-43 15,42-98-17-15,6 0-36 16,1-4-203-16,7-8-420 0</inkml:trace>
  <inkml:trace contextRef="#ctx0" brushRef="#br0" timeOffset="8220.16">10484 942 1166 0,'0'0'316'15,"0"0"-149"-15,0 0 56 16,0 0-38-16,0 0-76 16,-10 104-24-16,10-80-27 0,2-6-58 15,4-5 0 1,2-7-1-16,-2-6-29 15,1 0 18-15,6 0 12 0,3-16-13 16,2-6-9-16,1-1-3 16,2 3 25-16,-4 5 0 15,-1 5 0-15,-3 3 1 16,-1 7 8-16,-2 0 37 16,-1 0 34-16,1 4-15 15,-4 11 37-15,1 0-21 16,-1-1-31-16,2 2 5 15,-2-4-49-15,1 1 2 16,-1-5-8-16,0-3-48 16,-3-2-40-16,0-1-171 15,-3-2-497-15</inkml:trace>
  <inkml:trace contextRef="#ctx0" brushRef="#br0" timeOffset="12356.51">1818 613 882 0,'0'0'326'15,"0"0"-150"-15,0 0-38 16,0 0-7-16,0 0-50 16,0 0 19-16,0-2-26 15,0 0-7-15,0 1 38 16,0-2-28-16,0 1 4 16,0 2 14-16,0 0-43 15,0 0 11-15,0 0-22 16,0 0-31-16,0 0 33 0,0 0-43 15,0 0 0-15,0 0 0 16,0 0 2-16,10 0-19 16,9 6 8-16,23 6-89 15,-4-2-100-15,2-2-454 0</inkml:trace>
  <inkml:trace contextRef="#ctx0" brushRef="#br0" timeOffset="17314.02">5837 2346 561 0,'0'0'244'16,"0"0"-63"-16,0 0-71 15,0 0 1-15,0 0 17 16,0 0-31-16,5-14 76 15,-5 11 5-15,2 3-58 16,-2 0 19-16,0 0-32 16,0 0-26-16,0 0 7 15,0 0-59-15,0 0 4 0,0 0-17 16,0 0-4-16,0 0 4 16,0 0-16-16,0 0 8 15,0 0 39-15,0-2-29 16,0 2 13-16,-10-3-22 15,4 0 2-15,-5 1-17 16,0-1 6-16,-3 3 0 16,1 0 0-16,-3 0 23 15,-1 0-9-15,-3 3-4 16,-1 5 13-16,0 3 17 16,3 1-16-16,-1 1-9 0,4 0 19 15,4 1-27 1,0 2-5-16,4 4-2 0,3 0 7 15,0 4-1-15,1 2-6 16,0 2 0-16,3 0 13 16,0-2-12-16,0 0-1 15,0-2 0-15,3-1 0 16,12-1 13-16,2-4-13 16,2-1 0-16,6 0-1 15,-1-4 11-15,3-5-10 16,0 3 0-16,-1-5 6 15,1-4-18-15,4 0 12 16,0-2-21-16,3 0 20 16,2-6-18-16,2-9 19 15,-3 0 0-15,1-5 0 16,-5 3-7-16,-2-4 7 0,-4 2 0 16,-5 2-11-16,-5-3 20 15,-4-1-9-15,-2-2 6 16,-4-4 5-16,-5-5 4 15,0-4-9-15,0-2-5 16,-9-2 44-16,-7 0-44 16,-2 1 35-16,-4 4 7 15,0 5-42-15,-3 3 31 16,0 7-32-16,-4 6-12 16,-2 4 1-16,0 7-14 0,-2 3 0 15,1 0-31 1,3 7-87-16,-2 10-34 0,-4 15-162 15,8-3-390 1,5-2 27-16</inkml:trace>
  <inkml:trace contextRef="#ctx0" brushRef="#br0" timeOffset="19331.74">5900 2220 383 0,'0'0'610'0,"0"0"-380"16,0 0-36-1,0 0 29-15,0 0-73 0,0 0-55 16,0 0-64-16,-45 7 50 16,18 15 49-16,-6 8-9 15,-7 7-35-15,-3 5 12 16,3 2-39-16,0 0 14 16,5-2-14-16,3-2-50 15,6-5 11-15,7-10-20 16,11-3-14-16,3-9 4 15,5-5-41-15,0-8-29 16,9 0 52-16,14-8 28 16,8-14-25-16,6-10 25 15,3-9-64-15,3-5 30 16,-3-4-70-16,-2-2 24 0,0 4 8 16,-10 8 23-1,-3 8 49-15,-7 10 1 0,-7 8 6 16,-9 10 57-16,-2 4-4 15,0 0 10-15,-2 6-45 16,-15 16-13-16,-10 9 90 16,-6 10-40-16,-3 5-8 15,2-2 30-15,3 0-51 16,7-8 3-16,6-6-27 16,9-6 3-16,5-10-24 15,4-6 10-15,0-5-28 16,0-3 23-16,13-3 14 15,11-17 7-15,10-7-14 16,3-10 7-16,3-3-17 16,-1 0-5-16,-6 4 5 0,-8 6-7 15,-8 10 31-15,-5 6-14 16,-8 8 0-16,-4 4 11 16,0 2 15-16,0 0-26 15,-9 20-15-15,-11 10 15 16,-7 8 13-16,0 4 23 15,-2 0-6-15,5-1-29 16,4-7 33-16,9-9-34 16,4-4 0-16,7-9-8 15,0-7-14-15,7-5 14 16,17 0-4-16,12-13 11 16,9-15-14-16,3-7-9 0,0-3-23 15,-7-2 36 1,-3 0-26-16,-7 1 37 0,-8 6-1 15,-5 9 2-15,-9 8 9 16,-7 10-4-16,-2 6 27 16,-4 0-12-16,-19 14 9 15,-10 16-30-15,-5 8 32 16,-2 4-30-16,2 2 44 16,4 0-45-16,7-7 7 15,8-8 4-15,7-7-12 16,8-7 0-16,4-9-12 15,0-6-22-15,9 0 25 16,17-12 9-16,6-16 0 0,8-7-9 16,-2-9-16-1,0-2 11-15,-5-4 4 0,-6 2-23 16,-7 4 32-16,-9 9 1 16,-9 10 0-16,-2 11 19 15,0 11-19-15,-15 3 0 16,-12 9 0-16,-4 19 0 15,-4 6 38-15,-2 8-37 16,4 2-1-16,-1 0 21 16,8-4-9-16,2-2-8 15,8-5-4-15,9-10 6 16,5-6-19-16,2-7-11 16,0-6-28-16,17-4 46 15,8 0-22-15,4-22 28 16,2-7-10-16,3-5-38 0,-3-2 41 15,-4 0-24-15,-7 2 20 16,-9 10-1-16,-5 7 24 16,-6 8-12-16,0 9 0 15,-13 0 28-15,-16 16-28 16,-4 14 2-16,-5 6 25 16,3 2 9-16,6 1-35 15,6-6 10-15,9-5-11 16,8-7-14-16,6-8 13 15,2-8-48-15,23-5-3 16,10 0 21-16,10-14-57 16,2-11-7-16,-2 2-38 0,-10 2 75 15,-8 4 58-15,-14 5 7 16,-6 5 64-16,-7 7 57 16,0 0-44-16,-5 10 4 15,-20 12 10-15,-6 4-49 16,-4 3 21-16,-1-3-46 15,1-2-3-15,4-4 9 16,6-7-21-16,10-4-2 16,5-7-7-16,10-2-10 15,0 0 8-15,2-14-71 16,21-10-12-16,4-5 41 16,6-1-50-16,-2 4 32 15,1 2 17-15,-6 9 17 0,-7 3 22 16,-6 5 6-16,-5 5 0 15,-8 2 28-15,0 0-28 16,0 10 39-16,-11 4-5 16,-13 4-1-16,-5 2 32 15,-7 3-31-15,3-4-7 16,0-1 18-16,6-4-44 16,8-3 16-16,9-8-17 15,7-3-1-15,3 0-7 16,3 0-88-16,19-5 29 15,7-11 46-15,7-4-46 16,-3 0 20-16,-4 3 23 16,-6 5 24-16,-13 6 12 15,-5 4 12-15,-5 2 32 16,0 0 29-16,-9 0-54 0,-13 2 33 16,-12 9-9-16,-1 1-43 15,-3 0 18-15,-1-2-29 16,10-2-1-16,6-3 0 15,2-1-14-15,5-4-29 16,1 5-69-16,4-4-145 16,2 2-429-16</inkml:trace>
  <inkml:trace contextRef="#ctx0" brushRef="#br0" timeOffset="21777.18">8840 1751 829 0,'0'0'356'0,"0"0"-181"16,0 0-130-16,0 0-11 16,0 0 34-16,0 0-26 15,5 87 64-15,7-61-23 16,-4-3-18-16,1-5 18 16,-1-2-29-16,-2-6 8 15,-2-2-5-15,-4-6-32 0,2-2 60 16,0 0-15-16,0 0-4 15,3-4 38-15,1-14-92 16,2-10-3-16,2-5-9 16,1-5-2-16,3 1-10 15,1 2 12-15,-1 6-14 16,-1 6-1-16,-4 9 9 16,-2 6 6-16,0 4-2 15,-3 4 11-15,0 0 0 16,5 0 1-16,1 16 10 15,3 6 54-15,-1 4-53 16,5 6 25-16,-5 0-9 16,2 1-37-16,-1-4 32 15,-3-4-32-15,-1-3 0 16,-1-8-9-16,-1-4-15 0,7-9-32 16,12-2-117-1,1-19-202-15,-1-8-456 0</inkml:trace>
  <inkml:trace contextRef="#ctx0" brushRef="#br0" timeOffset="21936.61">9373 1626 29 0,'0'0'1831'16,"0"0"-1443"-16,0 0-239 15,0 0-51-15,0 0-89 0,0 0-8 16,0 0-1-1,132 43-38-15,-88-30-184 0,-11-3-481 0</inkml:trace>
  <inkml:trace contextRef="#ctx0" brushRef="#br0" timeOffset="22118.1">9462 1867 1326 0,'0'0'865'15,"0"0"-652"-15,0 0-67 16,0 0-106-16,0 0-28 0,0 0-12 16,0 0-17-1,136 0-100-15,-89-4-271 0,-8-8-345 16</inkml:trace>
  <inkml:trace contextRef="#ctx0" brushRef="#br0" timeOffset="22627.06">9805 1527 1192 0,'0'0'335'15,"0"0"-91"-15,0 0-42 16,0 0-129-16,0 0-25 16,0 0-35-16,0 0-11 15,43-8 28-15,-26 8-29 16,-1 0 8-16,-3 0-3 15,-3 0 3-15,-2 2 10 16,-3 7-18-16,-5 0 6 16,0 4 42-16,0 1-43 15,0 0 44-15,0 2-24 16,0-2-11-16,0 2 2 16,4 0-16-16,10 0-1 0,3 2 24 15,4 0-24-15,1 1 0 16,2 1 0-16,-4-1 12 15,-7-1 3-15,-5 0-15 16,-8 1 0-16,-6-2 23 16,-22 4 38-16,-8-2-1 15,-6 2-52-15,-4 2-8 16,9-4-147-16,10-7-476 0</inkml:trace>
  <inkml:trace contextRef="#ctx0" brushRef="#br0" timeOffset="26358.24">8805 2424 727 0,'0'0'640'16,"0"0"-365"-16,0 0-80 16,0 0-5-16,0 0-137 15,0 0-39-15,33-61 18 16,-6 56-31-16,0 3 22 16,0 2-11-16,-3 0-5 15,-6 13 23-15,-7 8-10 16,-9 9 9-16,-2 4 27 15,-5 2-49-15,-14 0 46 0,-6-2-39 16,5-3-8-16,3-8 47 16,7-6-40-16,6-7-13 15,4-5-1-15,0-5-123 16,4 0-12-16,19-4 86 16,8-19 7-16,6-12-49 15,4-8-71-15,-3-6 17 16,-5 1 76-16,-10 2 21 15,-8 8 49-15,-7 4 26 16,-8 12 106-16,0 6 75 16,0 10-28-16,-8 6-59 15,-9 0-70-15,-4 14-15 16,-3 14 44-16,-1 4-30 16,3 6-27-16,4 2 23 0,7-3-31 15,9-4-13 1,2-3-2-16,0-6 10 0,7-4 0 15,8-6-9 1,5-5-9-16,5-8 1 0,4-1-10 16,4-1-1-16,0-18-20 15,-1 0-73-15,-6-2 47 16,-6 3 41-16,-8 4 24 16,-8 6 34-16,-2 7 30 15,0 1 1-15,-2 0-4 16,0 1-60-16,0 16 68 15,2 5-23-15,3 3-30 16,-3 5 17-16,2-2-33 16,2-1-11-16,0-3-30 15,5-3-111-15,1-4-182 0,-2-7-322 16</inkml:trace>
  <inkml:trace contextRef="#ctx0" brushRef="#br0" timeOffset="26526.9">9529 2661 1506 0,'0'0'517'15,"0"0"-372"-15,0 0 15 16,0 0-101-16,0 0-59 16,-61 118-15-16,61-95-187 15,0-6-291-15,0-9-423 0</inkml:trace>
  <inkml:trace contextRef="#ctx0" brushRef="#br0" timeOffset="26840.38">9665 2371 1113 0,'0'0'400'16,"0"0"-223"-16,0 0-85 16,0 0-60-16,0 0 11 0,0 0-14 15,114-1-11 1,-92 21 36-16,-6 4-13 0,-12 6 29 16,-4 0 10-16,0 0-38 15,-16-2 49-15,-4-2-68 16,-2-3 2-16,7-8 35 15,3-1-60-15,10-7-67 16,2-7-164-16,18 0-283 16,4-15 238-16</inkml:trace>
  <inkml:trace contextRef="#ctx0" brushRef="#br0" timeOffset="27026.09">9968 2270 1288 0,'0'0'606'15,"0"0"-308"-15,0 0-104 16,0 0-99-16,0 0 9 16,0 0-57-16,0 0-46 15,-99 124 13-15,99-88-3 16,0-2-22-16,10-4 7 16,13-4-109-16,21-8-73 15,-7-5-280-15,-1-10-111 0</inkml:trace>
  <inkml:trace contextRef="#ctx0" brushRef="#br0" timeOffset="27343.27">10175 2492 599 0,'0'0'1036'0,"0"0"-674"0,0 0-176 15,0 0-134-15,0 0-35 16,0 0-15-16,0 0 13 15,70 18-5-15,-58-8 0 16,-5 0 10-16,-3 2-7 16,-4-2 9-16,0 1 42 15,0 0-20-15,-6-1 32 16,-3 1 18-16,-2 1-57 16,2-2 18-16,2 0-47 15,5-2 2-15,0-1-20 16,2 0 2-16,0-4 7 0,0-1 1 15,6 1-63 1,15-3 11-16,27 0-28 0,-3-6-190 16,-3-8-541-16</inkml:trace>
  <inkml:trace contextRef="#ctx0" brushRef="#br0" timeOffset="27511.73">10629 2507 1709 0,'0'0'472'0,"0"0"-370"16,0 0 37-16,0 0-97 15,0 0-8-15,-89 112-34 0,62-74-31 16,10-8-163 0,3-9-449-16</inkml:trace>
  <inkml:trace contextRef="#ctx0" brushRef="#br0" timeOffset="27812.72">10723 2286 867 0,'0'0'576'0,"0"0"-435"0,0 0-36 16,0 0 38-16,0 0-39 15,0 0-4-15,0 0 18 16,94 124-37-16,-92-86-35 16,-2 0 8-16,-2-1-52 15,-16-8 14-15,0-3-3 16,0-8-1-16,5-4-24 15,11-11-41-15,2-3-247 16,0 0-185-16</inkml:trace>
  <inkml:trace contextRef="#ctx0" brushRef="#br0" timeOffset="28018.86">10962 2221 1512 0,'0'0'592'15,"0"0"-422"-15,0 0 10 16,0 0-77-16,0 0-23 16,-114 112-50-16,109-75-12 15,5 1-12-15,0-2-6 16,11-4-76-16,14-4-59 16,16-6-163-16,-6-6-269 15,-1-10-275-15</inkml:trace>
  <inkml:trace contextRef="#ctx0" brushRef="#br0" timeOffset="28459.57">11109 2501 175 0,'0'0'1213'0,"0"0"-976"15,0 0-178-15,0 0-48 16,0 0 0-16,0 0-5 16,0 0-6-16,82-30 0 15,-77 30-17-15,-5 0 17 0,0 0 20 16,-3 7 14-16,-14 5 100 15,-4 5 26-15,4-1-28 16,1-1-77-16,9 1-55 16,7-1-18-16,0-2-4 15,9 1 0-15,9-2 13 16,-3 3-19-16,1-3 28 16,-7-1 18-16,-2 1-5 15,-5 1 73-15,-2 1-29 16,0 0-30-16,-2 2 7 15,-11-4-19-15,-1 0-3 16,1-2-12-16,4-10-116 16,5 0-193-16,2-4-333 0</inkml:trace>
  <inkml:trace contextRef="#ctx0" brushRef="#br0" timeOffset="28692.74">11492 2082 1151 0,'0'0'375'0,"0"0"-118"16,40 124-43-16,-24-60-109 16,-1 6-73-16,-6 3 16 0,-4-4-48 15,-5 0-13 1,-3-6-16-16,-26-2-105 0,-12-5-36 15,-51 12-5-15,7-14-1 16,2-9-160-16</inkml:trace>
  <inkml:trace contextRef="#ctx0" brushRef="#br0" timeOffset="29125.76">8655 2256 637 0,'0'0'386'15,"0"0"-81"-15,0 0 16 16,0 0-19-16,0 0-107 0,0 0-144 15,0 0 23-15,-66 38-9 16,30 1 5-16,3 12 10 16,6 7-68-16,13 2 11 15,10 8-23-15,4 7-26 16,18 39-58-16,9-18-298 16,4-10-684-16</inkml:trace>
  <inkml:trace contextRef="#ctx0" brushRef="#br0" timeOffset="30631.61">5719 2707 880 0,'0'0'281'16,"0"0"-107"-16,0 0-42 16,0 0-70-16,0 0 21 15,0 0 32-15,0 0-17 16,-18 0 15-16,9 0-24 16,-7 4-7-16,-1 2 22 15,-3 6-54-15,-7 3 5 16,-7 4-4-16,-3 7-36 15,-8 4 33-15,-6 4-28 16,-5 4-2-16,-4 3 34 16,-9 0-50-16,-3 3 22 0,-5 3 2 15,-4 2-15-15,-1 1 22 16,-5 1-33-16,-4 4 0 16,-3 3 25-16,-3 2-25 15,-4 4 13-15,-17 10-8 16,-18 10 7-16,-18 10-5 15,-6-1-7-15,10-9 0 16,13-10-7-16,14-8 19 16,1-4-12-16,18-12 0 15,17-9 14-15,16-10-1 16,3 0-13-16,-11 5 0 16,-12 6-16-16,-7 4 17 0,6 2-1 15,9-2 0 1,4-1 12-16,10-4-6 0,9-4-6 15,11-4 0-15,9-6-9 16,9-3 15-16,8-4-6 16,4-4 0-16,3 2 1 15,-3 0 1-15,2 1-2 16,-5-2 0-16,-3 1-6 16,-4 0 7-16,-2 1-1 15,-5 0 2-15,1-1 14 16,-1-1-20-16,5-3 4 15,6-2 0-15,12-6-8 0,4-2 8 16,9-4-10 0,0 0-12-16,0 0-25 0,0 0-5 15,16-4-110-15,9-13-128 16,1-4-251-16</inkml:trace>
  <inkml:trace contextRef="#ctx0" brushRef="#br0" timeOffset="31538.46">5895 2811 38 0,'0'0'311'0,"0"0"-67"16,0 0-6-16,0 0-4 15,0 0-57-15,0 0 6 16,0 0 23-16,0-12-62 16,0 12-73-16,0 10-55 15,-5 13 39-15,1 12 56 16,0 11-58-16,-1 11 21 15,3 12-21-15,0 11-28 16,0 20 46-16,2-9-50 0,0 8-14 16,0-1 8-1,0-14 0-15,0 10-12 16,0-2 19-16,0-3-20 16,0-2 39-16,2-8-26 0,4-2-8 15,3-9 17-15,0-9-12 16,0-4-12-16,0-7 0 15,-3-3 15-15,2-8-14 16,-2-5-1-16,-3-6 0 16,-3-3 3-16,0-8 12 15,0-3-12-15,0-3-3 16,0-4 5-16,0-2-16 16,0-1-48-16,0-2-51 15,0-6-20-15,-3-13-351 16,-6-2-698-16</inkml:trace>
  <inkml:trace contextRef="#ctx0" brushRef="#br0" timeOffset="32882.94">6116 2646 227 0,'0'0'262'0,"0"0"-90"16,0 0-15-16,0 0-51 15,0 0 27-15,0 0-41 16,0 0 15-16,0-7-36 16,6 7-26-16,5 0 26 15,5 3-15-15,4 12 13 16,4 3 4-16,8 3-32 16,7 8 58-16,13 1-39 15,8 4-25-15,9 6 28 16,7 0-33-16,6 4-2 15,7 0 11-15,3 1-33 0,3-3 33 16,6 0-21 0,2-1-11-16,-1 3 27 15,-1-1-33-15,-6 0 18 16,-1 1-4-16,-3 0-4 0,-1 2 0 16,1-2-11-16,-1 0 1 15,2 0 1-15,-5-2-1 16,0-2-1-16,-7-2 12 15,-4 1 0-15,-2-1 13 16,-1-2-14-16,-2 1-10 16,5 4 10-16,2 1-5 15,2-1-6-15,3 6 0 16,-5-2 13-16,-2 0-7 16,-5-1-6-16,-4-3 0 15,1-3 5-15,4-4 4 16,-1-3-2-16,5 2-7 0,0-1 10 15,-3-3 2-15,1 4-12 16,-5-1 0-16,0 2-11 16,-2 1 20-16,-1-2-9 15,0 2 0-15,-2-1 12 16,-1-2-2-16,-3-2-10 16,0-3 1-16,-1-2 23 15,1-4-18-15,1 0 17 16,-1-1-5-16,0 0-10 15,-2 0 10-15,0 2-18 16,-4-1 0-16,-6-1-9 0,0 0 10 16,-6-5-1-16,-2 2 0 15,-4-3 15-15,-5-2-6 16,-4-2 0-16,-8-2 2 16,-3-2 33-16,-5-2-44 15,-4-2 11-15,-2 0-4 16,-1-2 8-16,-2 2-9 15,1-2-6-15,-3 0 1 16,0 0 24-16,0 0-25 16,0 0 19-16,0 0-19 15,0 0 1-15,0 0-2 16,0 0-65-16,0 0-127 16,-9-9-531-16</inkml:trace>
  <inkml:trace contextRef="#ctx0" brushRef="#br0" timeOffset="34029.68">2076 3501 662 0,'0'0'1108'0,"0"0"-821"15,0 0-66-15,0 0-113 16,0 0-75-16,0 0-26 0,51-56-4 16,-15 48 8-16,-1 3-11 15,-4 5 0-15,-6 0 0 16,-7 5-2-16,-5 15-11 16,-6 7 7-16,-7 4-40 15,0 9 34-15,-2 1-8 16,-18 2 20-16,-5 0 56 15,-1-5-55-15,1-9 52 16,5-7-39-16,7-7-13 16,6-8-1-16,7-4-52 15,0-3-65-15,0-7-9 16,9-20-22-16,11-15-142 16,3-9-30-16,16-29-70 15,-3 0 28-15</inkml:trace>
  <inkml:trace contextRef="#ctx0" brushRef="#br0" timeOffset="34364.01">2345 3369 408 0,'0'0'316'15,"0"0"80"-15,0 0-76 16,0 0-17-16,0 0-29 16,0 0-126-16,3-35-88 15,-14 58-18-15,-3 9 38 16,3 8 16-16,3 8-47 16,3 0-22-16,5 2 4 15,0-6-15-15,0-1-16 16,15-7 0-16,1-8 9 15,2-11-21-15,-2-4 11 16,1-9-35-16,1-4 35 16,3 0-45-16,2-14-18 15,0-9-64-15,-3-1-18 0,-5 7 105 16,-8 2 41 0,-2 10 13-16,-5 2 77 15,0 3-37-15,0 0 10 16,0 14-23-16,0 11 23 0,0 6 32 15,0 6-46-15,2 3-16 16,0-4-11-16,3-2-11 16,1-6-22-16,1-8-14 15,15-12-85-15,-3-8-134 16,0 0-365-16</inkml:trace>
  <inkml:trace contextRef="#ctx0" brushRef="#br0" timeOffset="34542.16">2782 3523 1204 0,'0'0'910'16,"0"0"-691"-16,0 0-115 16,0 0-97-16,0 0-14 15,0 0-13-15,118 0-168 16,-80 0-351-16,-9 0-481 0</inkml:trace>
  <inkml:trace contextRef="#ctx0" brushRef="#br0" timeOffset="34699.24">2823 3716 1962 0,'0'0'371'0,"0"0"-205"16,0 0-89-16,0 0-57 15,0 0-20-15,0 0-27 16,148-25-178-16,-103 10-629 0</inkml:trace>
  <inkml:trace contextRef="#ctx0" brushRef="#br0" timeOffset="35149.37">3378 3407 1582 0,'0'0'563'0,"0"0"-390"16,0 0-72-16,0 0-63 16,0 0-38-16,52-113 0 15,-27 83 9-15,-2 4 2 16,-10 8-11-16,-2 8 25 15,-6 4-16-15,-5 4 50 16,2 2-21-16,0 0-19 16,0 0 3-16,2 17-13 15,3 6-4-15,-4 11-5 0,-1 9-33 16,-2 2-4 0,0 4-82-16,0-1-81 0,-7-2-188 15,-4-11-180-15,-2-6-22 16,-1-11 479-16,1-11 111 15,6 0 359-15,2-7 15 16,5 0 18-16,0 0-99 16,0 0-183-16,12 0 5 15,10 0-29-15,7-2-47 16,4-4 1-16,4 2-40 16,13-2-24-16,-9 3-192 15,-6-4-698-15</inkml:trace>
  <inkml:trace contextRef="#ctx0" brushRef="#br0" timeOffset="35953.26">4687 3984 838 0,'0'0'502'0,"0"0"-406"15,0 0-19-15,0 0-32 16,0 0-12-16,0 0 43 15,127-54-48-15,-84 54 18 16,-3 0-18-16,-5 8-27 16,-4 13 28-16,-6 4-29 15,-12 4 1-15,-5 2 24 16,-8-1-9-16,0 0 16 16,-10-3 62-16,-3-7-75 15,2-3 58-15,4-4-53 16,7-5-24-16,0-5-62 15,0-3-165-15,7 0 49 0,24-33 52 16,-3-2-186 0,1-2-372-16</inkml:trace>
  <inkml:trace contextRef="#ctx0" brushRef="#br0" timeOffset="36298.37">5164 3873 834 0,'0'0'529'0,"0"0"-251"0,0 0-106 16,0 0 17-16,0 0-70 15,0 0 15-15,0 0-44 16,-95 131-62-16,83-89 14 16,8-1-42-16,4-4-5 15,0-2-5-15,0-9-9 16,10-7 13-16,4-4 5 16,-1-7-51-16,3-6 35 15,0-2-48-15,4 0-58 0,-2-12-45 16,-1-2 26-16,-6 2 142 15,-1 3 1-15,-8 6 25 16,-2 1 93-16,0 2-18 16,0 0-17-16,0 0 3 15,0 0-68-15,0 12 46 16,0 3-13-16,4 6-51 16,3-1 29-16,1-2-30 15,4-2-50-15,13-6-57 16,-6-7-154-16,4-3-290 0</inkml:trace>
  <inkml:trace contextRef="#ctx0" brushRef="#br0" timeOffset="36438.96">5435 4044 1295 0,'0'0'573'0,"0"0"-427"16,0 0-34-16,0 0-112 15,0 0-14-15,0 0-173 16,141-43-405-16</inkml:trace>
  <inkml:trace contextRef="#ctx0" brushRef="#br0" timeOffset="36582.57">5483 4151 1508 0,'0'0'358'15,"0"0"-203"1,0 0-89-16,0 0-66 0,0 0-67 16,122-19-503-16</inkml:trace>
  <inkml:trace contextRef="#ctx0" brushRef="#br0" timeOffset="36871.8">5743 3842 1204 0,'0'0'313'15,"0"0"-111"-15,0 0-85 0,0 0-36 16,0 0-36-16,0 0 7 16,0 0 22-16,34-4-9 15,-34 20 50-15,-9 6 8 16,0 2-26-16,3 2 7 15,3-2-92-15,3 0 5 16,0-2-8-16,5-2 2 16,10-4 2-16,5-4-13 15,5-5-40-15,17-7-27 16,-7-10-248-16,-1-13-538 0</inkml:trace>
  <inkml:trace contextRef="#ctx0" brushRef="#br0" timeOffset="38001.78">8890 3691 692 0,'0'0'683'16,"0"0"-513"-16,0 0-64 16,0 0 5-16,69-106-70 15,-40 88 54-15,2 3 9 16,-4 5-16-16,-8 6 23 16,-3 4-43-16,-5 0-36 15,-5 0 33-15,0 4-41 16,-6 15 0-16,0 5 28 15,0 4-46-15,-2 2 50 16,-8-2-38-16,1-1-12 16,3-4 34-16,4-2-34 15,2-6-12-15,0-2-16 16,0-7-45-16,8-5 25 16,13-1-23-16,2-6-12 15,4-19-10-15,2-8-67 0,-2-4 39 16,-6-1 62-1,-8 1 37-15,-5 7 16 0,-6 8 26 16,-2 7 64-16,0 6 96 16,0 5-30-16,0 4-26 15,0 0-66-15,-4 0-49 16,-5 17 16-16,1 6-7 16,-2 7-5-16,-1 6 22 15,3 3-35-15,1-2 13 16,2 2-6-16,3-2-7 0,0-2 6 15,2-7-12 1,0-4 0-16,0-8-6 0,0-4 7 16,0-6-1-16,4-3 0 15,3-3 16-15,2 0-17 16,2 0 1-16,7 0-9 16,3-15 1-16,-2 0-26 15,1-2 33-15,-5 1-8 16,-1 2 9-16,-1 2-6 15,-1 0 6-15,-1 2 0 16,2 0-16-16,1-1 10 16,-4 4-5-16,-1 0 10 15,-1 2 0-15,-4 1 0 0,-4 2 1 16,2 2 0 0,-2 0 6-16,0 0 6 0,0 0-9 15,0 0-3-15,0 0 10 16,0 6 1-16,0 8 9 15,0 2-5-15,0 4 15 16,0-1-21-16,0 2-4 16,2-3-5-16,0-2-24 15,3-2 6-15,4 0-107 16,0-5-206-16,4-6-422 0</inkml:trace>
  <inkml:trace contextRef="#ctx0" brushRef="#br0" timeOffset="38159.35">9645 3621 1512 0,'0'0'391'16,"0"0"-185"-16,0 0-133 16,0 0-41-16,131-36-32 15,-64 26-153-15,-12 2-217 16,-10 2-515-16</inkml:trace>
  <inkml:trace contextRef="#ctx0" brushRef="#br0" timeOffset="38337.87">9801 3716 1423 0,'0'0'778'0,"0"0"-554"0,0 0-110 16,0 0-59-1,0 0-34-15,0 0-12 0,0 0-18 16,163-10-58-16,-113-1-283 16,-4 0-433-16</inkml:trace>
  <inkml:trace contextRef="#ctx0" brushRef="#br0" timeOffset="38769.73">10208 3396 1551 0,'0'0'480'0,"0"0"-314"15,0 0-52-15,0 0-74 16,0 0-40-16,0 0 18 15,0 0-15-15,83-32-3 16,-67 32 1-16,-7 0-1 16,-5 0 0-16,-2 0 0 15,-2 5 0-15,0 7-49 16,-6 3 49-16,-7 6 8 16,1 1 28-16,5 0 26 15,7 2-62-15,0 0-3 0,21 2-3 16,14-2 12-1,7 1 34-15,3-4-28 0,-7 0-12 16,-9-2 12-16,-12 2 4 16,-9 1-15-16,-8 2 26 15,-19-1-18-15,-23 6 15 16,-16 5-24-16,-31 12-66 16,15-8-461-16,10-7-708 0</inkml:trace>
  <inkml:trace contextRef="#ctx0" brushRef="#br0" timeOffset="39277.36">9010 3738 879 0,'0'0'227'16,"0"0"-161"-16,0 0-66 15,0 0-185-15,0 0-394 0</inkml:trace>
  <inkml:trace contextRef="#ctx0" brushRef="#br0" timeOffset="40537.99">1862 4971 639 0,'0'0'580'0,"0"0"-379"16,0 0 39-16,0 0-111 15,0 0-78-15,0 0 13 16,0 0-36-16,-61-12 6 16,44 12 49-16,-5 4 16 15,-1 6 13-15,2 6-43 16,0 2-33-16,-1 4 22 15,2 4-51-15,4 5-1 16,1 6-6-16,9 3 2 16,2 0-14-16,4 0 12 15,0-4-14-15,16-4 8 16,7-3 12-16,6-8 23 16,4-6 5-16,7-7-27 0,4-8 26 15,6-2-22-15,1-21-10 16,2-10 13-16,-4-5 1 15,-4-5-15-15,-5 0 10 16,-11-6-1-16,-7-1 9 16,-12 0-7-16,-8-2-2 15,-2-1 11-15,-5 8-12 16,-15 5-8-16,0 11 0 16,-4 11-40-16,-5 13-59 15,-14 8-132-15,7 17-370 16,5 2-466-16</inkml:trace>
  <inkml:trace contextRef="#ctx0" brushRef="#br0" timeOffset="41604.14">6022 4738 719 0,'0'0'249'0,"0"0"-14"16,0 0-101-16,0 0-52 16,0 0-5-16,0 0-27 15,0 0 62-15,0-54 6 16,-7 46 6-16,0 2 17 15,-5 0-40-15,-5 2-27 16,-2 4-12-16,-6 0-47 16,-2 0 47-16,-2 0-16 15,0 10 3-15,-2 2 34 16,0 6-53-16,2 4 6 0,0 7-13 16,6 4-12-1,4 6 2-15,5 5-13 0,8-1-6 16,6 1-7-16,0-3 7 15,16-2 6-15,10-10 3 16,5-3 10-16,7-6-11 16,0-6-2-16,2-9 0 15,0-5 3-15,3 0 9 16,1-19-6-16,1-11 6 16,-3-8 1-16,-2-6 11 15,-4-5-24-15,-10-4 0 16,-10-6 3-16,-7 3-3 0,-7 2 0 15,-2 8 0 1,0 8-25-16,-13 13 7 0,-7 14-80 16,-16 11-184-16,5 8-396 15,2 10-132-15</inkml:trace>
  <inkml:trace contextRef="#ctx0" brushRef="#br0" timeOffset="42573.55">11286 4736 990 0,'0'0'346'15,"0"0"-156"-15,0 0 8 16,0 0-138-16,0 0 4 16,0 0 20-16,0 0-30 15,-104-20 39-15,77 20 39 16,-4 4-63-16,-4 10 17 15,-5 6-50-15,-3 4-11 0,1 7 55 16,0 2-68 0,5 6 37-16,9 1-49 0,8 4 10 15,11 2-22-15,9 0 13 16,0 0-1-16,11 0 27 16,14 0-16-16,4-3-7 15,4-3-4-15,7-7 1 16,7-4 6-16,8-9-7 15,5-10 1-15,5-10 20 16,5 0-14-16,-1-22 1 16,-1-15-4-16,-1-4 4 15,-9-7 20-15,-11-7-28 16,-9-5 0-16,-13-5 15 0,-15 0 3 16,-10-3-13-1,0 6-5-15,-8 9 12 0,-17 13-15 16,-8 12 3-16,-9 12-55 15,-10 13-32-15,-35 7-87 16,10 21-119-16,3 0-473 0</inkml:trace>
  <inkml:trace contextRef="#ctx0" brushRef="#br0" timeOffset="45324.25">2015 4917 555 0,'0'0'208'0,"0"0"-22"16,0 0-38-16,0 0-1 15,0 0-15-15,0 0-46 16,0 0-6-16,14-36 36 16,-14 32-52-16,0 0-5 15,0 2-12-15,0-2-24 16,-2 1 36-16,-2 3-27 15,-4 0-15-15,0 0 17 0,-3 0-24 16,-3 0 12 0,1 0-3-16,-5 0 3 0,1 0 52 15,-6 0-42-15,1 0 10 16,-2 0 33-16,-3 0-48 16,-2 3 10-16,2 3-6 15,-2-1-31-15,4 2 37 16,1 3-36-16,4-2 0 15,0 2 43-15,2 0-44 16,-2 2 27-16,2 1 3 16,-1 2-29-16,0 1 44 15,-1 2-30-15,3 0-14 16,1 2 31-16,3 0-30 16,4 0 6-16,2-3-8 15,4 4 0-15,3 0 5 0,0 0-5 16,0 2 1-16,3 1-2 15,10-3 11-15,0 4-10 16,6-1 0-16,0-3 8 16,4 2 10-16,1-1-18 15,3-1 1-15,2-2 7 16,5 1 1-16,1-4-9 16,1-4 0-16,1-2 10 15,0-4-2-15,-2-6-8 16,1 0 0-16,-5 0-1 15,0 0 5-15,-2-4-4 16,-2-8 0-16,-3-3 1 16,2 0 4-16,-1-3-5 15,2-4 0-15,-4-2-11 0,-2-4-2 16,-3-3 13-16,-5 1 0 16,-1-4 12-16,-3-2-11 15,-5-1-1-15,0 2 0 16,-1-1 0-16,-3 2 9 15,0 6-10-15,0 2 1 16,0 3 0-16,0 5 6 16,-9 0-4-16,0 4-2 15,-5 1 19-15,-3 3-11 16,-3 0-2-16,-5 3-6 16,-4 2 0-16,-2 2-13 15,0 1 13-15,-3 2 0 16,3 0 8-16,0 0 13 0,2 9-23 15,0 1 2 1,1 3 0-16,-3 2-7 0,2 1 14 16,-3 2-7-16,6-2 2 15,1 0 18-15,4-2-30 16,6 0 10-16,4-2-3 16,2 0-7-16,3 3-4 15,-1-1 14-15,0 3 0 16,0 3 16-16,-2 0-13 15,5 1-3-15,0-2-13 16,4 3 11-16,0-3-25 16,0 4 27-16,6-3-1 15,12 3-5-15,4-2 6 0,5-1 0 16,0-2 1 0,2-1 4-16,-2-5-4 0,-4-4-1 15,2-2 0-15,0-4 5 16,0-2-13-16,1 0 8 15,4-6 0-15,-1-10-10 16,2-2 4-16,-2-5 6 16,0-3-15-16,-6 1-13 15,-4-1 20-15,-4-4 7 16,-6-1-7-16,-2-2-7 16,-5-5 11-16,-2-1 4 15,0 1-1-15,0 2 10 16,-4 6-21-16,-8 3 12 0,-3 8 0 15,-1 2-8 1,-4 6 3-16,-2 4-14 0,1 6-1 16,-2 1-27-16,-2 0 35 15,-2 14 4-15,-4 8 2 16,-2 6-5-16,-3 3 22 16,-3 1-9-16,4 5-2 15,-1-1 13-15,7-3-20 16,5 1 7-16,7-11-6 15,8-5-4-15,7-6-19 16,2-7 6-16,0-4-1 16,0-1 24-16,0 0 1 15,11-6 17-15,6-14-17 16,10-10 3-16,4-4-4 16,2 0 0-16,-2 1 0 0,-4 6-11 15,-2 7 2-15,-7 10 9 16,-5 6-6-16,-4 4-5 15,0 0-11-15,-2 18 21 16,-3 6 1-16,-4 6-34 16,0 4 25-16,0 2 7 15,-13 0 2-15,-9 0 31 16,-5-1-22-16,0-6 24 16,2-4-9-16,6-7-18 15,5-8 19-15,7-6-25 16,7-4-18-16,0 0-3 15,0-13-35-15,7-15 56 16,11-7-43-16,5-6-47 16,3 1 37-16,-2 4-19 0,1 6 56 15,-7 8 1-15,-3 10 22 16,-4 6-7-16,-3 6 0 16,-4 0-7-16,-2 16-5 15,-2 8 12-15,0 6 0 16,0 4 18-16,-16 1 4 15,-4 0 37-15,-4-3-5 16,-5-1-27-16,4-9 44 16,0-6-52-16,8-8-19 15,5-7 13-15,6-1-13 16,4-7-23-16,2-20 22 16,0-5-38-16,14-8 8 15,11-1-53-15,5-4-9 0,6 5 32 16,-3 8 2-16,-1 8 40 15,-3 10 19-15,-6 12-6 16,-2 2-4-16,-3 6 11 16,-7 16-1-16,-5 9 43 15,-4 0-24-15,-2 3 29 16,0 1 18-16,-13-6-10 16,-9-1 16-16,-3-6-2 15,-2-3-26-15,6-7-5 16,2-7-38-16,6-5 10 15,7 0-11-15,3-8-73 16,3-16 73-16,0-6-74 16,22-8-68-16,5-2 12 0,2 2-34 15,0 7 75-15,-6 8 47 16,-6 9 42-16,-7 8 0 16,-8 6 13-16,-2 0 4 15,0 7 15-15,0 14-16 16,0 2 6-16,-12 4-22 15,4-1-79-15,-9 5-18 16,4-8-202-16,5-6-620 0</inkml:trace>
  <inkml:trace contextRef="#ctx0" brushRef="#br0" timeOffset="47426.63">6073 4724 811 0,'0'0'253'0,"0"0"-145"16,0 0-47-16,0 0 28 15,0 0-31-15,0 0 11 16,-11-28 18-16,7 24-15 16,-4 0 55-16,0 0-22 15,-1 2-31-15,-2 0-8 0,-3 2-36 16,-3 0 9-16,-1 0 27 16,-5 0-60-16,2 0 68 15,-2 0-30-15,-1 4-14 16,-1 2 39-16,0-2-42 15,1 2 10-15,2 3-3 16,-1-1-33-16,3 3 31 16,3-1-32-16,-2 5 1 15,4-4 2-15,-1 3-2 16,1 2-1-16,-1 0 14 16,-1 2-1-16,1 1-3 15,3-2-10-15,3 1-16 16,4 3 10-16,4-1-13 15,2-1 19-15,0 2 10 16,0 0-10-16,0 0 30 0,4 2-30 16,6-3 6-16,-2 5 3 15,1-1 3-15,0 1-12 16,2-2 0-16,0-1 10 16,3-3-11-16,1 2 1 15,3-2 0-15,-1-6-13 16,2 0 20-16,3-4-7 15,0-3 19-15,3-3-17 16,1-3 20-16,3 0-22 16,3 0 0-16,-1-3-3 15,-2-7 5-15,0-4-2 16,-2 0 0-16,-3-2-2 16,0 1-5-16,1-2 7 0,-5-1-5 15,0 0-5 1,-2-1 10-16,-5-4 0 0,-1 1 2 15,-4-6 10-15,-3 0-6 16,-1-5-6-16,-4 2 0 16,2-1-8-16,-2 4 9 15,0 1-1-15,3 6 0 16,-3 2 15-16,0 3-9 16,0 2-6-16,0 1 0 15,0-4 29-15,-9 2-28 16,-7 0 28-16,-2 1-4 15,-1 1-23-15,-2 5 35 0,1-3-37 16,3 5 1 0,-1 0 2-16,-1 4-3 0,4 0 0 15,-1 2-1-15,-1 0-39 16,-1 0 39-16,0 0-27 16,-2 8-11-16,0 5 5 15,2-2-81-15,-2 11-98 16,5-1-305-16,1-6-194 0</inkml:trace>
  <inkml:trace contextRef="#ctx0" brushRef="#br0" timeOffset="48928.61">5672 4945 1005 0,'0'0'292'0,"0"0"-214"15,0 0-12-15,0 0 40 16,0 0 0-16,0 0-3 15,0 0-51-15,134 124-4 16,-114-94 3-16,-2-1-27 16,-3-4 17-16,-1-5-18 0,-3-4-23 15,-5-6 39-15,-1-6-38 16,-5-4 20-16,0 0 23 16,0 0-22-16,0-19 2 15,0-8-24-15,0-7-33 16,-5-4 32-16,-3-5-42 15,-1 2-1-15,2-3 18 16,4 5-34-16,1 7 45 16,2 10 8-16,0 9 7 15,0 7 4-15,0 6-3 16,0 0-1-16,0 0 0 16,0 2 0-16,2 14 22 0,10 6 7 15,1 6 8 1,1 1 24-16,-1 4-54 0,3-3 14 15,-3-1 3-15,0-8-23 16,-1-5 18-16,-6-6-19 16,1-6 1-16,-5-4 24 15,2 0-25-15,6-7 28 16,-2-18-26-16,3-7 8 16,1-5-20-16,-1-6-3 15,-3 3-51-15,2 2 32 16,-4 9-8-16,-1 11 40 15,-3 8-1-15,0 7 7 16,-2 3-12-16,4 0 6 16,2 6 0-16,-2 13 37 15,5 6-31-15,-1 3 13 0,2-2-4 16,-2-1-3-16,1-4-4 16,0-7-8-16,-4-4 0 15,-1-3 13-15,-4-7-12 16,0 0 40-16,0 0 4 15,0-17-38-15,0-8-14 16,0-4-38-16,0-6-45 16,9 4 14-16,0-2-56 15,0 10 49-15,-2 6 51 16,-5 7 20-16,-2 7 2 16,0 3 5-16,0 0-59 0,-7 0 58 15,-9 11 6 1,-1 3 59-16,-3 1-5 0,-5 0-22 15,-2 0 31-15,-2-4-21 16,-4 1-12-16,1-2 35 16,3-1-37-16,0-5-4 15,8-3 1-15,0-1-24 16,8 0-2-16,4 0-19 16,7-1-113-16,2-9 32 15,0-4 16-15,6-5 16 16,12 1 24-16,5 0 32 15,-1 2 13-15,0 2 2 16,-4 6-2-16,-5 1 22 16,-6 5-22-16,-5 2 37 15,-2 0 45-15,0 0-40 0,-15 0 8 16,-10 10-50-16,-2 5 17 16,-2 1 23-16,0 1-39 15,5-2 24-15,8-3-25 16,8-3 0-16,8-1-20 15,0-7-118-15,4-1 26 16,19 0 68-16,3 0-46 16,3-9-16-16,0-5 14 15,-5-1 66-15,-3 3 26 16,-8 2 3-16,-4 0 26 16,-7 2 62-16,-2 4-9 15,0 2 72-15,-9 2-74 0,-13 0-72 16,-7 4 63-16,-2 10-53 15,-2 4-17-15,1 3 34 16,6-6-34-16,5 2 17 16,10-8-18-16,9 0-31 15,2-4-67-15,0-2-58 16,15-3 95-16,10 0 42 16,6-8-77-16,-2-9-11 15,0 4 21-15,-4-3 40 16,-10 5 46-16,-8 2 6 15,-5 4 37-15,-2 3 67 16,0 2-78-16,-17 0-3 16,-6 0-16-16,-2 0 28 15,-4 10 26-15,2 3-35 16,4-2-15-16,2 2 2 0,10-1-19 16,7-2-20-16,4-5-56 15,0-1-123-15,17-4 137 16,21 0-55-16,-7-1-187 15,-2-12-410-15</inkml:trace>
  <inkml:trace contextRef="#ctx0" brushRef="#br0" timeOffset="49039.31">5929 4854 64 0,'0'0'798'15,"0"0"-600"-15,0 0-62 16,0 0-23-16,0 0-53 16,0 0-4-16,0 0-56 15,-85 73-34-15,85-55-84 16,0-4-167-16,0-6-244 0</inkml:trace>
  <inkml:trace contextRef="#ctx0" brushRef="#br0" timeOffset="50846.48">11211 4798 834 0,'0'0'353'0,"0"0"-189"16,0 0-99-16,0 0-26 16,0 0-23-16,0 0 12 15,-98 38 2-15,67-20-14 16,0 1 74-16,2-1-2 16,4-2-31-16,10-5-2 15,5-2-55-15,10-4-38 0,0-2-39 16,3-3 29-16,19 0 48 15,9-10 0-15,7-11-35 16,3-5-2-16,1 1-35 16,-5-1 42-16,-5 3 29 15,-8 3 2-15,-8 6 6 16,-5 4-7-16,-7 7 2 16,-4 0 55-16,0 3 2 15,0 0 11-15,-20 0-52 16,-11 12 24-16,-7 8 5 15,-6 4 0-15,-1 0-14 16,3 1 60-16,7-3-41 16,8-2-3-16,11-4-49 15,11-6-36-15,5-5-73 0,2-2 40 16,21-3 15-16,6 0 43 16,7-17-108-16,-1-4 56 15,0-2 30-15,0 3 18 16,-11 2 15-16,-4 5 0 15,-7 1 0-15,-3 5 8 16,-8 6-6-16,-2 1 50 16,0 0 55-16,0 0-100 15,-19 6 3-15,-5 13 41 16,-7 6-19-16,-3 3 25 16,1 1-49-16,0 0 24 15,6-1-31-15,5-6 17 16,6-4 1-16,12-4-19 0,4-4-94 15,4-7 32-15,27-3-25 16,11 0-18-16,32-29-49 16,-9 1-83-16,-7 2-101 15</inkml:trace>
  <inkml:trace contextRef="#ctx0" brushRef="#br0" timeOffset="51367.09">11405 4845 854 0,'0'0'299'16,"0"0"-153"-16,0 0-43 15,0 0 56-15,-127 22-44 16,85-3-3-16,-1 5-11 16,3 2-51-16,7-1 20 15,4-2-51-15,8-4-18 0,13-1-1 16,8-5-98-16,0-6 0 16,22-7 53-16,14 0-68 15,9-6 3-15,1-16-17 16,1-2 2-16,-7 0 47 15,-9 1 16-15,-8 6 62 16,-12 2 55-16,-7 6 43 16,-4 0 91-16,0 8-29 15,-6 1-46-15,-15 0-53 16,-4 1-6-16,-6 16 22 16,0 5-32-16,0 1-25 15,5 2 27-15,6-1-47 0,9-4-6 16,11-2-4-16,0-6-110 15,21-4 86-15,15-8-81 16,7 0-75-16,3 0 5 16,-3-13-44-16,-7 1 21 15,-12 4 188-15,-9-1 20 16,-8 5 150-16,-7 4 6 16,0 0-16-16,-2 0 25 15,-18 0-44-15,-9 14-13 16,-2 4 7-16,-4 2-64 15,-2 4 17-15,6 2-29 16,7-4-38-16,6 0-1 16,14-4-29-16,4-4-63 15,4-4 8-15,45-10-147 16,-2 0-23-16,-5 0-287 0</inkml:trace>
  <inkml:trace contextRef="#ctx0" brushRef="#br0" timeOffset="51454.86">11436 5139 510 0,'0'0'628'0,"0"0"-549"16,0 0-79-16,0 0-279 16,0 0-109-16</inkml:trace>
  <inkml:trace contextRef="#ctx0" brushRef="#br0" timeOffset="51633.38">11436 5139 980 0,'-144'131'0'16,"144"-129"-16"-16,0-2-332 0</inkml:trace>
  <inkml:trace contextRef="#ctx0" brushRef="#br0" timeOffset="51778.99">11327 5296 1245 0,'0'0'97'0,"0"0"-97"0,0 0-524 0</inkml:trace>
  <inkml:trace contextRef="#ctx0" brushRef="#br0" timeOffset="51933.58">11327 5296 980 0,'49'8'0'0,"-49"-8"-137"15</inkml:trace>
  <inkml:trace contextRef="#ctx0" brushRef="#br0" timeOffset="52079.18">11425 5370 1086 0,'0'0'0'16,"0"0"-227"-16</inkml:trace>
  <inkml:trace contextRef="#ctx0" brushRef="#br0" timeOffset="53599.13">10830 5129 608 0,'0'0'235'0,"0"0"-121"16,0 0 6-16,0 0-7 15,0 0-10-15,0 0 13 0,0 0-85 16,-20-43-21-16,33 42 16 15,3 1-25-15,-1 0 20 16,3 4 18-16,1 14-11 16,2 4 52-16,2 4-33 15,2 0-25-15,-1 0 21 16,0-4-43-16,-2-2 22 16,-1-3-4-16,-6-5-17 15,-3-6 29-15,-8-5-30 16,-4-1 22-16,0 0 32 15,0-7-44-15,-4-14-10 16,-12-5-13-16,-2-3 1 0,-2-4 0 16,4-1-1-1,1 4 13-15,4 4-1 0,4 6 14 16,4 8-6-16,1 6-7 16,2 4 15-16,0 2-30 15,0 0-7-15,10 0 22 16,7 9 32-16,6 6-32 15,4 1 39-15,-1 0-27 16,-2 0-11-16,-1-1 36 16,-5-6-37-16,-7-3 22 15,-5-4 5-15,-4-2-19 16,-2 0 86-16,0-2-13 16,0-11-65-16,0-6-4 0,0-4-3 15,-4 2-9 1,0 1 0-16,4 6 7 0,0 4-17 15,0 4 10 1,0 6-38-16,0 0 18 0,4 0-9 16,10 4 29-16,1 8-2 15,3 2 11-15,0-2-10 16,4-2 1-16,1-2 0 16,0-4-6-16,0-2 6 15,0-2 0-15,-5 0 6 16,-1-6 8-16,-1-8-17 15,-3-5 3-15,0 2-12 16,-1-3 6-16,-1 0-16 16,-3 2 4-16,2 2 11 15,-4 6 1-15,1 4-3 0,-5 2 9 16,0 4-22-16,0 0 20 16,3 0-29-16,0 4 31 15,-1 8 13-15,0 2-12 16,1 2 15-16,-1-2-16 15,0 2 0-15,0-2-9 16,-2-1-24-16,-2 1-136 16,0-1-81-16,0-5-302 0</inkml:trace>
  <inkml:trace contextRef="#ctx0" brushRef="#br0" timeOffset="56666.91">5587 3882 889 0,'0'0'286'16,"0"0"-143"-16,0 0-27 16,0 0-1-16,0 0-23 15,0 0 16-15,0 0-48 16,0 0-12-16,0 0 35 16,0 0-28-16,0 0 21 15,0 0-23-15,0 0-34 16,0-2 46-16,0-2-58 15,2-2 2-15,1 2 38 0,0 1-28 16,1-1 14-16,2-1-29 16,1-1 11-16,2 0-15 15,0-2 0-15,0 2 0 16,-3 1-4-16,2 3 5 16,-2 1-1-16,-2 1 0 15,3 0-37-15,1 0-71 16,2 0-187-16,-3 0-297 0</inkml:trace>
  <inkml:trace contextRef="#ctx0" brushRef="#br0" timeOffset="58169.89">2058 5011 537 0,'0'0'697'0,"0"0"-544"16,0 0-119-16,0 0 11 16,0 0 30-16,0 0-18 15,0 0-10-15,-82 94 47 16,53-76-35-16,0 2 21 15,-3-4 17-15,1-3-47 0,2-4-5 16,2-5 7 0,4-4-42-16,4 0-10 0,4 0 0 15,6-12-13-15,4-6 4 16,5-6 1-16,0 0 6 16,7-2-26-16,11 0-12 15,2 5 33-15,2 2-9 16,3 5 16-16,-1 2 0 15,3 7-23-15,0 2 22 16,2 3-15-16,-1 0-14 16,-3 14 29-16,-3 8-44 15,-5 3 16-15,-9 4 12 16,-3 1-10-16,-5-2 17 16,0-2 20-16,-7-5 15 15,-7-8 31-15,-3 0 13 0,-1-8 17 16,-7-1-5-16,1-4-52 15,-3 0 11-15,0 0-32 16,5-12-7-16,5-8-2 16,5-2-40-16,10-6 4 15,2-6-55-15,2-2-66 16,16 2-25-16,2 4 39 16,2 8 81-16,-4 10 57 15,0 8-7-15,-2 4 13 16,1 0 0-16,1 12 9 15,0 5 0-15,0 4-9 16,-2 0 0-16,-3-2-1 16,-5-1 1-16,-6-4 0 0,-2-2 27 15,0-2-19 1,0-4 85-16,-15 2 25 0,-1-1-87 16,1-1 26-16,-1-5-50 15,3-1-7-15,5 0-132 16,0 0-264-16</inkml:trace>
  <inkml:trace contextRef="#ctx0" brushRef="#br0" timeOffset="58341.44">2167 5048 1687 0,'0'0'108'16,"0"0"-108"-16,0 0-538 0</inkml:trace>
  <inkml:trace contextRef="#ctx0" brushRef="#br0" timeOffset="62057.76">5779 4977 456 0,'0'0'700'0,"0"0"-539"16,0 0-86-16,0 0 30 15,0 0-69-15,0 0 28 16,20 15 56-16,-13 2-47 15,0-1 38-15,-5 0-25 16,-2 0-45-16,0-4 53 16,0 0-75-16,-12-4 8 15,-3 0 55-15,-5-2-27 16,2-6 1-16,0 0-13 16,1 0-43-16,5-18 18 0,6-10-18 15,6-6-26-15,0-4 17 16,4 0-50-16,16 4 34 15,2 3 17-15,5 12-23 16,-2 3 30-16,-1 10-16 16,1 3 8-16,0 3-3 15,-4 3 5-15,2 15 7 16,-1 5 0-16,-4 5 9 16,-2 3 4-16,-8-1-13 15,-1 0 0-15,-7-3 20 0,0-2-12 16,-7-3 12-1,-13-5 12-15,1-2-12 0,-4-3 45 16,-2-5-41-16,4-5-23 16,-2-2 58-16,-2 0-57 15,5-11-1-15,3-11-1 16,3-4-1-16,5-8-14 16,9-3-43-16,0-2-6 15,0 3 36-15,9 4-25 16,9 5 41-16,2 10-28 15,0 2-14-15,2 7 53 16,3 4-25-16,0 4 26 16,1 0-6-16,1 7 3 15,-1 13 2-15,-1 6 1 16,-4 2 0-16,-4 3-17 0,-5 4 30 16,-6-5-13-16,-4-4 22 15,-2-4-21-15,0-6 40 16,-12-2-29-16,-9-4 46 15,-6-4-2-15,0-2-4 16,-2-4-2-16,4 0-11 16,1-6-30-16,6-12-9 15,2-8 0-15,8-4-27 16,3-4 2-16,5-2-66 16,0-2 31-16,11 5 21 15,10 7-36-15,1 6 31 16,5 6-42-16,2 6-8 15,2 6 44-15,0 2 10 0,1 2 40 16,-3 16 0 0,-1 6 1-16,-6 5 9 0,-6 1-3 15,-7-1 17-15,-7 0 49 16,-2-5-5-16,0-4-4 16,-11-4 23-16,-7-2-40 15,1-5 28-15,-1 0-75 16,5-3-4-16,-1-6-33 15,5 0-168-15,5-8-350 0</inkml:trace>
  <inkml:trace contextRef="#ctx0" brushRef="#br0" timeOffset="65077.39">11207 4859 827 0,'0'0'239'15,"0"0"-173"-15,0 0 59 16,0 0-38-16,0 0-47 15,0 0 37-15,106 1-20 16,-87-1-19-16,-7 0 14 16,2 0-26-16,-1 3 14 15,3 1-10-15,-1 0-28 16,2-1 21-16,-2 1-22 16,-1 0 0-16,-4-1 15 0,-1-2-15 15,-2 2-1-15,0-3 15 16,-3 2-14-16,-2-2 17 15,-2 1-18-15,3-1 1 16,-3 5 31-16,0-1-32 16,0 4 33-16,0 1 19 15,0 8 4-15,-11 1 13 16,-10 2-6-16,-3-2-28 16,2-4 46-16,-3-2-44 15,5-6 2-15,5-1 3 16,1-5-42-16,3 0 1 15,7-3-1-15,4-15-25 16,0-4-4-16,0-9-67 16,19-2-7-16,4-2-17 0,4 2-82 15,0 4 57-15,-6 9 54 16,0 7 34-16,-8 6 45 16,-2 7-18-16,-4 0 23 15,-1 7 5-15,0 11 2 16,-2 5 22-16,-4 4 6 15,0 3-11-15,0-1 46 16,0 1-43-16,0-3 37 16,-12-1 18-16,-1-6-22 15,-5-6 23-15,1-4-45 16,-4-4 54-16,3-6 4 16,1 0-56-16,3 0-6 15,3-10-27-15,5-6 0 16,6-8-7-16,0 0-29 15,0-5-43-15,10 2-77 0,9 4-11 16,-4 6 121-16,-1 3 21 16,-1 7 24-16,-5 6-17 15,4 1 31-15,-3 0-13 16,1 14 35-16,2 8-23 16,-1 6 21-16,-5 2-4 15,2 2-15-15,-6 0 66 16,-2-1-28-16,0 0 17 15,-10-5 35-15,-11-3-31 16,-10-6 23-16,-5-3 25 16,-7-6-35-16,1-6-3 15,-3-2-43-15,3 0-6 0,4-3-31 16,7-12 12 0,9 0-30-16,11 1-6 0,9-5-56 15,2 0-24-15,13-4-130 16,16 3-36-16,6 4 51 15,3 2-29-15,-3 6 94 16,-6 3 50-16,-6 5 70 16,-5 0 31-16,-7 0 47 15,-5 5 94-15,-1 5-25 16,-5 5-15-16,0-4 51 16,0 3 6-16,0-2-63 15,-5 1 5-15,-7-5-78 16,-2 3 28-16,-4-1-50 0,0 0-9 15,-9 1-36 1,6-4-268-16,2-1-88 0</inkml:trace>
  <inkml:trace contextRef="#ctx0" brushRef="#br0" timeOffset="67199.48">9440 3840 355 0,'0'0'170'16,"0"0"-69"-16,0 0-18 15,0 0 18-15,0 0-5 16,0 0-39-16,0 0-4 16,0-23-15-16,0 22 28 15,0-1 5-15,0 0-19 16,0 0 41-16,0-1-35 15,0 2-23-15,0 1 6 16,0 0-40-16,0 0 26 16,0-2-7-16,0 2-18 0,0 0 35 15,0-2-17-15,0 0-7 16,-3 2 44-16,1-2-38 16,0 0 3-16,0-1-12 15,0-1-9-15,-3 3 65 16,3-1-18-16,2 0-4 15,0 2 25-15,0-2-44 16,0 2-6-16,0 0-9 16,0 0-3-16,0 0 12 15,0 0-5-15,0 0-2 16,0 6 19-16,0 12 12 16,-2 12 41-16,0 4 2 15,0 9-39-15,-1-2 12 16,3 1-37-16,0-6-21 15,0-4 24-15,0-8-25 0,0 1 0 16,0-10-150-16,0-4-426 16</inkml:trace>
  <inkml:trace contextRef="#ctx0" brushRef="#br0" timeOffset="69811.69">1693 5394 772 0,'0'0'1035'0,"0"0"-844"16,0 0-191-16,0 0-34 15,0 0-241-15,0 0-383 0</inkml:trace>
  <inkml:trace contextRef="#ctx0" brushRef="#br0" timeOffset="73220.72">1699 5416 523 0,'0'0'295'16,"0"0"-125"-16,0 0-63 0,0 0-10 15,0 0-3-15,0 0-10 16,-8-40-26-16,8 34 14 16,-2 2-8-16,2 2-18 15,-3 2 42-15,3 0-34 16,-2 0 14-16,2 0-15 16,0 0-53-16,-2 0 0 15,0 0-22-15,-1 0-19 16,-4 0 25-16,1 14 16 15,-5 6 53-15,-3 8 8 16,-3 6-29-16,-6 9 26 16,-1 2-24-16,-3 4-25 15,0 1 54-15,-2-2-51 16,5-4 22-16,-1-2 6 16,1 0-34-16,-3-2 56 0,0 0-37 15,-4 2-9 1,-5 2 39-16,1 2-53 0,-3 5 15 15,3 1-5-15,-2 2-4 16,4-2 3-16,7 1-11 16,3-3 0-16,5-3-2 15,1 0 9-15,1-3-7 16,1-1 0-16,-6-2 12 16,1 1 0-16,-2 2-12 15,-2 0 0-15,-1 2 11 0,2-2-3 16,4 1-8-1,1-7 0-15,-1 0 1 0,4-4 2 16,5 0-3-16,-4-2 0 16,1-2 0-16,1 0 8 15,-1 3-8-15,-3-1 0 16,3 4 1-16,-3 2 0 16,1 2 1-16,2 2-2 15,-1-4 0-15,1-2 9 16,3-4-11-16,2-4 2 15,1-6 0-15,3-3 2 16,0-7-2-16,2-2 0 16,2-1-1-16,-6 0 14 15,4 1-13-15,-2 2 0 16,-3 3 1-16,1 5 5 0,-2-1-4 16,4-1-2-16,0-5 0 15,2-4 1-15,-1-3 13 16,3-2-14-16,0-4-16 15,0 0 6-15,0 0-10 16,0 0 10-16,0-6-17 16,9-42-109-16,7-1-346 15,-1-5-55-15</inkml:trace>
  <inkml:trace contextRef="#ctx0" brushRef="#br0" timeOffset="74125.12">2009 5436 173 0,'0'0'509'15,"0"0"-330"-15,0 0-26 16,0 0-38-16,0 0-23 16,0 0 1-16,0 0-42 15,-2-16 8-15,2 16-4 16,0 0-45-16,-5 10 40 15,1 14 31-15,0 10-8 16,-3 14 43-16,0 13-37 16,-2 6 0-16,3 10-5 15,-1 3-18-15,0 2 12 16,0 4-33-16,3 3-1 16,2 0 25-16,0 4-44 0,2-5 21 15,0 0-5-15,0-3-22 16,0-5 35-16,0-3-43 15,6-2 0-15,5 0 12 16,1-3-2-16,-4 0-11 16,-1-2 17-16,-3-2-17 15,-1 0 40-15,-3-4-23 16,0-1-16-16,0-9 15 16,0-8-6-16,3-8-10 15,-1-7 1-15,2-10 10 16,-2-9-1-16,-2-3-10 15,0-8 0-15,2 1-8 16,-2 1 8-16,0-3-12 16,0 2-20-16,0-2-59 15,0 0-20-15,0 0-72 0,0-17-151 16,-6-5-71-16</inkml:trace>
  <inkml:trace contextRef="#ctx0" brushRef="#br0" timeOffset="75293.88">2177 5307 584 0,'0'0'177'0,"0"0"-27"16,0 0-38-16,0 0-23 15,0 0-11-15,0 0-52 16,0 0 30-16,31-22-12 16,-25 22-5-16,3 0 19 15,3 0-32-15,1 0 6 0,2 0 3 16,5 11-23-1,1 0 30-15,1 5-26 0,2 3 4 16,1 3 41-16,1 2-16 16,1 4 5-16,2 4 20 15,5 10 24-15,3 4-2 16,8 6-51-16,4 2-22 16,5 2 30-16,4 1-39 15,0 3 5-15,4 3 16 16,0 2-30-16,-1 6 39 15,-1 1-34-15,-3-2-5 16,-3-4 11-16,-1-4-6 16,-1-4 9-16,-4-2 37 15,0-1-29-15,-6-3 22 0,-3 0-45 16,-2-4 1-16,-8-4 19 16,-3-2-19-16,-2-4 14 15,-1-4 9 1,-6 0-23-16,1-3 30 0,-1 1-30 15,-5 0 0-15,5-2 19 16,-2 2-11-16,1-2-9 16,-3-4 0-16,0 0 18 15,-2-2-20-15,-2-2 2 16,2 2 0-16,-2 1-7 16,0 1 19-16,2-1-12 15,-2 2 0-15,2-3 15 16,0-2-15-16,-1-3 0 0,-2-2 0 15,-1-1-14-15,-1-2 25 16,0-3-11-16,0 2 0 16,-4-1 12-16,2 0-8 15,1-2-4-15,-3 0 0 16,2-2 10-16,-2-2 1 16,1-2-11-16,-3 0 0 15,0-4 9-15,3 2 1 16,-3-2-10-16,0 0 0 15,0 0 0-15,0 0 15 16,2 0-15-16,-2 0 0 16,0 0 8-16,0 0-4 15,0 0-4-15,0 0 0 0,0 0-1 16,0 0 4 0,0 0-4-16,0 0 1 0,0 0-35 15,2 0 35-15,-2-10-83 16,0-11-172-16,-14 0-891 0</inkml:trace>
  <inkml:trace contextRef="#ctx0" brushRef="#br0" timeOffset="76090.38">234 6119 134 0,'0'0'1070'0,"0"0"-738"15,0 0-78-15,0 0-96 16,0 0-14-16,0 0-78 15,0 0-39-15,-16-67 14 16,18 62-35-16,10 4 16 16,-2 1-22-16,6 0 13 15,4 4-3-15,0 18-9 16,-2 3 10-16,0 10 13 0,-5 5-23 16,-7-1-2-1,-3 4-6-15,-3-5-4 16,0-6-3-16,-11-3 28 0,-2-8-12 15,-1-4-2-15,5-8-31 16,3-5-104-16,6-4-123 16,0-12-29-16,0-10-358 0</inkml:trace>
  <inkml:trace contextRef="#ctx0" brushRef="#br0" timeOffset="76316.09">419 5967 1200 0,'0'0'502'16,"0"0"-298"-16,0 0-93 15,0 0-17-15,0 0 19 16,0 0-64-16,-29 105 33 16,29-67-82-16,0 2 11 15,0-2-22-15,6 2 6 16,9-4-64-16,6-3-86 15,10-8-155-15,-4-6-35 16,-5-13-307-16</inkml:trace>
  <inkml:trace contextRef="#ctx0" brushRef="#br0" timeOffset="76640.05">546 6250 1094 0,'0'0'307'0,"0"0"-115"0,0 0-123 15,0 0-29-15,0 0-29 16,0 0 6-16,0 0 47 16,62-8-2-16,-56 19 5 15,1 2 24-15,-5 3-6 16,-2 2 27-16,0 4-23 16,0 3-11-16,-6-2 25 15,-7 4-47-15,-1-6 10 16,3-3-13-16,5-1-53 15,0-7 15-15,6-2-15 16,0-4 0-16,0 0-12 16,0-2-5-16,2-2-5 15,6 0-6-15,5 0-36 0,3 0 0 16,15-13-144-16,-4-5-362 16,-3-3-473-16</inkml:trace>
  <inkml:trace contextRef="#ctx0" brushRef="#br0" timeOffset="76850.28">735 6132 646 0,'0'0'1171'0,"0"0"-855"0,0 0-165 16,0 0-78-16,0 0-56 15,0 0-14-15,0 0-3 16,79 0-124-16,-56 4-84 16,-7 4-165-16,-7 1-248 0</inkml:trace>
  <inkml:trace contextRef="#ctx0" brushRef="#br0" timeOffset="77014.49">786 6284 1491 0,'0'0'493'0,"0"0"-268"16,0 0-43-16,0 0-122 0,0 0 13 15,0 0-71-15,0 0-2 16,71 0-49-16,-53 0-175 16,-4 0-271-16,-4 0-319 0</inkml:trace>
  <inkml:trace contextRef="#ctx0" brushRef="#br0" timeOffset="79509.42">1918 5682 1152 0,'0'0'345'15,"0"0"-81"-15,0 0-103 16,0 0-111-16,0 0-40 16,0 0-10-16,0 0 29 15,76 0-27-15,-55 0 2 16,0-1-1-16,-10 1 10 0,-4 0-13 16,-7 0 0-16,0 0-14 15,0 0-11-15,-18 10 25 16,-7 6 25-16,-4 2 33 15,2-1-46-15,1 2 17 16,8-5-29-16,7-4 1 16,7-3-17-16,4 2-8 15,0-3-11-15,0-2 22 16,6-2-15-16,12-2 21 16,4 0 7-16,1 0-4 15,-1 0-7-15,-4 0 8 16,-4 0 3-16,-6 0 0 15,-8 0 11-15,0 0 19 0,0 0-29 16,-18 2 13 0,-1 11 48-16,-4 0-46 0,3-1 18 15,7 2-28-15,3-3-6 16,10-4-9-16,0-1-39 16,0-2-8-1,10-2 56-15,5 0-24 0,1 0 24 16,1-2 0-16,-3 0 10 15,-3 0-10-15,-5 0 0 16,-6 4-7-16,0 2 6 16,-2 6-31-16,-13 1 32 15,-3 4 58-15,1 2-46 16,3-3 28-16,7-2-40 16,7-2-25-16,0-3-29 15,2-3-14-15,17-1 8 0,0-4-26 16,1-1-14-16,-1 0 98 15,-6 0-13-15,-7 0 15 16,-6 0 36-16,0 0 39 16,0 7-25-16,-15 1 8 15,-6 3-34-15,3 3 34 16,3 1-49-16,7-3-8 16,5 0-1-16,3-3-86 15,0 0 21-15,18-3-20 16,2-2-26-16,-1-2 82 15,-2 0 9-15,-7 0 20 16,-5 3 4-16,-5-2 2 0,0 2 61 16,-9 6 5-16,-10 3 45 15,-2 0-18-15,-1 2-68 16,4 0-2-16,4-1-29 16,8-3-5-16,4-1-9 15,2-1-53-15,0-2-24 16,2-2 63-16,7-2-17 15,-3 1 45-15,-4-4-6 16,1 4 19-16,-3 0 5 16,0 5 17-16,0 4 4 15,-9 2 36-15,-2 2-40 16,0 1-7-16,2-1-20 16,6-2-8-16,3-5-1 15,0 0-105-15,5-4 46 16,11 0 22-16,-1-1-29 0,1-2 38 15,-7 0 27-15,-7 0 4 16,-2 1 26-16,0 0 35 16,0 4 4-16,-15 6 79 15,-4 0-73-15,2 2-26 16,1 3-19-16,5-1-27 16,7-4-2-16,4 1-36 15,0-2-72-15,2 0 86 16,11-4-33-16,0 0 21 15,-1-1 25-15,-4-2 4 16,-5 0 6-16,-3 6 0 16,0-1 0-16,0 6 51 15,-13 2-10-15,-3 0 25 16,3 4-19-16,1-1-45 16,5-1 21-16,5-1-23 0,2-4-53 15,0-3 16-15,0 0 11 16,5-2 26-16,4 2 0 15,-5-2 19-15,-4 0-15 16,0 0 7-16,0 2-3 16,0 5 75-16,-11-2-36 15,0 1 5-15,4 1-48 16,5-6-3-16,2 1-2 0,2-2-78 16,18-4 45-1,7-2-1-15,0-2-43 16,-3-1 40-16,-8-3 23 15,-5 0 15-15,-7 1 5 16,-4 2 48-16,0 0 24 0,0 4-9 16,-6 1-52-1,-6 1 59-15,4 4-46 0,1-2-18 16,3 2-22-16,4 0-15 16,0-3-65-16,0 3 32 15,0-5 38-15,0 0 21 16,2-3 0-16,0 1 11 15,0-1 12-15,-2 3 4 16,5 0-2-16,-1 1 4 16,6 0-27-16,-2 0-2 0,3 2 0 15,1-1-30-15,-6 2-14 16,-6 5-192-16,-4 0 17 16,-14-2-313-16</inkml:trace>
  <inkml:trace contextRef="#ctx0" brushRef="#br0" timeOffset="81410.33">995 6067 986 0,'0'0'249'0,"0"0"-55"16,0 0-15-16,0 0-75 16,0 0 2-16,0 0-25 15,-9 0 10-15,9 0-8 16,-2-6-40-16,2-1 29 16,0-1-57-16,0-3-8 15,0 1-11-15,9-1 4 16,11 0 0-16,1 1-1 15,2 2 7-15,2 2-16 16,-4 2 10-16,-4 4-6 16,-1 0-6-16,-5 0 0 0,-2 4 12 15,-2 12 0-15,-7 5 1 16,0 5 0-16,0 1 10 16,-16 6-3-16,-6-1 69 15,-3 0-43-15,1-4 31 16,5-6-14-16,9-2-51 15,8-6 15-15,2-3-15 16,0 0 0-16,15-3 30 16,9-4-29-16,5-4 28 15,3 0 7-15,-1 0-20 16,0 0 29-16,-2-2-45 16,0-4 0-16,-2 2 0 0,10 2-116 15,-5 2-179 1,-5-2-477-16</inkml:trace>
  <inkml:trace contextRef="#ctx0" brushRef="#br0" timeOffset="82434.14">2564 6274 652 0,'0'0'288'16,"0"0"-167"-16,0 0-2 15,0 0-5-15,0 0-44 16,0 0-4-16,0 0 24 16,93 10-28-16,-88 15 63 15,-5 0 9-15,0 4-50 16,-3 0 33-16,-14 0-69 0,-5-3-18 16,1-5 30-16,4-4-50 15,5-5-10-15,6-6-86 16,4-6-93-16,2-5-14 15,16-16-65-15,1-6-455 0</inkml:trace>
  <inkml:trace contextRef="#ctx0" brushRef="#br0" timeOffset="82644.67">2755 6182 983 0,'0'0'495'16,"0"0"-343"-16,0 0 59 0,0 0-29 15,0 0-34 1,0 0-19-16,0 0-92 0,-55 132 4 16,55-99-35-16,0-2 0 15,15 0 25-15,6-5-31 16,3-2-44-16,2-6-64 16,15-3-175-16,-8-6-211 15,-6-5-190-15</inkml:trace>
  <inkml:trace contextRef="#ctx0" brushRef="#br0" timeOffset="82946.07">2925 6491 1038 0,'0'0'213'0,"0"0"-108"0,0 0-35 15,0 0-31-15,0 0 25 16,0 0-25-16,0 0 20 15,44-23 3-15,-44 23-3 16,0 7 63-16,0 4 3 16,0 8-30-16,-4 1 60 15,-5 0-75-15,1 2-7 16,5-4-33-16,3-4-30 16,0-2 23-16,0-1-33 15,0-5 1-15,7-3-13 16,6-3 8-16,7 0-14 0,3 0-80 15,17-18-179-15,-9-4-210 16,-2 0-358-16</inkml:trace>
  <inkml:trace contextRef="#ctx0" brushRef="#br0" timeOffset="83123.31">3177 6372 1166 0,'0'0'572'15,"0"0"-303"-15,0 0-25 16,0 0-162-16,0 0-64 16,0 0 4-16,0 0-22 15,76-24-37-15,-47 24-124 16,-5 0-221-16,-8 0-174 0</inkml:trace>
  <inkml:trace contextRef="#ctx0" brushRef="#br0" timeOffset="83294.27">3177 6372 515 0,'-21'125'1216'15,"21"-125"-896"-15,0 0-180 16,0 0-32-16,16 0-102 16,9-5 13-16,4-1-19 15,15-5-143-15,-6 1-235 16,-5 2-207-16</inkml:trace>
  <inkml:trace contextRef="#ctx0" brushRef="#br0" timeOffset="83713.66">3482 6109 1005 0,'0'0'309'0,"0"0"-187"15,0 0-51-15,0 0 27 16,0 0-15-16,0 0 6 16,0 0 2-16,122-59-46 15,-113 59 8-15,-1 0 11 0,-6 0-23 16,-2 0 34-16,0 4-28 15,0 8 1-15,-12 4 5 16,-5 4-31-16,-4 1 31 16,6-2-2-16,8-2-50 15,7-4 7-15,4-3-7 16,25-4 11-16,12 0 12 16,3-4-9-16,5 2-1 15,-7 2-14-15,-8 2 0 16,-10 6-6-16,-11 5 8 15,-7 4-2-15,-6 7 0 16,-29 29-21-16,-12-9-27 16,-3-5-453-16</inkml:trace>
  <inkml:trace contextRef="#ctx0" brushRef="#br0" timeOffset="84853.51">530 7602 725 0,'0'0'354'0,"0"0"-147"0,0 0-58 15,0 0-19-15,0 0-52 16,0 0 29-16,0 0-49 15,-36-16 5-15,23 16 40 16,-3 0-14-16,-1 14-7 16,-1 4-15-16,-3 6-33 15,4 6 26-15,-1 4-33 16,5 4-3-16,5 2-24 16,6 0 10-16,2-4-11 15,2 1 1-15,17-6 0 16,5 2 46-16,5-6-40 15,5-2 8-15,3-6-7 0,3-4 9 16,3-9-11 0,1-6-5-16,1 0 1 15,-3-17 13-15,0-8-13 0,-3-5-1 16,-6-4 0-16,-4-3 19 16,-9-3-19-16,-9-3 2 15,-6-4 14-15,-5-5 39 16,0 2-34-16,-14-2-9 15,-4 8-11-15,-4 5 0 16,-5 12-2-16,-2 10-49 16,-6 10-73-16,-14 7-54 15,8 11-344-15,8 8-240 0</inkml:trace>
  <inkml:trace contextRef="#ctx0" brushRef="#br0" timeOffset="85832.57">3650 7443 1113 0,'0'0'317'0,"0"0"-124"16,0 0-57-16,0 0 3 15,-141-7 4-15,112 7-50 16,2 13 25-16,2 4-66 15,4 5-11-15,2 3 16 16,9 8-50-16,5 3-1 16,5 1-6-16,0 4 0 15,11-2 27-15,12-2-20 0,10-3-5 16,7-1 13 0,9-8-6-16,4-3-9 15,5-5 1-15,2-10 11 16,-4-4 6-16,0-3-18 0,-5 0 1 15,-4-19 17-15,-5-3-2 16,-1-6-14-16,-6-2-2 16,-2-1 14-16,-4-6 1 15,-4-1-14-15,-10-1 22 16,-6-2 53-16,-7-4-47 16,-2 1 21-16,0 4-1 15,-9 5-34-15,-6 4 25 16,-3 9-40-16,-7 6-18 15,-10 10-30-15,-9 6-101 16,-48 14-45-16,10 14-315 16,-3 2-438-16</inkml:trace>
  <inkml:trace contextRef="#ctx0" brushRef="#br0" timeOffset="88738.83">3725 7943 895 0,'0'0'300'15,"0"0"-109"-15,0 0 14 0,0 0-41 16,0 0-61-16,0 0 2 16,0 0-8-16,0-25-84 15,0 25 28-15,0 0-41 16,-2 10 1-16,-3 19 29 16,1 11 20-16,-6 14 6 15,0 13 11-15,-1 8-45 16,-7 24 22-16,-3 22-30 15,0 24-13-15,2-10 33 16,7-27-28-16,4-28 16 16,8-22 29-16,-2 15-51 15,2 8 34-15,0 14-25 16,-2-3-3-16,-3-2 21 16,1-3-26-16,0-7 16 15,0-8-15-15,-1-10 14 16,2-9-7-16,3-14-9 15,0-9 0-15,0-4 10 0,0-3-9 16,0-3-1-16,0 0 4 16,0-2 7-16,0-2-4 15,0-4-7-15,0-4 1 16,0-4-6-16,0-2 7 16,0 0-2-16,0-2 0 15,0 0 15-15,0 0-24 16,0 0 9-16,0 0-11 15,0 0 1-15,0 0-11 16,0 0 3-16,3 0 6 16,-1 0-31-16,1 0 18 0,3 0-88 15,0-8-99 1,1 2-185-16,-5 0-371 0</inkml:trace>
  <inkml:trace contextRef="#ctx0" brushRef="#br0" timeOffset="89234.8">3565 9859 945 0,'0'0'321'15,"0"0"-84"-15,0 0-9 16,0 0-80-16,0 0-16 15,0 0-75-15,0 0 9 0,-133-16 6 16,102 36-23-16,-4 7 29 16,-3 5-17-16,1 9-22 15,1 6 33-15,5 7-48 16,6 4 0-16,9 1-24 16,12-2 19-16,4-4-25 15,6-3 6-15,23-9 0 16,10-2-7-16,5-7 7 15,5-2-7-15,0-4 5 16,2-6-34-16,-1-3-10 0,-2-10 30 16,2-7-17-1,0-2 23-15,4-25 20 0,2-10-4 16,-2-9-4-16,-8-4 13 16,-3-7-4-16,-10 2-11 15,-11-3 0-15,-6-3 27 16,-12 0-25-16,-4-4 33 15,0-1-23-15,-16-2 6 16,-10 4-31-16,-12 7 13 16,-9 13-54-16,-11 12-53 15,-42 18-209-15,13 10-235 16,4 4-121-16</inkml:trace>
  <inkml:trace contextRef="#ctx0" brushRef="#br0" timeOffset="89854.17">2223 8835 757 0,'0'0'671'0,"0"0"-455"16,0 0-66-1,0 0-62-15,0 0-88 0,0 0 16 16,67-113-12-16,-27 102 4 16,0 4-3-16,-4 7-5 15,-5 0 2-15,-9 21 5 16,-4 11-5-16,-11 8-2 16,-7 6 44-16,0 4-8 15,-18 2 39-15,-9-4-43 16,-4-3-20-16,4-8 51 15,3-5-62-15,8-9-1 16,10-7-28-16,6-11-151 16,0-5-86-16,17-13-32 15,3-12-493-15</inkml:trace>
  <inkml:trace contextRef="#ctx0" brushRef="#br0" timeOffset="90065.03">2582 8713 1285 0,'0'0'481'0,"0"0"-304"16,0 0-11-16,0 0-85 15,0 0 6-15,0 0-37 16,-76 128 2-16,71-88-14 16,5 0-37-16,0-2 19 15,0 0-20-15,12-6-12 16,5-1-6-16,8-3-107 15,15-10-85-15,-5-6-182 0,-3-8-317 16</inkml:trace>
  <inkml:trace contextRef="#ctx0" brushRef="#br0" timeOffset="90469.53">2738 9029 1001 0,'0'0'330'0,"0"0"-231"16,0 0-69-16,0 0-8 15,0 0-13-15,0 0-3 0,0 0-6 16,83-23 6-16,-81 23-1 16,-2 0 1-1,0 4 22-15,0 5 52 0,-10 1 42 16,2 4-22-16,-1 0-47 15,5-2-53-15,4 2 0 16,0-1-32-16,0-2 32 16,4 1-4-16,7 2 17 15,3-1-13-15,-6 1 4 16,1 0 11-16,-3 2 0 16,0 0 24-16,-4 2 23 15,-2-2 29-15,0-2-31 16,0-2-11-16,0-4-35 0,0 0 9 15,-2-3-46 1,-4-4-28-16,2-1-183 0,0-10-93 16,2-11-773-16</inkml:trace>
  <inkml:trace contextRef="#ctx0" brushRef="#br0" timeOffset="90624.12">2958 8847 932 0,'0'0'835'16,"0"0"-671"-16,0 0-3 15,0 0-85-15,0 0-76 0,127-26-9 16,-93 26-201 0,-8 0-337-16</inkml:trace>
  <inkml:trace contextRef="#ctx0" brushRef="#br0" timeOffset="90774.71">3108 8988 1232 0,'0'0'374'15,"0"0"-102"-15,0 0-32 16,0 0-163-16,0 0-31 16,0 0-15-16,0 0-31 15,106-9-286-15,-79-2-484 0</inkml:trace>
  <inkml:trace contextRef="#ctx0" brushRef="#br0" timeOffset="91159.21">3322 8556 1355 0,'0'0'565'0,"0"0"-336"15,0 0-45-15,0 0-81 16,0 0-103-16,0 0 0 16,0 0 17-16,31-36-16 15,-6 34 27-15,-4 2-27 16,2 0 5-16,-3 0-6 16,-3 2 6-16,-1 8-6 15,-7 4 0-15,-2 2 1 0,-7 4-18 16,0 4 11-16,-7 4 6 15,-10 4 67-15,-6 0-37 16,5-2 62-16,7-3-40 16,7-5-51-16,4-2 4 15,0-8 1-15,13-4-6 16,12-6 0-16,6-2-24 16,4-6 6-16,15-38-110 15,-11 3-364-15,-5-4-519 0</inkml:trace>
  <inkml:trace contextRef="#ctx0" brushRef="#br0" timeOffset="92642.43">3623 7375 48 0,'0'0'755'0,"0"0"-586"15,0 0-116-15,0 0 1 16,0 0-12-16,0 0-32 16,0 0-3-16,0-1 3 15,0 1 15-15,0 0 44 16,0 0-45-16,0 0-3 15,0 0-7-15,0 0-13 16,0 0-2-16,0 0-15 16,0-2 15-16,0-1 1 15,0 1-24-15,0 0 19 16,0-2 5-16,0 2 18 16,0 2 50-16,0 0-4 15,-6 0 36-15,-2 0 2 16,-5 8-95-16,-10 16 129 0,-6 13 20 15,-4 9-53 1,-3 5 17-16,5 2-67 0,7-5 9 16,3-6-12-16,10-10-41 15,5-12 5-15,4-6-14 16,2-10-9-16,0-4-5 16,15 0 28-16,12-8-28 15,10-16-77-15,6-8-125 16,-1-6 18-16,3-5-9 15,-5 2 12-15,-6 0 74 16,-3 4 24-16,-9 6 97 16,-7 10 66-16,-6 6 33 15,-4 7 85-15,-5 8 17 16,0 0-74-16,-5 0-30 16,-14 18-37-16,-10 10 76 0,-3 6-13 15,-1 3-73-15,4-3 27 16,9-5-41-16,5-6-24 15,7-7-11-15,6-6-1 16,2-6 0-16,0-4 0 16,10 0 11-16,16-8 27 15,8-14-38-15,6-5 16 16,-1-5-32-16,-1 0-20 16,-7-1 21-16,-2 2-1 15,-8 6 8-15,-5 6 7 16,-10 5 2-16,-4 10 0 15,-2 4 37-15,0 0-38 16,-18 10 0-16,-13 19 3 0,-7 6 26 16,1 8 43-16,1 2-45 15,7-2-1 1,11-5-4-16,7-5-21 0,11-6-2 16,0-9 1-16,0-6 0 15,19-10 3-15,10-2-3 16,10-9 0-16,5-12-6 15,0-8-59-15,1-2 38 16,-5-2-17-16,-6 3-12 16,-10 6 55-16,-8 5-10 15,-7 6 11-15,-7 9 34 16,-2 4-28-16,0 0 16 16,-13 21-21-16,-11 8 32 15,-10 11 48-15,1 5-50 16,0 1-12-16,3-6 13 0,10-4-15 15,9-10-12-15,6-8-5 16,5-6-36-16,5-10 35 16,21-2-24-16,13-8 18 15,5-16-33-15,5-9-61 16,0-2-3-16,-4-5-27 16,-7 0 3-16,-7 4 96 15,-11 8 32-15,-9 6 38 16,-5 8 111-16,-6 7-33 15,0 7 7-15,0 0-96 0,-8 4-4 16,-13 18 18 0,-6 9-21-16,-4 7 18 0,2 0-25 15,6 0-13 1,0-1-19-16,-10 4-54 0,4-11-177 16,0-6-466-16</inkml:trace>
  <inkml:trace contextRef="#ctx0" brushRef="#br0" timeOffset="94207.95">744 7618 700 0,'0'0'276'16,"0"0"-56"-16,0 0-58 16,0 0-104-16,0 0 27 15,0 0 21-15,-146 58 3 16,100-14 28-16,-3 4-27 16,0 2-10-16,6-1-13 0,6-8-49 15,8-5 2-15,9-12-17 16,8-7-23-16,8-11-12 15,4-6-45-15,0 0 57 16,18-16 48-16,11-16-18 16,7-8-6-16,6-9-24 15,0-2 0-15,3-2-2 16,-3 6-14-16,-1 4 10 16,-10 9 6-16,-7 10 0 15,-10 10 3-15,-10 9 6 16,-4 5 13-16,0 3-22 15,-21 21 6-15,-2 8 27 16,-6 6 16-16,2 0-49 16,4-2 39-16,10-6-39 15,8-6-12-15,5-8 2 16,7-10-20-16,17-6 30 0,11 0 0 16,4-14-21-16,3-12-3 15,-4-3-20-15,-5 4 1 16,-10 2 33-16,-9 9 20 15,-12 7 5-15,-2 7 53 16,-2 0-68-16,-21 12 21 16,-4 14-3-16,0 8 4 15,-2 2 22-15,5 0-44 16,7-4 17-16,6-7-17 16,3-10-14-16,8-5 2 15,0-7-31-15,16-3 43 0,16-7-1 16,7-16 1-16,9-5-45 15,-4-5-2-15,-4 6-21 16,-11 4 62-16,-11 7-14 16,-14 6 20-1,-4 10 73-15,-9 0-71 0,-22 0 32 16,-6 16 16-16,-8 7-34 16,3 0 42-16,3-3-32 15,8-2-10-15,9-5 8 16,10-6-18-16,8-4-12 15,4-3-17-15,0 0-39 16,7-5 62-16,9-11 13 16,2-4-12-16,-5-2 17 0,-5 1-9 15,-5-2-5 1,-3 6-4-16,-7-4 6 0,-13 2-21 16,-6 2 12-16,-3 1 3 15,2-3 4-15,2 4-3 16,5 1-2-16,7-2 1 15,4 2-21-15,4 2 9 16,3 0 12-16,2 3-22 16,0 6 22-16,0 3-55 15,2 0 45-15,16 0 4 16,7 6 6-16,6 10 3 16,7 0-3-16,2 4 1 15,-2-2 17-15,-4 0-9 16,-5 0 3-16,-10-4-12 15,-7 0 8-15,-12-2 9 16,0 0-5-16,0-2 1 16,-18 0 51-16,-5 0-43 0,1-2 7 15,0-2-23-15,1-2-4 16,6-4 29-16,6 0-30 16,2 0 0-16,5 0 0 15,2-8-76-15,0-2 66 16,2-1-23-16,19 0-44 15,6 1 68-15,4 4-12 16,-2 6 21-16,-5 0-8 16,-6 0-2-16,-10 8 10 15,-8 11 1-15,0 0 0 16,-17 7 65-16,-16 4-34 16,-6 4 26-16,1-1-22 15,5-3-29-15,8-4-4 0,8-2-3 16,9-7-26-16,4 0-47 15,4-3-115-15,19-8-97 16,5-5-85-16,1-1-646 0</inkml:trace>
  <inkml:trace contextRef="#ctx0" brushRef="#br0" timeOffset="97248.47">5828 5207 525 0,'0'0'389'0,"0"0"-168"16,0 0-34-16,0 0-79 0,0 0-60 16,0 0-42-16,-4-1-5 15,4 2 32-15,0 9-26 16,0 4 30-16,-3 7 56 16,-3 5-29-16,-6 7 18 15,-1 10-30-15,-5 12 8 16,-1 3-5-16,-6 13-30 15,0 1 29-15,3 3-24 16,2-3-22-16,0-1 48 16,3-2-15-16,0 1-13 15,-1 2 13-15,3 3-27 16,-3 3 14-16,-2 2-3 16,-2 2-23-16,-3-1 26 15,4 1-28-15,-2-2 0 16,1 1 9-16,-3-2 3 0,3 0-5 15,0-2-7-15,1 0 11 16,4-6-2-16,1-4-9 16,5-7 0-16,2-7 14 15,2-9-3-15,3-4-10 16,-1-4-1-16,1-2 17 16,0-1-17-16,0-6 0 15,0-7 0-15,2-3-2 16,2-10 2-16,0-3 0 15,0-4 5-15,0 0 11 16,0 0 6-16,0 0-22 0,0-10-19 16,0-4-36-16,0 2-103 15,0-3-40-15,2 4-138 16,-2 5-157-16</inkml:trace>
  <inkml:trace contextRef="#ctx0" brushRef="#br0" timeOffset="97760.43">5248 7399 844 0,'0'0'278'16,"0"0"-144"-16,0 0-29 16,0 0-8-16,0 0 45 15,0 0-2-15,-131 54-43 16,104-28 35-16,4 6-55 16,-2 4-9-16,5 3 16 15,4 3-55-15,7 0 2 16,9-1-31-16,0 2 8 15,0-4-8-15,16-2 0 0,9-3 10 16,6-1-16 0,4-3 15-16,5-8-9 0,4-4 0 15,6-10-24 1,1-8 24-16,2-7 18 0,3-23 5 16,2-11 18-16,-2-9-40 15,-10-7 24-15,-5 1 11 16,-14 0-14-16,-12 2 54 15,-9 2-42-15,-6 2 3 16,0 3-2-16,-11 5-28 16,-13 0-14-16,-7 6 5 15,-1 2-59-15,-1 4-4 16,-9-14-97-16,11 8-176 16,2-3-443-16</inkml:trace>
  <inkml:trace contextRef="#ctx0" brushRef="#br0" timeOffset="99078.27">6127 5079 401 0,'0'0'589'16,"0"0"-462"-16,0 0-58 16,0 0 69-16,0 0-41 15,0 0 18-15,87 149 48 0,-33-88-96 16,5 14 24 0,11 9-28-16,3 9-38 0,5 5 12 15,8 16-36-15,13 17 10 16,3 17 10-16,0 0-20 15,-8-10 25-15,-18-31-10 16,-18-29-15-16,-7-18 33 16,-2 0-27-16,12 8 27 15,10 8-16-15,11 7-17 16,1-5 25-16,-1-6-26 16,-2-6 0-16,-4-5 4 15,-6-10 4-15,-11-4-8 16,-8-11 3-16,-9-5 11 15,-5-2-20-15,-6-5 6 16,-7-2 0-16,-4-3-3 0,-4 0 10 16,-3-5-7-16,-2-2 0 15,-4-4 12-15,0 0-15 16,-1-2 3-16,-1-2 0 16,1 0-3-16,-3-2 4 15,-1 1-1-15,0-3 0 16,-2 1 21-16,3-1-21 15,-3 0 0-15,2 2 1 16,0-2-18-16,2 3 17 16,-2-1-11-16,3-1 9 15,-3 2-32-15,2-2 34 16,2-1-18-16,-4 2 11 16,-2-2-1-16,0 0 16 15,0 0-8-15,0 0 13 0,0 0-7 16,0 0 6-16,-12 0-12 15,-5-2-34-15,-6 2 20 16,-2 0 28-16,-1 2 5 16,-4 12 27-16,5 4-29 15,-2 4 28-15,4 6-22 16,5 5-8-16,7 1-6 16,7 2 9-16,4 2-18 15,0-2 12-15,13 0-3 16,16-2 2-16,6-3-11 15,8-8 0-15,6-1-6 0,4-8 12 16,1-7-6 0,-5-7 4-16,0-3 2 0,-9-20 17 15,-5-9-11-15,-6-9-11 16,-8-3 47-16,-10-7-23 16,-8-2 32-16,-3 0-5 15,-3 3-52-15,-15 6 29 16,-9 9-29-16,-6 4-44 15,-9 12-39-15,-45 2-153 16,6 7-375-16,-1 0-767 0</inkml:trace>
  <inkml:trace contextRef="#ctx0" brushRef="#br0" timeOffset="99846.04">4658 6222 980 0,'0'0'329'0,"0"0"-40"16,0 0-33-16,0 0-54 15,0 0-13-15,0 0-94 16,-27-106-18-16,41 94-58 16,11 1-13-16,4 4 25 0,4 5-22 15,3 2-4-15,1 0-5 16,-3 2 12-16,-3 14-17 16,-9 5 5-16,-6 9-1 15,-9-1-14-15,-7 3 0 16,0 1-22-16,-12-2 4 15,-7 0-1-15,1-8 34 16,2-1-104-16,7-8-39 16,5-12-121-16,4-2-122 15,0 0-384-15</inkml:trace>
  <inkml:trace contextRef="#ctx0" brushRef="#br0" timeOffset="100071.99">5024 5966 1207 0,'0'0'543'16,"0"0"-287"-16,0 0-36 15,0 0-131-15,0 0-50 16,0 0 18-16,0 0-37 16,-18 88-8-16,18-50-5 15,0 0-7-15,13-1-7 16,10 0-45-16,4-5-99 15,-1-4-29-15,8-8-160 16,-8-6-43-16,-6-9-941 0</inkml:trace>
  <inkml:trace contextRef="#ctx0" brushRef="#br0" timeOffset="100380.65">5169 6300 1068 0,'0'0'279'0,"0"0"-116"16,0 0-50-16,0 0-63 15,0 0-15-15,0 0-10 16,0 0 10-16,95-30-34 16,-79 30 34-16,-5 0 22 15,-9 0-10-15,-2 0 41 16,0 10-18-16,-8 10 53 16,-10 4 10-16,-3 2-76 15,4 2 27-15,1-3-26 0,5-3-37 16,5-3 30-16,3-4-51 15,3-2 0-15,0-1-4 16,0-7 10-16,5 0-12 16,8-5-9-16,5 0-51 15,9 0-14-15,13-26-180 16,-3-1-360-16,-6-5-868 0</inkml:trace>
  <inkml:trace contextRef="#ctx0" brushRef="#br0" timeOffset="100531.42">5427 6156 170 0,'0'0'1553'0,"0"0"-1054"15,0 0-359 1,0 0-70-16,0 0-24 0,0 0-46 16,0 0-1-1,125-33-90-15,-94 33-204 0,-4 0-372 0</inkml:trace>
  <inkml:trace contextRef="#ctx0" brushRef="#br0" timeOffset="100688.73">5503 6328 1737 0,'0'0'384'0,"0"0"-192"16,0 0-192-16,0 0-15 0,0 0-85 15,0 0-374-15,129-6-417 16</inkml:trace>
  <inkml:trace contextRef="#ctx0" brushRef="#br0" timeOffset="101113.28">5803 6220 1172 0,'0'0'902'16,"0"0"-671"-16,0 0-78 16,0 0-42-16,0 0-110 15,0 0 15-15,0 0-11 0,76-114 16 16,-65 105-22 0,-4 5 1-16,-2 3 0 0,-3 1 19 15,0 0-5-15,3 0-14 16,1 8 0-16,1 9 6 15,-2 8-18-15,-1 6 12 16,-2 6-51-16,-2 3-16 16,0 1-134-16,-9-4-67 15,-9-2-104-15,-2-7-2 16,1-9 221-16,0-7 153 16,6-3 55-16,6-5 114 15,5-4 59-15,2 0 72 16,0 0-122-16,0 0-38 15,9 0-29-15,11 0 5 16,7 0-48-16,6-3-11 0,0 0-57 16,-1-1 0-1,11 0-119-15,-12-3-528 0,0 2-284 16</inkml:trace>
  <inkml:trace contextRef="#ctx0" brushRef="#br0" timeOffset="101640.13">6895 6311 1111 0,'0'0'223'16,"0"0"-151"-16,0 0-1 15,0 0-27-15,0 0 33 16,0 0-3-16,125-11-31 15,-116 27 27-15,-7 6-7 16,-2 4 35-16,-2 2 13 16,-15-2-48-16,-6 0 24 15,0-3-31-15,1-5-56 16,5-5 0-16,3 0-17 0,14-13-112 16,0 0-209-16,0 0-165 15</inkml:trace>
  <inkml:trace contextRef="#ctx0" brushRef="#br0" timeOffset="101872.41">7118 6204 662 0,'0'0'949'16,"0"0"-629"-16,0 0-96 15,0 0-36-15,0 0-95 16,0 0-33-16,0 0 15 15,-67 124-74-15,67-88 23 16,7-2-12-16,11 0-4 16,4-5-16-16,2-5-14 15,5-4-164-15,9-12-104 16,-4-6-379-16,-10-2-457 0</inkml:trace>
  <inkml:trace contextRef="#ctx0" brushRef="#br0" timeOffset="102165.39">7234 6450 1023 0,'0'0'233'15,"0"0"-133"-15,0 0-55 16,0 0 9-16,0 0 12 16,114-29 22-16,-103 29 49 15,-7 0-35-15,-4 0-4 16,0 11 55-16,0 7-28 0,-11 4 5 15,-9 3-1-15,3 3-65 16,-2-2 25-16,3 1-56 16,8-4-32-16,6-2 15 15,2-4 3-15,0-3-19 16,0-1 0-16,0-7 23 16,6-5-43-16,10-1 20 15,7 0-64-15,23-16-56 16,-6-7-270-16,-5-6-552 0</inkml:trace>
  <inkml:trace contextRef="#ctx0" brushRef="#br0" timeOffset="102347.76">7461 6303 1597 0,'0'0'538'16,"0"0"-346"-16,0 0-79 15,0 0-112-15,0 0 26 16,0 0-27-16,0 0-135 16,143-27-144-16,-112 27-277 15,-6 0-187-15</inkml:trace>
  <inkml:trace contextRef="#ctx0" brushRef="#br0" timeOffset="102519.95">7535 6463 1228 0,'0'0'835'16,"0"0"-686"-16,0 0 21 15,0 0-64-15,0 0-89 16,0 0-12-16,0 0-5 16,115-19-205-16,-80 10-119 15,-12-1-300-15</inkml:trace>
  <inkml:trace contextRef="#ctx0" brushRef="#br0" timeOffset="102948.79">7837 6116 1217 0,'0'0'348'0,"0"0"-113"16,0 0 5-16,0 0-121 16,0 0-26-16,0 0-35 15,0 0-49-15,14-26 38 16,-14 26-26-16,0 0-20 16,0 0 34-16,0 0-27 15,0 7 21-15,-2 5 10 16,-2-2-21-16,4 5 23 15,0-1-40-15,0 2 0 0,15 0 11 16,10 0 0-16,4-1-12 16,4 2 0-16,0-1 18 15,-2 1-12-15,-4 2-6 16,-6 5 0-16,-6 2-9 16,-7 4 15-16,-8 2-6 15,0 3 0-15,-6-5 6 16,-21-1-14-16,-6 0-5 15,-18 3-1-15,8-8-122 16,8-10-781-16</inkml:trace>
  <inkml:trace contextRef="#ctx0" brushRef="#br0" timeOffset="103907.19">7681 6153 377 0,'0'0'254'0,"0"0"-22"0,0 0 15 15,0 0-48-15,0 0-31 16,0 0 30-16,0 0-51 16,-12-44-44-16,24 32-30 15,5 3 53-15,-2-1-60 16,-1-1-45-16,-2 4 22 16,2 1-42-16,-3-1-1 15,20 3 0-15,-4 0-177 16,4-1-395-16</inkml:trace>
  <inkml:trace contextRef="#ctx0" brushRef="#br0" timeOffset="105372.2">11263 5370 542 0,'0'0'241'16,"0"0"-65"-16,0 0-27 0,0 0-26 15,0 0 1-15,0 0-15 16,0 0-39-16,-12-10-13 16,5 10-57-16,-1 16 38 15,-4 11 62-15,-3 10-38 16,-3 17 41-16,-4 12-12 16,-5 15-24-16,-6 23 10 15,-6 20-39-15,-3 23 1 16,7-15 11-16,8-26-38 15,10-32 38-15,3-20-38 16,-1 8-12-16,-4 9 39 16,-1 5-38-16,1-6 33 15,-4-2-4-15,1-5-11 16,2-5 16-16,0-2-34 16,1-6 5-16,4 0 15 0,-1-6-12 15,1 0 0-15,-1-2 10 16,-3 0-19-16,-2-2 45 15,1 3-33-15,-2-3-11 16,0 0 27-16,1 0-20 16,6-6-8-16,4-4 7 15,2-8 2-15,5-6 0 16,-1-6-9-16,3-4 0 16,2-3 3-16,0-2 5 15,0-1-8-15,0 0 0 16,0 0 14-16,0 0-15 15,0 0 1-15,0 0-3 0,0 0-16 16,0 0 13-16,0 0 6 16,0 0-8-16,0 0-71 15,0 0 2-15,9 0-137 16,7-14-62-16,3-6-294 0</inkml:trace>
  <inkml:trace contextRef="#ctx0" brushRef="#br0" timeOffset="106537.37">11537 5261 428 0,'0'0'252'0,"0"0"-129"0,0 0 62 16,0 0-75-1,0 0-6-15,84 117 15 0,-39-67-32 16,5 10-2-16,8 6 3 16,7 8-19-16,7 2 15 15,1 1 3-15,8 3-9 16,1 0 30-16,2 7-68 15,3-1 11-15,1 4 8 16,-1 0-25-16,2 1 46 16,-3-5-43-16,1-2-14 15,0 0 18-15,0-1-40 16,-2-2 19-16,-3 4-17 16,-2-6 13-16,-4 1-4 15,-4-9-12-15,-6-4 0 16,-3-10-4-16,-5-7 13 15,-5-4-9-15,-2-5 0 16,-1-5 9-16,-4-2-11 16,-1-4 2-16,-1-2 0 0,-2-3-1 15,1-1 11-15,1-2-10 16,-1-3 0-16,-5 2 9 16,-5-7-11-16,-10-4 2 15,-8-2 0-15,-9-6-4 16,-4 0 11-16,-2-2-7 15,0 0 0-15,0 0 1 16,0 0-8-16,0 0 7 16,0 0 0-16,0 0-12 15,-6-4 3-15,-9-6 9 16,-4 0 0-16,-3-1-12 16,-4 2 12-16,-3 1 1 15,-4 2-1-15,-2 2 29 16,2 2-27-16,2 2 8 0,2 0-9 15,-2 3-1-15,-1 14 46 16,1 5-45-16,0 3 11 16,7 6 25-16,2 5-30 15,4 4-2-15,9 6-5 16,5 4 6-16,4 3 3 16,0-1-9-16,15-2 0 15,16-6-6-15,8-6 4 0,9-10-4 16,6-14 3-1,4-8 3-15,2-6 4 0,0-9-4 16,-4-16 0-16,-10-7 5 16,-6-6 10-1,-11-6-15-15,-11-6 15 0,-7-4-14 16,-11-1 34-16,0 1-35 16,-6 6-9-16,-23 8-1 15,-58 1-96-15,5 15-118 16,-15 7-526-16</inkml:trace>
  <inkml:trace contextRef="#ctx0" brushRef="#br0" timeOffset="107253.42">10823 7433 854 0,'0'0'293'16,"0"0"-126"-16,0 0 4 16,0 0 37-16,0 0-8 15,-125-74-27-15,92 70-64 16,-5 4-22-16,-4 0-19 16,-5 0-29-16,-1 19 29 15,-6 6-19-15,0 9-16 0,0 8 29 16,2 11-42-1,4 2 0-15,13 11 4 0,10-4-7 16,17 3-17-16,8 0 0 16,10-7-3-16,26-3-12 15,9-6 16-15,9-11-1 16,8-10 0-16,9-15 7 16,4-13-7-16,8 0 0 15,0-27 9-15,-1-17-1 16,-8-10-7-16,-16-10-1 15,-21-5 0-15,-14-2 0 16,-19-2-6-16,-4 0-15 0,-6 4-40 16,-17 5 4-16,-4 5-105 15,-15-3-174-15,9 16-188 16,4 6-327-16</inkml:trace>
  <inkml:trace contextRef="#ctx0" brushRef="#br0" timeOffset="107674.78">10054 6234 970 0,'0'0'260'0,"0"0"-103"15,0 0-106-15,0 0-9 16,0 0-2-16,114-48-9 15,-80 48 40-15,-3 0-27 16,-7 20 6-16,-7 8 21 16,-9 6-17-16,-8 4 27 15,0 6 8-15,-8-2-38 0,-13 1 21 16,-6-6-39 0,3-2-33-16,-1-8 3 0,5-6-3 15,7-5-57-15,2-6-184 16,11-10-37-16,0-6-7 15,4-12-498-15</inkml:trace>
  <inkml:trace contextRef="#ctx0" brushRef="#br0" timeOffset="107880.54">10429 6106 1007 0,'0'0'357'0,"0"0"-81"0,0 0-111 15,0 0-99-15,0 0 1 16,0 0-37-16,0 0-7 16,-26 136-11-16,30-98-12 15,11 0-10-15,1-2-103 16,9 13-130-16,-6-13-20 16,-3-7-391-16</inkml:trace>
  <inkml:trace contextRef="#ctx0" brushRef="#br0" timeOffset="108178.83">10529 6486 825 0,'0'0'313'0,"0"0"-171"16,0 0-40-16,0 0-4 0,0 0-37 16,0 0 15-16,117-32 16 15,-105 32-19-15,-5 0 29 16,-5 3-23-16,-2 11 16 15,0 4 36-15,-9 4-29 16,-11 2-5-16,1 0 4 16,0-4-43-16,4 0 19 15,4-6-54-15,4-2-22 16,7-6 7-16,0-2-7 16,0-3-2-16,9-1 1 15,13 0-75-15,21-13-45 16,-7-7-216-16,-3-5-404 0</inkml:trace>
  <inkml:trace contextRef="#ctx0" brushRef="#br0" timeOffset="108329.9">10775 6327 563 0,'0'0'942'0,"0"0"-602"15,0 0-125-15,0 0-130 16,0 0-60-16,0 0-25 15,135-33-4-15,-94 33-171 16,-10 3-377-16,-12 6-165 16</inkml:trace>
  <inkml:trace contextRef="#ctx0" brushRef="#br0" timeOffset="108473.86">10897 6479 995 0,'0'0'532'16,"0"0"-273"-16,0 0-36 15,0 0-115-15,0 0-21 16,0 0-48-16,0 0-39 16,142-12-177-16,-97 2-317 15,-9-3-58-15</inkml:trace>
  <inkml:trace contextRef="#ctx0" brushRef="#br0" timeOffset="108779.37">11234 6214 606 0,'0'0'636'16,"0"0"-437"-16,0 0 58 15,0 0-102-15,0 0-47 16,0 0 9-16,113-26-49 16,-108 26 21-16,-5 8-40 15,0 12 5-15,-20 6 57 16,-7 6-42-16,-2 0-1 15,4-2-4-15,8-2-41 16,5-1 21-16,12-5-44 16,0-6 8-16,7-3 2 15,15-5 1-15,7-5-10 16,6-3-1-16,4 0-39 16,-1-6-40-16,15-23-98 15,-11 3-434-15,-2-2-1075 0</inkml:trace>
  <inkml:trace contextRef="#ctx0" brushRef="#br0" timeOffset="109838.94">11073 6192 514 0,'0'0'722'0,"0"0"-496"16,0 0-39-16,0 0 49 16,0 0-107-16,0 0-50 15,0 0-7-15,145-73-43 16,-102 56 17-16,-2-3-39 15,-3 2-6-15,-7 0 17 16,-8 4-9-16,-8 4 7 16,-5 2 25-16,-8 5-14 15,-2 2 35-15,0 1-53 16,0 0 0-16,0 0-18 16,0 12 23-16,-9 8-7 15,-3 5 29-15,2 5-26 16,1 5 63-16,-1 0-43 15,2 2-10-15,-1-1 33 16,-1 0-52-16,4-1 30 0,-3 2-16 16,3-3-1-16,-2-3 3 15,4-5-17-15,-2-6 0 16,1-7-6-16,-3 0 7 16,-2-6-1-16,-3-1 6 15,-3-1 10-15,-3-1-7 16,0 0-9-16,2-2 0 15,1 0-4-15,7-2 11 16,3 0-7-16,1 2 0 0,5-2 1 16,0 0-15-1,0 0 14-15,14 0 0 16,8 0 6-16,12 0 10 0,7 0-15 16,7-2 13-16,2-6-5 15,0 2 20-15,-6 2-29 16,-1-1 0-16,-8 4-17 15,-1-1 8-15,-5 2-27 16,17 0-59-16,-7 0-130 16,-4-4-426-16</inkml:trace>
  <inkml:trace contextRef="#ctx0" brushRef="#br0" timeOffset="110192.51">12992 5897 1016 0,'0'0'342'0,"0"0"-241"15,0 0 55-15,0 0 16 16,147-22-74-16,-105 22 15 16,-2 14-46-16,-11 8-27 15,-9 3 28-15,-14 9-27 0,-6-1 26 16,-17 3 4 0,-21-2-37-16,-11-1 37 0,-5-3-56 15,3-6-9-15,7-2-12 16,10-6-15-16,12-5-93 15,22-11-80-15,0 0-204 16,13-6-193-16</inkml:trace>
  <inkml:trace contextRef="#ctx0" brushRef="#br0" timeOffset="110406.87">13324 5875 1041 0,'0'0'608'15,"0"0"-376"-15,0 0-50 16,0 0 18-16,0 0-87 0,0 0-27 16,-81 145 10-16,81-99-73 15,0 4 1-15,21-2-24 16,5-1-32 0,6-2-64-16,12-1-138 0,-9-12-397 15,-4-11-239-15</inkml:trace>
  <inkml:trace contextRef="#ctx0" brushRef="#br0" timeOffset="110672.35">13495 6232 1099 0,'0'0'296'16,"0"0"-166"-16,0 0 55 15,0 0-107-15,0 0 2 16,0 0-13-16,0 0-33 15,74-18 58-15,-72 20-20 16,-2 8 10-16,0 4 33 16,-7 2-41-16,-11 2 30 15,0 0-22-15,3 0-47 16,3-1 12-16,8-2-47 16,4-1 1-16,0-3-1 15,4-4-17-15,14-3-21 16,22-4-44-16,-6 0-153 15,2-11-366-15</inkml:trace>
  <inkml:trace contextRef="#ctx0" brushRef="#br0" timeOffset="110823.47">13858 6090 1166 0,'0'0'772'0,"0"0"-577"16,0 0-99-16,0 0-24 15,0 0-72-15,138-18-203 16,-104 18-568-16</inkml:trace>
  <inkml:trace contextRef="#ctx0" brushRef="#br0" timeOffset="110964.59">13879 6222 715 0,'0'0'1166'0,"0"0"-881"0,0 0-151 16,0 0-132-16,0 0-4 16,115 0-141-16,-66 0-647 0</inkml:trace>
  <inkml:trace contextRef="#ctx0" brushRef="#br0" timeOffset="111340.46">14259 5867 1371 0,'0'0'349'0,"0"0"-238"16,0 0 2-16,0 0-58 15,123-38-35-15,-101 38 43 16,-7 0-25-16,-6 0 23 15,-6 10 24-15,-3 6-31 16,-10 7 46-16,-19 4-14 16,-10 4-26-16,-8 6 16 15,2 0-40-15,12-1-1 16,15-3-12-16,16-2-11 16,2-1 0-16,20-9-12 15,13-2 1-15,7-9 23 16,5-6-18-16,-3-4-3 0,-2 0 1 15,-8 0 2-15,-8-4-12 16,-6 0-23-16,-11 4-94 16,-5 0-129-16,-2 0-493 0</inkml:trace>
  <inkml:trace contextRef="#ctx0" brushRef="#br0" timeOffset="114277.51">11859 2384 469 0,'0'0'557'0,"0"0"-293"0,0 0-25 15,0 0 3-15,0 0 0 16,0 0-90-16,-4-26-13 16,4 26-19-16,0-2-47 15,0 2 15-15,0 0-47 16,0 0-39-16,0 0 13 15,0 0-8-15,0 10-7 16,9 10 3-16,5 4 8 0,1 2 9 16,1 4-20-16,1-2 0 15,-1-2-9-15,1-4 11 16,2-4-2-16,-2-4 0 16,1-6 7-16,3-8-7 15,3 0 0-15,0 0 0 16,1-9 13-16,-3-6-12 15,-2-2-1-15,-2-5 0 16,0-3 17-16,-1-3-28 16,2-2 11-16,-2 0-13 15,1 4 3-15,-5 4 4 16,-1 4 6-16,-1 4 0 16,-5 4 0-16,2 4-7 15,-2 3 7-15,-2 2-11 16,3 1 10-16,-3 0-10 0,4 0 11 15,-2 10 7-15,1 10 2 16,-3 7 8-16,-2 4-17 16,0 2 6-16,0 0 7 15,0-1-7-15,4-5 1 16,-2-5-7-16,0-5-59 16,7-9-37-16,-2-4-197 15,0-4-487-15</inkml:trace>
  <inkml:trace contextRef="#ctx0" brushRef="#br0" timeOffset="114389.37">12363 2238 1104 0,'0'0'637'15,"0"0"-314"-15,0 0-118 16,0 0-205-16,0 0-6 16,0 0-320-16,0 0-339 0</inkml:trace>
  <inkml:trace contextRef="#ctx0" brushRef="#br0" timeOffset="114979.64">12682 2276 1126 0,'0'0'744'0,"0"0"-465"15,0 0-119-15,0 0-51 16,0 0-64-16,0 0-26 0,0 0 27 16,-92 38-45-16,84-25 14 15,3 0-15-15,5 1-8 16,0 1 1-16,0 0 7 16,7 1 0-16,10 3 1 15,4-2 1-15,1 4-2 16,4-2 0-16,3 3 0 15,-2 3-6-15,-4-2-8 16,-5 4 14-16,-10-5-22 16,-5-3 21-16,-3-2 1 15,0-3 33-15,-14-2-20 16,-1-5 59-16,-2 0-52 0,5-5-19 16,3-2-1-16,1 0-18 15,4 0-44-15,4-19-31 16,0-7-65-16,0-6-37 15,12-7-170-15,5-4 92 16,4 0 6-16,-1 4-135 16,-1 7-2-16,-3 9 404 15,-3 10 75-15,-6 9 267 16,-2 4-33-16,-1 0-51 16,1 0 48-16,-1 6-87 15,5 10-41-15,0 6-42 16,0 4-40-16,-3 2 21 0,1 2-54 15,-1 1-35 1,-2-6 6-16,0-3-24 0,-2-4-20 16,-2-6-9-16,2-9-134 15,-2-3-171-15,0 0-342 0</inkml:trace>
  <inkml:trace contextRef="#ctx0" brushRef="#br0" timeOffset="115090.48">12880 2238 1086 0,'0'0'699'16,"0"0"-459"-16,0 0-96 16,0 0-144-16,0 0-518 0</inkml:trace>
  <inkml:trace contextRef="#ctx0" brushRef="#br0" timeOffset="115746.01">13114 2002 1590 0,'0'0'593'16,"0"0"-475"-16,0 0-95 16,0 0 9-16,0 0 22 15,-20 149-28-15,18-88 27 16,-1 1-28-16,1 2-10 15,0-6 13-15,2-2-20 16,-2-6 5-16,0-8-13 0,2-5 14 16,0-11-14-1,0-10 0-15,0-7-40 0,0-6-3 16,0-3-28-16,0 0 20 16,0-16-75-16,0-11-140 15,0-5 93-15,0-4 74 16,0 0 65-16,0 5 34 15,0 4 22-15,0 11 60 16,0 4 60-16,2 6-64 16,9 2 5-16,7 0-67 15,-1 2 5-15,4 2 32 16,1 0-38-16,0 0 25 16,2 0-2-16,5 0-29 15,3 0 27-15,-1 0-36 16,2 0 0-16,-4 0-4 0,-2 0 4 15,-7 0 0 1,-4-2 0-16,-7-12-1 0,-5 0-7 16,-4-4-4-16,0 1-11 15,0 2 15-15,-16 3-12 16,1 4 20-16,-5 4 2 16,-1 4 24-16,0 0 64 15,3 6-43-15,-1 10 2 16,4 6 8-16,2 2-29 15,4 2 17-15,2 2-10 16,7-2-35-16,0 2 5 16,0-4-5-16,13-4-18 0,10-2 17 15,24-10-97-15,-7-6-129 16,0-2-447-16</inkml:trace>
  <inkml:trace contextRef="#ctx0" brushRef="#br0" timeOffset="116194.93">13733 2333 201 0,'0'0'1477'0,"0"0"-1078"0,0 0-105 16,0 0-154-1,0 0-63-15,-118-4 1 0,96 25-60 16,4 3 22-16,4 4-25 15,6 0 0-15,6 0-15 16,2-6 0-16,0-4 0 16,6-3 10-16,10-8 4 15,1-4-14-15,4-3 0 16,4-4 14-16,-4-21-28 16,4-11-36-16,-5-9-39 15,-5-12 14-15,-1-7-72 16,-7-7 38-16,-1 1 44 15,-4 2 25-15,-2 8 40 16,0 20 54-16,0 14 41 16,0 15 15-16,0 11-70 15,0 0-3-15,0 19-25 16,0 17 0-16,0 14 64 0,0 8-46 16,0 6-15-16,0 1-5 15,0-5-10-15,2-4 0 16,4-6-39-16,0-2-93 15,-4-14-138-15,3-13-497 0</inkml:trace>
  <inkml:trace contextRef="#ctx0" brushRef="#br0" timeOffset="116662.87">14168 1994 1230 0,'0'0'304'15,"0"0"-92"-15,0 0-52 16,0 0-52-16,0 0 8 15,0 0-47-15,-123-49-23 16,115 45-12-16,3 2-27 0,3 2-14 16,2 0 7-16,0 0-53 15,0 0 12-15,0 6 2 16,0 10 39-16,0 8 33 16,0 8-10-16,0 6 32 15,0 10 16-15,0 4-24 16,0 2 45-16,0 4-17 15,0 1-13-15,0-3 5 16,0-4-43-16,0-4 4 16,0-6-4-16,0-8-22 15,0-5 20-15,0-6-21 16,2-6 0-16,3-5-1 16,-1-5 0-16,2-2-21 15,8-4-47-15,14-1-102 16,-1-11-166-16,-2-9-482 0</inkml:trace>
  <inkml:trace contextRef="#ctx0" brushRef="#br0" timeOffset="117089.91">14324 2185 1255 0,'0'0'621'0,"0"0"-517"15,0 0 20-15,0 0-22 16,0 0-18-16,-11 115-29 16,11-82-16-16,0-2-2 0,8-1-22 15,9-4 14 1,-2-4 8-16,3-4-29 0,-3-7 5 16,3-2-13-16,2-7 6 15,0-2 25-15,3 0-22 16,-2-11 8-16,2-8-17 15,-5-6-9-15,-3-2 8 16,-3-4-5-16,-8-5 6 16,-2 3 8-16,-2-1-7 15,0 6 4-15,0 6 1 16,-4 5-5-16,-10 7-2 16,3 4-9-16,3 6 10 15,-2 0 8-15,1 0-8 16,5 0 12-16,0 8-12 15,4 4-23-15,0 1-18 0,0-2-59 16,31-6-41 0,0-5-140-16,2 0-412 0</inkml:trace>
  <inkml:trace contextRef="#ctx0" brushRef="#br0" timeOffset="117496.35">14691 2019 563 0,'0'0'1340'0,"0"0"-983"16,0 0-163-16,0 0-52 15,0 0-141-15,0 0-1 16,0 0-31-16,48-2-9 0,-23-6-52 16,2 1 56-16,-4 1 12 15,-5 4 24-15,-5-3 5 16,-2 5 8-16,-4 0-14 15,-2 0 1-15,-1 12 0 16,0 12 18-16,-2 10-18 16,1 8 14-16,-3 6-10 15,2 5 5-15,2 1-3 16,4-3-5-16,-2-2-1 16,3-1 40-16,-5-4-21 15,-2-6 16-15,-2-1-16 16,0-8-18-16,-2-7 39 15,-15-4-13-15,-4-3-3 16,-1-5 61-16,-2-4-38 16,-1-2-11-16,3-4-27 15,1 0-9-15,4 0-61 16,1-13-57-16,7-9-217 0,7-6-752 0</inkml:trace>
  <inkml:trace contextRef="#ctx0" brushRef="#br0" timeOffset="117660.93">15257 2233 1257 0,'0'0'508'0,"0"0"-399"0,0 0-49 15,0 0-60-15,0 0-66 16,134 2-330-16</inkml:trace>
  <inkml:trace contextRef="#ctx0" brushRef="#br0" timeOffset="117833.05">15262 2394 1209 0,'0'0'512'16,"0"0"-410"-16,0 0 5 15,0 0 7-15,0 0-73 16,0 0-41-16,0 0-41 16,127 26-288-16,-98-26-387 0</inkml:trace>
  <inkml:trace contextRef="#ctx0" brushRef="#br0" timeOffset="118108.11">15745 2033 1542 0,'0'0'550'0,"0"0"-432"16,0 0 29-16,0 0-51 0,-13 108 20 15,11-61-46-15,0 4-25 16,2-1 13-16,0 1-58 15,0-5 14-15,0-5-14 16,0-5-3-16,0-11-8 16,0-9-71-16,0-12-148 15,0-4-293-15,0 0-139 0</inkml:trace>
  <inkml:trace contextRef="#ctx0" brushRef="#br0" timeOffset="118292.5">15483 1983 1905 0,'0'0'530'15,"0"0"-391"-15,0 0-24 16,0 0-60-16,115-28-49 16,-68 28 21-16,0 0-27 15,0 0-33-15,6 12-40 16,-9-2-168-16,-8-4-605 0</inkml:trace>
  <inkml:trace contextRef="#ctx0" brushRef="#br0" timeOffset="118494.09">16182 2348 1964 0,'0'0'466'0,"0"0"-466"15,0 0-25-15,0 0-206 16,0 0-541-16,0 0-392 0</inkml:trace>
  <inkml:trace contextRef="#ctx0" brushRef="#br0" timeOffset="118602.3">16280 2501 867 0,'-7'1'938'16,"-4"4"-815"-16,-11 2-123 0,2 2-66 15,2-4-712-15</inkml:trace>
  <inkml:trace contextRef="#ctx0" brushRef="#br0" timeOffset="119570.24">16191 2356 677 0,'0'0'545'0,"0"0"-275"16,0 0 7-16,0 0-52 16,0 0-53-16,0 0-70 15,0 0-30-15,2-24 14 16,-2 19-47-16,2 2 4 16,-2-2-4-16,3-2-33 15,-1 2 11-15,0 2-17 0,0-1-41 16,2 0 7-1,4 0-96-15,3 0-119 16,-1 2-339-16,0-2-868 0</inkml:trace>
  <inkml:trace contextRef="#ctx0" brushRef="#br0" timeOffset="120084.63">16641 2203 1096 0,'0'0'379'0,"0"0"-185"0,0 0-57 16,0 0-121-16,0 0-15 15,0 0 39-15,0 0-10 16,26 53 35-16,-14-32-2 16,-1 8-3-16,0 3 16 15,-2 4-33-15,2 3 18 16,-2-2-11-16,3 1-38 16,1-6 19-16,-1-4-30 15,7-6 0-15,1-8 20 16,0-6-14-16,4-8 8 15,3 0 11-15,0-8-25 0,-2-16 27 16,-6-6-28 0,-1-6 0-16,-9-6 15 0,-3-6-9 15,-6 0-6-15,0 2 0 16,0 6-2-16,-2 12-10 16,-6 7 9-16,-3 12-40 15,3 4 11-15,4 5 23 16,0 0-6-16,4 5-34 15,0 9-48-15,0 4-55 16,31 2-188-16,0-7-30 16,2 2-396-16</inkml:trace>
  <inkml:trace contextRef="#ctx0" brushRef="#br0" timeOffset="120583.82">17488 2327 1270 0,'0'0'517'0,"0"0"-358"16,0 0 69-16,0 0-95 16,0 0-58-16,-127 25 14 15,104-3-72-15,3 4-11 16,9 4-6-16,5 0 4 0,4-2-5 15,2-2 1 1,0-6 0-16,15-6-4 0,5-5 14 16,7-9-10-1,2 0 0-15,2-20-54 0,0-15-21 16,-4-10-129-16,-5-8-123 16,-4-9 63-16,-7-6 17 15,-3-4 103-15,-2-7 24 16,-4 1 120-16,0 6 5 15,-2 12 132-15,0 18 43 16,0 17 48-16,0 16-12 16,0 9-77-16,-2 0-79 15,-6 15-43-15,2 20 104 16,-5 15-6-16,2 12-12 16,2 12 24-16,5 4-82 15,2 4-8-15,0-3-12 0,7-7-25 16,6-10-25-16,-2-10-124 15,-3-16-101-15,-6-18-112 16,-2-12-45-16,0-6-870 0</inkml:trace>
  <inkml:trace contextRef="#ctx0" brushRef="#br0" timeOffset="121034.77">17403 2213 1181 0,'0'0'300'16,"0"0"-110"-16,0 0-150 15,0 0-40-15,0 0-102 0,147-46-97 16,-67 46-148-16,-2 0-550 16,-13 6 897-16,-30 3 293 15,-12-3 325-15,-8 0-509 16,-3-1-35-16,-8 2 0 16,-4 0 21-16,-7 1 84 15,-15 3 94-15,-5 1 21 16,-2 4-136-16,2 1-66 15,3 4-6-15,8 1-70 16,6-2 5-16,7 0-21 16,3 0 10-16,0-4-2 15,0-2-8-15,3-4-13 16,7-3 12-16,6-7-43 0,0 0 31 16,4 0-16-1,-3-1-54-15,1-9 51 16,-2-2 9-16,-5 2 23 15,-2 4-6-15,-3 2 17 0,-3 2-2 16,-1 2 0-16,-2 0 7 16,2 2 2-16,1 12-9 15,3 7 1-15,1 0 5 16,4 3-2-16,0-2-26 16,2-6 4-16,6-14-207 15,-4-2-92-15,1 0-368 0</inkml:trace>
  <inkml:trace contextRef="#ctx0" brushRef="#br0" timeOffset="121258.47">17849 1949 403 0,'0'0'1149'15,"0"0"-944"-15,0 0-76 16,0 0 109-16,0 0-110 15,0 0-8-15,0 0 10 16,106-8-40-16,-93-1 18 16,-5 0-57-16,-4-3-39 15,-4-4-12-15,0-2-28 16,0 1-57-16,0-1-115 16,-8 4-444-16,0 6-363 0</inkml:trace>
  <inkml:trace contextRef="#ctx0" brushRef="#br0" timeOffset="121667.11">18396 2117 662 0,'0'0'506'16,"0"0"-277"-16,0 0 70 16,0 0-66-16,139 104-94 15,-101-68-29-15,-5 5-60 16,-2 1-49-16,-4-5-1 16,-7-4-13-16,-5-5-118 0,-1-16-74 15,-5-5-137 1,0-7-317-16</inkml:trace>
  <inkml:trace contextRef="#ctx0" brushRef="#br0" timeOffset="121853.11">18722 2153 1403 0,'0'0'505'0,"0"0"-294"15,0 0-41-15,0 0-20 16,-120 53-61-16,86-20-54 15,3 4-24-15,4 1-11 16,7-2-24-16,7-4 8 16,4-1-114-16,7-8-88 15,2-7-288-15,0-10-203 0</inkml:trace>
  <inkml:trace contextRef="#ctx0" brushRef="#br0" timeOffset="122135.33">19179 1901 1506 0,'0'0'403'0,"0"0"-270"15,0 0 71-15,0 0 1 16,-114 95-96-16,83-45 25 0,4 5-48 15,0 3-17-15,2-1 1 16,8-2-62-16,-1-2 4 16,5-6-12-16,4-5-29 15,2-11-3-15,3-5-98 16,4-10-110-16,4-6-298 16,14-10-409-16</inkml:trace>
  <inkml:trace contextRef="#ctx0" brushRef="#br0" timeOffset="122636.17">19208 2226 1020 0,'0'0'501'16,"0"0"-300"-16,0 0-22 15,0 0-42-15,0 0-23 16,77-125-32-16,-67 95 1 15,-3 0-18-15,-7 4-29 16,0 6 7-16,0 8 0 16,0 4-25-16,0 8 9 15,-10 0-26-15,-1 0 21 16,-4 20 15-16,-3 14-29 16,-3 8 18-16,4 10 3 15,1 5-28-15,5 1 60 16,5 0-55-16,4-4 22 15,2-4-13-15,0-6-6 16,0-10-5-16,0-8-4 16,2-7 0-16,2-12-1 0,-2-3 7 15,5-4 6-15,1 0-12 16,8-4-2-16,5-13-7 16,5-6-28-16,3-3-9 15,0 0 29-15,-2 4-14 16,-5 8 15-16,-7 4 16 15,-3 8-28-15,-5 2 28 16,-1 0-6-16,-2 4 6 16,1 10 42-16,0 5-35 15,1 6 2-15,1 1 6 16,-1 0-15-16,2 7-10 16,-6-7-126-16,-2-12-493 0</inkml:trace>
  <inkml:trace contextRef="#ctx0" brushRef="#br0" timeOffset="125656.31">5340 7407 1056 0,'0'0'271'0,"0"0"-107"16,0 0 12-16,0 0-72 15,0 0-52-15,0 0 27 16,-76-32-32-16,60 29 25 16,1-2 28-16,-3 3-46 15,1 2 16-15,-4 0-29 16,-1 0-40-16,-2 0 39 16,-3 7-34-16,-2 3-3 15,0 3 6-15,-2-1 7 16,4 3-10-16,0-2 3 15,3 1-3-15,2 3 20 16,4 0-25-16,0 2-1 16,0 1 1-16,2 1 8 0,3 3-9 15,-3 2 0 1,1 0 6-16,-1 4 22 0,3-5-22 16,0 4 8-16,1-4-1 15,6 3 2-15,4-2-15 16,2 0 0-16,0 2 1 15,2 0 8-15,13 1-9 16,5-1 0-16,5-2 24 16,2-1-9-16,0 0-9 15,0-5-6-15,-4-2 1 16,4-4 14-16,-2-4-15 16,2-2 0-16,2-1 0 15,0-7 14-15,6 0-1 16,1 0-5-16,4-11 1 0,0-5 4 15,2-5-12-15,-2 2-1 16,1-2 1-16,-8 0 17 16,-1 0-18-16,-3-1 0 15,-6-1 0-15,2-4 23 16,0-7-22-16,-1-1 29 16,1-8 9-16,-1-1-33 15,-4 0 22-15,-1 5-4 16,-7 6-14-16,-5 2 53 15,-3 5-44-15,-4 2 11 16,0 0 23-16,-2 1-52 16,-13-2 33-16,-8 0-34 15,-1 0 6-15,-5 3-20 16,-2 4 14-16,-3 3-37 16,-1 9-23-16,-23 6-118 0,9 11-44 15,0 9-478-15</inkml:trace>
  <inkml:trace contextRef="#ctx0" brushRef="#br0" timeOffset="126955.81">5246 7479 1051 0,'0'0'327'0,"0"0"-68"0,0 0-134 16,0 0-6-16,0 0-50 16,0 0 23-16,-142 87 15 15,105-56-58-15,0 0-8 16,6-7 29-16,4-8-38 15,10-6 29-15,3-6-25 16,5-4-20-16,7 0-6 16,2-8-10-16,0-14 0 15,23-8-1-15,10-6-47 16,9-3 25-16,7 5-3 16,3 6-2-16,-1 9 16 15,-2 10 12-15,-3 9 0 0,-1 4-7 16,-5 24 3-16,-4 12 3 15,-9 10 1-15,-11 3 0 16,-14 1-2-16,-2-4 10 16,-16-6 8-16,-20-8 40 15,-8-5-5-15,-3-8 29 16,-3-7-43-16,6-9-22 16,7-7 25-16,5 0-39 15,12-12 20-15,7-13-21 16,9-9-19-16,4-6 13 0,11-10-42 15,22-8-32 1,16-3 8-16,6 1-105 16,8 10 54-16,-3 10 53 15,-4 13 32-15,-9 19 38 16,-7 8 0-16,-5 1 0 0,-8 29 56 16,-4 8-27-16,-10 11 14 15,-13 2 3-15,0 2-14 16,-18 0 46-16,-20-6-33 15,-11-7 19-15,-9-6 22 16,-6-8-46-16,-5-6 9 16,-3-8-9-16,5-8-34 15,5-4 27-15,6 0-33 16,10-16 0-16,10-10-13 16,14-7-12-16,13-8-11 0,9-9-28 15,13-4-45 1,27-2-15-16,14 7 10 0,4 10 27 15,0 12 59-15,0 15-3 16,-6 12 31-16,-4 0-1 16,-6 19 12-16,-5 14-5 15,-8 7 19-15,-10 9-6 16,-11 3 41-16,-8 0-33 16,-2-2 26-16,-29-4 6 15,-11-6-3-15,-10-5 20 16,-6-9-39-16,6-7-28 15,4-6 18-15,15-12-27 16,31-5-60-16,2-19-95 0,17-9-473 0</inkml:trace>
  <inkml:trace contextRef="#ctx0" brushRef="#br0" timeOffset="127748.31">8188 7381 1003 0,'0'0'258'0,"0"0"-141"16,-123 48 63-16,72-8-17 16,4 8-62-16,7 7 27 15,11 1-39-15,11 2-11 16,14 0-16-16,4-3-56 16,13-1 16-16,20-8-22 15,12-7-11-15,8-9 4 16,9-12-12-16,6-13 16 15,1-5-15-15,-5-19 6 16,-5-12-7-16,-11-11-19 0,-9-7 38 16,-18-2 7-16,-9-4-6 15,-12 5 11-15,0 6 23 16,-23 5-10-16,-8 14 17 16,-6 8-42-16,-4 14 0 15,-1 3 17-15,6 0-9 16,7 8 1-16,11 8-9 15,16 1-43-15,2 0-15 16,16-3-106-16,15-3-163 16,7-6 190-16,2-5 48 15,-2 0 31-15,-7 0-53 16,-9 0-40-16,-12-4-177 0</inkml:trace>
  <inkml:trace contextRef="#ctx0" brushRef="#br0" timeOffset="128590.91">5364 7928 770 0,'0'0'384'0,"0"0"-214"0,0 0-127 15,0 0 24 1,0 0 32-16,23 125 45 0,0-43-7 16,6 30-38-16,2 33 10 15,4 14-23-15,-4-3-6 16,-2-12 6-16,-7-14-60 16,-2-7 14-16,-1-3-1 15,-4-20-39-15,-3-21 36 16,-4-19-29-16,-1-11-7 15,1 2 38-15,2-1-36 16,1-6 28-16,-3-12 4 16,-1-14-33-16,-4-7 20 0,1-8-21 15,-4 0 0-15,0-2-6 16,2 3 15 0,-2 0-9-16,0 2 0 0,3 0 19 15,-1 0-33-15,0 0 14 16,0-1-40-16,0-2 12 15,0 0-97-15,0-2-73 16,3-1-162-16,0 2-189 16,-3-2-630-16</inkml:trace>
  <inkml:trace contextRef="#ctx0" brushRef="#br0" timeOffset="129107.96">5766 9810 1252 0,'0'0'324'16,"0"0"-145"-16,0 0-42 15,-123 5 17-15,81 13-32 16,-3 6-48-16,-1 11 12 16,0 7-25-16,7 6-11 15,8 4 21-15,8 7-70 16,12 1 16-16,9 2-17 16,2-2 13-16,11-1-23 15,18-4 10-15,14-9-20 0,7-7 10 16,8-7-14-16,7-10 24 15,-1-8-1-15,-1-10 5 16,-1-4-10-16,-2-11 12 16,-2-17 6-16,-2-11 22 15,-4-11-28-15,-10-7 0 16,-11-5 8-16,-13-5-7 16,-11-1 20-16,-7 3-26 15,-2 3 5-15,-21 5 27 16,-6 9-33-16,-6 8 0 15,-5 5-6-15,-3 11 16 16,1 4-30-16,2 8 20 16,4 8-70-16,0 4-61 0,-6 9-179 15,7 10-243 1,3-1-533-16</inkml:trace>
  <inkml:trace contextRef="#ctx0" brushRef="#br0" timeOffset="129222.45">5766 9810 1190 0</inkml:trace>
  <inkml:trace contextRef="#ctx0" brushRef="#br0" timeOffset="130109.31">5766 9810 1190 0,'-59'2'264'0,"44"18"-162"0,-7 7 45 0,-5 14-16 0,-6 9-27 0,-1 6-13 15,-1 4-25 1,1 0-4-16,5-5-6 0,9-11-34 15,9-12 18-15,7-14-40 16,4-12-22-16,0-6-29 16,19-10 51-16,13-23-6 15,6-12 6-15,2-10-65 16,2-3 37-16,-3 2-24 16,-6 8 39-16,-9 10 13 15,-6 16 9-15,-10 10 32 16,-5 12-8-16,-3 0-27 15,0 15-2-15,-18 16 64 16,-6 9-15-16,-7 7-1 0,-5-2-51 16,1-3 39-1,3-8 7-15,5-8-41 0,7-10 25 16,9-12-31-16,9-4-9 16,2-10 7-16,0-20-122 15,13-14 56-15,12-8 24 16,4-4-33-16,2 0 37 15,0 7-11-15,-6 10 51 16,-4 13 22-16,-4 13 19 16,-9 12 5-16,-4 1-18 15,-4 19-21-15,0 20 58 16,0 11-13-16,-21 8-17 16,-8 5 8-16,-4 4-43 15,-6-7 36-15,-1-6 4 16,7-11-33-16,8-13 33 15,10-15-40-15,13-10-4 0,2-5-2 16,17-12-94-16,19-23 90 16,9-12-74-16,5-12-68 15,2-2 39-15,-3 0-31 16,-9 5 77-16,-9 10 67 16,-8 14 38-16,-10 14 53 15,-11 13 45-15,-2 5-54 16,-7 13-39-16,-19 25 28 15,-6 12-36-15,-5 12 39 16,-3 7-56-16,3-1 18 16,4-2-1-16,9-12-34 15,6-10 20-15,12-18-21 0,6-12-26 16,6-14 4-16,27 0-7 16,15-24 23-16,9-17-43 15,6-9-96-15,-4-6 39 16,-5 2 16-16,-9 7 64 15,-11 6 26-15,-13 15 9 16,-9 12 65-16,-12 10 71 16,0 4-52-16,-14 16-47 15,-15 18 14-15,-9 16-33 16,-2 8 28-16,3 5-55 16,6-6 12-16,12-10-12 15,13-11 0-15,6-14-8 0,13-16-59 16,28-6 9-16,7-11 39 15,10-22-99-15,0-9-15 16,-6 0-5 0,-15 4-123-16,-19 1-11 0,-13 13-83 15,-5 9 24-15</inkml:trace>
  <inkml:trace contextRef="#ctx0" brushRef="#br0" timeOffset="130953.24">3611 9763 1008 0,'0'0'313'16,"0"0"-145"-16,0 0-12 15,0 0-16-15,-138 123 35 16,91-59-52-16,1 4-8 15,3 2-13-15,9-5-51 16,13-10 3-16,7-9-54 16,14-16-4-16,0-13-2 15,11-15-67-15,20-2 73 0,8-28-10 16,7-16 10 0,3-11-19-16,3-3-37 15,-4-3 34-15,-6 8 11 16,-5 6 20-16,-10 16-9 0,-14 12 16 15,-7 13-7-15,-6 6-18 16,0 12 5-16,-15 25 4 16,-12 12 69-16,-6 8-43 15,-3 9 11-15,0-1 6 16,2-5-24-16,10-10 25 16,6-13-42-16,10-10-1 15,8-14-2-15,6-13-86 16,30-6 49-16,11-31 20 15,8-13-139-15,5-10 12 16,-4-7 32-16,-4 3 38 16,-8 6 75-16,-11 10 11 15,-10 15 77-15,-13 14 65 0,-10 17-27 16,0 2-33-16,-10 26-74 16,-22 24 9-16,-3 14 58 15,-3 15-73-15,2 3 1 16,10-6-11-16,10-9-3 15,12-16-15-15,14-21-117 16,24-17-388-16,9-13-629 0</inkml:trace>
  <inkml:trace contextRef="#ctx0" brushRef="#br0" timeOffset="131816.04">5636 8446 697 0,'0'0'350'16,"0"0"-223"-16,0 0-30 15,0 0-23-15,0 0-3 16,117-34-3-16,-88 35-5 16,-12 24 52-16,-5 7-50 15,-10 5-11-15,-2 10 65 16,-12 3-24-16,-14 3 9 16,-6-3-39-16,-1-6-47 0,1-7 48 15,7-6-66-15,4-12-9 16,10-4-28-16,11-15-157 15,0 0-173-15,7-10-171 0</inkml:trace>
  <inkml:trace contextRef="#ctx0" brushRef="#br0" timeOffset="132032.97">5902 8319 1397 0,'0'0'362'0,"0"0"-147"16,0 0-40-16,0 0-28 0,-116 113-74 16,105-61-18-16,6 4-6 15,5 0-48-15,2-2-1 16,18-1 0-16,3-9-6 16,2-9-72-16,10-6-162 15,-6-11-331-15,-4-12-183 0</inkml:trace>
  <inkml:trace contextRef="#ctx0" brushRef="#br0" timeOffset="132863.73">6100 8889 1051 0,'0'0'278'0,"0"0"-162"16,0 0-35-16,0 0-52 15,0 0-27-15,0 0 17 16,0 0-19-16,78-36 0 16,-73 36 16-16,-5 0-15 15,0 0 35-15,0 8 68 16,-14 6 7-16,-4 4 6 15,0 1-86-15,3 0 8 16,3-1-13-16,8-1-25 16,4-2-2-16,0-1 1 0,16-2-13 15,4 0 12 1,2 2 1-16,1-1 0 0,-4 1 10 16,-1 4-1-16,-7 1-8 15,-3 2 49-15,-8 1-4 16,0 0 57-16,0-4-20 15,-17 1-29-15,-1-6 8 16,1-3-46-16,3-2-16 16,3-4 0-16,5-4-107 15,6-14-80-15,0-12-371 16,0-6-276-16</inkml:trace>
  <inkml:trace contextRef="#ctx0" brushRef="#br0" timeOffset="133027.49">6376 8582 1144 0,'0'0'552'16,"0"0"-403"-16,0 0-105 16,0 0-3-16,116-6-41 15,-80 14-152-15,-7 4-248 0</inkml:trace>
  <inkml:trace contextRef="#ctx0" brushRef="#br0" timeOffset="133208.59">6428 8891 1279 0,'0'0'695'15,"0"0"-522"-15,0 0-28 16,0 0-90-16,0 0 17 15,0 0-72-15,0 0-28 16,151-15-189-16,-117 10-406 16,-7-1-126-16</inkml:trace>
  <inkml:trace contextRef="#ctx0" brushRef="#br0" timeOffset="135181.35">6866 8420 1194 0,'0'0'367'0,"0"0"-178"16,0 0-51-16,0 0-103 15,0 0-22-15,0 0-7 16,0 0 7-16,121-69-2 16,-101 69-11-16,-3 0 0 15,-6 0 17-15,-3 5-15 16,-6 8 35-16,-2 8 9 16,0 2 10-16,-16 6 38 15,-6 1-36-15,0-1-30 16,-3 2 27-16,7-1-55 15,7-1 19-15,7-3-19 0,4-2-3 16,2-2-3 0,18 0 6-16,9-4 0 0,2 1-7 15,3 0 7-15,-5-3 0 16,-6 1 0-16,-6-3 8 16,-9 1-11-16,-6-1 3 15,-2 0 0-15,-6 2-19 16,-36 13-49-16,1 0-136 15,1-5-396-15</inkml:trace>
  <inkml:trace contextRef="#ctx0" brushRef="#br0" timeOffset="136032.82">6015 9226 339 0,'0'0'634'16,"0"0"-476"-16,0 0-90 15,0 0 57-15,0 0-20 16,0 0 0-16,0 0 16 16,47-13-88-16,-34 13-33 0,1 0-58 15,-3 0-208-15</inkml:trace>
  <inkml:trace contextRef="#ctx0" brushRef="#br0" timeOffset="136584.54">6307 8641 841 0,'0'0'231'0,"0"0"-20"15,0 0 38-15,0 0-66 16,0 0-37-16,0 0-42 16,0 0-41-16,7-15 43 15,6 13-29-15,5-2-14 16,5 2 8-16,-2 1-47 15,2 1 1-15,1 0-25 0,-1 0-6 16,4 0-92 0,-10 0-246-16,-1 0-592 0</inkml:trace>
  <inkml:trace contextRef="#ctx0" brushRef="#br0" timeOffset="143116.46">4795 4255 477 0,'0'0'393'0,"0"0"-200"0,0 0-74 16,0 0-67-16,0 0-5 15,0 0-5-15,10-20 36 16,-7 19 64-16,-3 1-30 16,0 0 6-16,0 0-18 15,0 0-47-15,0 0 26 16,0 0-24-16,0 0-21 16,0 0 16-16,0 0-49 15,0 0 28-15,0 0 10 16,0 0-25-16,0 0 37 15,0 0-32-15,0 0-13 0,0 0 17 16,0 0-17-16,0 0-6 16,0 0 2-16,0 0 11 15,0 0 15-15,0 0-21 16,0 0-6-16,0 0 23 16,0 0-15-16,0 0 0 15,0 0-6-15,0 0 12 16,0 0-12-16,2 0-3 15,4 0 0-15,6 0 21 16,3-5-12-16,5-1-5 16,1-2-4-16,-2-3 8 15,4 3-16-15,-1 3-78 16,-7 0-202-16,-3 4-386 0</inkml:trace>
  <inkml:trace contextRef="#ctx0" brushRef="#br0" timeOffset="147427.49">10260 7678 810 0,'0'0'326'0,"0"0"-100"15,0 0 5-15,0 0 10 16,0 0-80-16,0 0-44 16,0 0 6-16,0-34-57 15,0 34-11-15,0 0-10 16,0 0-28-16,0 0 31 15,0 0-35-15,4 13 4 16,8 10 48-16,3 3-52 16,3 4 19-16,-1 4-4 15,2 2-22-15,-2-1 6 0,1-4-12 16,-5-3-13 0,-1-6 12-16,-6-6-50 0,1-5 8 15,-5-7 10-15,-2-4-2 16,0 0 26-16,0-18 9 15,0-17-65-15,-11-12-18 16,0-12 12-16,-1-7 23 16,4-1-20-16,6 8-18 15,2 13 75-15,0 14 11 16,0 14 11-16,0 11 15 16,0 7-26-16,6 0 0 15,8 18 18-15,3 12 29 16,4 11 25-16,0 4-13 15,0 6-23-15,-5 1 24 16,-1-2-42-16,-1-6 15 0,-6-6 8 16,1-7-35-16,-5-12 18 15,1-6-24-15,-2-9 1 16,-3-4 29-16,0 0-30 16,0-22 0-16,0-10-4 15,0-13-41-15,-8-7 45 16,6-4-63-16,2-2-15 15,0 6 17-15,0 9 11 16,12 11 37-16,1 14 12 16,-2 12-21-16,3 6 22 15,-1 0 11-15,1 16 31 16,1 9 24-16,1 3-35 16,-1 3 5-16,-1 2-3 15,-1-3-32-15,-5-6 18 16,4-6-19-16,-5-4-3 15,-3-8-9-15,0-6-19 16,-2 0 20-16,3-8 0 0,2-18-46 16,2-8-42-16,4-9 1 15,5 0-81-15,-2 0-77 16,-3 7 64-16,-2 10 135 16,-7 8 55-16,-4 10 2 15,0 4 45-15,0 4-45 16,-6 0-19-16,-7 0-8 15,-3 0 27-15,0 4 13 16,0 3-8-16,1-1 6 16,-3-4-11-16,-1 2 11 0,-10-1 5 15,-5 4 38 1,-4-2-45-16,-2 4 43 16,0 0 28-16,4 2-38 0,4-1-4 15,9-3-38-15,9 0-8 16,9-6 1-16,5-1-137 15,0 0-13-15,21 0 64 16,10-9 17-16,7-10-25 16,4-1-61-16,0 0 44 15,-6 0 61-15,-7 4 57 16,-9 6 71-16,-9 2 87 16,-9 7-47-16,-2 1 22 15,0 0-43-15,-16 0 38 16,-5 9-10-16,-8 3-18 15,-5 4-28-15,3-2-1 16,4 3-18-16,7-6 5 0,7 2-58 16,9-5-32-16,4-4-84 15,0-4-98-15,23 0 109 16,9 0-1-16,1-15-68 16,-2-1 28-16,-2 0 36 15,-6 1 107-15,-7 1 3 16,-10 3 136-16,-1 3 68 15,-5 4 40-15,0 4-51 16,-11 0-57-16,-12 0-113 16,-8 4-4-16,-5 15 16 15,-1-2-20-15,-2 6 11 16,6-2-11-16,4-1-2 0,7-1-26 16,8-5 1-16,8-5-48 15,6-5-45-15,0-1-129 16,20-3 58-16,6 0-5 15,3-13-118-15,-2-3-15 16,-2 1 59-16,-7-1 112 16,-5 4 143-16,-7-1 173 15,-1 5 3-15,-5 2 68 16,0 1-14-16,-2 1-43 16,-14-1-95-16,-4 3-18 15,-7 2 15-15,-2 0-31 16,-4 0 13-16,2 2 17 15,4 8-50-15,5 3 6 16,6-3-44-16,10-1-79 16,6-1 12-16,0-2-49 0,10-6-67 15,17 0 55-15,2 0-54 16,5-15 16-16,-1-6 18 16,-6-1 53-16,-2 0 95 15,-7 2 10-15,-7 4 122 16,-5 4 100-16,-4 4-16 15,-2 4-42-15,0 4-46 16,-2 0-59-16,-15 0-18 16,-8 0-51-16,-4 12 26 15,-4 2 40-15,-1 4-18 0,3 0 15 16,4 1-31-16,9-4-32 16,7-1 0-16,11 1-60 15,0-8-76-15,34-7-96 16,3 0-27-16,5-1-335 0</inkml:trace>
  <inkml:trace contextRef="#ctx0" brushRef="#br0" timeOffset="147585.38">10571 7463 649 0,'0'0'533'0,"0"0"-423"16,0 0 15-16,-118 36-41 15,81-16-21-15,1 3 1 16,7-2-2-16,4 2-15 15,8-3-47-15,7-2-76 16,10-4-7-16,10-10-107 0,17-2-135 16,2-2-34-16</inkml:trace>
  <inkml:trace contextRef="#ctx0" brushRef="#br0" timeOffset="147784.68">10513 7557 633 0,'0'0'542'0,"0"0"-430"15,0 0-47-15,0 0 50 16,-137 40-40-16,103-18 24 16,5 1-24-16,7-4-40 15,5 2-3-15,7-4-32 16,10-6-51-16,0-1-9 16,16-8-130-16,17-2 100 15,36-4-91-15,-6-14-159 16,-8-2-531-16</inkml:trace>
  <inkml:trace contextRef="#ctx0" brushRef="#br0" timeOffset="147980.18">10694 7583 970 0,'0'0'394'15,"0"0"-210"-15,0 0-113 16,0 0-43-16,0 0 67 16,-120 36-18-16,78-15 4 15,0 0-37-15,1 4 7 16,5-4-30-16,5 0-20 15,9-5 2-15,11-4-3 0,11-4-100 16,4-6-58-16,32-2 9 16,11 0 11-16,28-26-90 15,-8 2-155-15,-11 0-481 16</inkml:trace>
  <inkml:trace contextRef="#ctx0" brushRef="#br0" timeOffset="148685.96">10694 7583 529 0,'54'45'486'0,"-54"-45"-198"16,0 0-30-16,-7 0-82 15,-13 0-101-15,-7 5-46 16,-4 11 40-16,-5 1-38 16,-1 5 25-16,3 0-30 15,3-2-24-15,6-1 14 16,9-7-16-16,10-1-12 0,6-3-44 16,9-6-107-1,23-2 87-15,7 0-52 0,6-4-16 16,2-10 9-1,-9 0 5-15,-7 4 80 0,-9 2 50 16,-7 4 2-16,-8 2 83 16,-2 2 1-16,-5 0 5 15,0 0-18-15,-7 8-72 16,-13 11 140-16,-9 4-8 16,-4 4-72-16,-5-3 26 15,-5-1-26-15,6-1 0 16,1-3 6-16,9-6-67 15,9 0 0-15,14-8-29 16,4-5-168-16,16 0-19 16,21 0 113-16,10-8-86 0,4-7-22 15,1-3-91-15,-10 1 130 16,-7 3 105-16,-10 2 67 16,-11 4 114-16,-8 0 146 15,-3 6 12-15,-3 2 19 16,0 0-118-16,-19 0-93 15,-3 0-53-15,-4 7 28 16,-5 4 21-16,2 1-18 16,-2 2-25-16,6 0 13 15,2-1-46-15,10-1 23 16,11-5-23-16,2 0-82 16,11-6-41-16,22-1 54 15,12 0-86-15,2 0 0 16,0-10-10-16,-9-1 77 15,-7 0 55-15,-12 2 33 0,-5 2 43 16,-10 4 69 0,-4 0 56-16,0 3 35 0,-10 0-143 15,-11 0-29-15,-8 0-8 16,-4 0 5-16,0 8 3 16,-3 2-18-16,5 2 13 15,4-2-10-15,9-1-16 16,7-4-86-16,11-5-132 15,6 0-100-15,13 0-263 0</inkml:trace>
  <inkml:trace contextRef="#ctx0" brushRef="#br0" timeOffset="151301.98">13912 7569 975 0,'0'0'233'0,"0"0"-96"16,0 0-37-16,0 0 22 16,0 0 21-16,-123 21-46 15,99-9-26-15,3-3 33 16,2 2-41-16,5-3-1 16,5-2-19-16,5-2-42 15,4-2-2-15,0-2-5 16,0 0-49-16,17 0 20 15,8 0-19-15,8 0 48 0,5-10-54 16,5-4-59 0,-3 0 83-16,-5 0 26 15,-6 2 10-15,-8 3 5 0,-9 3 7 16,-7 4-9-16,-5 2 41 16,0 0 3-16,-2 0 44 15,-18 0-40-15,-9 8-38 16,-6 9 37-16,-6 1-31 15,-1 2 27-15,0 2 8 16,3-2-43-16,8 0 46 16,10-3-57-16,9-2-7 15,10-3 6-15,2-4-80 0,8-3-28 16,21-5 42 0,10 0-49-16,7-5-23 0,4-11-31 15,0-2 42-15,-5 2 70 16,-7 0 22-16,-9 4 36 15,-11 4 34-15,-9 5 9 16,-7 0 44-16,-2 3 68 16,0 0-11-16,-18 0 3 15,-8 3-121-15,-5 8 32 16,-6 5 9-16,0 0-36 16,1-1 26-16,3 2-33 15,8-3-14-15,5-2 8 16,11-5-18-16,7 0-2 15,2-3-42-15,6-4-81 16,23 0 75-16,9 0-7 0,7-14-69 16,5-4-7-1,-2 0-17-15,-8 0 83 0,-7 0 45 16,-10 4 22-16,-7 3 13 16,-8 6 32-16,-5 3 67 15,-3 2 74-15,0 0-95 16,-19 0 2-16,-7 2-53 15,-7 12-6-15,-6 4 45 16,-3 2-46-16,1 2-4 16,0 1 18-16,3-4-46 15,7-1 25-15,8-4-26 16,13-4-5-16,10-4 4 16,0-4-122-16,20-2-7 0,20 0 60 15,11-7-131 1,4-7 4-16,1-5 40 15,-6 1-34-15,-8 2 56 16,-11 4 56-16,-9 4 79 0,-11 4 40 16,-9 2 78-16,-2 2 70 15,-2 0-57-15,-17 0-15 16,-10 10-20-16,-8 5-11 16,-1 2-25-16,-6 3 12 15,1 0-42-15,1 0 17 16,5-2 9-16,6-2-55 15,8-3 34-15,14-6-35 16,9-3-66-16,0-1-75 16,27-3-9-16,13 0 13 15,10-11-35-15,2-5-39 0,4-4-28 16,-6 0-100 0,-6 0-286-16,-11 4 625 0,-8 2 202 15,-9 4 105-15,-12 5 40 16,-4 5-34-16,-7 0-94 15,-17 0-120-15,-13 0 25 16,-4 15 43-16,-6 3-45 16,-4 4-31-16,-1-2-18 15,2 3-42-15,4-3 48 16,9-2-45-16,10-4-32 16,14-5-2-16,13-3-31 15,6-2-92-15,30-4-1 0,15 0-59 16,8-8-41-1,1-8 12-15,-5-1 2 0,-6-2 7 16,-9 2 53-16,-11 4 150 16,-11 3 6-16,-11 3 157 15,-7 6 90-15,0 1-76 16,-13 0-81-16,-14 0 10 16,-7 6-13-16,-4 6 9 15,-4 4-13-15,0 3-39 16,1-1 34-16,6-2-42 15,6-3-20-15,11-2-4 16,9-4-18-16,9-3-36 16,4-1-91-16,27-3 14 0,14 0 24 15,9-4-123 1,4-10-26-16,-7-3-4 0,-8 3 63 16,-14 2 179-16,-12 6 16 15,-13 2 136-15,-4 4 63 16,-2 0-58-16,-23 0-50 15,-6 10 62-15,-4 7-38 16,-3 0-25-16,0 3-20 16,5 1-22-16,6-3 5 15,11-3-69-15,10 0-1 16,6-5-17-16,8-2-90 16,23-6 14-16,12-2-27 15,6 0-85-15,0 0 44 16,-5-9 21-16,-10 2 70 15,-14 3 69-15,-9 1 2 0,-11 3 56 16,0 0 66-16,-9 0-29 16,-15 0 90-16,-5 11-46 15,-3 1-43-15,3-3 5 16,3 1-62-16,4-1 12 16,8-5-9-16,7-2-30 15,7-2-10-15,0 0-26 16,0 0-126-16,0 0 51 15,0 0 101-15,0 0 19 16,0 0 17-16,0 2-11 16,0-2 37-16,-4 2-62 15,-7 0 19-15,-3 0-41 16,-3 0 3-16,-5-2-21 0,-1 0-58 16,-2 0-4-16,2 0 35 15,-2-2-32-15,-4-12-36 16,6 0-36-16,6-2-231 0</inkml:trace>
  <inkml:trace contextRef="#ctx0" brushRef="#br0" timeOffset="151662.45">13691 7761 971 0,'0'0'291'16,"0"0"-237"-16,0 0 14 15,0 0 25-15,0 0 25 16,0 0 4-16,47 130-59 16,-31-96 7-16,-1-2-42 15,-4-3-14-15,0-7 1 16,-2-4-13-16,-5-6-4 15,-1-5-2-15,-3-3-64 16,0-4 42-16,0 0-25 16,0 0-19-16,-3-4-10 15,1-9 33-15,2 2 37 0,0-3 3 16,0 1-22-16,16 4 28 16,2 1-13-16,-2 3 3 15,-10 0 4-15,-2-1-86 16,-4 2-198-16</inkml:trace>
  <inkml:trace contextRef="#ctx0" brushRef="#br0" timeOffset="152687.57">11062 4881 639 0,'0'0'285'0,"0"0"-76"15,0 0-29-15,0 0-68 16,0 0 18-16,0 0-35 15,0 0-48-15,2-25-37 16,-11 43-9-16,-7 9 37 16,-3 8 3-16,-6 10-11 15,-4 5 41-15,-2 4-33 16,2 0-3-16,6-7-16 0,10-5-19 16,9-10-1-1,4-13 1-15,4-10-5 16,23-9-9-16,11 0-11 15,4-27-45-15,7-5-19 0,1-6-34 16,-4-2 55-16,-1 2 27 16,-10 4 21-16,-5 8 20 15,-9 7 9-15,-9 8 66 16,-8 7 36-16,-4 4-64 16,0 2-5-16,-20 19 50 15,-7 10-13-15,-6 3 3 16,1 2-60-16,3 0-5 15,8-4-17-15,9-4-12 0,12-7-31 16,0-9-83 0,14-11 9-16,17-1 18 15,7-3-51-15,2-19-43 0,0-4 41 16,-2-3-41-16,-9 3 114 16,-4 4 79-16,-8 5 0 15,-6 2 162-15,-2 7-18 16,-4 2-45-16,-3 6-61 15,0 0-38-15,0 0-93 16,0 2-181-16</inkml:trace>
  <inkml:trace contextRef="#ctx0" brushRef="#br0" timeOffset="154349.94">11552 4791 320 0,'0'0'169'0,"0"0"-81"16,0 0 10-16,0 0-25 15,0 0 9-15,0 0 36 16,0 0-41-16,-7-32-11 15,7 32-9-15,0 0-22 16,0 0 46-16,0 0-9 16,0 0-12-16,0 0 38 15,0 0-19-15,0 0 2 0,0 0 13 16,0 2-33 0,0 13 28-16,0 6-27 0,0 6-22 15,-2 5 9-15,-4 4-48 16,-4 1 18-16,6 1-7 15,0-2-2-15,1-3 1 16,3-4-11-16,0-3 0 16,-2-6-6-16,2-3 7 15,-2-6-1-15,-4-1 0 16,-4-4 15-16,-1-2-5 16,-5 0 8-16,-3 0-12 15,-2 1 19-15,-1 1-16 16,0 0-9-16,-2 3 0 15,-1 1-5-15,2 4 4 16,4 3-75-16,1-3-109 16,3-1-84-16,5-2-84 0,6-10-901 15</inkml:trace>
  <inkml:trace contextRef="#ctx0" brushRef="#br0" timeOffset="156804.44">4737 7790 1058 0,'0'0'301'16,"0"0"-175"-16,0 0-65 15,0 0 12-15,0 0 49 0,116 0-38 16,-72 0-4-16,5 3 18 16,2 7-57-16,3 1 12 15,-1 3 10-15,-2-1-48 16,0-1 25-16,-5-2-40 16,-11-5 1-16,-13-1 9 15,-8-4 2-15,-10 0-4 16,-4 0 58-16,-7-8 8 15,-17-12-24-15,-12-6-50 16,-5-4 0-16,-3-4 5 16,-2 2 3-16,1 0-8 15,3 5 0-15,6 6 18 16,7 5-10-16,11 6-8 16,7 4 0-16,7 3-9 15,4 3 9-15,0 0-6 16,9 0-4-16,15 0 8 15,12 0-5-15,8 11 7 0,8 3 0 16,1 3-12-16,2-3 23 16,-3 7-11-16,-5-1 0 15,-7-2 8-15,-11 0-25 16,-7-4 17-16,-13-4-9 16,-5-6-5-16,-4 0-9 15,0-4 1-15,-22 0 22 16,-12 0 12-16,-7-11 25 15,-9-7-31-15,-4-5 5 16,2-3 24-16,4-2-29 16,6 2-3-16,11 4-3 15,9 4 11-15,11 6-23 16,11 6 12-16,0-1-45 0,13 4 38 16,18-2-22-16,12 4 28 15,3 1 1-15,6 0-15 16,2 1 9-16,-6 10 6 15,-3-1 0-15,-7 2-17 16,-9-5 27-16,-12-1-10 16,-7-1 1-16,-10-4 8 15,0-1 40-15,-21 0-31 16,-14 0-2-16,-8-1-32 16,-6-11 32-16,0 2-16 0,0-4 0 15,7 1 12 1,8 4-24-16,9-1 12 0,13 3-16 15,12 3 6-15,0 0-64 16,18 1-92-16,22-4 91 16,10 4-20-16,10-2 29 15,1 5-15-15,-1 0 46 16,-6 0 25-16,-9 11-2 16,-10-4 12-16,-13 1 0 15,-11-1 6-15,-8-5-6 16,-3-2 107-16,-3 0 12 15,-19 0-80-15,-9 0-18 16,-3-5-15-16,-3 1 30 0,1 0-35 16,0 0 25-1,10 2-26-15,5 2-53 0,11 0 52 16,10 0-66-16,0 0-136 16,21 0 90-16,17 0 27 15,11 0 34-15,1 6-72 16,-2 1 4-16,-5 3 97 15,-10 0 4-15,-11-1 19 16,-10-1 0-16,-10-1 7 16,-2-5 71-16,0-2 113 15,-20 0-22-15,-5 0-52 16,-6 0-83-16,-3 0 5 16,3 0-2-16,4-6-36 15,4-1-2-15,2 2-6 16,8-2-99-16,1 1-79 0,4 2-60 15,4 0-357-15</inkml:trace>
  <inkml:trace contextRef="#ctx0" brushRef="#br0" timeOffset="164310.37">7787 8776 41 0,'0'0'395'16,"0"0"-166"-16,0 0-37 0,0 0-33 15,0 0-60-15,0 0-78 16,0-61 28-16,0 54-34 15,0 3-15-15,0-1 23 16,0-1-14-16,0 1 10 16,0 2 17-16,0-1-22 15,0 1 47-15,0 1-7 16,-2 2-18-16,2 0 18 16,0 0-53-16,0 0 20 15,0 0-10-15,-3 11 4 16,1 5 55-16,0 7-18 15,-3 6-15-15,3 1 18 16,0 4-55-16,-1 2 27 0,3 0 6 16,0 2-23-16,0 2 37 15,0 3-27-15,0 2-7 16,0 4 34-16,5 1-41 16,-1 1 21-16,-1 2 2 15,-3 1-28-15,0 0 32 16,0 0-28-16,0-1-4 15,0-3 26-15,0-1-21 16,0-4 6-16,0-1-9 16,0-2 16-16,0 2 2 15,0 3-11-15,0-1-10 16,0 4 18-16,0 2-7 16,0 3-11-16,0-3 0 0,0 1 12 15,0-1-6 1,0-1 1-16,-5-1-5 0,1 0 33 15,-1 2-33-15,-1 1 19 16,1-2-11-16,1 4 0 16,-1-4 9-16,0 2-19 15,1-3 0-15,0-4-9 16,0-2 22-16,1 0-13 16,3-1 0-16,-2 1 6 15,2 0 1-15,0 3-7 16,0 6 0-16,-2 3-1 15,2 0 7-15,-2 2-6 16,2-1 0-16,-2-3 0 16,2-8 6-16,0-3-6 15,0-4 0-15,0-3-9 0,0-2 14 16,0 0-5-16,0 3 0 16,0 0 1-16,0 6 4 15,0 2-5-15,0 8 0 16,0 3-1-16,0 4 2 15,0-2-1-15,0-2 0 16,0-4 2-16,0-3 1 16,0-8-3-16,0-2 0 15,0-3-1-15,0-2 2 16,0 0-1-16,0 0 0 16,0 6 1-16,0 2 1 15,0 2-2-15,0 6 0 0,0 3-1 16,0-1 4-16,0 0-3 15,0 0 0-15,0-2 7 16,0-3-16-16,0-2 9 16,0-3 0-16,0-2 0 15,0 1 2-15,0-2-2 16,0 4 0-16,0 2 0 16,0 4 0-16,0 0 0 15,2 2 0-15,-2 2 0 16,0-1 11-16,0-2-11 15,0 0 0-15,0-2 0 16,0-2-4-16,0-2 5 16,0-1-1-16,0 0 0 15,0 0 13-15,-2 1-13 16,-1 0 0-16,0 2 0 0,-1 2 0 16,2 2 1-16,-2 0-1 15,2 3 1-15,-3 1 16 16,3 0-13-16,0 0-4 15,0 2 2-15,0-5-4 16,2 1 4-16,-4-2-2 16,4 0 12-16,0-2 0 15,0 2 3-15,-2 2-13 16,2 2 6-16,-2 1 13 16,0 1-15-16,0 2 6 15,-2 2-12-15,-1-2 15 16,3-1-8-16,-2-2-7 15,2-3 0-15,-2-6-6 0,2 3 16 16,0-5-10-16,2 2 6 16,0 2 9-16,0-2-9 15,0 0-6-15,0 0 0 16,0 0 6-16,0 1 6 16,0-1-9-16,0 4-3 15,-2-2 9-15,0 0 1 16,0 2-10-16,-1-2 0 15,1-2-2-15,2 3 11 16,0-5-9-16,0 2 0 16,0-2 14-16,0 0-16 15,0-4 2-15,0 1 0 0,0 1-3 16,0-3 11-16,0-3-8 16,2 3 0-16,-2-3 11 15,0-4-5-15,0 0-6 16,0 2 0-16,0-1 5 15,0-8 2-15,0 2-7 16,0 4 0-16,0-9 12 16,0 0-18-16,5-4 6 15,-3-4 0-15,0-5-9 16,-2-4 9-16,2-1 0 16,-2 1 0-16,0-1-3 15,2-4 2-15,-2 0-36 16,4 0-55-16,-2 0-62 0,-2-18-375 15,0 0-139-15</inkml:trace>
  <inkml:trace contextRef="#ctx0" brushRef="#br0" timeOffset="165163.49">7629 16793 530 0,'0'0'496'0,"0"0"-305"16,0 0-107-16,0 0-20 15,0 0 42-15,0 0-32 16,0 0-4-16,-2 0 26 16,2 0-21-16,0 0 52 15,0 0-7-15,0 0-64 16,-3 11 7-16,3 15-5 16,0 4-5-16,0 6 24 15,0 8-43-15,9-3-7 16,0 4 4-16,-3-1-18 15,4-8 46-15,-4 0-42 16,-1-5-16-16,-3-7 46 16,0-3-45-16,-2-8 8 0,2-3-10 15,-2-10 11-15,0 0-31 16,0 0 20-16,2 0-59 16,-2 0-21-16,2 0-105 15,0 0-90-15,4 0-203 16,-2 4 103-16,0-4-371 0</inkml:trace>
  <inkml:trace contextRef="#ctx0" brushRef="#br0" timeOffset="165594.31">7702 17259 550 0,'0'0'252'0,"0"0"-168"15,0 0-29-15,0 0-3 16,0 0-50-16,0 0 19 16,0 0 14-16,0 0 4 15,0 0 48-15,4 0-5 16,6 0-12-16,1 0 27 16,9 0-48-16,4 0 14 15,7 0 1-15,7 0-13 16,4-5 58-16,5 0-44 0,2 1-32 15,3 4 33 1,0 0-57-16,2 0 7 0,4-4-12 16,0 4 8-16,-2-4-4 15,0 2-8-15,-3-2 0 16,-4 0-3-16,-9 0 4 16,-7 4-1-16,-8 0 0 15,-9 0 9-15,-7 0-8 16,-3 0-1-16,-4 0 0 15,1 0-1-15,-1 0-17 16,0 0-14-16,3 0-110 16,0-11-123-16,-3 0-358 0</inkml:trace>
  <inkml:trace contextRef="#ctx0" brushRef="#br0" timeOffset="168516.5">8796 8829 211 0,'0'0'274'0,"0"0"-88"16,0 0 2-16,0 0-74 16,0 0-1-16,0 0 4 15,0 0-55-15,-9-42 0 16,7 40-30-16,2-1 10 16,-3 2 0-16,3-1-34 15,0-1 31-15,-2 1-27 16,0-5-2-16,-2-2 33 0,-1 2-42 15,-1-1 29-15,1 0 13 16,-2-1-32-16,3 5 21 16,2 0-14-16,0 1-5 15,2 1 26-15,0 2-28 16,0-2 22-16,0 2-18 16,0 0-2-16,0 0-9 15,0 0-4-15,0 0-11 16,0 0 2-16,0 0-19 15,-3 14 25-15,1 5 3 16,0 8 0-16,0 5 33 16,2 0-33-16,0 7 0 15,0-1 1-15,0 3 17 16,0 5-17-16,0 5 31 16,0-1-32-16,0 4 47 0,0 2-30 15,0 4-16 1,0 2 39-16,0 6-39 0,0 0 19 15,-10 2-17-15,6 3 14 16,0-3-10-16,4-2-7 16,0 1 0-16,0-1 4 15,0 0 5-15,0 0-9 16,0 0 0-16,0 2 17 16,0 2-12-16,-2 3-5 15,-3-1 0-15,-1 2-9 16,-4 2 15-16,4 5-6 15,-3 0 0-15,3 5 13 16,0-5-13-16,4-2 0 0,2-9 0 16,0-8 3-16,0-8-2 15,0-4-1-15,0-2 3 16,0-1 11-16,0 2 5 16,0 5-19-16,0 7 0 15,0 1 1-15,0 3 0 16,0 4-1-16,-2-2 0 15,0-5 8-15,0-4-6 16,2-10-2-16,0-3 0 16,0-10-10-16,0-4 16 15,0-2-6-15,0-1 0 16,0 0 1-16,0 3 2 16,4 5-3-16,0 4 0 0,2 4-2 15,-2 2 2-15,-2 4 0 16,0-2 0-16,-2 0 0 15,2-1 4-15,1-5-4 16,-3-1 0-16,2-2 0 16,2-1-1-16,0 2 1 15,2 0 0-15,-2 0 7 16,2 2-10-16,-1 3 3 16,-1-1 0-16,-4 4-1 15,0 0 6-15,0 0-5 16,0 2 0-16,0-4 0 15,0 1 2-15,0-3-2 16,0-2 0-16,0-2-1 16,0-2 4-16,0-3-4 0,4 0 1 15,-2-5 0-15,1 2-1 16,-3-1 11-16,0 1-10 16,0 3 12-16,0 2 1 15,0 1-10-15,0 2-3 16,0 0 1-16,0 0-1 15,0-2 2-15,0-1-2 16,0-3 0-16,0-1 13 16,3-2-19-16,-1-1 6 15,-2-1 0-15,0 4-9 16,0-3 24-16,0 8-15 16,0 4 0-16,-5 2 12 15,0 6-9-15,-1-3-3 16,2 1 0-16,-1-4-3 0,-1-2 15 15,0-4-12-15,2-1 0 16,0 3 13-16,2-3-19 16,-3 5 6-16,1 2 0 15,0 7-1-15,-2-3 7 16,2 3-6-16,-2 4 0 16,-1-7 10-16,-1 0-11 15,0-2 1-15,2 1 0 16,-1-3 19-16,1 2-8 15,4-4-3-15,-1-2-8 16,1 0 15-16,2 0-9 0,0 2-6 16,0 0 0-1,0 0-4-15,0 3 5 0,0-3-1 16,0 1 6-16,0-6 7 16,0 3-4-16,0 0-9 15,-3-1 0-15,3-4-6 16,-4 1 7-16,-1-1-1 15,1 3 29-15,0-4-29 16,0 4 44-16,1 4-44 16,1-4 2-16,2 1 1 15,0 0-2-15,0 3-1 16,0-3 4-16,0 3 5 16,0 0-3-16,0 2-6 0,0-2 0 15,2 0-9 1,1-4 21-16,-1-3-10 0,0-7-2 15,-2-2 7-15,2-2-8 16,0-4 1-16,0-2 0 16,0 0-6-16,1-6 6 15,-1 4 0-15,0-5 0 16,-2 6 11-16,0-5-6 16,2 2-5-16,-2 2 0 15,0 4-11-15,0-4 12 16,0-4-1-16,0 4 10 15,0 0-1-15,0 0 4 16,0 4-7-16,0-4-4 16,-2 0 24-16,-2-1-25 15,1 1 20-15,3-8-13 0,-2 2 5 16,2-2-2-16,-2-2-11 16,0-2 0-16,2 2 10 15,-2 0-9-15,0 2 23 16,2-2-8-16,-2 2-15 15,2-1 26-15,-3-4-27 16,3 3 0-16,0-8-10 16,0 4 17-16,0-4-7 15,0 0 0-15,0 0 8 16,0 0-23-16,0 0-8 16,-4 0-58-16,-1-12-56 15,-4-6-521-15</inkml:trace>
  <inkml:trace contextRef="#ctx0" brushRef="#br0" timeOffset="174020.78">5879 2163 624 0,'0'0'283'0,"0"0"-132"16,0 0-80-16,0 0-41 15,0 0 5-15,0 0-28 16,0 0 48-16,3 0 29 16,-3 0 4-16,0 0 78 0,0-4 2 15,0 0-70-15,0 0 9 16,0 1-54-16,0 0-7 15,0-1 0-15,-5 2-46 16,-1-2 25-16,-4 2-25 16,2 1 0-16,-1 1 33 15,-3 0-32-15,-3 0 13 16,1 0 36-16,-3 0-24 16,1 0 19-16,-1 0-22 15,0 0-12-15,2 6 26 16,-1 4-37-16,1-1 8 15,-3 3 2-15,3 2-8 16,1 1 21-16,1-1-23 16,1-2 1-16,-1-1 21 0,3 3-21 15,-2 1 15-15,1 0 3 16,0 4-18-16,-1-1 20 16,6-1-21-16,-1 4 0 15,5-4-5-15,0 2 6 16,2 1-1-16,0 0 0 15,0 0 13-15,0 0 0 16,0 0-13-16,4 0 0 16,1-4-10-16,1 2 11 15,3-4-1-15,0 1 0 16,4-1 18-16,1-2-12 16,-1-1-6-16,3 3 0 15,-1-3-4-15,2 0 19 16,-4 1-14-16,2-1-1 15,-1-3 12-15,1 2-28 0,3-3 16 16,0 0 0-16,4-4 1 16,0 1 5-16,3-4-6 15,0 0 0-15,-2 0 7 16,0 0-2-16,-1 0-5 16,3 0 0-16,-3-1-9 15,2-7 25-15,3 0-16 16,0-4 0-16,0-3-3 15,0 0-6-15,-6-6 9 16,-2-3 0-16,-4-6-1 16,-3-3 11-16,-6-6-10 0,-4-3 5 15,-2 1 7 1,0-2-3-16,0 5-9 0,0 4 0 16,-2 4 35-16,-9 2-34 15,0 3 18-15,-5 3-5 16,-4 0-8-16,-3 2 10 15,-2 4-16-15,-7 2 0 16,-2 4-7-16,-4 4 7 16,-1 6 0-16,-1 0 0 15,1 0 9-15,2 4-21 16,3 7 12-16,5 1 0 16,2 1 2-16,6 2-1 0,3 1-1 15,1 0 0 1,9 2 1-16,-1 1-11 0,7-1 10 15,0 0-5-15,2-3-4 16,0-1-5-16,0-4 13 16,0-1 1-16,0-4-9 15,2-2-3-15,11-3 10 16,7 0-9-16,5 0 10 16,6-7-19-16,0-7 11 15,-2 2 2-15,-2 1-7 16,-5 5-2-16,-4 5 16 15,-5 1 0-15,1 0-7 16,-3 12-5-16,-3 10 11 16,0 6 1-16,-4 4 0 15,-2 4-3-15,-2 0 4 0,0 0-1 16,-11-1 24-16,-9-4-18 16,-7-5 33-16,-2-4-15 15,-4-6-11-15,0-5 36 16,1-6-49-16,1-5 12 15,2 0 0-15,4 0 4 16,5-14-10-16,5-5-6 16,6-6 0-16,6-3-12 15,3-6 5-15,6-6-12 16,17-5-2-16,8-3-43 16,6 6 47-16,3 5-27 15,-3 7-13-15,3 6 57 16,-3 7-44-16,-4 8 33 15,-4 4 10-15,-5 5-10 16,-4 2 1-16,-2 21 7 0,-5 7-4 16,-4 10-8-16,-4 4 9 15,-5 2 6-15,0 2 0 16,0-2 9-16,-16-4 0 16,-4-4 0-16,-6-5 4 15,-3-5 30-15,-5-6-36 16,-4-4 22-16,0-4 18 15,1-6-46-15,1-6 45 16,3-2-40-16,4 0-5 16,2-10 5-16,6-13-5 0,6-4-1 15,8-9 0 1,7-7-10-16,0-5 9 0,14-4-36 16,11 0-15-16,6 2 31 15,2 6-25 1,0 8 9-16,3 8 17 0,-3 7-18 15,1 7 38-15,-3 6-19 16,0 4 14-16,-2 4-8 16,-2 0 4-16,-2 4-3 15,-4 17 12-15,-1 5-19 16,-3 7 19-16,-4 7-13 16,-3 1 13-16,-2 1-13 15,-6 2 22-15,-2-4-9 16,0-6 0-16,0-3 11 15,-4-8 1-15,-10-5 27 0,-4-3 4 16,-4-5 28-16,1-3-46 16,2-3 5-16,3-4-24 15,5 0-6-15,4 0-1 16,0 0-87-16,1-14-76 16,1-5-369-16,3-3-647 0</inkml:trace>
  <inkml:trace contextRef="#ctx0" brushRef="#br0" timeOffset="174162.4">6042 2410 613 0,'0'0'1028'15,"0"0"-995"-15,0 0-33 16,0 0-338-16</inkml:trace>
  <inkml:trace contextRef="#ctx0" brushRef="#br0" timeOffset="174320.97">6102 2541 1367 0,'0'0'0'16,"0"0"-184"-16</inkml:trace>
  <inkml:trace contextRef="#ctx0" brushRef="#br0" timeOffset="177976.2">4452 1780 416 0,'0'0'921'16,"0"0"-628"-16,0 0-109 16,0 0-102-16,0 0-37 15,0 0-37-15,0 40 17 16,8-9 33-16,3 5-32 15,-2 0 7-15,-2-1-10 16,2-2-15-16,-5-9 12 16,0-6-20-16,-1-6 2 15,-3-6 15-15,2-2-8 16,-2-4 3-16,0 0 19 0,2 0-22 16,3-4 38-1,-1-16-47-15,3-10 1 0,4-10-13 16,5-7 12-16,-1 0 0 15,1 0-1-15,1 7-2 16,-3 6-7-16,1 9 10 16,-3 6 0-16,-3 9-6 15,-1 4 19-15,2 4-7 16,-1 2 9-16,-1 0-14 16,1 20 38-16,3 9-8 15,-2 4 4-15,4 6 14 16,-3-2-47-16,0-1 8 15,1-3-10-15,-4-9 2 16,-1-7-13-16,-1-4-10 16,2-7-81-16,13-6-60 15,0-4-184-15,3-14-136 0</inkml:trace>
  <inkml:trace contextRef="#ctx0" brushRef="#br0" timeOffset="178290.36">4966 1700 1104 0,'0'0'377'16,"0"0"-117"-16,0 0-108 16,0 0-81-16,0 0-49 15,0 0 46-15,0 0-15 16,14 76-36-16,-2-51 24 16,7-2-34-16,-2-1 11 15,6-4 14-15,-3-1-30 16,-1-7 20-16,0-2-12 15,-6-5-9-15,-4-3 52 0,-2 0-1 16,-5 0 34-16,-2-8-18 16,0-12-67-16,0-2 39 15,-5-2-40-15,-11 1 8 16,-3 1-26-16,-1 5-1 16,1 3-18-16,4 8-27 15,3 6-113-15,8 0-166 16,4 0-215-16,0 6-345 0</inkml:trace>
  <inkml:trace contextRef="#ctx0" brushRef="#br0" timeOffset="179174.99">5364 1646 1151 0,'0'0'367'16,"0"0"-123"-16,0 0-87 16,0 0 5-16,0 0-73 15,-126 52-32-15,107-17 8 16,6 1-65-16,7 3 0 16,6-1-1-16,0-3-2 15,6-5 3-15,11-9 17 16,2-2-11-16,1-12 5 0,1-7-3 15,0 0 13 1,2-19-15-16,-1-12-6 0,-2-8-12 16,-4-6-30-16,-5-3 1 15,-7-7 41-15,-2 3-22 16,0-4 20-16,-2 1-4 16,0 7-19-16,0 12 24 15,0 10 1-15,0 10 0 16,0 7 39-16,0 9-39 15,0 0-8-15,-2 3 8 16,-4 15 15-16,-1 8 28 16,1 6-30-16,4 2 12 15,2 6 17-15,0 3-26 0,0-2 14 16,2 1 2 0,9-2-32-16,5-4 15 0,-1-4-15 15,3-5 0-15,1-6-3 16,4-2 19-16,2-9-16 15,4-3 11-15,2-7 2 16,2 0 10-16,0-11-23 16,-1-5 0-16,-3-6-3 15,-5 0 12-15,-2-5-9 16,-2 0 0-16,-4-6 12 16,0-1-6-16,-5-2-6 15,-2 2 0-15,-3 4-6 16,-3 4 23-16,-3 6-17 15,0 6 36-15,0 4-27 16,-11 4 28-16,-3 6-37 0,-3 0 0 16,-2 0 35-16,2 4-27 15,-1 14 21-15,2 5-3 16,5 6-26-16,0 5 40 16,5 1-22-16,3 3-12 15,3 1 10-15,0-1-1 16,0 2-13-16,5-1-2 15,10-3 7-15,5-4-1 16,5-5-6-16,4-2 0 16,2-9 6-16,0-8 12 15,1-8-17-15,-4 0-1 16,1-5 2-16,-5-8 20 0,-5-1-21 16,-6 0-1-16,-7 5 0 15,-6 6-73-15,-17 3-29 16,-14 3-371-16,-5 10-683 0</inkml:trace>
  <inkml:trace contextRef="#ctx0" brushRef="#br0" timeOffset="181452.43">4244 1849 730 0,'0'0'302'16,"0"0"-124"-16,0 0-52 0,0 0-84 15,0 0 2-15,0 0-7 16,0 0-2-16,33-16 32 15,-24 11-22-15,-2 1 24 16,0-1 26-16,2-1-33 16,1 0 13-16,2-3-32 15,3-2-26-15,4-2 11 16,-2 2-21-16,-1-4-1 16,-1 3-1-16,-5 2 9 15,-6 4 1-15,-2 2 7 16,-2 2 10-16,0 2 21 15,0 0-53-15,0 0-28 16,0 0-152-16,0 10-175 0,0-1-126 16</inkml:trace>
  <inkml:trace contextRef="#ctx0" brushRef="#br0" timeOffset="183136.06">5821 2233 791 0,'0'0'328'16,"0"0"-86"-16,0 0-66 15,0 0-36-15,0 0 4 0,0 0-93 16,0 0 2-1,-2-38 9-15,-6 37-49 0,-6-2-10 16,-1 1-3-16,-1 1 0 16,0 1 27-16,2-3-26 15,8 1 15-15,2 1-16 16,4-4-27-16,0-1 27 16,0-3-56-16,13-2-17 15,9 1 32-15,5 1-47 16,2 3 43-16,0 1 30 15,-4 5 10-15,-4 0 3 16,-2 0 2-16,-9 9-7 16,-2 5 6-16,-6 4 2 0,-2 2 44 15,-2 0 3 1,-16-1-15-16,-7-1 36 0,-2-1-1 16,2-3-35-16,4-5 21 15,5-2-52-15,3-5 40 16,6-2-24-16,5 0-3 15,2 0-30-15,0 0 5 16,0 0-65-16,4 0 9 16,12-9-77-16,0 1 11 15,1 1 59-15,-1 3 9 16,-3 4 37-16,-11 0-76 16,0 14-162-16,-2 1-229 0</inkml:trace>
  <inkml:trace contextRef="#ctx0" brushRef="#br0" timeOffset="185275.05">5618 2360 364 0,'0'0'98'16,"0"0"-98"-16,0 0-10 15,0 0 10-15,0 0 8 16,0 0 10-16,0 0 38 16,35-31-30-16,-33 31-26 15,0 0-22-15,-2 0-149 0</inkml:trace>
  <inkml:trace contextRef="#ctx0" brushRef="#br0" timeOffset="185415.51">5618 2360 694 0,'23'-44'265'0,"-25"40"-68"0,-1 2-62 16,1-1-61-16,2 2-42 15,0 1-32-15,15 0-255 16,4-2-89-16</inkml:trace>
  <inkml:trace contextRef="#ctx0" brushRef="#br0" timeOffset="185544.47">5808 2242 1250 0,'0'0'241'0,"0"0"-241"16,0 0-12-16,0 0-334 0</inkml:trace>
  <inkml:trace contextRef="#ctx0" brushRef="#br0" timeOffset="185666.01">6042 2271 1250 0,'0'0'206'0,"0"0"-206"16,0 0-199-16,0 0-888 0</inkml:trace>
  <inkml:trace contextRef="#ctx0" brushRef="#br0" timeOffset="187578.54">7660 16405 819 0,'0'0'212'16,"0"0"-95"-16,0 0-24 15,0 0-15-15,0 0-34 16,0 0-43-16,-2 0 66 16,2 0 13-16,-2 0 35 15,2 0 42-15,0 0-35 16,0 0-8-16,-4 0-14 16,4 0-55-16,0 0 7 0,-2 0-52 15,2 0-35 1,0 0-14-16,0 0-64 0,-2 0 65 15,2 0 37-15,0 0 11 16,0 0 11-16,0 0 0 16,0 0-5-16,0 0 37 15,0 0-42-15,0 0-2 16,0 0-67-16,0 0-175 16,0 0 44-16,0 0 33 15,0 0 77-15,0 0 68 16,0 0 21-16,0 0 3 15,0 0 29-15,0 0-25 16,0 6-7-16,0 1-127 16,0-2-214-16</inkml:trace>
  <inkml:trace contextRef="#ctx0" brushRef="#br0" timeOffset="187988.75">7669 16504 123 0,'0'0'743'0,"0"0"-532"0,0 0-105 16,0 0-44-16,0 0 8 15,0 0-50-15,0 0-4 16,0 0 26-16,0 0-13 16,0 0 19-16,0 0-7 15,0 0-35-15,0 0 33 16,0 0-9-16,0 0 4 15,0 0 37-15,0 0-23 16,0 0-4-16,0 0-44 16,0-5-54-16,0 1-113 15,0-2-47-15,0 2-94 16,0 4-19-16</inkml:trace>
  <inkml:trace contextRef="#ctx0" brushRef="#br0" timeOffset="188108.8">7669 16504 588 0</inkml:trace>
  <inkml:trace contextRef="#ctx0" brushRef="#br0" timeOffset="188690.16">7669 16504 588 0,'-23'-37'226'0,"23"37"-111"0,-2 0-63 0,0 0-32 0,2 0-20 0,0 0-65 16,-3 0 6-16,3 0 7 15,-2 0-19-15,0 0 71 0,2 0 65 16,0 0 47-16,0 0 49 16,0 0-22-16,0 0-48 15,0 0-27-15,0 0-31 16,0 0 22-16,0 0-17 16,0 0-23-16,4 0 71 15,7 0-21-15,5 0 7 16,3 6 21-16,2-2-23 15,4 4 20-15,6-4-26 16,5 2-21-16,-1-2 26 16,2 1-41-16,-2-5-7 15,-4 2 29-15,0 1-49 16,-2 0 27-16,0 2-6 16,0-1-22-16,-3-4 40 15,3 4-39-15,-2 0 8 0,0 2 22 16,2-2-29-16,0 0 14 15,0 1-11-15,0 1 4 16,-2-4 13-16,0 3-22 16,-1-1 0-16,-4 2 20 15,-1-2-14-15,-4-4 19 16,-1 4-14-16,-1 0-10 16,-1-4 37-16,-1 2-32 15,1 0 7-15,-3 0 1 16,3 2-5-16,-4-4 4 15,-3 5-6-15,-1-5-6 16,-3 0 43-16,-1 0-35 16,1 0 25-16,-3 0-1 0,0 0-32 15,2 0 10-15,0 0-11 16,0 0 0-16,3 0 6 16,-1 0-5-16,0 0-1 15,-2 0 0-15,1 0-1 16,-3 0 0-16,0 0-61 15,0 0-79-15,-5 0-173 16,-6 0-554-16</inkml:trace>
  <inkml:trace contextRef="#ctx0" brushRef="#br0" timeOffset="189951.68">5676 2276 927 0,'0'0'304'16,"0"0"-122"-16,0 0-84 0,0 0-98 15,0 0-39-15,0 0-59 16,58-6-87-16,-37 10-151 0</inkml:trace>
  <inkml:trace contextRef="#ctx0" brushRef="#br0" timeOffset="190087.26">5676 2276 927 0,'143'12'328'0,"-149"-12"-98"15,1 0-121-15,-2 0-109 16,7 1-6-16,0 10-221 16,0-1-285-16</inkml:trace>
  <inkml:trace contextRef="#ctx0" brushRef="#br0" timeOffset="192841.67">5672 2252 1174 0,'0'0'348'0,"0"0"-239"0,0 0-109 16,0 0-154-1,0 0-388-15</inkml:trace>
  <inkml:trace contextRef="#ctx0" brushRef="#br0" timeOffset="193010.3">5672 2252 1592 0,'25'67'249'15,"-38"-65"-164"-15,10 10-85 16,3 1-235-16,0-5-350 0</inkml:trace>
  <inkml:trace contextRef="#ctx0" brushRef="#br0" timeOffset="195078.8">15674 3451 819 0,'0'0'529'0,"0"0"-224"0,0 0-80 15,0 0-27-15,0 0-82 16,0 0-34-16,0-12 29 15,0 12-53-15,0 0 16 16,-11 0-46-16,-13 0-10 16,-10 2-14-16,-11 18 16 15,-11 7-10-15,1 4 21 16,2 2-22-16,7 3-1 16,15-7-8-16,16-1-6 15,13-6 0-15,2-4-3 16,23-1-18-16,12-3 27 15,7-4-37-15,5-1 36 16,0 2-6-16,0-1 7 16,-7 4-6-16,-5 0 6 0,-8 2 0 15,-11 0-2-15,-7 2-1 16,-9 2 3-16,0-3 9 16,-12 2 0-16,-7-3 40 15,-6-5-47-15,2-2 5 16,2-7-7-16,0-2-27 15,3-2-22-15,7-44-105 16,5 2-192-16,6-8-307 0</inkml:trace>
  <inkml:trace contextRef="#ctx0" brushRef="#br0" timeOffset="195298.92">15828 3150 1543 0,'0'0'489'0,"0"0"-399"16,0 0 38-16,0 0-17 16,8 157 12-16,-8-75-1 15,0 10-76-15,0 2 17 16,0-2-60-16,0-10 6 16,3-10-18-16,1-13-3 15,1-19-45-15,-3-16-44 16,0-24-144-16,-2-23-152 15,0-14-238-15</inkml:trace>
  <inkml:trace contextRef="#ctx0" brushRef="#br0" timeOffset="195425.99">15728 3431 1147 0,'0'0'345'0,"0"0"-148"15,0 0-72-15,0 0-125 16,0 0-48-16,118-27-240 15,-76 27-460-15</inkml:trace>
  <inkml:trace contextRef="#ctx0" brushRef="#br0" timeOffset="196125.14">16026 3752 1196 0,'0'0'543'0,"0"0"-326"16,0 0-12-16,0 0-95 15,0 0-35-15,0 0-24 16,0 0-13-16,69-73-16 16,-51 43-16-16,0-2 17 15,-3 3-23-15,-3 2 1 16,-1 5 28-16,-3 6-20 16,0 6 1-16,-4 6 5 15,-2 4 0-15,2 0-11 16,1 4-4-16,-1 14 0 15,3 8 32-15,0 6-32 0,-1 2 28 16,3 5-7 0,2-6-14-16,1-1 15 0,3-6-22 15,-1-8 0-15,-1-7-6 16,1-9 14-16,3-2-8 16,3-8 0-16,3-19-26 15,0-9 17 1,2-4-40-16,-4 1 3 0,-6-3 40 15,-1 9-34-15,-8 8 40 16,1 8 0-16,-5 7 9 16,-2 8 25-16,0 2-21 15,0 0-11-15,0 6-4 16,0 14 11-16,0 6 0 16,0 6 23-16,0 2-26 15,0-2 41-15,2 1-38 0,5-8-7 16,4-3 13-1,-2-4-8-15,3-4-7 0,-4-8 0 16,1-3 1-16,-1-3-11 16,4 0 10-16,3-10-13 15,1-8 12-15,-1-1-49 16,-1 2 43-16,-3 0 0 16,-4 7 7-16,-3 4 12 15,-1 6-11-15,1 0 4 16,1 3 0-16,1 13 10 15,1 3-5-15,2 3-10 16,0 1 1-16,-1-3-10 16,-1-6 9-16,0-4-38 15,-2-4-15-15,3-6-122 16,-1-2-212-16,-1-15-311 0</inkml:trace>
  <inkml:trace contextRef="#ctx0" brushRef="#br0" timeOffset="196725.92">16703 3579 447 0,'0'0'345'0,"0"0"-138"15,0 0-64-15,0 0 8 16,0 0-50-16,0 0-15 15,0 0 21-15,-40-44-28 16,34 40 36-16,-1 0-8 16,2 2-6-16,3 2 5 15,0 0-59-15,2 0-27 16,0 0-8-16,0 0 7 16,0 13-19-16,0 8 51 15,0 5-25-15,0 8 53 16,0 0-30-16,0 2-18 0,2 1 7 15,-2-6-32-15,2 0 2 16,3-7-8-16,2-8-79 16,8-10-127-16,-1-6-338 15,1 0-78-15</inkml:trace>
  <inkml:trace contextRef="#ctx0" brushRef="#br0" timeOffset="197440.79">17133 3529 897 0,'0'0'349'15,"0"0"-79"-15,0 0-27 16,0 0-97-16,0 0 11 16,0 0-82-16,0 0 22 15,-69-16-38-15,42 32 2 16,0 6 21-16,4 4-13 16,0 4-34-16,7 4 33 15,7 2-68-15,9-1 13 0,0 1-13 16,9-2 14-1,16-2-5-15,6-6-9 0,7-10 6 16,2-8-17-16,2-8 11 16,4-14-31-16,-2-24 4 15,-5-14-66-15,-5-10 21 16,-10-10 6-16,-3-8 18 16,-6-3 47-16,-1-3-59 15,-3 5 15-15,-5 13 39 16,-4 17 6-16,0 22 89 15,-2 15 0-15,0 12-31 16,0 2-42-16,0 14 15 16,-4 22-31-16,-4 14 75 15,3 12-38-15,1 11 25 16,4 3-23-16,0 2-37 16,0-3 12-16,2-4-13 0,7-11-2 15,-5-11-29-15,-2-15-54 16,-2-15 14-16,0-16-99 15,-15-3-4-15,-10-22-21 16,-4-17-113-16,-2-5 173 16,-2-4 85-16,4 4 49 15,4 8 112-15,8 10 159 16,7 5-10-16,8 10-66 16,2 1-85-16,0 2-37 15,18 2-31-15,9-2-41 16,9 1 1-16,3 0-2 15,19-4-172-15,-10-2-367 16,-8 1-526-16</inkml:trace>
  <inkml:trace contextRef="#ctx0" brushRef="#br0" timeOffset="198314.44">18392 3254 1175 0,'0'0'534'0,"0"0"-341"15,0 0-100-15,0 0-45 16,0 0 81-16,0 0-6 15,-6 142 7-15,6-84-47 16,0 5-48-16,0-3 15 16,2-2-49-16,4-5 7 15,-2-14-8-15,2-6-17 16,-2-16-11-16,-4-8-36 16,0-9-34-16,0 0 20 0,-2-22-60 15,-10-16-103-15,1-12 3 16,1-9 34-16,2-7 49 15,4 0 16-15,2 4 64 16,2 12 75-16,0 14 126 16,0 13 21-16,0 11 20 15,4 8-62-15,8 4-45 16,5 0-4-16,3 12 18 16,5 15 38-16,4 10-29 15,4 12 11-15,5 5 5 16,2 4-43-16,3-2 27 15,-1-2-38-15,-2-8-29 16,-3-10 26-16,-8-11-41 16,-6-11 27-16,-7-13 37 15,-5-1-14-15,0-11 44 0,-4-19-53 16,-1-14-32-16,-1-6 5 16,-5-5-7-16,0 1-10 15,0 6 2-15,-9 8-52 16,-3 12 12-16,4 10-69 15,3 14-121-15,5 4-450 16,0 0-512-16</inkml:trace>
  <inkml:trace contextRef="#ctx0" brushRef="#br0" timeOffset="198669.67">19125 3515 838 0,'0'0'801'16,"0"0"-562"-16,0 0-66 15,0 0-61-15,0 0-71 16,0 0 11-16,0 0-45 16,-91 73-7-16,87-48-1 15,4 1 1-15,0 1 9 16,0-2-4-16,15-3 1 15,5 0-1-15,0-5 10 16,2-7-6-16,-2-5-6 16,1-5 7-16,-4 0 19 0,-3-7 9 15,-3-15-14-15,-5-7 19 16,-6-3-42-16,0-2 8 16,-4 2-9-16,-13 5-49 15,-8 2-31-15,-6 8-81 16,4 9-146-16,6 3-70 0</inkml:trace>
  <inkml:trace contextRef="#ctx0" brushRef="#br0" timeOffset="199379.57">19506 3479 1335 0,'0'0'381'0,"0"0"-192"0,0 0 76 16,-146-4-96-16,112 8-55 15,7 15-24-15,9 8-89 16,7 7-2-16,9 2 1 16,2 3 0-16,5-2 13 15,17-6-12-15,6-7 0 16,3-11-1-16,4-13 6 15,-4 0-6-15,0-23 0 16,-2-17-34-16,-3-13 17 16,-8-7-23-16,-5-7 11 15,-3-2 28-15,-6-4-54 0,-2 6 35 16,-2 6-2-16,0 15 22 16,0 16 16-16,0 14-2 15,0 14 17 1,0 2-31-16,-8 16 10 0,-9 20 11 15,2 10 15-15,-1 11-17 16,5 4 57-16,7 4-55 16,4-1 11-16,0-2-5 15,15-5-21-15,10-4 9 16,4-7-15-16,0-7 1 16,2-11-7-16,3-11 12 15,-1-8-6-15,2-9 0 16,1 0 3-16,-1-18-12 0,0-9-1 15,-7-4-11-15,-4-4 12 16,-3 1-8-16,-10 0 17 16,-5 4 4-16,-6 8 6 15,0 4 17-15,0 6-12 16,-2 6-9-16,-9 2-6 16,0 4-3-16,-3 0 3 15,1 0 55-15,2 14-41 16,0 7 20-16,7 11-34 15,1 3 6-15,3 5-13 16,0 3 14-16,16-2-7 16,8 2 16-16,3-3-5 15,4-7-22-15,3-10-35 16,11-21-85-16,-10-2-147 16,-1-6-690-16</inkml:trace>
  <inkml:trace contextRef="#ctx0" brushRef="#br0" timeOffset="200314.28">20422 3186 1035 0,'0'0'412'0,"0"0"-160"15,0 0-21-15,0 0-90 16,0 0-112-16,0 0-5 15,0 0 45-15,-54 28-47 16,27-2 50-16,1 4-58 16,2 1 4-16,3-4-5 15,6 2 3-15,6-1-17 16,4-2 1-16,3-5 0 16,2 1-16-16,0-1 23 15,0-5-7-15,9 0 0 0,7 0 14 16,4-1-31-16,2-4 17 15,0 3 0-15,5 0 5 16,-2 4-4-16,0 2-1 16,-4 6 3-16,-3 4 16 15,-5 6-7-15,-3 9 0 16,-6 7 28-16,-4 7 52 16,0 4-47-16,0 7-3 15,-7 0-22-15,0 1-6 16,1-4-28-16,2 0 14 15,-7 21-129-15,-1-18-237 16,-1-10-945-16</inkml:trace>
  <inkml:trace contextRef="#ctx0" brushRef="#br0" timeOffset="202363.82">15603 7619 925 0,'0'0'401'0,"0"0"-76"16,0 0-57-16,0 0-54 15,0 0-131-15,0 0-21 16,0 0-49-16,-14-3 3 16,30 3 17-16,1 0-33 15,4 0 0-15,-1 0 9 16,-3 0-1-16,-3 0-8 0,-5 0 0 15,-5 6 4 1,-4 5-11-16,0 5 7 0,-2 1 0 16,-16 5 9-16,-1 0 7 15,-2 0-16-15,1 2 2 16,3-2 10-16,3-1 5 16,5 0-17-16,2 0 0 15,7-4-1-15,0 2-1 16,0-2 2-16,5-1 0 15,8 1 1-15,1-3-17 16,1-2 16-16,-3 2 0 16,-4-4-6-16,-1 1 9 15,-3 2-4-15,1-3 1 16,-5 4 0-16,2-3-3 0,-2 6 3 16,0-1 0-1,3 3 15-15,1 4-3 0,0 1 15 16,3 4-20-1,-5 2 5-15,-2 2 25 0,0 3-37 16,0 2 10-16,-13 4-1 16,-10 3-9-16,-25 24-6 15,5-11-150-15,1-6-552 0</inkml:trace>
  <inkml:trace contextRef="#ctx0" brushRef="#br0" timeOffset="207503.55">5931 4914 456 0,'0'0'697'0,"0"0"-521"16,0 0-58-16,0 0-43 15,0 0 11-15,0 0-38 16,-58 51-29-16,46-43 54 16,-1 0-9-16,-1-4 7 0,-1-4 33 15,-3 0-34 1,3 0 21-16,-1-6-44 15,5-8-30-15,0-4-20 0,4-4 10 16,7-5 9-16,0 2-16 16,0-3-7-16,0-1-2 15,12 7 9-15,1 4 0 16,0 6-7-16,-2 5 7 16,0 3-6-16,3 2 6 15,-1 2-26-15,3 0 26 16,-1 9-10-16,3 11-27 15,-3 3 37-15,-3 5-23 16,-3 4 23-16,-5 2-2 16,-4 0-5-16,0 2 7 15,-17-5 24-15,-8 2-17 16,-6-7 55-16,0-5-46 16,2-7 15-16,0-3 15 0,6-9-43 15,3-2 17 1,3 0-20-16,6-19-5 0,1-2-18 15,6-8 23-15,4-4-17 16,0-7 7-16,4-2-54 16,14-2 25-16,2 1 0 15,2 7 29-15,3 6-9 16,-2 9 14-16,1 2 5 16,2 8-2-16,1 5-8 15,0 6-1-15,2 0 11 16,-2 13-7-16,-5 14-6 0,-2 6 14 15,-8 3-1 1,-8 0 0-16,-4 0 12 0,0-3 20 16,-18-7 24-16,-7-2 0 15,-6-7 30-15,-3-2-43 16,-1-5 3-16,-3-6 3 16,3-4-48-16,1 0 36 15,5-2-37-15,7-12-6 16,7-6-1-16,5-2-5 15,10-5 0-15,0-2-9 16,16 0-62-16,11 2 18 16,-1 7-1-16,1 7 39 15,-2 9 15-15,-1 4-8 16,1 0 19-16,0 14 0 16,1 5 2-16,-4 1 1 0,-1-1-2 15,-11 2 0 1,-3-1-3-16,-5 0 9 0,-2-2 19 15,0-4 2 1,0-4-20-16,-4-7 34 0,-14 2 29 16,-6-4-33-16,-5 2 9 15,-7 1-45-15,1 0 17 16,6 0-16-16,6-2 12 16,12 0-28-16,9 0-26 15,2-2-108-15,0 0-20 16,7 0 71-16,10 0 25 15,8-8-42-15,4-8-82 0,2 0 40 16,-4 0 55 0,-5 1 72-16,-9 8 23 15,-9 5 7-15,-4 2-2 0,0 0-47 16,-6 8 13-16,-7 4-54 16,1-4-859-16</inkml:trace>
  <inkml:trace contextRef="#ctx0" brushRef="#br0" timeOffset="209338.5">5568 3946 690 0,'0'0'263'16,"0"0"-68"-16,0 0-102 15,0 0-35-15,0 0 14 0,0 0-25 16,-14-29 31-16,12 28 27 16,2-2-26-16,0 0 15 15,0-1-28-15,0 1 10 16,0-2 18-16,0-1-62 15,0-2 17-15,0 0-23 16,0-1-18-16,9-2 10 16,2-1-18-16,2 0 0 15,-1 0 2-15,1-2 8 16,-2 1-10-16,-2 4 0 16,0-2 10-16,-1 4 2 15,2 1-12-15,1-1 0 0,2 3-1 16,-2-2 1-1,2 2 0-15,3 0 0 0,-3 1 1 16,-1-2 4-16,-1 4-5 16,-5 1 0-16,-1 0-1 15,-1 0-7-15,-1 0 8 16,-1 0 0-16,-2 6 6 16,2 5 10-16,-2-1-15 15,3 4 7-15,-3-2-5 16,2 2 8-16,0 0-11 15,-2 0 0-15,0 3 6 16,0-1 9-16,0 1-14 16,0 2 13-16,0 4 43 15,-4-2-37-15,-8 2 25 16,-1 0-10-16,2 4-26 0,-3-6 27 16,1-1-27-16,4-2-3 15,-2-2 12-15,4-3-4 16,-1-5-6-16,0-2 1 15,2-1-8-15,-1-2 43 16,1-2-35-16,2-1 4 16,-2 0 2-1,4 0-6-15,0 0-9 0,2 0 0 16,0-8 0-16,0-4-3 16,0-2 3-16,0-2 0 15,0 1 0-15,2-1-5 16,6 2 5-16,-2 1 0 15,1 4 0-15,-1 0-10 0,0 5 10 16,4 0 0-16,-1 0-1 16,1 2 1-16,2 2-1 15,1 0 1-15,1 0 0 16,-1 0-12-16,0 8 12 16,1 9 0-16,-1 0-1 15,3 4 14-15,-3-2-13 16,3-2 0-16,-1-6 1 15,5-4-4-15,1-7 3 16,0 0 0-16,4 0-24 16,-7-13-191-16,-9-1-386 0</inkml:trace>
  <inkml:trace contextRef="#ctx0" brushRef="#br0" timeOffset="-208712.02">5746 4834 383 0,'0'0'170'0,"0"0"-17"0,0 0-79 16,0 0-3-16,0 0-1 15,0-7-18-15,0 4 41 16,0 2-41-16,0-2-4 16,0 1 21-16,0 2-51 15,0 0 19-15,-3 0-5 16,3 0-32-16,0-2 23 15,0 2-23-15,-2 0 0 16,2 0 19-16,0 0-18 16,-2 0-2-16,-3 0-4 0,3 0 5 15,-2 0 29 1,0 0-28-16,-1 0-1 0,1 0 20 16,-1 2-18-16,2 3-2 15,1-1 10-15,0 0-10 16,0-1 30-16,0 4-1 15,-2-1-10-15,1 1 23 16,-1 3-36-16,0 0 38 16,1 1-9-16,-2-1-28 15,3-2 28-15,0 2-29 16,0-5-5-16,2 4 38 16,0-1-37-16,0-1 19 15,0 4 1-15,0-1-21 16,0 2 39-16,0-2-31 15,0 2-2-15,0-2 37 16,0 0-38-16,0 1 21 16,0-4 12-16,0-1-28 0,0-2 26 15,0 2-29 1,0-2-7-16,0 0 20 0,0 0-13 16,0 2-5-16,0 0 3 15,0 3 3-15,2-2 10 16,-2 1-19-16,2 0 0 15,0 0 3-15,3 0 8 16,0 0-11-16,1 0 8 16,1-2-2-16,-1 2 19 15,4-2-24-15,-1 1-1 16,-1-4 16-16,1 1-4 16,0 1-11-16,0-2-1 15,0 1 11-15,0-3 8 0,0 2-19 16,0-1 0-16,2 0 7 15,-2-2 3-15,0 0-10 16,1 0 0-16,2 0 9 16,-1 0-2-16,1 0-7 15,1 0 0-15,2 0 7 16,-1-7 0-16,1 0-7 16,3 0 0-16,0-4 9 15,-1 1 0-15,2 0-9 16,0-2 0-16,2 2-15 15,-1-2 15-15,-3 2 0 16,1-1-2-16,-5 4-14 16,-3 1 1-16,-4 2 15 15,-1 2 0-15,-3 0-6 0,0 0 15 16,-2 2-9-16,2 0 0 16,-2 0 7-16,0 0 1 15,0 0-8-15,0 0 0 16,0 0 9-16,0 0 1 15,0 0-9-15,0 0-1 16,0 0 3-16,0 0-13 16,0 0 10-16,0 0 0 15,0 0-15-15,0 0 9 16,0 0-5-16,0 0-6 16,0 0 4-16,-6 0 13 0,-1 0 12 15,-5 2-12 1,4 2 12-16,-1 2 1 0,-3-3-13 15,2 0 0-15,-3 0 0 16,-5-3 19-16,-5 1-19 16,-1-1-16-16,-3 0-8 15,-2 0 38-15,2 0-14 16,1 0 0-16,3 0 14 16,1 0-15-16,2-6 1 15,2-4 0-15,1-2-9 16,-2-6-4-16,4 0 13 15,-1-5 16-15,3 4-7 16,1 3 9-16,4 1-18 16,4 3-4-16,-1 5-4 15,5-4-21-15,0 3 15 0,0-1-20 16,7-1-36-16,3 1 17 16,0 1-38-16,-3 1-5 15,-3 0-21-15,-4 1-84 16,0 0-147-16</inkml:trace>
  <inkml:trace contextRef="#ctx0" brushRef="#br0" timeOffset="-201600.1">5953 4923 1162 0,'0'0'239'0,"0"0"-178"0,0 0-27 16,0 0-27-16,0 0-7 16,0 0-60-16,0 0-164 15,-13 2-432-15</inkml:trace>
  <inkml:trace contextRef="#ctx0" brushRef="#br0" timeOffset="-193866.04">13094 361 1154 0,'0'0'377'16,"0"0"-125"-16,0 0-161 16,0 0-85-16,0 0 32 15,0 0 31-15,-7 110-2 16,7-60 17-16,0 0-33 16,0 0 7-16,2-1-49 15,3-7-3-15,-5-8 3 16,2-6-9-16,-2-13-20 0,0-4-27 15,0-11-77 1,0 0 40-16,0-11-102 0,0-16-135 16,0-14 112-16,0-7 17 15,-4-6 37-15,-1-2 0 16,1 6 155-16,2 8 16 16,0 12 182-16,2 10-13 15,0 10-27-15,0 5-59 16,0 5-57-16,2 0-26 15,11 5 29-15,7 13 41 16,5 4-16-16,4 6-15 16,4 2 37-16,5 3-51 15,2 2 16-15,3-1-16 16,1 0-32-16,-2-3 32 16,-4-9-24-16,-7-7-16 15,-9-7 26-15,-6-8 1 0,-5 0 53 16,-1-4 11-16,-4-18-60 15,0-7 14-15,-3-6-24 16,-3-2-22-16,0-5 10 16,0 5-10-16,-5-1-21 15,-1 7-26-15,4 8-93 16,2 2-31-16,4 10-312 16,11 5-442-16</inkml:trace>
  <inkml:trace contextRef="#ctx0" brushRef="#br0" timeOffset="-193505.91">13885 531 1172 0,'0'0'293'0,"0"0"-218"15,0 0-6-15,0 0 85 16,0 0-72-16,0 0-10 15,0 0-18-15,-52 86-11 16,46-67 2-16,2-2-45 16,1 1 6-16,3 0 7 15,0-1-12-15,0-2 28 16,11-3-29-16,0-3-27 0,1-5 27 16,-1-4 28-1,0 0 8-15,0 0 46 0,-2-8-48 16,-1-9 12-16,-4-2-25 15,-4-3-15-15,0 0 3 16,0 0-9-16,-6 3-24 16,-7 1-14-16,-3 7-63 15,1 6-72-15,2 3-155 16,4 2-217-16</inkml:trace>
  <inkml:trace contextRef="#ctx0" brushRef="#br0" timeOffset="-192793.52">14251 567 1260 0,'0'0'486'0,"0"0"-344"15,0 0 20-15,0 0-36 16,-123 21-60-16,98 0-30 15,7 8 9-15,5-1-45 16,9 0-5-16,4-2-3 16,0-2 10-16,0-4-3 15,15-7 1-15,5-4-23 16,3-9 23-16,4 0 1 16,1-10-1-16,-1-17-5 15,-1-9-108-15,-7-6 50 0,-6-3 1 16,-7-4 36-16,-6 3 17 15,0 7 18-15,0 8 20 16,0 14 37-16,-4 4-16 16,-1 11-23-16,-3 2-26 15,1 0-1-15,-4 20 53 16,0 6-23-16,2 5 11 16,4 8 8-16,3 2-40 15,2 0 27-15,0-1-36 16,14 1 0-16,5-5 4 15,8-4-4-15,2-4-1 16,0-8-17-16,2-6 18 16,0-8 9-16,5-6-9 15,0 0-25-15,0-18 24 16,-3-6-80-16,-6-8 22 16,-8-2 34-16,-5-3 25 0,-5 4 1 15,-9 5 8-15,0 5 15 16,0 7 70-16,0 6-49 15,-11 4-13-15,-1 4-21 16,-1 2-2-16,-3 0 35 16,-1 7-8-16,1 14-18 15,1 9 35-15,3 4-30 16,6 5-1-16,6-2-22 16,0 2 13-16,11-3-19 15,15-2 6-15,6-8 0 16,2-6-10-16,4-7-18 0,3-11-20 15,26-11-47-15,-7-15-207 16,-8-8-497-16</inkml:trace>
  <inkml:trace contextRef="#ctx0" brushRef="#br0" timeOffset="-192660.06">15074 499 10 0,'0'0'1863'0,"0"0"-1667"16,0 0-196-16,0 0-515 0</inkml:trace>
  <inkml:trace contextRef="#ctx0" brushRef="#br0" timeOffset="-192526.87">15262 836 1770 0,'0'0'514'16,"0"0"-514"-16,0 0-3 15,0 0-686-15</inkml:trace>
  <inkml:trace contextRef="#ctx0" brushRef="#br0" timeOffset="-191796.77">15805 345 671 0,'0'0'742'0,"0"0"-495"15,0 0-75-15,0 0-132 16,0 0-27-16,0 0-13 15,0 0 0-15,112-57 10 16,-81 61-10-16,-4 18 0 16,-2 6 36-16,-8 7-10 15,-8 7 47-15,-4 2-20 0,-5 2-10 16,-5-3 31-16,-19-1-30 16,-5-9 0-16,-4-7-20 15,1-6-18-15,8-5-2 16,8-9-4-16,11-6-84 15,5-6-46-15,16-16-344 16,6-6-406-16</inkml:trace>
  <inkml:trace contextRef="#ctx0" brushRef="#br0" timeOffset="-191607.02">16142 295 453 0,'0'0'1102'0,"0"0"-801"0,0 0-87 15,0 0-57-15,0 0-53 16,0 0 3-16,-71 118-49 16,64-68-2-16,5 4-56 15,2 2 0-15,0 1-15 16,4-1-83-16,12 10-158 16,-3-12-305-16,0-12-450 0</inkml:trace>
  <inkml:trace contextRef="#ctx0" brushRef="#br0" timeOffset="-190992.45">16302 944 1272 0,'0'0'369'15,"0"0"-210"-15,0 0-36 16,0 0-60-16,0 0 7 0,93-123-27 15,-74 90 13-15,-4 1 22 16,-3 0-44-16,-4 3 15 16,-3 7 2-16,-3 7-19 15,-2 6 51-15,0 5-40 16,0 4-16-16,0 0-27 16,0 0-3-16,0 0-14 15,0 18 16-15,0 7 2 16,0 4 12-16,0 7-13 15,0 5 0-15,0 1-3 16,0-4 12-16,0-2-9 16,4-8 0-16,1-5 7 15,-3-10-4-15,-2-3-3 0,3-8-4 16,-3-2-11-16,2 0 8 16,2-2 7-16,5-18-12 15,2-6-68-15,5-8 41 16,2 0-85-16,1 2-22 15,-3 6 53-15,-1 10 20 16,-5 8 50-16,-1 6 4 16,-5 2-2-16,-2 0 20 15,-2 0 1-15,0 8 0 16,0 6 23-16,0 2 24 16,-11 0 49-16,-5 0 4 15,1-2-19-15,-1 2 20 0,5-2-56 16,3 0-25-1,2-1-12-15,6 2 2 0,0-3-10 16,0 0 0-16,8-4-3 16,11-2 2-16,10-3 1 15,7-3-49-15,20 0-117 16,-9-17-387-16,-7-1-584 0</inkml:trace>
  <inkml:trace contextRef="#ctx0" brushRef="#br0" timeOffset="-190619.81">16875 519 26 0,'0'0'1289'0,"0"0"-888"15,0 0-152-15,0 0-29 16,0 0-143-16,0 0-31 15,0 0 44-15,98-6-48 16,-51 6 13-16,1 0-55 16,4 0 7-16,-6 0-22 15,-1 4 12-15,-9 2-71 16,-5 0-179-16,-8 0-399 16,-15-2-35-16</inkml:trace>
  <inkml:trace contextRef="#ctx0" brushRef="#br0" timeOffset="-190453.06">17016 631 899 0,'0'0'614'15,"0"0"-394"-15,0 0 19 0,0 0-65 16,0 0-144-16,0 0 39 16,0 0-14-16,95 8-42 15,-53-8-13-15,25 0-13 16,-11 0-222-16,-7 0-415 0</inkml:trace>
  <inkml:trace contextRef="#ctx0" brushRef="#br0" timeOffset="-189678.52">17623 341 895 0,'0'0'326'0,"0"0"-152"15,0 0-25 1,0 0 22-16,0 0-88 0,0 0-35 16,0 0 24-16,0-6-50 15,0 6-3-15,0 0-6 16,0 0-13-16,0 0 37 15,0 0-14-15,0 7 24 16,0 6 28-16,7 3-40 16,0 4 11-16,2 0 13 15,-1 2-36-15,2 1 33 16,1 2-25-16,0 0-13 16,3 2 29-16,-1-4-45 15,3 0 23-15,-1-3 0 16,1-4-14-16,1-4 8 15,1-6-4-15,2-1-14 0,0-5 40 16,3 0-22-16,-1 0 17 16,0 0-2-16,-2-15-33 15,1-3 40-15,-2-4-33 16,-1-6-7-16,-1-6 7 16,0-2 1-16,-5-3-9 15,-4 7 0-15,-6 5 15 16,-2 3-3-16,0 8-12 15,0 2-27-15,-16 4 27 16,1 4-49-16,-3 2 22 16,3 2 21-16,1 2 6 15,5 0 15-15,0 0-15 16,2 6 1-16,3 8-14 16,4 0 1-16,0 4-2 15,0 2 2-15,8-1-26 0,15 6 21 16,8-6-65-16,21 0-105 15,-8-7-291-15,-6-6-299 0</inkml:trace>
  <inkml:trace contextRef="#ctx0" brushRef="#br0" timeOffset="-189071.78">16283 269 1091 0,'0'0'494'0,"0"0"-282"16,0 0-17-16,0 0-118 16,0 0-49-16,0 0-28 15,0 0-1-15,-70-13-11 16,50 40-120-16,4-4-217 15,3 2-386-15</inkml:trace>
  <inkml:trace contextRef="#ctx0" brushRef="#br0" timeOffset="-188697.85">16202 842 1607 0,'0'0'389'0,"0"0"-283"16,0 0-106-16,0 0-483 15,0 0-237-15</inkml:trace>
  <inkml:trace contextRef="#ctx0" brushRef="#br0" timeOffset="-188066.31">18499 433 1243 0,'0'0'515'0,"0"0"-357"16,0 0-124-16,0 0-34 15,0 0-299-15,0 0-695 0</inkml:trace>
  <inkml:trace contextRef="#ctx0" brushRef="#br0" timeOffset="-187923.1">18468 683 1587 0,'0'0'391'0,"0"0"-130"15,-116 69-107-15,7 0-102 16,11-4-52-16,4-5-563 0</inkml:trace>
  <inkml:trace contextRef="#ctx0" brushRef="#br0" timeOffset="-184127.63">16131 871 500 0,'0'0'348'0,"0"0"-150"16,0 0-75-16,0 0-30 15,0 0-67-15,0 0-25 16,0-29 26-16,0 25 10 0,2 2 45 16,-2-1 52-16,0 3-4 15,0 0 7-15,0 0-46 16,0 0-18-16,0 0 19 16,0 0-64-16,0 0 13 15,0 0 1-15,0 0-30 16,0 0 35-16,0 0-26 15,0 0-5-15,0 0 15 16,0 0-31-16,0 0 0 16,7 0 0-16,1 0 12 15,8 0-24-15,15 0-34 16,-2-3-216-16,-2-6-379 0</inkml:trace>
  <inkml:trace contextRef="#ctx0" brushRef="#br0" timeOffset="-183373.3">16412 689 636 0,'0'0'152'0,"0"0"-32"16,0 0-18-16,0 0 16 0,0 0-37 16,0 0-3-16,0 0 16 15,62 9-39-15,-45-9 16 16,-1-3 4-16,-3-4-7 16,-1-4 46-16,-3 4-19 15,-3-4-1-15,-4 1 36 16,0 0-43-16,-2-2 0 15,0 0-13-15,0 0-62 16,0 3 10-16,-4-2-22 16,-5 7-30-16,-1 2-2 15,-4 2-163-15,-4 0-85 16,-8 15 16-16,1 4-97 16,4 0-470-16</inkml:trace>
  <inkml:trace contextRef="#ctx0" brushRef="#br0" timeOffset="-180017.44">16794 4467 137 0,'0'0'846'0,"0"0"-576"0,0 0-43 16,0 0-61-16,0 0-93 15,0 0-13-15,0-6-38 16,0 6 29-16,0 0 34 15,0 0-15-15,0 0 45 16,3 0-27-16,2 0-35 16,-1 9 21-16,-2 5-41 15,3 5 25-15,-3 6-11 16,0-1-24-16,0 2 30 16,-2 0-39-16,2-2-13 15,-2-2 33-15,2 0-33 16,-2-6 13-16,0 0-9 15,0-4 10-15,0-4-9 16,0-2-6-16,3-4-13 16,-3-2 0-16,2 0-56 0,3 0-66 15,-1-8-178-15,-2-12-438 16</inkml:trace>
  <inkml:trace contextRef="#ctx0" brushRef="#br0" timeOffset="-179826">16799 4307 130 0,'0'0'1370'0,"0"0"-990"0,0 0-94 16,0 0-153-16,0 0-93 16,0 0-40-16,0 0-25 15,-18-29-78-15,31 35-94 16,1 5-357-16,-5-1-105 0</inkml:trace>
  <inkml:trace contextRef="#ctx0" brushRef="#br0" timeOffset="-178890.44">17145 4485 973 0,'0'0'346'0,"0"0"-98"16,0 0-33-16,0 0-98 15,0 0-17-15,0 0 8 16,0 0-43-16,-139 0 35 16,112 13-29-16,6 3-34 15,5-1 31-15,3 4-68 16,3 0 14-16,8 4-22 15,2-3 10-15,0 2-2 16,2-6 0-16,12-3 3 16,1-7-16-16,8-6 13 15,-1 0-8-15,5-7-8 16,-3-15-42-16,-2-7-29 0,-1-8 22 16,-8-6-36-16,-7-1 34 15,-1-6-12-15,-5 1 10 16,0 4 53-16,0 7-2 15,0 8 18-15,0 10 38 16,0 8 2-16,0 7 45 16,0 5-63-16,0 0-20 15,0 6 51-15,0 15-7 16,0 7 50-16,0 6-11 16,0 8-30-16,0 7 51 15,0-2-48-15,0 0-29 16,5-3 3-16,1-6-21 15,1-7-11-15,-5-6 0 16,0-7-31-16,0-6-13 16,-2-4-109-16,0-8-153 0,0 0-251 15,0 0-405-15</inkml:trace>
  <inkml:trace contextRef="#ctx0" brushRef="#br0" timeOffset="-177548.21">16956 4303 846 0,'0'0'339'16,"0"0"-136"-16,0 0 27 15,0 0-89-15,0 0 20 0,0 0-36 16,0 0-9-16,-130 90-10 16,92-57-58-16,7-6 9 15,8-4-14-15,8-6-34 16,9-3 11-16,6-5-20 15,0-5-25-15,8-4 25 16,21 0 11-16,9 0-11 16,7-17-6-16,1 2-39 15,-1-3 44-15,-5 1-28 16,-11 5 29-16,-9 5-11 16,-9 2 19-16,-6 5-8 15,-5 0 0-15,0 0 0 0,-19 19 44 16,-7 3 11-1,-8 4 6-15,-1 0-8 0,4-2-52 16,4-4 34-16,12-7-35 16,6-4 1-16,9-3-19 15,0-6 12-15,4 0-1 16,25 0-21-16,9-12 28 16,8-6-17-16,6-3-26 15,-5 1-1-15,-5 4 42 16,-11 2-19-16,-6 5 21 15,-10 3 2-15,-5 4 16 16,-8 2-18-16,-2 0 16 16,-2 3-9-16,-21 16 68 0,-8 3-26 15,-5 0-2 1,-4 2 4-16,4-6-51 0,7-4 34 16,12-3-34-16,9-6-7 15,8-3-2-15,0-2-50 16,25 0 32-16,11 0 21 15,7-10-73-15,-1-4 44 16,-5-2-4-16,-6 4 29 16,-8 4-5-16,-11 4 28 15,-10 4-13-15,-2 0 65 16,0 0-47-16,-16 2 27 16,-9 10-2-16,0 4-22 15,2 2-5-15,7-2-16 16,5 0-28-16,9-4-52 15,2-2-152-15,8-3-393 0,8-7-122 16</inkml:trace>
  <inkml:trace contextRef="#ctx0" brushRef="#br0" timeOffset="-176999.44">17494 4461 922 0,'0'0'356'16,"0"0"-178"-16,0 0-24 16,0 0-58-16,0 0 71 15,0 0 17-15,0 0-64 16,-2 82 19-16,2-53-67 15,-2 1-18-15,2-2 7 16,0-2-60-16,0-4 12 16,0-4-13-16,0-7-8 15,0-7-14-15,0-4-123 16,0 0-156-16,0-2-246 0</inkml:trace>
  <inkml:trace contextRef="#ctx0" brushRef="#br0" timeOffset="-176870.41">17461 4329 1145 0,'0'0'542'0,"0"0"-388"0,0 0-71 16,0 0-83-16,0 0-279 16,0 0-204-16</inkml:trace>
  <inkml:trace contextRef="#ctx0" brushRef="#br0" timeOffset="-176280.18">17706 4470 955 0,'0'0'330'16,"0"0"-169"-16,0 0 2 0,0 0-63 16,0 0-57-16,0 0 63 15,0 0 1-15,17 52-22 16,-11-24 0-16,-4 1-27 15,0 2 7-15,0-5-9 16,-2-2-31-16,2-6 18 16,0-6-35-16,-2-6-7 15,0-2 27-15,3-4-27 16,-3 0 36-16,0 0 15 16,2-8-44-16,2-11-1 15,6-6-7-15,3-7-44 16,3-5 17-16,1 4-58 15,1 1 16-15,-1 6 27 16,-1 8 16-16,-5 5 15 16,-2 8 7-16,0 2-2 0,0 3 6 15,0 0 0-15,0 0 31 16,2 8 14-16,2 7-15 16,1 5 34-16,-1-1-29 15,-1 4-11-15,-1-1 10 16,-5-2-28-16,-2-2-3 15,-2-2-3-15,-2 0-59 16,3-2-109-16,-3-4-373 16,3-6-275-16</inkml:trace>
  <inkml:trace contextRef="#ctx0" brushRef="#br0" timeOffset="-175577.36">18365 4499 773 0,'0'0'694'0,"0"0"-518"15,0 0 44-15,0 0 15 16,-142-6-81-16,113 15-14 16,4 6-63-16,5 3-68 15,7 3 35-15,9 2-44 16,4 0 0-16,0-3 2 15,0-2 14-15,4-5-29 16,9-10 13-16,1-3 0 16,3 0 38-16,1-10-21 15,3-16-9-15,-2-6-8 0,2-8-49 16,-6-5 32-16,-1-2-27 16,-6-6-2-1,1 3 29-15,-2 4-45 0,-2 8 31 16,-3 11 31-16,-2 14 0 15,0 7 33-15,0 6-31 16,0 0 11-16,0 4-10 16,0 17-3-16,0 12 27 15,-4 5 14-15,-1 6-16 16,2 4 45-16,3 2-36 16,0-1-19-16,0-5 25 15,10-4-39-15,5-6 11 16,3-8-12-16,1-7 9 15,6-6-26-15,2-9 16 0,2-4 1 16,0-2 7-16,0-16 5 16,0-6-12-16,-6-2 0 15,-4-2 15-15,-3 0-7 16,-7 2-8-16,-5 2 0 16,-2 3-14-16,-2 7 23 15,0 5-9-15,-2 0 0 16,-9 7-23-16,1 0 16 15,-2 2 7-15,1 0 0 16,-1 0 28-16,4 10-21 16,1 8 5-16,3 3-10 15,4 2 17-15,0 4-21 0,2-1 2 16,11 1 0 0,7-4-16-16,1-2 7 0,0-4-45 15,4-7-73-15,10-10-186 16,-6 0-270-16,-4 0-216 0</inkml:trace>
  <inkml:trace contextRef="#ctx0" brushRef="#br0" timeOffset="-175368.13">18793 4488 1104 0,'0'0'605'15,"0"0"-397"-15,0 0-82 16,0 0-20-16,0 0-18 15,0 0-14-15,0 0 3 16,81 91-66-16,-48-59 17 0,2 3-21 16,3-5-6-16,-2-2-2 15,-7-8-71-15,-7-6-90 16,-4-14-56-16,-7 0-135 16,-2-4-18-16</inkml:trace>
  <inkml:trace contextRef="#ctx0" brushRef="#br0" timeOffset="-175159.74">19152 4435 1347 0,'0'0'517'16,"0"0"-330"-16,0 0-24 0,0 0 5 16,0 0-27-16,0 0-62 15,-129 119 36-15,104-79-74 16,-2 2-40-1,1-2-2-15,-1 0 0 0,-20 5-74 16,5-8-130-16,4-12-572 0</inkml:trace>
  <inkml:trace contextRef="#ctx0" brushRef="#br0" timeOffset="-174420.73">19360 4434 199 0,'0'0'1087'0,"0"0"-1087"16,0 0-69-16,0 0-271 0</inkml:trace>
  <inkml:trace contextRef="#ctx0" brushRef="#br0" timeOffset="-174243.07">19360 4434 751 0,'91'150'817'16,"-114"-125"-509"-16,-8 8-16 16,-4 9-163-16,-1 6-64 15,0 11-65-15,-19 27-73 0,8-12-255 16,0-10-652-16</inkml:trace>
  <inkml:trace contextRef="#ctx0" brushRef="#br0" timeOffset="-172959.22">16904 5161 608 0,'0'0'345'16,"0"0"-111"-16,0 0-57 16,0 0 40-16,0 0-64 15,0 0-48-15,0 0-48 16,0-10-50-16,0 16 65 15,9 10 30-15,-1 9-12 16,2 5 5-16,1 3-57 16,-1 6 1-16,4-3-1 15,1-2-38-15,2-4 22 0,-5-10-16 16,0-6-5-16,-3-8 8 16,-3-6-1-16,4 0 7 15,1-8 12-15,-1-15-26 16,2-13 34-16,1-1-35 15,3-10 1-15,-1 1-5 16,4 2 7-16,-4 6-3 16,3 6 0-16,-5 10 15 15,1 6-21-15,-3 4 6 16,2 6-9-16,0 0-9 16,3 2 15-16,2 2-7 15,2 2-30-15,11 0-123 16,-5 4-98-16,1 6-378 0</inkml:trace>
  <inkml:trace contextRef="#ctx0" brushRef="#br0" timeOffset="-171425.24">17617 5163 1071 0,'0'0'482'16,"0"0"-318"-16,0 0-11 15,0 0 37-15,-116 9-57 16,85 3-9-16,-1 6-28 16,3 3-56-16,2 5 26 0,4 1-50 15,7-3-14 1,5-1 23-16,4-4-19 0,7-2-6 16,0-6 0-16,0-3-42 15,11-6 31-15,10-2-11 16,0 0 10-16,8-14 11 15,0-10-60-15,5-4-6 16,-5-2-23-16,-3 2-42 16,-7 1 72-16,-6 11 31 15,-9 6 29-15,-2 9 28 16,-2 1-14-16,0 0 7 16,0 4 0-16,0 13-10 15,0 5 60-15,0 5-38 16,0 1-14-16,0 0 39 15,0 0-57-15,4-2 27 16,10-2-28-16,1-8 18 16,6-8-20-16,1-8 8 15,7 0-4-15,3-13 39 0,1-14-35 16,2-11 2-16,-1-7-8 16,-3-6 16-16,-4-6-14 15,-3-7-2-15,0-2-11 16,-3 0 1-16,-5 2-5 15,-6 7 15-15,-3 9 0 16,-7 11 15-16,0 8 3 16,0 9-18-16,0 6 1 15,0 8 24-15,0 6-25 16,-2 0-1-16,-5 0-20 0,-6 16 21 16,-5 10 36-1,-2 8-21-15,0 7-8 0,0 0 49 16,2 5-47-1,5-1 21-15,2 3 6 0,4 0-35 16,2 1 26-16,3 1-27 16,2 0 0-16,0-2-6 15,0-4 14-15,9-2-8 16,2-8 0-16,2-7 0 16,3-6-11-16,2-6 11 15,4-8 0-15,1-7-13 16,6 0 4-16,0-6-6 15,2-16-4-15,-2-6-29 0,-3-6 47 16,-3-2-36 0,-5 0-1-16,-5 2 38 0,-2 5-27 15,-4 10 27-15,-3 5 0 16,-4 7 12-16,0 3 6 16,0 4-11-16,0 0-6 15,0 0-1-15,0 7 19 16,0 11-16-16,0 4 36 15,-2 6-39-15,2-1 43 16,0 3-32-16,0-1-10 16,9-5 0-16,5-4 5 15,1-6-6-15,1-7 0 16,-1-7 3-16,3 0-24 16,-1-7 21-16,6-17-45 0,-3-3 21 15,-2-9-37 1,-2 2 15-16,-3 5-10 0,-5 3 28 15,0 5 28-15,-6 11 0 16,0 5 16-16,-2 2 26 16,0 3-33-16,0 0-7 15,0 3-2-15,0 15 0 16,0 5 49-16,0 8-23 16,0 1 4-16,0 2 21 15,0-3-51-15,0 0 25 16,11-6-25-16,7-4 9 15,1-6 11-15,8-10-20 16,2-5 0-16,5 0 18 16,1-14-8-16,6-13-7 15,-3-2-3-15,-3-5-10 16,-2-3-4-16,-6 2 11 0,-6 3 3 16,-6 2-6-16,-9 7 13 15,0 5-7-15,-6 6 0 16,0 6 9-16,0 2-24 15,-6 2 15-15,-9 2 0 16,-3 0 18-16,-1 2-9 16,-4 11 15-16,0 0-3 15,4 4-15-15,3-1 46 16,5 1-37-16,5 1 14 16,4 3-27-16,2-1 14 15,0 2-16-15,12 0 16 0,13-3-15 16,6 2 40-16,5-3-41 15,2-4 8-15,-1-5-8 16,-4 0 22-16,-1-5-22 16,-5-4 0-16,-5 0 0 15,-1 0 10-15,-6 0-4 16,-4 0 8-16,-2-2 26 16,-5 0-38-16,-4 0 34 15,2 0-36-15,-2 2-22 16,0 0 22-16,0 0-95 15,-2 0-38-15,-11 0-113 16,-3 0-766-16</inkml:trace>
  <inkml:trace contextRef="#ctx0" brushRef="#br0" timeOffset="-169488.05">19360 445 1227 0,'0'0'563'0,"0"0"-353"16,0 0-76-16,0 0-38 0,0 0-69 15,0 0-15-15,50-49-12 16,-25 48 12-16,2 1 2 16,-3 0-14-16,-2 0 0 15,3 13 8-15,-5 8 1 16,1 2-8-16,-6 6-1 15,-7-1-9-15,-6 2 8 16,-2-2 1-16,-4-1 0 16,-15-4 1-16,-4-4-1 15,1-4-21-15,6-4-53 16,12-11-100-16,4 0-115 16,0 0-79-16</inkml:trace>
  <inkml:trace contextRef="#ctx0" brushRef="#br0" timeOffset="-169242.55">19858 305 1045 0,'0'0'730'16,"0"0"-547"-16,0 0-25 15,0 0-56-15,0 0 4 16,-124 37-42-16,99-8-34 15,5 1 34-15,5 4-44 16,3 2 15-16,5-2-31 0,5 3-4 16,2-6 0-1,0 1 0-15,9-6-49 0,13-4-18 16,26-9-169-16,-6-9-419 16,-3-4-322-16</inkml:trace>
  <inkml:trace contextRef="#ctx0" brushRef="#br0" timeOffset="-168669.2">20344 217 1224 0,'0'0'322'0,"0"0"-149"15,0 0-103-15,0 0-60 16,0 0 23-16,0 0-33 15,-136-4 0-15,105 4 53 16,2 7-45-16,4-1 50 16,8 1-26-16,3-3-32 0,7 1 0 15,3 0-16-15,2-1-66 16,2 1 41-16,0 2 32 16,0 3-7-16,0 0 13 15,0 5 3-15,0 6 36 16,4 7-25-16,3 3 8 15,-3 8 28-15,1 5-25 16,-3 6 33-16,1 0-27 16,-3 2 14-16,2-2 32 15,0-3-27-15,4-5 23 16,5-2 1-16,3-6-55 16,1-4 14-16,6-4-30 15,1-8-27-15,7-8 18 0,2-7 3 16,9-3 5-1,4-9-109-15,16-39-279 0,-10 4-214 16,-12 1-537-16</inkml:trace>
  <inkml:trace contextRef="#ctx0" brushRef="#br0" timeOffset="-168476.12">20590 529 990 0,'0'0'404'16,"0"0"-162"-16,0 0-52 15,0 0-80-15,0 0-3 16,0 0 31-16,0 0-40 16,2 79 1-16,0-49-59 15,2-1 1-15,0-2-17 0,1-8-24 16,-1-2-15-16,-2-8-121 16,0-9-168-16,-2 0-242 15,0-18-321-15</inkml:trace>
  <inkml:trace contextRef="#ctx0" brushRef="#br0" timeOffset="-168361.97">20565 355 1497 0,'0'0'491'16,"0"0"-339"-16,0 0-152 16,0 0-113-16,0 0-485 0</inkml:trace>
  <inkml:trace contextRef="#ctx0" brushRef="#br0" timeOffset="-167739.79">20806 485 909 0,'0'0'361'0,"0"0"-203"16,0 0-70-16,0 0 101 15,0 0-24-15,0 0-42 16,0 0 19-16,39 104-56 15,-34-76-52-15,-1-3 14 16,-2-8-47-16,0-5 19 0,-2-6-4 16,3-6-8-16,-3 0 52 15,2-1-33-15,1-22-19 16,-1-4-8-16,4-5-32 16,3-3 22-16,2 3-21 15,-2 7-8-15,0 11 28 16,0 3 11-16,-2 9-3 15,0 2-9-15,1 0 24 16,5 4-9-16,1 12 30 16,7 8-32-16,-2 3 20 15,6 6-21-15,4 1-80 16,15 6-102-16,-6-11-342 16,0-8-372-16</inkml:trace>
  <inkml:trace contextRef="#ctx0" brushRef="#br0" timeOffset="-167087.58">21394 506 1530 0,'0'0'540'16,"0"0"-407"-16,0 0 29 16,-125 9-32-16,92 11-72 15,8 1-3-15,5 4-45 0,9-1-10 16,9 1 0-1,2-6-17-15,0-5 16 0,2-6-35 16,11-6-52-16,3-2 83 16,-1-11 4-16,1-20-77 15,-1-8-31-15,-6-8 7 16,-2-3 28-16,-2-4-23 16,-3 2 15-16,0 4 41 15,0 9 41-15,-2 13 34 16,0 13 83-16,0 11-60 15,0 2-57-15,0 6 12 16,0 15-2-16,0 11 98 16,0 6-43-16,0 9 10 15,2 3 11-15,5 4-35 16,4 0 10-16,4-2-31 0,6-5-29 16,1-6 7-16,4-8-8 15,-1-11-6-15,2-10 0 16,0-8-15-16,0-4 21 15,2-3 0-15,2-16-24 16,0-7 24-16,-4-6-46 16,-6-4 29-16,-4-1 8 15,-7 4 8-15,-8 4 1 16,-2 8 18-16,0 4-4 16,0 7 38-16,-12 4-52 15,-2 3-5-15,-2 3-6 16,-2 0 11-16,1 0 28 15,-1 11-5-15,1 5-13 16,3 4 35-16,5 4-44 16,5 2 5-16,4 1-6 0,0-2-9 15,10 1 7 1,13-4 2-16,6-4-46 0,2-8-15 16,3-5-65-16,12-7-86 15,-5-18-372-15,-10-4-123 16</inkml:trace>
  <inkml:trace contextRef="#ctx0" brushRef="#br0" timeOffset="-166927.25">21810 506 810 0,'0'0'648'15,"0"0"-348"-15,0 0-124 16,0 0-89-16,0 0 17 16,0 0-31-16,0 0-17 0,98 57-17 15,-62-32-38-15,0 2-2 16,1 0-18-16,-1-3-101 15,6-1-178-15,-11-6 21 16,-8-11-446-16</inkml:trace>
  <inkml:trace contextRef="#ctx0" brushRef="#br0" timeOffset="-166739.03">22140 533 1510 0,'0'0'477'15,"0"0"-304"-15,0 0-34 16,0 0-39-16,0 0-34 16,-129 80-48-16,106-51 6 0,3 0-24 15,5-2-42 1,3-4-39-16,6-2-178 0,3-10-268 16,3-6-438-16</inkml:trace>
  <inkml:trace contextRef="#ctx0" brushRef="#br0" timeOffset="-166287.86">22267 226 1415 0,'0'0'616'16,"0"0"-453"-16,0 0 6 0,0 0-117 15,0 0-40-15,0 0-12 16,0 0-18-16,58-24 16 16,-41 24-46-16,-3 0 19 15,-3 9 23-15,-2 4-5 16,-4 7 10-16,1 6-5 16,-1 6 6-16,-1 8 36 15,2 5-24-15,2 1-11 16,0 2 9-16,1 2 0 15,3-2-10-15,-1 0 3 16,-3-2 9-16,2-3-6 16,-6-6-6-16,-4-1 0 15,0-5 42-15,-4-5 1 16,-14-2 43-16,-7-8 11 16,-4-2-24-16,0-6 15 15,2-6-49-15,1-2-30 0,4 0 17 16,1-2-26-16,6-16-25 15,3-5-45-15,12-34-108 16,5 7-182-16,17-2-1142 0</inkml:trace>
  <inkml:trace contextRef="#ctx0" brushRef="#br0" timeOffset="-166146.42">22639 489 1360 0,'0'0'231'16,"0"0"-230"-16,0 0-1 16,0 0 0-16,0 0-107 15,0 0-295-15</inkml:trace>
  <inkml:trace contextRef="#ctx0" brushRef="#br0" timeOffset="-165982.21">22639 489 1407 0,'8'147'380'16,"-8"-147"-191"-16,0 0-41 15,12 0-69-15,10 0-18 16,9 0-61-16,18 0-102 16,-4 0-492-16,-7-6-224 0</inkml:trace>
  <inkml:trace contextRef="#ctx0" brushRef="#br0" timeOffset="-165647.48">22986 395 831 0,'0'0'897'15,"0"0"-738"-15,0 0-93 0,0 0-34 16,0 0 37-1,0 0 34-15,0 0-69 0,37 122 7 16,-20-87-27-16,3-4-14 16,0-3 0-16,-2-3-1 15,-2-12 9-15,-3-3 12 16,-2-10-13-16,0 0 76 16,2-1 15-16,1-19-68 15,-3-9 4-15,0-3-2 16,-1-6-31-16,-4-2 43 15,-2 2-44-15,1 2 0 16,-3 6-12-16,2 8-95 16,12 7-56-16,-3 6-488 15,5 7-275-15</inkml:trace>
  <inkml:trace contextRef="#ctx0" brushRef="#br0" timeOffset="-165418.02">23463 338 970 0,'0'0'600'0,"0"0"-309"16,0 0-44-16,0 0-71 16,0 0-71-16,0 0-43 15,0 0-7-15,-129 51-54 16,107-23 9-16,4 4-10 16,5-2-13-16,6-3 11 15,5-2-15-15,2-7-58 16,0-4 29-16,0-10-88 0,13-4-45 15,7 0 45 1,14-28-212-16,-5-2-206 0,-5 0-40 16</inkml:trace>
  <inkml:trace contextRef="#ctx0" brushRef="#br0" timeOffset="-164486.45">23463 338 831 0,'-29'57'386'16,"29"-57"-199"-16,0 0-120 15,0 0-44-15,0 11 77 16,0 6-17-16,0 4 3 15,0-2 15-15,7 3-60 16,9-2 10-16,6-2 4 16,4-6-7-16,6-3 5 15,3-9-33-15,6 0 26 16,-3-11-19-16,-3-16-20 16,-2-4 3-16,-8-9-9 0,-5-6 0 15,-4-5 45 1,-6 0-37-16,-2-2 20 0,-6 7 1 15,-2 10-23-15,0 10 45 16,0 13-52-16,-2 6-43 16,-8 7 0-16,-1 0 12 15,-4 8 31-15,-3 14 34 16,-2 11-22-16,-2 4 25 16,4 5-15-16,3 5-3 15,3-1 10-15,8 0-29 16,4-2 7-16,0-2-7 15,0-9 6-15,13-1-16 0,5-11-11 16,2-7-38-16,2-8 47 16,3-6-52-1,-1 0 23-15,1-12-1 0,-4-6 8 16,2-2 26-16,-5 4-6 16,-3 2 14-16,-7 7 11 15,-4 3-11-15,-4 1 46 16,0 3 14-16,0 0-24 15,0 0-4-15,0 0-32 16,2 9 1-16,3 3 30 16,1 3-30-16,3 2 9 15,3-4 4-15,-2-3-7 16,4-2-11-16,-1-4 4 16,2-4-28-16,3 0 11 15,1-4-79-15,-2-13-23 0,3-2-7 16,-5-1-17-1,2 1 92-15,-5 2 29 0,-2 5 22 16,-6 3 57-16,-1 5 22 16,-3 4 41-16,0 0-31 15,0 0-72-15,0 0 8 16,0 9-15-16,0 5 11 16,2 3 27-16,4 2-9 15,5-1 7-15,5-1-19 16,0-2-26-16,4-5 24 15,2-6-19-15,5-4-5 16,0 0 27-16,2-4-27 16,-3-12 9-16,-2-1-10 15,-3-6 7-15,-4 0 3 16,-3-2-10-16,-7 2 0 0,-3 4 24 16,-4 5-9-16,0 8 25 15,0 2-40-15,-11 4 18 16,-3 0-6-16,1 0 13 15,0 5-8-15,1 10-2 16,6 8-7-16,6 0-8 16,0 6 0-16,0 0 8 15,16 1-30-15,1-6 13 16,2-4-100-16,-6-8-73 16,-3-8-97-16,-7-4-291 0</inkml:trace>
  <inkml:trace contextRef="#ctx0" brushRef="#br0" timeOffset="-163849.27">22583 373 497 0,'0'0'92'0,"0"0"-38"16,0 0-37-16,0 0 16 15,0 0 41-15,0 0 20 16,0 0-3-16,0 21 36 16,0-21 28-16,0 0 36 15,0 1 5-15,4-1-21 16,4 0 1-16,0 1-32 15,5 2-10-15,3 0-14 16,5 0-39-16,2 0 23 16,4 0-45-16,0-1-9 15,2-2 7-15,-4 0-56 16,-3 0 21-16,-6 0-22 16,-8 0-9-16,-8 0 8 0,0 0-111 15,0 0-213-15</inkml:trace>
  <inkml:trace contextRef="#ctx0" brushRef="#br0" timeOffset="-162934.64">24305 509 1106 0,'0'0'346'0,"0"0"-184"16,0 0-15-16,0 0-43 16,0 0-55-16,0 0-48 15,0 0 29-15,114-30-30 16,-89 18 6-16,-8 1 11 15,-3 0-4-15,-5-3 38 16,-7 2 16-16,-2-1 14 16,0 3 12-16,0 1-50 15,0 0-21-15,-4 4-10 0,-5-1-12 16,-5 0-15 0,-1 1 15-16,-5 4 4 15,-1 1 16-15,4 0 28 0,1 0-12 16,3 0 4-16,4 6-40 15,2 6 1-15,2 2-1 16,3 5 11-16,2 4-11 16,0 0 1-16,0 2 0 15,0 0 51-15,9 0-39 16,5-1 11-16,8 2 5 16,7-4-28-16,11 0 42 15,9-4-23-15,9-6-20 16,6-8-21-16,19-4-101 0,-16-4-126 15,-11-11-426-15</inkml:trace>
  <inkml:trace contextRef="#ctx0" brushRef="#br0" timeOffset="-161726.79">19281 5432 1179 0,'0'0'584'15,"0"0"-315"-15,0 0-60 16,0 0-9-16,0 0-86 0,0 0-67 16,11-36 15-1,-11 40-61-15,0 16 36 0,0 8-21 16,-15 4-4-16,-19 8-24 16,-28 18 9-16,6-9-155 15,9-13-424-15</inkml:trace>
  <inkml:trace contextRef="#ctx0" brushRef="#br0" timeOffset="-161264.84">19389 4439 810 0,'0'0'525'15,"0"0"-183"-15,0 0-20 16,0 0-80-16,0 0-134 16,0 0-57-16,0 0-51 15,-37-4-262-15,4 18-311 0</inkml:trace>
  <inkml:trace contextRef="#ctx0" brushRef="#br0" timeOffset="-156132.36">3513 7707 679 0,'0'0'302'0,"0"0"-149"16,0 0-13-16,0 0-40 16,-9 107-16-16,14-83-14 15,6-4 15-15,0-1-61 16,-2-8-12-16,-3-5 27 16,-3-3-2-16,-3-3 94 15,0 0 25-15,0-15-107 16,0-9-6-16,0-4-43 0,6-8-8 15,10-1 7-15,7 4-66 16,4 3 34-16,-2 10 21 16,2 7-16-16,-4 12 26 15,2 1 2-15,-1 12 0 16,0 19 29-16,1 9-27 16,-3 5 26-16,-9 5-25 15,-5-3 17-15,-8-7-1 16,0-8-18-16,-8-10-1 15,-13-8 88-15,-2-6-4 16,-2-8-16-16,5 0-47 16,7-10-21-16,7-16-22 15,6-11-37-15,0-9-46 16,19-6 11-16,15-2-51 16,4 2 40-16,2 6 67 0,0 14 20 15,-9 12 18 1,-2 12 35-16,-7 8 25 0,-1 0 41 15,-4 10-38-15,-3 6 13 16,-5 0-15-16,-7 0-50 16,-2 0 32-16,0-2-42 15,-21-2 6-15,0-4 64 16,-4-4-34-16,2-4-1 16,8 0-36-16,6-10-34 15,7-14 6-15,2-9-54 16,2-2-32-16,18-3 21 15,3 1 4-15,-2 8 52 16,0 8 20-16,-5 13-3 0,-10 8 19 16,-4 16-71-16,-2 59-44 15,-16-5-95-15,-5 4-593 16</inkml:trace>
  <inkml:trace contextRef="#ctx0" brushRef="#br0" timeOffset="-155680.28">3507 9662 861 0,'0'0'273'15,"0"0"-131"-15,0 0 3 0,0 0-35 16,0 0-56 0,79 127-12-16,-69-92 6 0,-6 3-26 15,-4 0 45-15,0 4-29 16,-16 0 6-16,-8 0 18 16,0-6 1-16,1-4-4 15,3-8-25-15,9-5-34 16,4-10-1-16,7-5-103 15,0-4-67-15,0 0-61 16,5-1-257-16</inkml:trace>
  <inkml:trace contextRef="#ctx0" brushRef="#br0" timeOffset="-152356.64">2187 5216 468 0,'0'0'239'16,"0"0"-12"-16,0 0-64 15,0 0-30-15,0 0-56 16,0 0-28-16,0-13-1 16,0 13-42-16,0 0 23 15,0 0 22-15,0 0-12 16,0 0 53-16,0 0-3 16,0 0-9-16,0 0 2 0,0 0-72 15,0 0 11-15,0 0-21 16,0 0-8-16,0 0 1 15,3 0 1-15,1 3 6 16,2 8-12-16,2 1 21 16,0 7-9-16,1 0 9 15,3 3 3-15,1 3 7 16,5 1-6-16,-1 1-13 16,2 0 29-16,0-4-27 15,-1 0 8-15,0-4-10 16,-2-4 12-16,-6-1-2 15,2-2-10-15,-3-1 7 16,-3 2 22-16,4 1-27 16,-2 2 17-16,3 3-16 0,3 0 9 15,-1 2-1 1,1-2-11-16,-1 2 0 0,3-6 0 16,-5-1 6-16,2-4-6 15,-2 1 0-15,-2-3 8 16,2-1 2-16,-1 4-9 15,0 1 0-15,3 2 25 16,1 0-18-16,-1 1-4 16,3-2-4-16,-1 1 8 15,-1 0 0-15,-1-3-8 16,1 4 0-16,-3-3-4 16,0 0 5-16,0-1-1 15,2 2 0-15,1-1 3 0,1 0 11 16,1 1-14-1,0 0 0-15,0-1-5 0,-3 2 11 16,0-1-6-16,0 1 0 16,0 0 2-16,1-1 4 15,4 4-6-15,0-2 0 16,4 2-1-16,0 1 2 16,3-3-1-16,-3 2 0 15,-1-1 1-15,-2-1-3 16,-3-1 2-16,-1 3 0 15,-1-3 0-15,1 2 6 16,-1-2-6-16,-1 2 0 16,0 0 2-16,3 0-2 0,-1 0 1 15,1 0-1 1,-1 0 0-16,-1 1 9 0,-3-1-11 16,1-1 2-16,-4 4 0 15,3-3-6-15,-1 0 6 16,1-1 0-16,-1 4 0 15,4-3 14-15,-1 2-16 16,1-2 2-16,1 2 0 16,1-1-9-16,-3 0 11 15,0 2-2-15,1-4 0 16,-3 1 12-16,1 3-14 16,-1-2 2-16,1 1 0 0,0 2-12 15,-1 0 14-15,1 0-2 16,-1 0 0-16,-3 3 16 15,4-3-15-15,-3 1-1 16,1 2 0-16,-1-3-14 16,3 0 16-16,-4 0-2 15,1-5 0-15,3 4 15 16,-4-3-15-16,-1 1 0 16,3 2 0-16,-4 2-12 15,3-2 13-15,-1 1-1 16,2-1 0-16,1 2 11 15,-1 1-7-15,4 1-4 16,-3-1 0-16,3 0-15 16,-1-1 21-16,0 2-6 15,1-3 0-15,-1 0 10 0,1-1-15 16,-1-2 5-16,1 3 0 16,-4-2-8-16,1 0 13 15,1-2-5-15,-6 0 0 16,3 0 10-16,-2-2-9 15,0 2-1-15,-1-5 0 16,1 0 6-16,-3-3-4 16,-2-4 8-16,-2-2 0 15,3 0-2-15,-3-2 8 16,0 0-16-16,0 0-16 16,0 6-38-16,-16 0-318 15,-2 2-804-15</inkml:trace>
  <inkml:trace contextRef="#ctx0" brushRef="#br0" timeOffset="-149587.05">3586 9785 519 0,'0'0'222'0,"0"0"-24"16,0 0-16-16,0 0-39 16,0 0-15-16,0 0 5 0,0 0-24 15,3-6 20 1,-3 6-8-16,0 0-2 0,-11 8-24 15,-14 17-17-15,-11 9-10 16,-10 10 12-16,-10 6-31 16,-2 0 24-16,0-2-20 15,4-6-25-15,15-10 20 16,7-10-48-16,14-10 12 16,14-9-11-16,4-3-1 15,0-6-16-15,18-23-12 16,13-11-32-16,13-10 5 15,8-2-37-15,0 2 43 16,-4 6 32-16,-7 12 14 16,-8 7 1-16,-11 14 2 0,-8 7 0 15,-6 4-16-15,-6 6 13 16,-2 22 3-16,0 12 67 16,-6 8-47-16,-17 8 41 15,-8 4-39-15,-4-3-5 16,-3 0 51-16,0-8-46 15,5-9 17-15,8-12-24 16,7-10-3-16,12-10-24 16,6-8-21-16,0-2-40 15,13-26 72-15,13-14-40 16,10-15-11-16,3-5-10 16,3 2 4-16,-1 6 57 15,0 9-33-15,-5 18 26 0,-5 9-13 16,-6 12 21-16,-8 6 0 15,-3 7 7-15,-8 22-6 16,-6 11 39-16,0 6 9 16,-8 4-28-16,-19 2 36 15,-9-1-40-15,-4-5 21 16,-7-6 1-16,-2-7-30 16,5-10 43-16,1-11-31 15,12-12-14-15,7 0-7 16,12-22-10-16,12-20-17 15,0-12-34-15,25-11-67 16,12-5 6-16,11 4-63 16,-2 12 67-16,1 14 90 15,-5 14-5-15,-4 16 31 16,-5 10 1-16,-4 2 2 0,-4 23 61 16,-5 10-32-16,-9 9 25 15,-7 4 15-15,-4 5-36 16,0-6 16-16,-15 0 0 15,-12-7-23-15,-8-4 53 16,-5-9-40-16,-7-2-8 16,0-10 7-16,5-13-30 15,6-2 3-15,7-2-12 16,11-25-69-16,11-12 48 16,7-11-46-16,9-5-41 15,28-5-60-15,11 1-93 16,10 7 105-16,0 14 47 15,-2 13 89-15,-8 15 20 0,-5 10 16 16,-9 4 17-16,-10 23 56 16,-6 7 3-16,-12 8 42 15,-6 4-30-15,0 0-19 16,-15 2 32-16,-12-1-39 16,-8-7-13-16,-5-7 6 15,-3-4-38-15,3-10 23 16,2-12-27-16,9-7-28 15,7 0-2-15,11-22-76 16,11-13-2-16,0-13 2 16,20-7-63-16,18-4 12 15,8 4-64-15,6 10 49 0,-4 13 120 16,0 11 18-16,-8 13 5 16,-7 8 48-16,-8 5-26 15,-9 19 88-15,-10 6-43 16,-6 9 40-16,0 2 26 15,-8 1-64-15,-15 1 1 16,-4-7-13-16,0-3-45 16,0-3 37-16,0-11-49 15,6-3 7-15,3-8-14 16,7-4-12-16,3-4-35 16,8 0-33-16,0 0-120 15,0-10 40-15,19 0-16 16,1 2 56-16,-1 3 95 15,2 5 13-15,-6 0 19 16,-1 3 44-16,-5 11 4 0,-3 6 59 16,-6 4-12-16,0 1-4 15,0 0 16-15,-17 0-21 16,-8-4 9-16,-4-3-18 16,-4-5-43-16,-3-2 30 15,-1-7-25-15,-2-4-25 16,6 0 11-16,1-2-25 15,8-16-22-15,9-8-49 16,8-6-34-16,7-7 11 16,0-10-70-16,25 0-76 15,4 4 89-15,4 7 30 16,1 9 79-16,-5 11 42 16,-6 10-57-16,-2 8-69 0,-5 0-140 15,-8 5-40-15</inkml:trace>
  <inkml:trace contextRef="#ctx0" brushRef="#br0" timeOffset="-149170.16">3627 9950 863 0,'0'0'263'0,"0"0"-88"16,0 0-111-16,0 0-3 15,0 0 29-15,0 0-42 16,0 0 13-16,-78-16-6 15,67 12-11-15,-3 2 49 16,1 2-24-16,-2 0-26 16,-1 0 42-16,-3 0-27 15,2 0 10-15,1 0 3 16,3 0-39-16,2 0 18 0,4 0-50 16,3 0 8-16,4 0-17 15,0 0-56-15,0 0-35 16,0-2-62-16,0 0-82 15,2-3 79-15,16-5 13 16,1 0-48-16,2-3-150 0</inkml:trace>
  <inkml:trace contextRef="#ctx0" brushRef="#br0" timeOffset="-148618.64">3527 9765 1046 0,'0'0'288'0,"0"0"-169"0,0 0-69 15,0 0-37-15,0 0 36 16,0 0-39-16,0 0-8 16,-85 41 50-16,69-29 3 15,-1-2 39-15,-1 2-14 16,-3-1-12-16,4 0 29 15,-1 1-30-15,0-3-14 16,2 4 9-16,3 0-53 16,-3 2 11-16,5 3-8 15,1 2-10-15,0 2 22 0,1 6-23 16,3 0 13 0,4 4 7-16,2 4-7 0,0 2-8 15,0 0-6 1,2 3 2-16,9-1 13 15,3-4-14-15,3-3-1 0,1-2 0 16,2-5 8-16,2-2-16 16,3-4 8-16,4-4-21 15,2-4 20-15,5-6-11 16,3-6 12-16,6 0 0 16,2-1-1-16,0-14 1 15,-3-3 0-15,-1-2 6 16,-5 2-3-16,-5-3 4 15,-4 0-7-15,-4-5 9 16,-8-4-8-16,-7-4 27 0,-8-6-12 16,-2-4-15-16,0 0-2 15,-16 0-39-15,-18 0-123 16,3 9-389-16,2 15-906 16</inkml:trace>
  <inkml:trace contextRef="#ctx0" brushRef="#br0" timeOffset="-147834.73">2657 11203 1185 0,'0'0'382'0,"0"0"-156"15,0 0-110-15,0 0 9 16,-118-2 21-16,92 6-57 0,-3 12-6 15,4 6-72-15,5 3-3 16,5 0 1-16,5 3-9 16,6 1 0-16,4-3 0 15,2 1-36-15,21 0 11 16,8-4-39-16,9 4 14 16,3-4 24-16,1 2-54 15,-3-2 61-15,-6 2 19 16,-8 0-1-16,-10-2-8 15,-8-3 9-15,-9-6 0 16,0-1 60-16,-7-3 57 16,-17-4-21-16,-8 0-23 0,3-3-57 15,0-3 39-15,8 0-55 16,5 0-24-16,7-13-77 16,9-3-179-16,0-8-115 15,11 5 1-15,5 1-300 0</inkml:trace>
  <inkml:trace contextRef="#ctx0" brushRef="#br0" timeOffset="-146568.14">2885 11437 958 0,'0'0'404'0,"0"0"-266"16,0 0-19-16,0 0-65 16,0 0-23-16,0 0 24 15,0 0-18-15,-45 66 29 16,34-39 30-16,5 3-43 16,0 3 13-16,6-4-6 15,0-1-32-15,4-2-13 16,13-2-15-16,5-3-9 15,3-9 9-15,2-6-7 16,-1-6 7-16,-1 0 25 16,-5-17-25-16,-5-11 37 15,-5-2-36-15,-10-3-1 0,0-2 20 16,0 3-10-16,-16 7 5 16,-2 2-14-16,2 8-1 15,3 8 0-15,2 6 0 16,2 1-9-16,5 0-29 15,4 0-98-15,0 0 53 16,0 3 37-16,0 4-8 16,6 2 29-16,5-5-1 15,3 2-8-15,1-4 33 16,7-2 1-16,1 0 2 16,4-4 14-16,0-16 4 15,-1-8 12-15,-2-4-24 16,-1-7-4-16,-10 2 18 15,-4-4-13-15,-9 1 10 16,0 2-16-16,-2 7 7 0,-12 2 31 16,-1 13-19-16,1 6 21 15,1 10-32-15,-1 0 6 16,4 13 6-16,-3 18-23 16,3 7 10-16,2 10 36 15,3 5-22-15,5 2 23 16,0 1 5-16,0-1-26 15,9-3 19-15,7-6-45 16,5-6-3-16,2-8-6 16,2-10-9-16,-1-11-8 15,0-10 24-15,3-1-19 0,-2-12 10 16,-3-16-46 0,-4-1-9-16,-7-6 39 0,-2 5-11 15,-7 6 38-15,-2 4 13 16,0 8-12-16,0 6 55 15,0 4-13-15,0 2-31 16,0 0-12-16,0 0-25 16,0 10 25-16,0 9 50 15,0 0-22-15,0 3 22 16,0 2-39-16,4-4-5 16,10-4-12-16,-1-4 0 15,3-6-18-15,2-4 1 16,2-2-16-16,0-8 11 15,2-14-62-15,-4-4-71 0,-3 1 54 16,-3 2 38-16,-5 6 69 16,-5 7 44-16,-2 5 45 15,0 3 50-15,0 2-55 16,0 0-68-16,0 0-16 16,0 14 0-16,0 8 45 15,2 6 17-15,7 2-31 16,4-2 13-16,0-4-44 15,6-6 2-15,-2-5-16 16,1-12-14-16,-3-1 28 16,3-10 0-16,-1-20-22 15,-2-10-35-15,-1-8-43 16,-4-6-10-16,-1-4 44 0,-5 0-3 16,1 3 53-16,-5 7 16 15,0 13 6-15,0 12 123 16,0 13-9-16,0 8-29 15,0 2-54-15,0 6-15 16,0 20-22-16,0 12 67 16,0 9-38-16,0 3 31 15,5 0-48-15,1-4-6 16,1-5 14-16,1-8-12 16,0-7-16-16,-2-6-18 15,-3-10-93-15,-3-10-30 16,0 0-106-16,-12-18-132 0</inkml:trace>
  <inkml:trace contextRef="#ctx0" brushRef="#br0" timeOffset="-146341.73">3546 11379 677 0,'0'0'285'16,"0"0"-204"-16,0 0-65 15,0 0 40-15,0 0 16 16,123-26 20-16,-94 29 45 15,-2 17 0-15,2 4 90 16,-4 4-29-16,1 3-60 16,-2 4-1-16,-1-1-60 15,-3 2-25-15,-5-4-8 16,-3-4-42-16,-3-4 16 16,-5-4-18-16,-4-5-9 15,0-11-80-15,0-4-299 0,0 0-385 0</inkml:trace>
  <inkml:trace contextRef="#ctx0" brushRef="#br0" timeOffset="-146232.03">3800 11329 1104 0,'0'0'0'0</inkml:trace>
  <inkml:trace contextRef="#ctx0" brushRef="#br0" timeOffset="-145450.12">4130 11426 905 0,'0'0'269'15,"0"0"-122"-15,0 0 97 16,0 0 1-16,0 0-61 16,0 0-37-16,0 0-66 0,-35 0-10 15,22 0 9-15,1 11-46 16,1 8 22-16,3 5-26 15,4 6-18-15,4 3 4 16,0-2-14-16,14-1-2 16,9-3 21-16,3-8-21 15,1-7 35-15,0-7-35 16,-3-5-22-16,-1 0 22 16,-8-14-33-16,-1-11 26 15,-8-3-7-15,-4-2-32 16,-2 0 26-16,0 4-26 15,0 6 12-15,-10 6 32 16,0 2-47-16,4 6 36 16,1 2 13-16,5 2-22 15,0-1-2-15,0 3-63 0,0 0-43 16,9 0 107-16,3 0 2 16,1 0 21-16,3 0 6 15,-3 9 0-15,2 5 23 16,1 0 9-16,-3 4 18 15,1 0 31-15,-6 0-41 16,1 2 18-16,-4 0-7 16,2-4-42-16,-5-2 27 15,2-4-42-15,-2-6 1 16,0-4 17-16,3 0-17 16,4 0 5-16,2-14-6 15,4-6-28-15,4-4 27 0,3 1-20 16,-2 4 8-1,2 5 2-15,1 1-2 0,-1 8 13 16,2 5 10-16,1 0-4 16,-1 1 33-16,1 18-10 15,-3 4-6-15,-2 0 38 16,-2 5-60-16,-5-2 14 16,-4 1-15-16,-4-8-16 15,-5 0-42-15,0-2-159 16,-10-4-109-16,-7-6-377 0</inkml:trace>
  <inkml:trace contextRef="#ctx0" brushRef="#br0" timeOffset="-143195.15">3966 11231 1113 0,'0'0'374'0,"0"0"-187"16,0 0-38-16,0 0-30 15,0 0-50-15,0 0-65 16,0 0-4-16,-54 8-51 16,54-8-41-16,0-8 92 15,0-2 42-15,2 3-41 0,0-2 55 16,-2 5 37-16,0 2-24 16,0 2 38-16,0 0-88 15,0 0-19-15,0 0 0 16,0 6-116-16,-8 8-185 15,1-2-228-15</inkml:trace>
  <inkml:trace contextRef="#ctx0" brushRef="#br0" timeOffset="-142280.6">3669 9747 963 0,'0'0'295'16,"0"0"-212"-16,0 0-3 15,0 0 36-15,0 0-35 0,0 0 4 16,0 0-24-16,114 122-42 16,-87-87 31-16,-2-1-28 15,-8 0-15-15,-3 1 44 16,-6 1-21-16,-6-3 2 16,-2-1 38-16,0-3-20 15,-2-8 24-15,-9-3-42 16,0-6-2-16,-4-6 32 15,-4-4-44-15,-5-2 7 16,-1 0 15-16,-1-15-40 16,1-10 28-16,3-3-28 15,4-6-19-15,5-4 2 16,6-4-31-16,5 0-16 0,2 0-8 16,0-1-58-1,9 7 36-15,7 6 15 0,-1 6 36 16,3 6 42-16,1 8-11 15,2 6 12-15,1 4 26 16,2 0-5-16,3 18 43 16,-2 6-28-16,-1 6-22 15,-1 5 30-15,-6 2-43 16,-3 4 18-16,-7-1 34 16,-5-2-34-16,-2-2 37 15,0-1-19-15,-16-6-7 16,-8-1 35-16,-7-2-31 0,-2-4-5 15,-2-4-29 1,2-2-1-16,2-1-15 0,-7-10-166 16,7-2-397-16,4-3-413 0</inkml:trace>
  <inkml:trace contextRef="#ctx0" brushRef="#br0" timeOffset="-138863.73">2763 9332 124 0,'0'0'198'0,"0"0"-94"16,0 0 11-16,0 0-37 15,0 0 19-15,0 0 28 16,0 0-12-16,-3-25-26 16,3 22-6-16,0 0-28 15,0 3 20-15,0-1-43 16,0 1 11-16,0-1-11 15,0-2-29-15,0 3 28 16,0 0-3-16,-2 0 1 16,2 0 46-16,0 0 0 0,0 0 26 15,0 0-12-15,0 0-39 16,0 0 39-16,0 0-33 16,0 0 0-16,0 0 46 15,0 0-54-15,0 0 2 16,0 0-29-16,0 0-5 15,0 0-11-15,0 0 3 16,0 0-5-16,0 0 42 16,7 4-42-16,-3 2 10 15,3 0-11-15,-1 0 15 16,4 0-30-16,0-2-40 16,-1 0-273-16,-3-4-689 0</inkml:trace>
  <inkml:trace contextRef="#ctx0" brushRef="#br0" timeOffset="-136996.73">3436 10421 801 0,'0'0'231'0,"0"0"-86"16,0 0-24-16,0 0-15 16,0 0-40-16,0 0-65 15,0 0 19-15,19-34-8 16,-7 29-10-16,-4 4 22 16,1 1-14-16,0 0 8 0,0 0 28 15,4 0-30-15,3 0 12 16,2 0-19-16,2 0 1 15,-3 0-20-15,-1 0-18 16,-9 0-20-16,-5 0 47 16,-2 0-15-16,0 0-13 15,0 1 11-15,-4 4-60 16,-7 3 4-16,-1 0-162 16,3-2-565-16</inkml:trace>
  <inkml:trace contextRef="#ctx0" brushRef="#br0" timeOffset="-134976.14">2676 11297 208 0,'0'0'293'0,"0"0"-165"16,0 0-99-16,0 0 30 15,0 0 44-15,0 0-1 16,0 0 41-16,0 0 2 16,0 0-9-16,0 0 30 15,0 0-19-15,0 0 12 16,0 0-26-16,0 0-61 15,0 0 22-15,0 0-21 16,0 0-16-16,0-8 3 16,0-2-49-16,0-1 12 0,-3-6-8 15,-3 3-8 1,-4-1-14-16,4 7-51 0,-5 1-98 16,-7 7-155-16,3 0-304 15,-1 5-521-15</inkml:trace>
  <inkml:trace contextRef="#ctx0" brushRef="#br0" timeOffset="-132220.5">3750 10087 186 0,'0'0'280'0,"0"0"-153"15,0 0 4-15,0 0-14 16,0 0 34-16,0 0-53 15,4 47-24-15,-4-35 23 16,0 2-31-16,0 1 10 16,0-2-12-16,-7 3-18 15,-7 1 44-15,-5-4-24 16,-3 2-6-16,-3-2 5 16,0-4-37-16,4-4 35 15,-2-5 7-15,-2 0-46 0,3-5 17 16,-2-15-25-1,1-9 0-15,5-3-16 0,5-5 7 16,4-6-38-16,9-3 31 16,0-2-59-16,11 2-10 15,14 2-37-15,8 4-15 16,5 8 22-16,2 7 24 16,1 9 41-16,-4 10-1 15,-1 6-2-15,-7 0 31 16,-2 21 4-16,-6 8-12 15,-2 10 12-15,-5 5 2 16,-6 0 18-16,-6 4 20 16,-2-2 4-16,0 0 30 15,0-2-16-15,-16-4 5 16,-5-5 54-16,-8-4-26 0,-5-8 26 16,-7-3-26-16,0-5-19 15,-5-4 28-15,0-5-36 16,2-6-10-16,1 0 8 15,5-2-51-15,9-19 2 16,11-4-11-16,7-9-74 16,9-7 22-16,2-1-27 15,0 4 25-15,18 4 8 16,0 10 2-16,0 10 30 16,-1 4 13-16,1 8 2 15,-2 0 5-15,2 2-6 16,-5 0 0-16,1 0 0 15,-6 0 7-15,-3 0-7 16,-3 0 0-16,0 0 1 16,-2 0 7-16,0 0-7 0,0 0-1 15,0 0 3-15,0 0 4 16,0 0-14-16,0 0-40 16,0 0-101-16,0 4-74 15,0 4-12-15,0-2-317 0</inkml:trace>
  <inkml:trace contextRef="#ctx0" brushRef="#br0" timeOffset="-124026.78">5678 2260 137 0,'0'0'0'0</inkml:trace>
  <inkml:trace contextRef="#ctx0" brushRef="#br0" timeOffset="-121369.49">7789 16776 113 0,'0'0'861'15,"0"0"-625"-15,0 0-90 16,0 0 3-16,0 0-28 16,0 0-19-16,0-4-13 15,0 0 49-15,0 4-21 16,0-5-39-16,0 5-3 0,0 0-39 15,0 0-24-15,0 0 16 16,0 0-27-16,0 0 0 16,0 0 6-16,0 0-7 15,-2 0-10-15,2 9 1 16,0 3 9-16,0 6 34 16,0 0-33-16,0 4 26 15,0-4-1-15,0 1-26 16,0-2 23-16,4 1-23 15,5-3 2-15,0-2-1 16,0-1 8-16,2 2-6 16,0-6-3-16,0-3-12 15,0 0 12-15,-1-5 11 16,0 0-10-16,-1-5 37 16,1-8-38-16,-2-5 18 0,-3-8 4 15,-5-2-21-15,0-8 51 16,0 6-36-16,0-2-15 15,-11 2 17-15,-3 8-17 16,-1 2-2-16,-1 7-21 16,-2 5-70-16,-2 7-38 15,-5 1-209-15,5 0-340 16,7 9 11-16</inkml:trace>
  <inkml:trace contextRef="#ctx0" brushRef="#br0" timeOffset="-120995.23">8041 16896 1077 0,'0'0'387'0,"0"0"-166"16,0 0-10-16,0 0-110 15,0 0-46-15,0 0-24 16,0 0 49-16,0 50 1 16,-3-32-54-16,-1 4-15 15,0 0-12-15,-1-4-95 16,0 0-184-16,3-6-92 16,2-1-372-16</inkml:trace>
  <inkml:trace contextRef="#ctx0" brushRef="#br0" timeOffset="-120506.33">8208 16826 466 0,'0'0'675'0,"0"0"-499"15,0 0-118-15,0 0 12 16,0 0-64-16,0 0 7 0,0 0 20 16,-5 30 43-1,3-16 58-15,0 0-23 0,2 4-38 16,0 0 34-1,0 2-50-15,0-6-45 0,6 5 19 16,6-6-31-16,3-1 0 16,1-2 20-16,1-6-14 15,1-4 21-15,3 0-19 16,-2 0 15-16,2-14 34 16,1-8-38-16,-2-8 5 15,-2-2-3-15,-5-1-15 16,-4-5 40-16,-4 7 13 15,-5-1 28-15,0 1 4 0,0 5-46 16,-16 7-3 0,-6 2-42-16,-12 7-20 0,-29 10-47 15,9 0-182-15,0 0-587 16</inkml:trace>
  <inkml:trace contextRef="#ctx0" brushRef="#br0" timeOffset="-119471.89">8246 16743 1091 0,'0'0'372'16,"0"0"-215"-16,0 0 37 15,0 0-59-15,0 0-79 16,0 0-10-16,0 0-46 16,2 3-33-16,-16 31-20 15,-10-6-181-15,-3-2-661 0</inkml:trace>
  <inkml:trace contextRef="#ctx0" brushRef="#br0" timeOffset="-115851.2">5973 4696 550 0,'0'0'306'16,"0"0"-118"-16,0 0-73 15,0 0-22-15,0 0-31 16,0 0-27-16,-23-6 10 16,19 6-35-16,0-2 56 0,-3 2 16 15,-2 0-22-15,0 0 54 16,0 0-59-16,-2 0-11 15,0 0 22-15,-2 0-59 16,-1 0 24-16,-1 4-2 16,-1 2-28-16,-1 3 32 15,-4-2-22-15,3 1 1 16,3 2 44-16,-3 0-33 16,3 2 8-16,-2 2-1 15,5 2-28-15,-5 1 21 16,5-2-23-16,-1 3 0 15,-1-4 33-15,3 1-32 16,1-4 25-16,2 1 21 16,-1-1-29-16,5 1 14 15,-1 2-32-15,2 4-8 0,3 0-7 16,0 4 15-16,0 0-31 16,0 3-133-16,0-11-315 15,0-5-178-15</inkml:trace>
  <inkml:trace contextRef="#ctx0" brushRef="#br0" timeOffset="-99370.33">7656 15615 329 0,'0'0'320'15,"0"0"-27"-15,0 0-36 16,0 0-49-16,0 0 43 15,0 0-86-15,0 0-33 16,0 0 20-16,2 0-69 0,6 0 13 16,3 0-7-1,1-4-46-15,3-1 33 0,3 4-30 16,4-2-14-16,3 3 28 16,1-1-53-16,6 1 22 15,1-3-9-15,5 2-19 16,4-3 35-16,0-2-35 15,4 2 8-15,0 0 13 16,1-1-16-16,-3-3 3 16,1 4-9-16,-5-1 16 15,-2 0-8-15,-3 1-8 16,-1 3 0-16,-3-3 6 16,0 1 6-16,-4 1-12 15,0-2 0-15,-3 4 12 16,-1-4-6-16,-8 1-6 15,-1 0 0-15,-3 2-11 16,0-1 19-16,-4 2-8 0,2 0 0 16,-1-5-37-16,-3 5 37 15,-1 0-49-15,-2 0-22 16,-2 0-26-16,-11 0-253 16,-4 0-897-16</inkml:trace>
  <inkml:trace contextRef="#ctx0" brushRef="#br0" timeOffset="-98363.71">7729 16012 631 0,'0'0'635'16,"0"0"-435"-16,0 0 9 16,0 0 32-16,0 0-115 15,0 0-32-15,0 0 8 16,22-16-52-16,-9 6 14 16,3-4-46-16,-3 0-9 15,0 2 27-15,1-3-35 16,-5-1 8-16,2 6-9 15,-4-3 5-15,-1 4-17 16,-1 1 9-16,-3 6 3 16,0-2-11-16,-2 4 8 15,0 0 2-15,0 0 1 0,0 0-21 16,0 0 15 0,2 6 12-16,0 11 19 0,2 4 35 15,-2 2-35-15,2 0 32 16,0 4-14-16,1-1-28 15,1-4 29-15,-4 0-38 16,3-4-4-16,-5 0-4 16,0-4 1-16,0 0-13 15,0-3-48-15,0 8-152 16,0-5-184-16,0-1-345 0</inkml:trace>
  <inkml:trace contextRef="#ctx0" brushRef="#br0" timeOffset="-98179.75">8152 16022 1385 0,'0'0'625'15,"0"0"-496"-15,0 0 11 16,0 0-72-16,0 0-37 15,-45 142-31-15,32-102-176 16,5-13-379-16</inkml:trace>
  <inkml:trace contextRef="#ctx0" brushRef="#br0" timeOffset="-96118.99">8230 15877 751 0,'0'0'499'15,"0"0"-328"-15,0 0 68 16,0 0-101-16,0 0-40 16,0 0-42-16,0 0-15 0,33-36 51 15,-25 28-31 1,0 4-5-16,1 0 19 0,-1-2-56 16,4 3 9-16,-1 2-25 15,3 1 14-15,-1 0-14 16,-5 0-3-16,2 0 0 15,-6 0-11-15,-4 4 2 16,0 6-7-16,0 4 16 16,0-1 7-16,0 4 55 15,-2 2-36-15,0-6-25 16,2 1 11-16,0 3-11 16,0-4-1-16,2 6 0 15,9-1 17-15,2 4-9 16,1 0-8-16,1 0 0 15,-1-4-3-15,-5 4 15 16,-5-8-12-16,-4-4 0 16,0 3-23-16,-4-6 22 15,-17 3 1-15,-3-6-43 0,-14-4-133 16,4 0-447-16,8-4-393 16</inkml:trace>
  <inkml:trace contextRef="#ctx0" brushRef="#br0" timeOffset="-95231.24">7675 14748 514 0,'0'0'395'16,"0"0"-240"-16,0 0 61 16,0 0-29-16,0 0-67 15,0 0-53-15,0 0-4 16,20 0 32-16,1-4 13 15,2 0-48-15,11 3 46 16,7-2-40-16,11 1-19 0,16 2 61 16,9 0-26-16,11 0-27 15,1 0-33 1,2 0-13-16,-6 0 6 0,-10 0-15 16,-8 0 1-16,-15-1 6 15,-15-2 5-15,-14 3-12 16,-12 0 0-16,-5 0 9 15,-1 0 8-15,2 0-17 16,4-3 0-16,5 3-1 16,1-5 8-16,3 4-7 15,-5-2 0-15,-3 3-16 16,-7 0 4-16,-5 0-94 16,-5 0-170-16,-11 0-351 0</inkml:trace>
  <inkml:trace contextRef="#ctx0" brushRef="#br0" timeOffset="-92495.98">5069 4353 523 0,'0'0'379'16,"0"0"-168"-16,0 0-46 16,0 0-32-16,0 0 21 15,0 0 12-15,0 0 18 16,0 0 16-16,0 0-70 16,0 0-12-16,2 0-26 15,2 0-53-15,1-4 23 16,3 0-44-16,2-5-18 15,-2 2 21-15,3-5-12 16,1-2-9-16,-3-3 19 16,-1 0-19-16,3-4 30 15,-1-2-30-15,-4 1 0 16,3 0-1-16,-3 4 8 16,-1 1-7-16,0 6 0 0,-3 3 15 15,0 2-6-15,-2 2-3 16,2 1-5-16,-2 3 21 15,0 0-21-15,0 0-1 16,0 0 0-16,0 0 6 16,2 0-19-16,1 0 13 15,1 3 0-15,2 7 3 16,2 4 6-16,-2 2-8 16,3 2 5-16,1 2 5 15,0 2-7-15,-1-3-4 16,3 0 0-16,-4-3 2 15,-1-2-1-15,-1-4-1 16,-1-2 2-16,-3-4 11 0,-2 2-19 16,3-2 6-16,-3 0-13 15,0 3 2-15,0-3 13 16,0 0-2-16,0 1 1 16,0-1 14-16,0-3-10 15,0-1-5-15,0 0 0 16,0 0-4-16,0 0 14 15,0 0-8-15,0 0 2 16,0 0 7-16,2 0 5 16,-2 0-16-16,0 0 0 15,2 0-6-15,-2 0 12 16,0 0-6-16,0 0 0 16,0 0 12-16,0 0-30 15,0 0 17-15,0 0-35 16,0 0 12-16,-4 0-37 0,-4 3 39 15,0-1 13-15,3 0 18 16,1 0 6-16,0 0-15 16,2 0 0-16,-1-2-5 15,3 2 7-15,0-2-2 16,0 0 21-16,0 0-21 16,0 0 38-16,0 0-26 15,0 0-10-15,0 0 19 16,0 0-15-16,0 0 15 15,3 0-5-15,-3 0-10 0,2 0 15 16,-2 0-21 0,0 0 0-16,0 0-13 0,4 0-29 15,16 0-86 1,0-6-206-16,5-4-833 0</inkml:trace>
  <inkml:trace contextRef="#ctx0" brushRef="#br0" timeOffset="-91087.03">7762 15093 755 0,'0'0'509'0,"0"0"-421"15,0 0-37-15,0 0-40 16,0 0-11-16,0 0-10 16,83-89 8-16,-68 74 2 15,-5 7 29-15,-4-1 51 16,-4 8 114-16,0 1-22 15,-2 0-28-15,5 4-31 0,-1 16 1 16,0 6 19-16,4 2-46 16,-4 2-29-16,0 0 27 15,1-2-54-15,-1-2-5 16,-2-3-16-16,0-5 8 16,0-4-36-16,-2-2-19 15,5-2-96-15,0-7-182 16,1-3-531-16</inkml:trace>
  <inkml:trace contextRef="#ctx0" brushRef="#br0" timeOffset="-90857.25">8107 15173 1731 0,'0'0'521'0,"0"0"-470"16,0 0 36-16,0 0-75 15,0 0-12-15,0 0-22 16,-29 103-199-16,29-81-275 16,0-4-122-16</inkml:trace>
  <inkml:trace contextRef="#ctx0" brushRef="#br0" timeOffset="-90485.96">8279 14991 1513 0,'0'0'495'0,"0"0"-421"15,0 0 47-15,0 0-71 16,0 0-48-16,0 0 22 16,0 0-23-16,111-32-1 15,-101 32 10-15,-6 3-4 0,-4 14 36 16,0 8 19 0,0 0-10-16,-14 7 15 0,-3 0-35 15,-4-2 8-15,4-4 4 16,7-3-43-16,6-8 13 15,4-3-13-15,0-2-3 16,18-6 3-16,5 1 7 16,1-5 2-16,-2 0-4 15,-1 0-5-15,-8 0-8 16,-3-6-54-16,0-2-106 16,-6 0-88-16,1-2-510 0</inkml:trace>
  <inkml:trace contextRef="#ctx0" brushRef="#br0" timeOffset="-88544.59">7739 14279 1551 0,'0'0'553'16,"0"0"-457"-16,0 0 71 16,0 0-93-16,0 0-65 15,0 0 19-15,96-78-26 16,-73 55-2-16,-5 4 19 15,-5-3-12-15,-1 4 38 0,-4 1-35 16,-1 6-4-16,-3 3 2 16,-2 3-1-16,0 5-7 15,-2 0 6-15,0 0 6 16,3 0-1-16,-3 2-10 16,5 15 4-16,-3 7 32 15,2 4-37-15,-4 6 17 16,0 4-17-16,0 2-15 15,0-2-45-15,0 12-132 16,0-9-378-16,0-12-394 0</inkml:trace>
  <inkml:trace contextRef="#ctx0" brushRef="#br0" timeOffset="-88371.61">8121 14332 1744 0,'0'0'567'0,"0"0"-520"16,0 0 2-16,0 0-49 15,0 0-31-15,-43 123-105 16,43-92-230-16,0-11-444 0</inkml:trace>
  <inkml:trace contextRef="#ctx0" brushRef="#br0" timeOffset="-88037.93">8250 14216 1373 0,'0'0'716'0,"0"0"-517"15,0 0-43-15,0 0-82 16,0 0-19-16,0 0-54 15,71-119 8-15,-59 105 0 16,-1 2 0-16,-5 6 28 16,-2 2 26-16,1 4-27 15,-2 0 22-15,1 0-57 16,3 5-1-16,1 18 44 16,1 7-43-16,-2 6 10 0,-2 8-2 15,-5-4 3-15,0 4-24 16,0-6-8-16,0-1-71 15,-2 1-24-15,-12-11-182 16,1-9-427-16</inkml:trace>
  <inkml:trace contextRef="#ctx0" brushRef="#br0" timeOffset="-87082.63">7702 13860 646 0,'0'0'306'0,"0"0"-166"15,0 0-22-15,0 0 19 16,0 0-44-16,0 0-46 16,0 0 78-16,37-14 38 15,-23 12-81-15,4-1 13 16,0 2-22-16,7 0 2 15,4-4-4-15,2 4-30 16,6-2 12-16,3 1-32 16,3 0-21-16,1 2 37 15,4-2-36-15,0 2 41 16,1-4 14-16,2 2-26 16,-2-2 19-16,3 2-22 15,-1 0-17-15,2 0 39 0,-1 2-48 16,1 0 13-16,0 0-5 15,-1 0 7-15,0 0-16 16,-4 0 0-16,-6 0 1 16,-3 0 6-16,-8 0-1 15,-4 0-6-15,-6 0 8 16,-3 0 7-16,-2 0-14 16,-2 0 2-16,-6 0 3 15,-1 0 22-15,-5 0-19 16,-2 0 29-16,0 0 21 15,0 0-45-15,0 0 20 16,0 0-34-16,0 0 6 16,0 0-18-16,0 0 12 15,0 0-6-15,0 0-3 16,0 0-1-16,0 0 10 0,0 0 0 16,0 0-24-1,0 0-3-15,0 0-100 0,-2 0-211 16,-9-2-925-16</inkml:trace>
  <inkml:trace contextRef="#ctx0" brushRef="#br0" timeOffset="-82961.94">6929 14302 643 0,'0'0'319'0,"0"0"-173"16,0 0-33-16,0 0 7 16,0 0-10-16,0 0-53 15,0-11 59-15,0 9 62 16,0 2-33-16,0-2 18 15,0 2-10-15,0 0-61 16,0 0 12-16,0 0-54 16,0 0-17-16,6 0 16 15,8-2-43-15,10-2 21 16,5 2-6-16,12-2-12 16,3-5 19-16,3 4-28 15,4 2 0-15,-2-2-6 0,-5 1 21 16,-1 2-15-1,-3-2 0-15,-4 0 19 0,-3 4-16 16,-6-8-3 0,-3 4 0-16,-5-2-8 0,-6 1 9 15,-5 3-2-15,-3-1 1 16,-5 3-49-16,2 0 24 16,-2 0-70-16,0 0-79 15,5-2-93-15,-1 2-301 16,-2-1 168-16</inkml:trace>
  <inkml:trace contextRef="#ctx0" brushRef="#br0" timeOffset="-82318.92">7502 14061 1069 0,'0'0'361'0,"0"0"-172"15,0 0 5-15,0 0-1 16,0 0-103-16,0 0-51 16,0 0 35-16,-2 0-31 15,2 0 25-15,0 0 11 16,0 0-36-16,0 0 35 15,0 0-46-15,0 0-22 16,0 1 3-16,0 3 4 16,0 4-4-16,10 2 18 15,1 3-14-15,5-3-22 16,2 2 5-16,2-4 0 16,0-2 5-16,-2 2 13 0,-2-6-17 15,-6 2 14-15,-1-2-13 16,-5-2 21-16,-4 2-23 15,0-2 0-15,0 2 24 16,0-2-23-16,0 6 17 16,0-1-15-16,-4 3 11 15,-9 7 9-15,-7 6-23 16,-2 2 1-16,-9 4 12 16,0 0-1-16,-6 3-10 15,4 2-2-15,6 0-12 16,6 7-52-16,5-10-182 15,7-8-619-15</inkml:trace>
  <inkml:trace contextRef="#ctx0" brushRef="#br0" timeOffset="-80200.89">7713 13864 651 0,'0'0'377'0,"0"0"-147"15,0 0-82 1,0 0 41-16,0 0-64 0,0 0-106 15,0 0 12-15,-3-4 7 16,3 4 0-16,0 0 47 16,0 0-36-16,0 0 24 15,0 0 11-15,0 0-39 16,0 0 15-16,0 0-32 16,3 0-26-16,13 0 60 15,6 0-44-15,2 0 7 16,5 0-9-16,0 0-4 15,2 0 3-15,0 0-15 16,1 0 7-16,-3 0 14 0,2 0-20 16,-2 0-1-1,0 0 4-15,-2 0 11 0,0 0-15 16,-1 0 0 0,-1 0 1-16,1 0 12 0,-1 0-5 15,-1 0-2-15,1 0-6 16,0 0 3-16,-6 0-4 15,4 0 1-15,-3 0 0 16,-3-2 4-16,2 0-4 16,-2 0 0-16,-1 2 0 15,-1 0 8-15,-1-2-9 16,1 2 1-16,3 0 0 16,1 0-1-16,-2 0 1 15,-1 0 0-15,1 0-1 16,-1 0-2-16,-3 0 3 15,1-2 0-15,-3 2 7 0,-2-3-2 16,2 2-5-16,0-1 0 16,0-1-1-16,3 2 4 15,-1-3-3-15,1 2 0 16,-1-2 0-16,1 2 0 16,-4 0 0-16,1 0 0 15,1-2-1-15,-1 2 4 16,-5 2-3-16,1-2 0 15,0 2 1-15,-3-2 2 16,3 2-3-16,-3 0 0 16,3-2-1-16,0 2-5 0,0 0 6 15,-3 0 0 1,-2 0 2-16,-2 0 2 0,2 0-4 16,-2 0 0-16,0 0 8 15,0 0 5-15,0 0-13 16,0 0 0-16,0 0 6 15,0 0-15-15,0 0 9 16,0 0-4-16,0 0-5 16,0 0-8-16,0 0 17 15,0 0 0-15,0 0 0 16,0 0-13-16,0 0 13 16,0 0 0-16,0 6-2 15,0 6 9-15,0 5 7 16,-2 2-14-16,0 1 13 15,-2 2 14-15,1 0-27 0,3 0 0 16,-2 0 3-16,2 1 12 16,-2 1-11-16,2-6 1 15,0 4 5-15,-3 0 18 16,3 0-26-16,-2 0 4 16,2 2 7-16,0 2-2 15,0-4-11-15,0 1 0 16,0 4 9-16,0-1 8 15,0-4-17-15,-2 2 0 16,2 1 7-16,0-3 6 0,-2 0-13 16,2 2 0-16,-3-1 12 15,1 2-2 1,0-3-10-16,0 2 0 0,0-2 11 16,0 0 5-16,2-4-16 15,-3 1 14-15,1-6-4 16,2-1 18-16,-2-2-28 15,2-1 0-15,-2-3-7 16,2-1 16-16,0 1-9 16,0-2 0-16,0 0 12 15,0 0-6-15,-3 2-6 16,3-6 0-16,0 0-9 16,0 0 9-16,0 0-17 15,-2 0-48-15,-7 0-114 16,0 0-306-16,-2-4-356 0</inkml:trace>
  <inkml:trace contextRef="#ctx0" brushRef="#br0" timeOffset="-80066.03">8687 14534 405 0,'0'0'0'0</inkml:trace>
  <inkml:trace contextRef="#ctx0" brushRef="#br0" timeOffset="-78199.6">7764 13847 380 0,'0'0'221'16,"0"0"-88"-16,0 0 21 16,0 0 9-16,0 0-58 15,0 0-19-15,0 0 13 16,-13-21-50-16,11 19 21 15,2-2-24-15,-2 2-14 0,-1 0 34 16,-2 2-8-16,1-2-33 16,2 2-15-16,-2 0-9 15,2-2-2-15,2 2-32 16,0 0-19-16,0-2 51 16,0 0-10-16,-3 2 11 15,3-2-5-15,-2-2 5 16,-4 2-6-16,0-1-20 15,-2 0-34-15,-1 0-53 16,3 3 92-16,-2-1 14 16,4 1 7-16,0 0 13 15,2 0 26-15,-1 0 8 16,3 0-5-16,0 0 42 0,0 0-24 16,0 0-37-16,0 0 15 15,0 0 6-15,0 12 31 16,0 4 20-16,0 2-42 15,3 2 17-15,-1 2-38 16,2 4-10-16,-2-2 27 16,0 5-49-16,0-2 27 15,2 4-4-15,-4 1-15 16,0-1 36-16,2 0-38 16,-2 1-6-16,0-4 39 15,0-2-21-15,0-2 5 16,0 0-2-16,0-1-9 15,0 0 11-15,0 3-23 16,0-4 0-16,0-1 3 16,0 0 9-16,0 2-12 0,0-3 12 15,0-2-3-15,0 0 6 16,0 0-14-16,0-4-1 16,0 4 31-16,0-2-31 15,0 1 16-15,0 0-4 16,0 1 0-16,0-3 6 15,0 4-18-15,0-5 0 16,0 2 8-16,0-2 2 16,0 0-3-16,0-5 4 15,0-2-1-15,0-1 4 16,0-2-14-16,0-2 0 16,0-2-3-16,0 0 12 0,0 0-9 15,0 0 0 1,0 0 10-16,0 0-13 0,0 0 3 15,0 2-15-15,0-2 9 16,0 0-18-16,0 0 11 16,0 0 7-16,0 0-47 15,0 0 4-15,0 0-73 16,0 0-8-16,0 0 56 16,0 0 20-16,0 0 54 15,0 0-6-15,0 0 15 16,0 0-18-16,0 0 0 15,0 0 9-15,0 0 2 16,4 0-2-16,5 0 31 0,-1-2-22 16,4-3-3-1,-3 4 26-15,1 1-17 0,4-4 7 16,4 1 43-16,2-1-28 16,3 2 9-16,6-3-8 15,0 1-37-15,2 4 20 16,-2-4-21-16,-3 4 0 15,-2 0-9-15,1 0 25 16,-4 0-13-16,-2 0 11 16,-1 4-8-16,-1 0 23 15,0 3-17-15,1-3-12 16,-3-1 38-16,3 1-30 0,-3-3-2 16,1 2 8-1,2-1-5-15,-2 0 8 0,1 0-17 16,-1-2 1-1,1 2-10-15,1-2 18 0,-2 0-9 16,-2 0 16-16,1 0-7 16,-1 0 16-16,-2 0-25 15,5 0 0-15,-2 0 5 16,1 0 2-16,-3 0-7 16,1 0 0-16,-1 0 15 15,-5 0-19-15,2 0 4 16,-2-2 0-16,-1 2 6 15,-1 0 2-15,4 0-2 16,-4 0 0-16,1 0 8 16,-3 0-14-16,1 0 0 0,-2 0 0 15,-1 0-9-15,0 0 10 16,-2 0-1-16,2 0 0 16,-2 0-3-16,0 0 2 15,2 0-38-15,-2 0-54 16,0 0-86-16,0 4-401 15,0 4 1-15</inkml:trace>
  <inkml:trace contextRef="#ctx0" brushRef="#br0" timeOffset="-78061.18">8595 14727 1169 0,'0'0'646'0,"0"0"-457"0,0 0 8 16,0 0-96-1,0 0-101-15,0 0-158 0,0 0-605 0</inkml:trace>
  <inkml:trace contextRef="#ctx0" brushRef="#br0" timeOffset="-75095.88">1454 5105 557 0,'0'0'507'0,"0"0"-321"0,0 0-11 16,0 0-46-16,0 0-50 15,0 0-53-15,7-2 12 16,11 4 31-16,4 8-36 15,5 4 29-15,-1 0-12 16,3 2-27-16,-2 1 30 16,-4-2-18-16,-7 1 9 15,-3-3 23-15,-7-5-49 16,-4-2 6-16,-2-5 20 16,0-1 17-16,0 0 51 0,-4 0-44 15,-9-13-44 1,-7-7-21-16,-1-6 16 0,2-5-19 15,-2 1 27-15,6 4-27 16,1 4 29-16,8 6-29 16,2 7 2-16,4 6-11 15,0 3 0-15,0 0 3 16,4 0 5-16,11 0-9 16,8 6 4-16,1 4 6 15,1 4 0-15,-3 2-12 16,-4 0 18-16,-2-2-6 15,-7 0 0-15,-3-4 6 16,-4-2-13-16,-2-4 7 16,0-2 0-16,0-2 13 0,0 0-11 15,0 0 20-15,-8-17-22 16,-4-4 13-16,1-8-29 16,2 2 16-16,3-3-16 15,6 2 2-15,0 6 2 16,0 2 7-16,4 8 4 15,7 4 2-15,0 4-18 16,3 4 17-16,1 0 0 16,3 4 6-16,0 11-6 15,0 4 12-15,0 0-12 16,-5 4 16-16,-5-4-19 0,0-2 3 16,-6-5 0-1,0-4-16-15,-2-4 32 16,2-4-14-16,-2 0 26 15,0 0-28-15,2-10 0 0,1-7-27 16,-1 0-13 0,4-1 34-16,2 2-15 15,2 4 20-15,3 4 1 0,6 4-14 16,1 4 14-16,2 0-15 16,2 0 15-16,3 8-7 15,-2 6 19-15,-6 2-9 16,0 2-3-16,-7-2 10 15,-4 0-20-15,-4-2 5 16,-4-3-48-16,0-5 45 16,0-1 8-16,0-5 6 15,-2 0-6-15,0-2-3 16,2-18-47-16,0-7-58 0,0 2-2 16,15-3 51-16,3 6-10 15,0 3 50-15,-2 7 18 16,-1 9 2-16,-4 3 31 15,-2 0-15-15,-2 2 26 16,-1 11 36-16,-4 8-78 16,-2-1 15-16,0 2 9 15,0-3-25-15,-2 0 15 16,-9-7-7-16,0-4-2 16,2-5 15-16,0-3-19 15,3 0-2-15,6-13-73 16,0-10-59-16,0-2 28 15,4 0-45-15,7 6 48 0,1 5 100 16,-6 9 1-16,-4 5 32 16,-2 0 25-16,0 9-44 15,0 13 28-15,-11 8-19 16,-11 2-5-16,-9 5-17 16,-3-4-19-16,-13 11-105 15,9-12-87-15,7-5-303 0</inkml:trace>
  <inkml:trace contextRef="#ctx0" brushRef="#br0" timeOffset="-74907.62">1944 5113 1704 0,'0'0'306'0,"0"0"-213"15,0 0-59-15,0 0-34 16,0 0-56-16,0 0-97 16,0 0-336-16,-110 89-162 0</inkml:trace>
  <inkml:trace contextRef="#ctx0" brushRef="#br0" timeOffset="-74761.46">1944 5113 550 0,'-133'54'992'0,"131"-54"-880"16,-2 5-112-16,0-4-234 15,4-1-557-15</inkml:trace>
  <inkml:trace contextRef="#ctx0" brushRef="#br0" timeOffset="-74600.22">1886 5282 208 0,'0'0'0'0</inkml:trace>
  <inkml:trace contextRef="#ctx0" brushRef="#br0" timeOffset="-74237.59">2076 5261 1640 0,'0'0'373'16,"0"0"-354"-16,0 0-19 0,0 0-284 16,0 0-323-16</inkml:trace>
  <inkml:trace contextRef="#ctx0" brushRef="#br0" timeOffset="-74096.05">2076 5261 1217 0,'16'15'810'16,"-30"-15"-704"-16,-8 9-106 15,4 4-214-15,1-4-558 0</inkml:trace>
  <inkml:trace contextRef="#ctx0" brushRef="#br0" timeOffset="-72083.56">1589 5105 365 0,'0'0'364'15,"0"0"-140"-15,0 0-109 16,0 0-34-16,0 0 16 16,0 0-45-16,-75 86 1 15,75-64-19-15,0 0-13 0,14 3 43 16,8-1-63-16,9-1 12 16,10 2 11-16,5-3-22 15,6-3 37-15,1-4-30 16,2-7-2-16,-3-8-11 15,-5 0 14-15,-7-12-10 16,-11-13 46-16,-6-8 24 16,-10-4 62-16,-7-4 41 15,-6-1-31-15,0 2-12 16,0 3-77-16,-11 5-53 16,-3 8-12-16,1 10-110 15,-11 12-122-15,1 2-246 16,4 0-243-16</inkml:trace>
  <inkml:trace contextRef="#ctx0" brushRef="#br0" timeOffset="-71256.66">519 7853 705 0,'0'0'127'15,"0"0"-127"-15,0 0-30 0,0 0-73 16,0 0 85 0,0 0 18-16,0 0 11 0,29 38 25 15,-27-41-36-15,-2-4-27 16,0-4-224-16</inkml:trace>
  <inkml:trace contextRef="#ctx0" brushRef="#br0" timeOffset="-69668.78">666 7704 907 0,'0'0'398'0,"0"0"-233"15,0 0-54-15,0 0-4 16,-43 128-13-16,28-90-30 16,-5-1-2-16,-1-8 23 15,0-4-23-15,-2-7-13 0,3-6 25 16,2-10-46-16,0-2 14 16,5-7-42-16,1-18-70 15,4-9 64-15,6-7-32 16,2 2-39-16,0 0 66 15,6 9-15-15,12 5 26 16,5 6-1-16,3 7 10 16,3 6-1-16,6 6-2 15,2 0-6-15,-2 14 19 16,-3 13-19-16,-6 10 0 16,-8 3 20-16,-7 3-19 15,-8-3 60-15,-3 0-43 16,0-6 16-16,-17-4 44 15,-7-6-50-15,0-6 6 0,-5-10 4 16,2-8-37 0,-4 0 17-16,2-16-18 0,-2-18-13 15,4-10-9-15,4-8-21 16,10-6 6-16,9-3-30 16,4 5-24-16,4 9 64 15,19 5 2-15,8 14 19 16,2 6-13-16,5 11 29 15,0 8-10-15,-1 3 8 16,-1 5 2-16,-2 19 2 16,-6 4-12-16,-5 6 1 15,-9 2 59-15,-8 1-30 16,-6-1 21-16,0-3-12 16,-11-5 4-16,-11-4 26 15,-3-3-35-15,-4-10-32 0,4-4 1 16,4-7-3-16,7-13-114 15,8-10-236-15,6-8-500 0</inkml:trace>
  <inkml:trace contextRef="#ctx0" brushRef="#br0" timeOffset="-68695.4">3696 7488 727 0,'0'0'608'0,"0"0"-403"15,0 0-74-15,0 0 18 16,0 0-10-16,-87 108-77 15,60-86 22-15,3-7-17 16,2-2-39-16,1-7 40 0,8-4-59 16,2-2-9-16,4-4-20 15,7-18-121-15,0-4 72 16,4-4-18-16,19 0 14 16,8 1 13-16,7 9-57 15,5 5 34-15,1 6 37 16,1 7-8-16,-1 2 48 15,-4 0-3-15,-7 16 9 16,-4 7 39-16,-6 0 44 16,-7 5 62-16,-8 3-8 15,-5-1-20-15,-3 1 10 16,0-2-43-16,-14-1-20 0,-8-2 23 16,-7-5-63-1,-2-8 14-15,-2-3-18 0,-1-10-10 16,5 0-20-16,5-6 8 15,10-17-41-15,9-13-40 16,5-3-75-16,2-3 86 16,19 2-14-16,4 3-23 15,1 9 3-15,1 9 61 16,-1 5 30-16,-1 7 5 16,-3 7 20-16,1 0 6 15,-6 3 25-15,-1 12-4 16,-5 7 60-16,-4 3 9 15,-5 0-16-15,-2 2 11 16,0 1-41-16,-2-4-1 16,-18-2-4-16,-9-2-27 15,-4-3 22-15,-6-4-50 0,6-5 1 16,6-6-1-16,8-2-5 16,12 0-48-16,7-12-97 15,0-9-114-15,26-16-46 16,3 4-22-16,0 6-309 0</inkml:trace>
  <inkml:trace contextRef="#ctx0" brushRef="#br0" timeOffset="-68488.66">4135 7502 426 0,'0'0'0'0</inkml:trace>
  <inkml:trace contextRef="#ctx0" brushRef="#br0" timeOffset="-68323.26">4141 7654 1542 0,'0'0'0'0,"0"0"-1383"0</inkml:trace>
  <inkml:trace contextRef="#ctx0" brushRef="#br0" timeOffset="-68182.86">4288 7666 1121 0,'0'0'0'0,"0"0"-81"16</inkml:trace>
  <inkml:trace contextRef="#ctx0" brushRef="#br0" timeOffset="-64303.07">7747 13315 506 0,'0'0'579'0,"0"0"-291"0,0 0 17 15,0 0-94-15,0 0-6 16,0 0-86-16,0 0-30 16,-3-3 28-16,3 0-61 15,0-1 7-15,3 0-10 16,8-3-45-16,2 0 32 15,5 3-40-15,2-1 6 16,0 5-14-16,0 0 9 16,-3 0-1-16,-3 5 0 15,-5 6 0-15,-5 7-13 16,-4 4 13-16,0 8-2 16,0-1-8-16,-4 5 11 0,-7-2-1 15,-3-4 0 1,6-6-64-16,-1-6-9 0,5-6-124 15,1-10-192-15,0 0-106 16,3-8-357-16</inkml:trace>
  <inkml:trace contextRef="#ctx0" brushRef="#br0" timeOffset="-64054.96">7989 13200 1395 0,'0'0'656'16,"0"0"-545"-16,0 0-3 0,0 0-14 16,0 0-71-1,0 0 21-15,0 0-20 0,-82 91-8 16,78-61 31-16,4 0-46 16,0 4 21-16,0-3-22 15,0 2 22-15,0-3-38 16,6-4 16-16,5-4-107 15,12-3-108-15,-6-10-430 16,3-6-197-16</inkml:trace>
  <inkml:trace contextRef="#ctx0" brushRef="#br0" timeOffset="-60780.97">2834 6529 380 0,'0'0'209'0,"0"0"-85"16,0 0-23-16,0 0-27 16,0 0 1-16,0 0 41 15,0 0-12-15,0 0 35 16,0 0 24-16,0 0-40 16,0 0 7-16,0 0-58 15,0 0-56-15,0 0-16 16,0 0-5-16,0 0-11 15,0 0 0-15,0 0-3 16,0 0 19-16,0 0 23 16,0 0 11-16,0 0 26 15,6 0-60-15,4 0 30 0,0-4-6 16,3-2-17-16,1-4 9 16,1-2-16-16,-1 1 0 15,-1 0 14-15,-2-1-12 16,-1 2 8-16,-2 1 12 15,-3 4-16-15,-3 2 13 16,0 3-19-16,-2 0-59 16,0 3-151-16,0 5-182 0</inkml:trace>
  <inkml:trace contextRef="#ctx0" brushRef="#br0" timeOffset="-59115.52">2838 6779 479 0,'0'0'186'16,"0"0"-92"-16,0 0-61 0,0 0-33 15,0 0-60-15,0 0-56 16,0 0 14-16,64-23 21 15,-45 19 0-15,-4-1 58 16,3 1 23-16,-5 0 20 16,3 0 48-16,-5 0-16 15,3 1 0-15,-3 0 17 16,-3 0-18-16,0 0-5 16,-4 3-16-16,0-2 44 15,-2 2 46-15,-2 0-29 16,0 0-3-16,0 0-29 15,0 0-27-15,0 0 17 16,0 0-37-16,0 0-11 0,0 0-2 16,0 0-47-16,0 0-7 15,0 0-29-15,0 0-52 16,0 0 28-16,-2 0-39 16,-4 0-61-16</inkml:trace>
  <inkml:trace contextRef="#ctx0" brushRef="#br0" timeOffset="-56074.03">7780 13337 991 0,'0'0'245'0,"0"0"-134"15,0 0-32-15,0 0-56 16,0 0-17-16,0 0-8 15,36-104 14-15,-19 96-12 16,3 1 0-16,-1 5 13 16,-4 2-4-16,1 0-7 0,-1 6 15 15,-1 12 31-15,-1 4-13 16,-5 7 25-16,-3 2 6 16,-5 6-23-16,0 3 41 15,-11 4-10 1,-12 0-9-16,-3-2 48 0,-2-2-34 15,3-6 32-15,2-4-19 16,10-4-60-16,6-3 13 16,7-6-45-16,0-4-12 15,0-3 0-15,12-5-20 16,5-5 32-16,5 0 39 16,5 0-14-16,4-5-25 15,-2-9-25-15,9-10-268 0,-7 4-281 16,-6 0-378-16</inkml:trace>
  <inkml:trace contextRef="#ctx0" brushRef="#br0" timeOffset="-55917.63">8219 13558 1547 0,'0'0'307'0,"0"0"-100"16,0 0-32-16,0 0-85 15,-18 118-73-15,16-91-17 16,2 2-71-16,0-9-193 16,0-6-333-16</inkml:trace>
  <inkml:trace contextRef="#ctx0" brushRef="#br0" timeOffset="-55473.69">8299 13211 355 0,'0'0'1166'16,"0"0"-927"-16,0 0-104 15,0 0-15-15,0 0-100 16,0 0 8-16,0 0-28 15,125-51 2-15,-112 51 4 16,-8 0 5-16,-5 0-11 16,0 12 27-16,0 6 30 0,-5 6 32 15,-3 2-55-15,-2 0-25 16,8-1 12-16,2-1-21 16,0-5 0-16,4 2 0 15,12-4 5-15,5 2-13 16,2-1 8-16,2 0 0 15,0 2 62-15,-3 2-28 16,-7 0 28-16,-5-2 14 16,-8-2-58-16,-2-1 30 15,0 1-34-15,-20-3-13 0,-5 3-1 16,-4-4-82 0,-17-11-124-16,5-3-385 15,5 0-511-15</inkml:trace>
  <inkml:trace contextRef="#ctx0" brushRef="#br0" timeOffset="-54939.43">7652 12978 819 0,'0'0'360'0,"0"0"-219"16,0 0-2-16,0 0-21 16,0 0-18-16,0 0 8 0,126-22-30 15,-75 18-12-15,7 2 34 16,4 2-42-16,7 0 7 15,3 0-6-15,5 0-42 16,2 0 20-16,-4 0-37 16,-1 0 1-16,-7 0 3 15,-7 0 10-15,-14 0-14 16,-5 0 8-16,-13-4-2 16,-7-2 25-16,-11 3-31 15,-4 2-13-15,-6 1 7 16,0 0-180-16,-8 0-367 15,-7 4-53-15</inkml:trace>
  <inkml:trace contextRef="#ctx0" brushRef="#br0" timeOffset="-53694.68">463 6461 352 0,'0'0'121'0,"0"0"-121"15,0 0-15-15</inkml:trace>
  <inkml:trace contextRef="#ctx0" brushRef="#br0" timeOffset="-52404.58">7795 12352 1106 0,'0'0'823'0,"0"0"-550"16,0 0-136-16,0 0-8 15,0 0-73-15,0 0-55 16,0 0 27-16,54-46-28 16,-27 37 8-16,-2 3 0 0,-6 5 1 15,-3 1-8-15,-5 0 1 16,-5 0 16-16,-1 10-36 15,-5 8 15-15,0 5 3 16,-2 8-12-16,-14 3 36 16,-2 3-21-16,-1-2 26 15,-2-1-21-15,3-3 44 16,5-3-31-16,-1-2-12 16,6-4 13-16,1-4-10 15,3-4-12-15,2-4 0 16,2-2-28-16,0-6-9 15,6-2-80-15,17 0-53 16,19-12-126-16,-7-6-380 16,1-1-463-16</inkml:trace>
  <inkml:trace contextRef="#ctx0" brushRef="#br0" timeOffset="-52269.63">8148 12547 1512 0,'0'0'551'16,"0"0"-359"-16,0 0-51 15,0 0-55-15,0 0-8 16,0 0-77-16,0 0-1 16,-27 92-54-16,27-76-171 15,0-2-348-15,2-11-371 0</inkml:trace>
  <inkml:trace contextRef="#ctx0" brushRef="#br0" timeOffset="-51887.43">8325 12236 1625 0,'0'0'472'0,"0"0"-389"15,0 0 30-15,0 0-15 16,0 0-79-16,0 0-18 15,0 0-1-15,72 4-1 16,-72 16-14-16,0 4 8 16,-2 4 7-16,-16 1 62 15,-2 0-10-15,5-3 4 0,8-4-26 16,7-1-22-16,0-3-16 16,13-3-5-16,14-3 1 15,4-6 2-15,5-2-12 16,-3-4 22-16,-4 0 2 15,-4 0 7-15,-10-1-18 16,-1-6 6-16,-10 2-94 16,-4 1-13-16,-4 2-256 15,-12-1-659-15</inkml:trace>
  <inkml:trace contextRef="#ctx0" brushRef="#br0" timeOffset="-51213.02">7727 11915 582 0,'0'0'526'0,"0"0"-439"0,0 0 76 16,0 0 112-16,0 0-81 16,0 0-31-16,0 0-48 15,-27-16 2-15,27 14-48 16,0 2-33-16,0-2-11 16,8 0-13-16,17-2 15 15,13-2 26-15,13-1-38 16,14 2 37-16,8 0-21 15,8 3-7-15,3-3 40 16,3 3-45-16,0 2 26 0,-7-2-15 16,-7 2-23-1,-7 0 26-15,-16 0-33 16,-14 0 0-16,-14 0-10 16,-15 0 10-16,-7 0-21 0,0 11-39 15,-17 1-162-15,-4 1-431 16</inkml:trace>
  <inkml:trace contextRef="#ctx0" brushRef="#br0" timeOffset="-46413.48">7804 11955 601 0,'0'0'706'0,"0"0"-542"16,0 0-53-16,0 0 82 16,0 0-37-16,0 0-50 15,-6-12-82-15,6 10-23 16,0 2 49-16,0 0-41 15,0 0 35-15,0 0 21 16,0 0-27-16,0 0 39 16,0 0-37-16,0 0-21 15,0 0 10-15,0 0-19 16,0 0-8-16,0 0-2 16,0 0 16-16,0 0-28 15,-3 0 12-15,1 0-3 0,2 2 3 16,-2 13 0-16,0 3 29 15,0 9 5-15,-3 5-34 16,1 4 48-16,1 5-37 16,-1 0-10-16,-1 3 28 15,3-1-23-15,-2 0 6 16,0-4-3-16,1-3 1 16,-1-3 20-16,-1 0-24 15,0 0-5-15,3-4 6 16,-2 1 8-16,0 1-15 15,2-1 0-15,-1-2 6 16,1-2-6-16,0 1 0 16,2-4 0-16,0-1-2 15,0-4 8-15,0 0-6 16,-2-4 0-16,0-2 6 16,2 2-4-16,-3-4-2 0,3 3 0 15,-3-6-1-15,3-1 3 16,0 0-3-16,0-4 1 15,-2 0 0-15,2 1-11 16,0-3 11-16,0 0 0 16,0 1-1-16,0-1-17 15,0 0 17-15,0 0-25 16,0 0-17-16,0 0 42 16,0 0-53-16,0 0 21 15,0 0 8-15,0 0-39 16,0 0 33-16,-2 0-62 0,2 0-71 15,-2 3-70-15,0 1-65 16,0-1 110-16,2 1-44 16,0 0-327-16</inkml:trace>
  <inkml:trace contextRef="#ctx0" brushRef="#br0" timeOffset="-45499.95">7615 12952 781 0,'0'0'130'15,"0"0"-130"-15,0 0 0 16,0 0 12-16,0 0 14 15,0 0-24-15,0 0 5 16,37 1 13-16,-23-1 9 16,1 0 38-16,2 0 12 15,1 0-2-15,-1 0 8 16,1 5-44-16,2-1-5 16,2 2-14-16,1 0-21 15,-2 0 16-15,2 0-17 16,2-2 0-16,-1 0 9 0,3-4-7 15,0 2 26 1,-1-2 8-16,1 0-27 0,0 1 23 16,0 2-22-16,-3-1-8 15,1-1 40-15,-1 2-20 16,3-1 32-16,2-2-12 16,2 0-36-16,0 0 10 15,0 0-16-15,-2 0-5 16,-2 0-9-16,2 0 17 15,-2 0-3-15,-2 0 0 16,-2 0 11-16,-2 0-16 16,-5 0 5-16,-5 0 0 15,-3 0-2-15,0 0 9 16,-2 0-7-16,-4 0 0 16,0 0 11-16,1 0-8 0,-3 0-3 15,2 0 0-15,2 0-9 16,0 0 15-16,1 0-6 15,0 0 0-15,-1 0 9 16,1 0-2-16,-1 0-7 16,-2 0 0-16,0 0 0 15,0-2 11-15,1-2-5 16,-1-1-6-16,3-2 13 16,-1-1-11-16,1 0-2 15,-1-4 0-15,0 0-7 16,1-4 14-16,-1 0-7 15,1-5 9-15,0 2-8 0,-3-3 40 16,2-1-23-16,-2-4-1 16,0-4 33-16,0-3-47 15,-2-2 12-15,3-4 17 16,-3-3-31-16,0 2 36 16,2-3-10-16,0-3 4 15,2 1-15-15,4-2-1 16,0-4-15-16,-1 2 0 15,-3-3 0-15,-2 2 40 16,-2 5 1-16,0 2-7 16,0 9-19-16,0 7-15 15,-8 7-13-15,-26 19-117 16,1 2-151-16,-3 0-257 0</inkml:trace>
  <inkml:trace contextRef="#ctx0" brushRef="#br0" timeOffset="-44721.52">7103 12374 59 0,'0'0'387'0,"0"0"-260"16,0 0-71-16,0 0 90 16,0 0 27-16,0 0-106 0,-132-30 2 15,103 27 14-15,5 3 37 16,1 0 36-16,5 0 10 15,5 0-16-15,7-1-33 16,4 1-29-16,2 0 19 16,0-1-89-16,0-1-11 15,19-1 46-15,10 2-43 16,11-2 13-16,9 1-1 16,7-2-21-16,7 2 29 15,3 0-21-15,3 0-9 16,1 0 14-16,-6 0-8 15,-9 0-6-15,-7-2 0 16,-15 2-41-16,-11 2-30 16,-13-2-89-16,-9 2 27 15,0-2 3-15,-6-3-90 0,-13-2 18 16,2-3 109-16,1-2 72 16,5 0 21-16,7 0 36 15,4 4 12-15,0 2-2 16,2 2-17-16,11 2 55 15,-1 2 41-15,1 0-14 16,0 4 16-16,-2 12-16 16,0 4 9-16,3 5 18 15,-3 2-77-15,0 3 4 16,-7 2-37-16,-4 6-28 16,-44 23-3-16,-16-7-207 15,-18-7-595-15</inkml:trace>
  <inkml:trace contextRef="#ctx0" brushRef="#br0" timeOffset="-43235.78">621 7816 697 0,'0'0'337'0,"0"0"-161"16,0 0 1-16,0 0-78 15,-60 106-5-15,45-90-28 16,3-5-40-16,1-7 31 16,0-4-19-16,2 0 30 15,0-17 25-15,3-11-93 16,1-6 0-16,5-6 18 0,0-4-7 15,0 1 25 1,18-1-16-16,4 4-11 0,7 7 2 16,2 7-5-16,-2 10 43 15,0 6-7 1,-2 7-34-16,-3 3 38 0,-2 3-30 16,-1 15 16-16,-6 8-13 15,-5 4-13-15,-6 2 27 16,-4 4-20-16,0 1-12 15,-14-1 58-15,-8-2-18 16,-4-7 1-16,-3-4-21 16,-5-6-3-16,1-4-18 15,-4-7 20-15,6-6-2 0,3 0 0 16,6-9-17 0,6-13-2-16,9-6-37 15,7-4-51-15,0-2 48 0,16 0 4 16,10 4 18-16,3 9 5 15,0 4 16-15,-2 9-2 16,-2 8 15-16,-7 0-8 16,-5 0 3-1,-5 12-10-15,-8 5 0 0,0 6-19 16,-8 23 15-16,-15-4-113 16,-4-6-482-16</inkml:trace>
  <inkml:trace contextRef="#ctx0" brushRef="#br0" timeOffset="-42180.1">625 8049 373 0,'0'0'357'15,"0"0"-132"-15,0 0-2 16,0 0-23-16,0 0-3 15,0 0 15-15,0 0-51 16,0-61-33-16,0 61-63 0,0 0-65 16,0 13-25-1,0 15 25-15,0 14 13 0,0 16 64 16,0 31-30-16,2 26 20 16,1 32 1-16,2 8-37 15,1-25 21-15,3-34-38 16,0-36-7-16,0-6 24 15,2 6-19-15,0 9 15 16,3 5 21-16,-4-8-32 16,-3-9 29-16,0-7-33 15,-2-8-12-15,-1-10 22 16,-2-13-14-16,-2-5-8 16,0-4 0-16,0-2 1 15,0 3-7-15,0 1-19 16,-6 0-26-16,1-2 13 0,5 6-68 15,0-4-131 1,0-2-402-16</inkml:trace>
  <inkml:trace contextRef="#ctx0" brushRef="#br0" timeOffset="-41511.32">702 9394 869 0,'0'0'202'15,"0"0"-148"-15,0 0-14 16,0 0-28-16,0 0-6 16,0 0 80-16,0 0 0 0,4 64 42 15,-2-28 24 1,0 5 2-16,0 3-5 0,0 2-6 16,5 3-22-16,-2-5-16 15,0-2-65-15,1-9 24 16,-4-7-30-16,0-8-25 15,1-5 31-15,-3-9-39 16,0-1 6-16,0 2-7 16,0-2-25-16,0 8-38 15,0 9-188-15,-5 0-429 16,-1-2-279-16</inkml:trace>
  <inkml:trace contextRef="#ctx0" brushRef="#br0" timeOffset="-40810.06">748 9963 954 0,'0'0'319'0,"0"0"-124"16,0 0 30-16,0 0 5 15,0 0-59-15,0 0-63 16,-123-1-34-1,102 13-45-15,-4 2 19 0,-4 5 17 16,0 6-28-16,4 0 30 16,1 8-23-16,6 1-23 15,4 0 18-15,6 2-39 16,3 2 13-16,5 4 13 16,0-3-25-16,0 1 9 15,7 0-10-15,13-7 0 16,5 0-17-16,6-7 14 15,2-2 2-15,3-4-5 16,4-2 12-16,-3 0 0 16,2-4-6-16,-3 3 0 0,1-6-8 15,3-3 2-15,-2-4-1 16,5-4-8-16,-4 0 10 16,-1-13 5-16,1-11 1 15,-2-2-1-15,-5-6 18 16,-3-1-9-16,-5-1-6 15,-4-4 6-15,-9-2 3 16,-2-5 15-16,-5-1-12 16,-4 1 6-16,0 1 28 15,0 3-39-15,-10 7 32 16,-11 3-7-16,-1 4-29 16,-7 1 28-16,-5 4-34 0,-1 4-14 15,-5 6 13-15,-7 6-79 16,-35 8-28-16,10 18-113 15,3 6-540-15</inkml:trace>
  <inkml:trace contextRef="#ctx0" brushRef="#br0" timeOffset="-37724.21">695 10088 1151 0,'0'0'362'15,"0"0"-247"-15,0 0 44 16,0 0 33-16,0 0-69 16,-107 129 2-16,84-88-57 15,4 2-34-15,0-6 30 16,6-6-52-16,4-11 9 16,5-8-15-16,4-8-6 15,0-4-14-15,0 0-20 16,2-10 9-16,14-17 9 15,3-15-5-15,6-3-28 0,0-4 18 16,-3 1-26 0,-2 7 46-16,-2 6-5 0,-5 11 16 15,-4 8 28-15,-4 8 10 16,-5 5 33-16,0 3-18 16,0 0-52-1,0 13 4-15,-5 13 26 0,-9 9 15 16,-3 5 9-16,-1 1-36 15,3 1 3-15,1-8-2 16,7-5-12-16,3-14-13 16,4-4 5-16,0-9-48 15,0-2 8-15,0-4-9 16,13-18 49-16,3-13 0 16,-1-6-1-16,-1-6-7 15,-3-5 8-15,-7 2-13 16,-4 5 4-16,0 3-12 15,0 15 16-15,-10 10-1 0,-4 11 12 16,1 6-1-16,-6 5 1 16,0 17 3-16,-1 8-3 15,-1 6 5-15,2 4-8 16,1 2 1-16,2-2 8 16,5-1 4-16,0-7-16 15,4-4 0-15,5-8-12 16,2-4 8-16,0-6-14 15,0-6-38-15,7-4-63 16,8 0 80-16,7-8-25 0,3-17 10 16,4-9 9-1,0-3-36-15,-2-4 44 0,-8 5 26 16,-2 8 11-16,-9 9 23 16,-4 6 46-16,-4 9 38 15,0 4 30-15,0 0-100 16,-8 4 12-16,-10 17-27 15,-2 10-22-15,0 5 46 16,-1 4-34-16,4-1-1 16,1-5 20-16,7-8-30 15,5-7-2-15,4-7-10 16,0-7-44-16,7-5-13 16,13-2 28-16,3-20-18 15,2-9-23-15,2-3-26 16,-2 1 44-16,-5 2 0 0,-7 8 63 15,-4 6 3 1,-4 7 69-16,-5 10 23 0,0 0 9 16,0 3-103-16,0 21 20 15,-7 9 47-15,-6 11-47 16,-5 6 36-16,0 3-45 16,0-1 19-16,3-8-10 15,5-6-13-15,4-10-16 16,6-9 4-16,0-12-75 15,14-7-36-15,13-4 13 16,4-20-37-16,4-12-82 16,-1-9 40-16,-3-2 74 15,-4-3 29-15,-8 2 78 16,-3 7 4-16,-7 12 51 16,-7 11 101-16,-2 9 99 0,0 9-125 15,-4 9-19-15,-17 19-44 16,-2 12 2-16,-6 6 5 15,-5 4-64-15,3-2 23 16,4-6 14-16,5-6-27 16,9-12 16-16,5-10-36 15,8-7-42-15,0-7-17 16,10 0-30-16,16-22 45 16,5-13-42-16,5-7-43 15,-2-5 16-15,-7 2 15 0,-6 2 59 16,-7 7 39-1,-3 12 34-15,-5 8 83 0,-3 9 12 16,-3 7-34-16,0 0-82 16,0 7 11-16,-16 18-17 15,-2 7 39-15,-1 4-45 16,-2 4 14-16,3-6 6 16,5-6-20-16,5-9 10 15,8-6-11-15,0-11-60 16,8-2-9-16,17-8 0 15,8-22-70-15,1-8-53 16,-1-7 66-16,-4 1 75 16,-6 2 25-16,-8 5 26 15,-6 9 58-15,-4 9 74 16,-3 9 41-16,-2 10-12 0,0 0-132 16,0 0-19-16,-5 16-1 15,-6 6 0-15,-4 6 24 16,-2 0-32-16,2 1 22 15,4-5 4-15,4-6-27 16,3-5 10-16,4-11-10 16,0-2-25-16,0 0 25 15,4-19 1-15,12-12-1 16,4-7-7-16,-2-4-20 16,-1-1 26-16,-5-2-35 15,-6 5 30-15,-6 4 6 16,0 11 2-16,-2 12 65 15,-14 9 0-15,-3 4-60 0,-4 11 29 16,-6 16-36 0,2 5 0-16,-4 4 12 0,0 2-2 15,-2 3-6-15,-1-5-4 16,3 0 8-16,4-7 2 16,5-2-10-16,11-9-27 15,9-8-52-15,2-9-82 16,6-1-70-16,21-7 123 15,4-21 7-15,7-11 58 16,3-4-4-16,-2-1 9 16,-3 1 37-16,-5 8 1 15,-6 6 37-15,-10 11 91 16,-8 9 28-16,-4 4 5 0,-3 5-66 16,0 5-82-1,0 18 9-15,-14 11 33 0,-6 9-8 16,-2 2-22-1,-3-1-18-15,8-8 20 0,1-7-26 16,9-11 14-16,7-10-15 16,0-8-60-16,9 0 8 15,18-20 30-15,6-12-114 16,5-8-48-16,-5-4-7 16,-2-3 53-16,-8 7 68 15,-7 8 70-15,-8 8 2 16,-5 12 140-16,-3 10 87 15,0 2-74-15,-13 10-102 16,-10 16-6-16,-4 10 1 0,-2 5-48 16,0 0 43-16,4 2-30 15,6-6 2-15,3-7 6 16,9-5-21-16,5-13-12 16,2-8-63-16,9-4-81 15,18-8 70-15,4-19-107 16,4-5 3-16,-1-4 49 15,-7 3 18-15,-7 4 120 16,-7 9 3-16,-7 8 90 16,0 8 107-16,-6 4-9 15,0 6-105-15,0 24 25 16,0 14 15-16,-14 9-56 16,-1 3-8-16,-6 1-58 0,1-7 21 15,1-6-9 1,5-13-1-16,3-9 9 0,9-10-21 15,2-10-40-15,0-2-68 16,22-14 60-16,4-16-34 16,3-10-80-16,-2-4 57 15,0-4 61-15,-5 2-4 16,-4 7 38-16,-4 3 10 16,-6 15 32-16,-1 8 134 15,-7 13-14-15,0 0-65 16,0 11-57-16,-9 18 40 15,-9 8 3-15,1 7-23 16,-6 0-49-16,3-1 44 16,5-10-23-16,-2-9-7 15,9-8 16-15,6-10-31 0,2-6-15 16,0 0-31 0,8-4-47-16,11-14 74 0,3-6-74 15,0-3-8-15,-2-2 73 16,-2 3-4-16,-7 4 32 15,-2 6 19-15,-7 6 1 16,-2 6 91-16,0 4-28 16,-2 0-51-16,-16 18 22 15,-6 4-53-15,-1 6 11 16,-2-2-12-16,2-2 12 16,4-2-13-16,0-5 1 15,4-6-2-15,3-3-9 0,1-2-13 16,2-4-13-16,2 0 9 15,2-2-1-15,5 0 21 16,0 0-5-16,2 0 13 16,-2 0-10-16,2 0 10 15,-5 0 0-15,0 0-17 16,-1 0-10-16,-1 0 27 16,1 0 0-16,-1 0 0 15,2 0 5-15,-1 0 3 16,-1 2-8-16,1 0 0 15,-4 0 9-15,4 1-4 0,-3-2-5 16,5 1-8 0,2-2-6-16,-4 3-97 0,4-3 7 15,-2 1 34 1,0-1 6-16,1 0 54 0,-1 2-22 16,-2-2-45-16,0 0-125 15,2 0-554-15</inkml:trace>
  <inkml:trace contextRef="#ctx0" brushRef="#br0" timeOffset="-37574.78">760 10475 871 0,'0'0'253'0,"0"0"-253"0,0 0-357 15</inkml:trace>
  <inkml:trace contextRef="#ctx0" brushRef="#br0" timeOffset="-37426.11">1003 10349 1099 0,'0'0'0'16,"0"0"-144"-16,0 0-485 0</inkml:trace>
  <inkml:trace contextRef="#ctx0" brushRef="#br0" timeOffset="-36884.76">955 10345 1024 0,'0'0'212'16,"0"0"-182"-16,0 0-13 15,0 0-17-15,0 0-156 16,0 0-925-16</inkml:trace>
  <inkml:trace contextRef="#ctx0" brushRef="#br0" timeOffset="-36139.81">773 8811 1141 0,'0'0'400'16,"0"0"-176"-16,0 0-64 15,0 0-21-15,0 0-61 16,0 0-69-16,2-108 22 16,16 96-31-16,3 2 0 15,2 4 20-15,0 6-19 16,-6 0 22-16,-1 7 8 0,-3 19-30 16,-6 9 42-16,-2 4-15 15,-5 5-12-15,0 1 25 16,-7-4-40-1,-9-4 19-15,-2-3-10 0,3-4-10 16,4-4-6-16,-1-8-133 16,6-4-121-16,1-6-112 15,1-8-280-15</inkml:trace>
  <inkml:trace contextRef="#ctx0" brushRef="#br0" timeOffset="-35917.01">989 8685 1521 0,'0'0'394'0,"0"0"-193"15,0 0-35-15,0 0-93 16,0 0-72-16,0 0 35 16,0 0-19-16,-15 89-8 15,15-56 8-15,0 1-7 16,2-1-10-16,8 0 0 15,3-1-9-15,4 0-46 16,3 4-118-16,-5-8-159 16,1-7-185-16</inkml:trace>
  <inkml:trace contextRef="#ctx0" brushRef="#br0" timeOffset="-35512.39">1132 8957 1217 0,'0'0'275'16,"0"0"-134"-16,0 0 30 15,0 0-98-15,0 0-55 16,0 0 11-16,0 0-28 16,75-32 22-16,-69 32 14 15,-2 0-37-15,-4 0 47 16,0 0-27-16,0 14 4 15,0 2 66-15,-4 5-68 16,-4 0 0-16,1 1-12 16,5-3-1-16,2-4-18 15,0-2 8-15,0-4-26 0,4-1 27 16,9 1 6-16,3 0 8 16,0 2 7-16,-3 1-20 15,-2 0 43-15,-4 3-12 16,-7 2-19-16,0-1 19 15,0 1-19-15,-5 0 18 16,-8-3-31-16,3-3-3 16,-4-5-81-16,1-6-148 15,1-9-243-15,6-13-210 0</inkml:trace>
  <inkml:trace contextRef="#ctx0" brushRef="#br0" timeOffset="-35359.79">1252 8731 1132 0,'0'0'488'15,"0"0"-342"-15,0 0-54 16,0 0-43-16,0 0-49 16,142-32-241-16,-115 32-294 0</inkml:trace>
  <inkml:trace contextRef="#ctx0" brushRef="#br0" timeOffset="-35187.95">1398 8893 1800 0,'0'0'287'0,"0"0"-119"0,0 0-48 15,0 0-76-15,0 0-44 16,0 0-96-16,0 0-212 15,90-17-277-15,-74 15-162 0</inkml:trace>
  <inkml:trace contextRef="#ctx0" brushRef="#br0" timeOffset="-33872.72">1649 8544 1159 0,'0'0'256'0,"0"0"-68"15,0 0-57-15,0 0-39 16,0 0-74-16,0 0-7 0,0 0-6 16,98-104-5-16,-81 98 0 15,-3 2-12-15,-6 4 12 16,-5 0 0-16,-3 0-25 15,0 16 25-15,-3 6 55 16,-15 7 2-16,-1 0-5 16,-2-1 2-16,1 0-48 15,9-6 14-15,5-4-20 16,4-3 6-16,2-6-12 16,0-1-20-16,4-2 26 15,11 1 20-15,3 1-18 16,0-1 21-16,4 2-4 15,-2 3 11-15,1 2 61 16,-6 4-20-16,-1 2-3 16,-8 4-25-16,-6 0-37 0,0 4 3 15,-11 4-9-15,-42 14-18 16,3-6-229-16,2-10-800 0</inkml:trace>
  <inkml:trace contextRef="#ctx0" brushRef="#br0" timeOffset="-32622.22">7735 10961 880 0,'0'0'385'15,"0"0"-132"-15,0 0-50 0,0 0-37 16,0 0-68-16,0 0-49 16,0 0 56-16,67-11-6 15,-32 10-27-15,13 1 36 16,5 0-68-16,10 0 12 16,3 0-11-16,3 0-40 15,0 0 32-15,-3 0-30 16,-9 1 5-16,-4 2-1 15,-5-2 2-15,-6-1-9 16,-9 0 0-16,-6 0-3 16,-7 0 2-16,-9 0-41 15,-7 0-65-15,-4 10-115 16,-15 2-532-16,-10 2-693 0</inkml:trace>
  <inkml:trace contextRef="#ctx0" brushRef="#br0" timeOffset="-31970.96">7901 11249 1106 0,'0'0'307'16,"0"0"-136"-16,0 0 44 15,0 0-105-15,0 0-43 16,0 0-7-16,0 0-50 16,52-35 33-16,-45 35-43 0,-4 0 6 15,-3 0-15 1,0 7 7-16,0 9 2 0,-10 6 25 15,-7 2-7-15,-3 2 31 16,-1-2-33-16,8-1-4 16,5-7-2-16,6-5-10 15,2-2-7-15,0-4 1 16,0-1 6-16,6 1 3 16,5-2 3-16,3 2 2 15,-1-1 6-15,0 4 6 16,-2 0-15-16,-2 2 22 15,-2 2-20-15,-5 2 43 16,-2 2-19-16,0 1-16 0,0 2 22 16,-11-1-31-1,-2-2 24-15,-3 0-30 0,3-4-11 16,-3-2-18-16,3-8-177 16,1-2-407-16,6 0-356 0</inkml:trace>
  <inkml:trace contextRef="#ctx0" brushRef="#br0" timeOffset="-31758.53">8244 11437 1776 0,'0'0'324'0,"0"0"-238"0,0 0 55 15,0 0-89-15,0 0-15 16,-61 121-26-16,50-92-11 16,-2-4-8-16,2 0-110 15,1-8-162-15,4-7-352 16,2-7-520-16</inkml:trace>
  <inkml:trace contextRef="#ctx0" brushRef="#br0" timeOffset="-31137.15">8344 11225 544 0,'0'0'643'15,"0"0"-522"-15,0 0-72 16,0 0-3-16,0 0-40 16,0 0 26-16,0 0 3 15,73-30 14-15,-69 30 40 16,-1 0-29-16,-3 0 21 15,0 2 26-15,0 13-13 16,-7-1 16-16,-2 5-74 16,1 0-18-16,3-5-12 15,3-3 7-15,2 0-23 16,0-4 10-16,0 1-16 0,11-2 16 16,4 1 11-16,3 1-10 15,0-1 39-15,0 6-34 16,-4 0 37-16,-8 5 30 15,-4 2-56-15,-2 5 27 16,-4 1-44-16,-19 5 0 16,-24 10-89-16,5-5-438 15,2-8-398-15</inkml:trace>
  <inkml:trace contextRef="#ctx0" brushRef="#br0" timeOffset="-30429.09">7872 11570 1101 0,'0'0'317'0,"0"0"-246"0,0 0-40 15,0 0-31-15,0 0-213 16,0 0-96-16</inkml:trace>
  <inkml:trace contextRef="#ctx0" brushRef="#br0" timeOffset="-27606.59">7080 11357 428 0,'0'0'579'0,"0"0"-400"15,0 0-14-15,0 0 12 16,0 0-25-16,0 0-17 15,0 0-53-15,0-25 24 16,0 22 17-16,0 3-49 16,0 0 14-16,0 0-28 15,0 0-28-15,0 0 26 0,5 0-36 16,13 0 30-16,8 0 6 16,10-4-56-16,4 0 38 15,4 1-40-15,3-1 10 16,0-1-5-16,-2 2-4 15,-3 0-1-15,-5 1 0 16,-4 1-18-16,-7 1 17 16,-4-3-19-16,-6 3-4 15,-5-1 9-15,0 1-16 16,-4 0-29-16,-2 0-46 16,1-3-137-16,-4 3-255 15,0-1-111-15</inkml:trace>
  <inkml:trace contextRef="#ctx0" brushRef="#br0" timeOffset="-27404.13">7598 11195 1187 0,'0'0'572'0,"0"0"-437"16,0 0 36-16,0 0-50 15,0 0-93-15,0 0 36 16,0 0-41-16,44 17 22 15,-28 0 2-15,-10 5-32 16,-6 8 1-16,0 4-16 16,-51 29-74-16,-3-7-127 15,3-8-548-15</inkml:trace>
  <inkml:trace contextRef="#ctx0" brushRef="#br0" timeOffset="-26655.13">7716 10878 1217 0,'0'0'487'0,"0"0"-382"15,0 0 31-15,0 0-22 16,0 0-100-16,0 0-14 16,0 0-23-16,8 47-282 15,-8-19-463-15</inkml:trace>
  <inkml:trace contextRef="#ctx0" brushRef="#br0" timeOffset="-25285.8">7860 11257 153 0,'0'0'408'0,"0"0"-155"16,0 0-130-16,0 0-3 15,0 0 23-15,0 0-46 16,0 0 31-16,0 0 2 16,-2 0-28-16,2 0-3 15,0 0-58-15,0 0 2 16,0 0 11-16,0 0-3 16,0 0 35-16,0 0-28 0,0 0-23 15,0 0 46 1,0 0-48-16,0 0 7 0,0 0 8 15,0 0-42-15,-2 0 9 16,-1 2-15-16,1 1-1 16,0-1 1-16,2-2 0 15,0 0 31-15,0 0-14 16,0 0-10-16,0 0 14 16,0 0-21-16,0 0 0 15,0 0-9-15,0-2 15 16,7-4-6-16,1-1 0 15,0 1-20-15,-2 0-20 16,-2 4-85-16,-4 2-91 0,0 0-155 16,0 8-433-16</inkml:trace>
  <inkml:trace contextRef="#ctx0" brushRef="#br0" timeOffset="-24677.42">7816 11608 1039 0,'0'0'571'0,"0"0"-391"16,0 0-49-16,0 0 24 15,0 0-99-15,0 0-54 16,0 0 44-16,11 0-46 15,-3 4-17-15,6 8-83 0,-5-2-241 16,-1 0-65-16</inkml:trace>
  <inkml:trace contextRef="#ctx0" brushRef="#br0" timeOffset="-21758.23">7809 11589 552 0,'0'0'491'0,"0"0"-249"16,0 0 6-16,0 0 25 0,0 0-58 15,0 0-36-15,0 0-105 16,7-25-21-16,-7 25-32 16,0 0-21-16,0 0-40 15,0 0-146-15,0 0-328 16,0 0-71-16</inkml:trace>
  <inkml:trace contextRef="#ctx0" brushRef="#br0" timeOffset="-21586.69">7809 11589 1365 0,'-3'25'285'0,"3"-25"-206"0,0 0-79 15,0 0-2-15,0 0-257 16,0 0-322-16</inkml:trace>
  <inkml:trace contextRef="#ctx0" brushRef="#br0" timeOffset="-21232.64">7769 11633 553 0,'0'0'49'0,"0"0"-49"15,0 0-222-15</inkml:trace>
  <inkml:trace contextRef="#ctx0" brushRef="#br0" timeOffset="-21010.23">7769 11633 550 0,'-7'20'195'0,"5"-20"-136"0,2 0-59 15,0 0-48-15,0-3-279 16</inkml:trace>
  <inkml:trace contextRef="#ctx0" brushRef="#br0" timeOffset="-20632.24">7818 11626 1118 0,'0'0'244'0,"0"0"-151"16,0 0 29-16,0 0-73 16,0 0-49-16,0 0-86 15,0 0 28-15,-7 11-13 0,7-8 62 16,5 1 2-16,-1-2 7 15,-4-2 4-15,0 2-4 16,0-2 15-16,0 0 37 16,0 2-13-16,0-2 30 15,0 0 8-15,0 0-17 16,0 0 45-16,0 0-51 16,0 0-7-16,0 0 3 15,0 0-36-15,0 0 14 16,0 0-22-16,0 0-4 15,0 0 24-15,0 0-26 16,0 0 0-16,0 0-1 16,0 0-37-16,0 0-9 0,0 0-130 15,0 0-30 1,0 0-1-16,0 0-480 0</inkml:trace>
  <inkml:trace contextRef="#ctx0" brushRef="#br0" timeOffset="-19308.78">440 11004 28 0,'0'0'1358'15,"0"0"-1057"-15,0 0-176 16,0 0 32-16,0 0-69 16,0 0-43-16,0 0-40 15,-87 11 2-15,74 8 5 16,0 6-2-16,-1 3 2 0,8 0-7 16,0-2 9-16,6 1-27 15,0-4 13-15,0-2-35 16,15-4 34-16,7 1-50 15,5-3 17-15,2 1 23 16,2-2-54-16,-4 1 49 16,-7 1 1-16,-7 0 9 15,-8 1 5-15,-5-1 2 16,0-1 83-16,-11 1 32 16,-9 0-41-16,-1 1 20 15,4-6-67-15,1 1-27 16,5-5-1-16,5-3-76 0,2-4-127 15,4-4-310-15,0-11-267 16</inkml:trace>
  <inkml:trace contextRef="#ctx0" brushRef="#br0" timeOffset="-18340.37">612 11182 1313 0,'0'0'329'16,"0"0"-201"-16,0 0 17 16,0 0-41-16,0 0-34 15,0 0-69-15,-62 114 13 16,62-92-8-16,0-4-6 16,13-1 0-16,1-2 0 0,1-5 0 15,1-5 10-15,-1-2-10 16,1-3 18-16,-1 0 4 15,1-7-13-15,-5-8 26 16,-2-3-19-16,-7-3-15 16,-2 5 36-16,0 0-36 15,0 4 23-15,-11 4-18 16,-2 3 3-16,4 2-9 16,0 2 0-16,5 1-15 15,2 0 9-15,-1 0-21 16,3 0 10-16,0 0-11 15,0-2-42-15,5-4-21 16,10-5 49-16,3-5 42 0,7-8 28 16,-1-5-27-1,0-4 5-15,-1-5-6 0,-7-3 12 16,-10-4-8-16,-6 2-3 16,0 7 7-16,-4 6 43 15,-10 13-11-15,3 5-3 16,0 9-9-16,2 3-19 15,0 0 10-15,-2 15-19 16,0 6 1-16,2 9 19 16,0 7-6-16,2 3 31 15,7 6 9-15,0 1-33 16,0-2 13-16,12-1-16 16,5-4-17-16,3-5-2 0,1-7-9 15,-2-6 10 1,2-8 0-16,-1-9-52 0,-1-5 33 15,4 0-45-15,-1-14-33 16,0-7 36-16,-4-6-61 16,-2 4 43-16,-7 2 62 15,-5 5 17-15,-2 6 10 16,-2 4 13-16,0 4 17 16,0 2 21-16,0 0-46 15,0 0 8-15,0 0 5 16,0 0 5-16,0 11 55 15,0 0-31-15,0 3-25 0,0 0 4 16,7-2-27-16,0 0-9 16,4-6 0-16,-2-4-65 15,5-2 56-15,1 0-41 16,1-14-30-16,-1-5 31 16,-1-4-33-16,-1 4 24 15,-5 2 36-15,-3 7 22 16,-2 4 59-16,-1 4 6 15,-2 2-13-15,0 0 2 16,0 0-52-16,2 0 7 16,3 12 44-16,3 0-40 15,6 3 27-15,-1-4-40 16,2-1-9-16,1-6 0 16,-1-4-82-16,1 0-41 15,7-31-124-15,-6-6-226 0,-3-3-259 16</inkml:trace>
  <inkml:trace contextRef="#ctx0" brushRef="#br0" timeOffset="-18138.91">1267 10893 740 0,'0'0'652'0,"0"0"-332"15,0 0-73-15,0 0-62 16,0 0-67-16,0 0-93 16,0 0 45-16,-2 53 2 15,8-17-20-15,6 7 18 16,-3-1-54-16,4-2-15 15,1-2-1-15,-4-4-28 16,-1-6-27-16,-1-9-53 16,-8-4-167-16,0-11-75 0,-17-4-27 15,-5-16-167-15,-2-6-273 16</inkml:trace>
  <inkml:trace contextRef="#ctx0" brushRef="#br0" timeOffset="-17940.44">1196 11109 695 0,'0'0'375'0,"0"0"-142"16,0 0-75-16,0 0-21 15,0 0-36-15,0 0 36 16,0 0-24-16,62-78-27 16,-30 72 55-16,1 6-39 15,2 0 5-15,-1 0-3 16,-3 1-72-16,-4 14 35 16,-2 3-44-16,-8 1-22 0,-3 4-2 15,-8-2-14 1,-1 0-62-16,-5 0-128 0,0-10-330 15,-7-5-52-15</inkml:trace>
  <inkml:trace contextRef="#ctx0" brushRef="#br0" timeOffset="-17831.73">1408 11001 637 0,'0'0'713'0,"0"0"-430"16,0 0-69-16,0 0-75 15,0 0-139-15,0 0-157 16,0 0-209-16,48-30-317 0</inkml:trace>
  <inkml:trace contextRef="#ctx0" brushRef="#br0" timeOffset="-17306.14">1589 10989 1181 0,'0'0'693'16,"0"0"-438"-16,0 0-95 15,0 0-40-15,0 0-51 16,0 0-68-16,0 0 17 15,-29 50-18-15,29-30-3 16,0-3-9-16,0 2 2 16,6-3 10-16,5-2-5 15,1-4 5-15,-4-2 0 16,-4-2-22-16,1-4-3 16,-3-2 11-16,0 0-29 15,0 0 25-15,4-12 17 16,2-8-116-16,-1 0 25 0,3-1 16 15,0 4 20-15,-1 3 56 16,1 1-4-16,0 7 4 16,-3 2 33-16,1 1-7 15,-1 3 33-15,0 0-19 16,0 0 7-16,-3 0 21 16,2 10-29-16,-1-2 2 15,-1 1-6-15,1 0-34 16,0-5 32-16,-3-1-33 15,2-3-17-15,-2 0-11 16,3 0-25-16,1-17 52 16,1-2-1-16,0-1 1 0,-1 5 1 15,1 0 8 1,-1 4-6-16,0 5 47 0,0 3-48 16,1 3 20-1,1 0-17-15,4 0-3 0,-1 3-2 16,2 8-85-16,1 4-137 15,-4-5-308-15,-3-3-167 0</inkml:trace>
  <inkml:trace contextRef="#ctx0" brushRef="#br0" timeOffset="-11634.31">8558 10984 629 0,'0'0'237'0,"0"0"-158"15,0 0 44-15,0 0 13 16,0 0-8-16,0 0-15 15,0 0-33-15,-50-2 55 0,42 1-8 16,-1-4-44-16,-3 4 4 16,-1-3-37-16,-1 1 10 15,1-3-4-15,-2 2-27 16,-1 0 32-16,1 0-22 16,-3 3-9-16,2-2 28 15,1 1-32-15,-4 2 4 16,2 0 0-16,1 0-23 15,1 0 18-15,1 0-23 16,-1 0 4-16,-1 0 34 16,1 0-39-16,-6-1 16 15,1-2 7-15,1 2-16 16,-6-1 13-16,2 2-21 16,0 0 0-16,-4 0-3 15,2 0 17-15,2 0-14 0,3 0 3 16,3 0 13-1,3 0-10-15,1 0-6 0,2 0 0 16,2 0-7-16,-2 0 14 16,2 0-7-16,-3 0 0 15,2 0 10-15,-3 0-13 16,1 0 3-16,-1 0 0 16,1 0-13-16,-1 0 18 15,2 0-5-15,-2 0 0 16,2 0 13-16,-3 0-22 15,3 0 9-15,0 0-9 16,2 2 0-16,2-1-6 16,1-1 15-16,1 3 0 0,-1-2 4 15,1 1-5 1,-2 1 1-16,3 1-3 0,0-3-15 16,-1 2 19-16,3-2-1 15,0-1 0-15,2 0 15 16,0 0-33-16,0 0 18 15,0 0-7-15,0 0-11 16,0 3 19-16,0-2-1 16,0 1 0-16,0 5 14 15,0-2-4-15,0 6-10 16,0 1 0-16,0 0-19 16,0 1 10-16,0 0 9 15,0 1 3-15,0 2 9 0,0-1 14 16,4 2-26-1,1 2 6-15,-1 2-1 0,-2 2 2 16,2 0-5-16,-2 4-1 16,1-2 17-16,2 3-18 15,-1 0 0-15,1-2 0 16,-3-2-9-16,2-2 18 16,-2-1-9-16,-2-4 0 15,2 2 13-15,-2-4-14 16,0 1 1-16,0 1 0 15,0-1-6-15,0 1 12 16,0 0-6-16,0 2 0 16,0-2 15-16,0 1-18 15,0-2 3-15,0-5 0 0,0 0-18 16,0-1 18-16,2-4 0 16,3 3-1-16,-2-3 3 15,-1-1 3-15,0 1-5 16,-2 0 0-16,0 2-6 15,0 0 17-15,0 3-11 16,0-4 0-16,0 2 12 16,0-5-15-16,0-3 3 15,0 2-2-15,0-3-14 16,0 0-17-16,0 0 33 16,0 0-7-16,0 0 16 15,0 0 9-15,0 0-18 16,0 0 0-16,0 0-6 15,0 1 20-15,0-1-14 16,0 0 2-16,0 0 16 0,0 0-13 16,0 0-5-16,0 0-6 15,2 0-3-15,1 0-20 16,-1 0 29-16,2 0 15 16,3 0-7-16,2 0 13 15,2 5-21-15,2 0 0 16,3-1-7-16,1 1 8 15,1 1-1-15,5-4 0 16,-1 2 9-16,-2-3-15 16,0 2 6-16,0 1 0 15,-2-2-5-15,-3 2 7 16,3-3-2-16,1 3 0 16,0-1 16-16,6-1-13 0,2-2-3 15,-1 2 0 1,6-2-15-16,-3 2 14 0,-3-2 1 15,-2 0 0-15,-1 0 0 16,-3 0 9-16,-3 0-9 16,2 0 0-16,-4 0-4 15,5 0 11-15,-2 0-7 16,2 0 0-16,2 1 2 16,3-1 2-16,2 3-4 15,-2-3 0-15,1 0-1 0,-4 1 1 16,1-1 0-1,-6 0 0-15,-3 0 1 0,-1 0 2 16,-4 0-3-16,0 0 0 16,0 0-6-16,-3 0 12 15,4 0-6-15,-4 0 0 16,1 0 0-16,-1 0-3 16,-2 0 3-16,4 0 0 15,-4 0-2-15,1 0-8 16,-1 0 9-16,0 0 1 15,0 0 0-15,0 0-1 16,0 0 1-16,-2 0 0 16,0 0 0-16,-2 0 4 15,2 0-5-15,3-1 1 16,-1 1 0-16,2-3-6 0,2 0 6 16,-4-1 0-16,1-3 0 15,1 2 12-15,-2-5-12 16,1 0 0-16,0-5 0 15,-1-3-9-15,1-1 10 16,-3-8-1-16,-2-5 0 16,0-1 15-16,0-10-16 15,0 0 1-15,0-2 0 16,0 1 12-16,-5-1-11 16,3 5-1-16,0-2 17 15,-3 2-9-15,0 0 10 16,1-2-18-16,0 2 1 15,0 2-5-15,-3 6 10 16,0 3-6-16,2 7 0 0,1 8 19 16,2 6-16-16,2 4-3 15,-2 2 0-15,0 2-12 16,2 0 13-16,0 0-1 16,0 0 0-16,0 0 9 15,0 0-15-15,0 0 6 16,0 0 0-16,-3 0-15 15,3 0 15-15,-2 0 0 16,0 0-1-16,-2 0-50 16,-8 0 14-16,-1 0-73 15,-28 17-144-15,4 1-314 16,-5 2-945-16</inkml:trace>
  <inkml:trace contextRef="#ctx0" brushRef="#br0" timeOffset="-9640.64">7835 11678 867 0,'0'0'686'16,"0"0"-553"-16,0 0-54 15,0 0 29-15,0 0-19 16,0 0-28-16,-6-4-61 16,6 2-1-16,0 2-39 0,0 0-113 15,-2 0-143-15,-3 0-480 0</inkml:trace>
  <inkml:trace contextRef="#ctx0" brushRef="#br0" timeOffset="-9465.11">7835 11678 1405 0,'-55'12'0'0,"41"-8"-54"0,6-2-355 0</inkml:trace>
  <inkml:trace contextRef="#ctx0" brushRef="#br0" timeOffset="-6862.28">521 13553 1460 0,'0'0'303'15,"0"0"-121"-15,0 0 67 16,0 0-102-16,0 0-66 16,0 0-53-16,0 0-4 15,-14-42 27-15,34 39-33 16,1 0-11-16,-2 3 23 0,4 0-29 16,-3 18 15-16,0 14 7 15,-6 9-23-15,-6 4 27 16,-8 5-27-16,0 0 0 15,0-5 5-15,-15-5 10 16,-1-8-15-16,-1-7 0 16,3-10-1-16,7-9-13 15,3-6-53-15,4 0-53 16,0-26-130-16,9-32-318 16,7 4 239-16,1 2-261 0</inkml:trace>
  <inkml:trace contextRef="#ctx0" brushRef="#br0" timeOffset="-6512.21">766 13445 1111 0,'0'0'372'0,"0"0"-98"0,0 0-44 15,0 0-22-15,0 0-57 16,0 0-59-16,-64 134 5 16,52-94-27-16,7-1-45 15,5-7 26-15,0-2-51 16,0-6 0-16,10-6-7 15,7-4-4-15,2-4-14 16,2-7-38-16,2-3-29 16,-3 0 37-16,-1 0-17 15,-2-3 48-15,-7 0 9 16,0 0 30-16,-8 3-12 0,2 0 37 16,-4 3 4-1,0 14 48-15,0 7-26 16,0 2-8-16,3 4-7 15,-3-2-50-15,4-3 11 0,0-4-12 16,3-4-50-16,2-5-20 16,6-9-122-16,-3-3-415 15,1 0-80-15</inkml:trace>
  <inkml:trace contextRef="#ctx0" brushRef="#br0" timeOffset="-6314.74">1151 13818 165 0,'0'0'1774'15,"0"0"-1497"-15,0 0-184 16,0 0-93-16,0 0-98 15,0 0-403-15,0 0-430 0</inkml:trace>
  <inkml:trace contextRef="#ctx0" brushRef="#br0" timeOffset="-6173.12">1510 13790 1925 0,'0'0'475'0,"0"0"-413"15,0 0-62-15,0 0-17 16,0 0-519-16,0 0-551 0</inkml:trace>
  <inkml:trace contextRef="#ctx0" brushRef="#br0" timeOffset="-6013.55">2216 13824 1568 0,'0'0'608'16,"0"0"-477"-16,0 0-2 16,0 0-123-16,0 0-6 15,0 0-249-15,0 0-529 0,54 0 132 0</inkml:trace>
  <inkml:trace contextRef="#ctx0" brushRef="#br0" timeOffset="-5728.31">2682 13569 1605 0,'0'0'374'16,"0"0"-346"-16,0 0 14 15,0 0 67-15,0 0-4 16,0 0-60-16,152 4-31 0,-110 19 26 15,-6 3-19 1,-12 4 36-16,-10 0 21 0,-14 2-36 16,0 1 26-16,-19 0-32 15,-10-3-22-15,-6-1-14 16,-1-10 0-16,5-3-94 16,11-16-157-16,9 0-386 15,11-10-354-15</inkml:trace>
  <inkml:trace contextRef="#ctx0" brushRef="#br0" timeOffset="-5542.08">2983 13479 757 0,'0'0'1386'16,"0"0"-1201"-16,0 0-46 15,0 0 3-15,-116 112-55 16,105-76-16-16,11 5-64 15,0 0-6-15,7-1-1 16,26 7-112-16,-2-10-132 16,-4-14-542-16</inkml:trace>
  <inkml:trace contextRef="#ctx0" brushRef="#br0" timeOffset="-5177.01">3159 13850 1534 0,'0'0'526'0,"0"0"-436"16,0 0 72-16,0 0-2 15,-36 107-105-15,34-84-22 16,2-6-33-16,0-6-15 16,4-7 15-16,8-4 0 15,3 0-21-15,-1-10 13 16,3-12-66-16,-1 0 24 15,1-2 17-15,-1 4-23 16,0 4 54-16,0 7 2 16,-1 3 0-16,1 3 65 15,-3 3-29-15,1 0 44 16,1 6 2-16,1 12-61 0,-3-4 23 16,1 4-44-16,-6-4-14 15,1-2-3-15,-5-12-87 16,4 0-101-16,3-22-104 15,-3-10-213-15,2-6-203 0</inkml:trace>
  <inkml:trace contextRef="#ctx0" brushRef="#br0" timeOffset="-5029.04">3665 13582 1041 0,'0'0'346'15,"0"0"8"-15,0 0-73 16,0 0-38-16,91 109-58 0,-82-48-85 15,-7 7-17 1,-2 8-77-16,-17 6-6 0,-64 31-67 16,6-21-159-16,-6-14-469 0</inkml:trace>
  <inkml:trace contextRef="#ctx0" brushRef="#br0" timeOffset="-4376.64">514 13189 576 0,'0'0'552'0,"0"0"-303"16,0 0 49-16,0 0 0 16,0 0-89-16,0 0-62 0,0 0-49 15,-51-29-56 1,30 58 44-16,0 15-34 0,-6 14 2 15,0 29 19-15,5 1-43 16,7 10 23-16,10 2-29 16,5-15-16-1,13 13-16-15,16-1 2 0,27 25-80 16,-10-24-126-16,-5-23-531 16</inkml:trace>
  <inkml:trace contextRef="#ctx0" brushRef="#br0" timeOffset="-3083.4">602 15097 895 0,'0'0'536'15,"0"0"-348"-15,0 0 66 16,0 0-110-16,0 0-74 0,0 125-34 16,0-104-36-16,6-2-50 15,0-13-123-15,-1 2-178 16,-3-8-243-16</inkml:trace>
  <inkml:trace contextRef="#ctx0" brushRef="#br0" timeOffset="-2944.7">538 14958 1403 0,'0'0'573'15,"0"0"-457"-15,0 0-99 16,0 0-17-16,0 0-388 15,0 0-414-15</inkml:trace>
  <inkml:trace contextRef="#ctx0" brushRef="#br0" timeOffset="-2489.78">721 15208 1026 0,'0'0'345'0,"0"0"-88"15,0 0 31-15,0 0-151 16,0 0-82-16,0 0-20 15,0 0 35-15,-2 28 21 16,2-10-36-16,2 0-25 16,3-3 13-16,-3 0-42 15,1-7 4-15,1-2-5 16,-2-6-24-16,2 0-6 16,1 0-7-16,1-8-13 15,6-9-20-15,1-4-51 16,3 0 55-16,-3 4 42 15,1 3-4-15,-1 4 28 16,-5 6 22-16,2 4 18 16,-4 0 37-16,3 0-24 15,0 14-4-15,2 8-33 0,5 4-16 16,13 6-147-16,-3-6-369 16,-1-9-323-16</inkml:trace>
  <inkml:trace contextRef="#ctx0" brushRef="#br0" timeOffset="-1890.48">1094 15226 560 0,'0'0'1253'0,"0"0"-1011"0,0 0-11 16,0 0-88 0,0 0-75-16,0 0-37 0,0 0-22 15,-99 54-10-15,99-41 1 16,0-2-29-16,0-3 19 15,10-4-5-15,3-4 3 16,0 0 12-16,7-14 0 16,0-16-34-16,-2-2-64 15,-2-4-25-15,-5-9 52 16,-5 5-1-16,-3 0 71 16,-3 8 1-16,0 10 51 15,0 9 101-15,0 10-48 16,0 3-83-16,0 0-21 15,0 16 3-15,-5 8-3 16,-2 10 60-16,3 6-39 16,2 6 25-16,2 3-10 15,0-4-26-15,4 2 27 0,12-7-36 16,2-4 4-16,4-12-5 16,3-7-32-16,2-11 11 15,2-6-4 1,2-4-3-16,0-21 12 0,-3-5-39 15,-1-7 22-15,-7 2 23 16,-5 1 7-16,-7 6 3 16,-6 0 13-16,-2 9 27 15,0 8 51-15,0 5-60 16,-14 6 6-16,-1 0-29 16,-5 1 6-16,0 15 12 15,2 9-11-15,2-3-6 16,7 6 41-16,7 2-42 0,2-4 10 15,2-2-18-15,19-2 9 16,3-5-24-16,2-2-23 16,3-9-84-16,6-6-26 15,-7-4-322-15,-6-13-131 0</inkml:trace>
  <inkml:trace contextRef="#ctx0" brushRef="#br0" timeOffset="-1718.56">1539 15230 821 0,'0'0'805'0,"0"0"-531"0,0 0 18 16,0 0-126-16,0 0-105 16,0 0-12-16,0 0-42 15,62 19 8-15,-37 0-15 16,2-1-7-16,-3 0-33 16,-2-2-112-16,3-10-199 15,-7-2-213-15,-3-4-302 0</inkml:trace>
  <inkml:trace contextRef="#ctx0" brushRef="#br0" timeOffset="-1530.73">1831 15159 1136 0,'0'0'987'0,"0"0"-788"16,0 0-70-1,0 0 10-15,0 0-81 16,-69 104-25-16,54-65-29 15,1-4-4-15,1-2-37 0,-1-1-119 16,1-7-393 0,4-11-1080-16</inkml:trace>
  <inkml:trace contextRef="#ctx0" brushRef="#br0" timeOffset="-1231.67">2383 15102 1159 0,'0'0'717'0,"0"0"-656"16,0 0-12-16,0 0 9 16,0 0-58-16,0 0-269 15,132 17-463-15</inkml:trace>
  <inkml:trace contextRef="#ctx0" brushRef="#br0" timeOffset="-1056.94">2379 15262 1731 0,'0'0'580'0,"0"0"-432"0,0 0 28 15,0 0-103-15,0 0-66 16,0 0-14-16,0 0 5 15,134 0-227-15,-85-4-432 16,-6-11-444-16</inkml:trace>
  <inkml:trace contextRef="#ctx0" brushRef="#br0" timeOffset="-688.79">2821 15125 1476 0,'0'0'713'0,"0"0"-607"16,0 0-61-16,0 0 100 15,0 0-78-15,0 0-64 16,-4 111 27-16,14-95-29 16,-3-5-1-16,-5-4 0 15,0-5-6-15,-2-2 6 16,2 0 0-16,0-10-3 0,3-12-3 15,4-5-42 1,4 0 42-16,5 0 0 0,4 1-4 16,0 4 3-16,3 4 14 15,-2 4-6-15,-2 6 66 16,0 6-40-16,-1 2 19 16,-3 0-26-16,2 18-10 15,-9 4-20-15,-3 6 10 16,-7 7-82-16,-13 19 3 15,-16-14-208-15,-4-2-342 0</inkml:trace>
  <inkml:trace contextRef="#ctx0" brushRef="#br0" timeOffset="-223.92">1815 15308 667 0,'0'0'638'0,"0"0"-403"15,0 0 1-15,0 0 2 16,0 0-62-16,0 0-79 16,0 0 4-16,3-2 19 15,7 2-54-15,2 14-23 16,-1-4-28-16,5 8-15 0,-3 2-1 16,14 12-100-1,-5-3-190-15,0-4-578 0</inkml:trace>
  <inkml:trace contextRef="#ctx0" brushRef="#br0" timeOffset="194.17">3814 15212 1575 0,'0'0'333'16,"0"0"-153"-16,0 0 43 15,0 0-141-15,0 0-62 0,0 0 17 16,0 0-37 0,136-25 11-16,-112 25-11 0,-5 0-61 15,-7 0-28-15,-5 0-93 16,-7-1-43-16,0-3 3 15,-4-2-168-15</inkml:trace>
  <inkml:trace contextRef="#ctx0" brushRef="#br0" timeOffset="368.96">3943 15113 335 0,'0'0'693'16,"0"0"-492"-16,0 0 75 16,0 0 74-16,0 0-101 15,0 0-57-15,0 0-66 16,118 10-36-16,-103 13 0 15,-3 3-55-15,-10 6 1 16,-2-4-27-16,0 2 6 16,-16-8-30-16,1 2 9 15,1-6-152-15,6-7-308 0,8-7-599 0</inkml:trace>
  <inkml:trace contextRef="#ctx0" brushRef="#br0" timeOffset="722.41">4494 15109 1543 0,'0'0'271'0,"0"0"-171"0,0 0 67 16,0 0-70-16,0 0-27 15,-125 37-32-15,111-15-26 16,10 0 47-16,4 1-52 16,0 4-7-16,16-4 18 15,5 4-17-15,6-1 32 16,-2-1-10-16,-3 2-22 16,-4-4 31-16,-4 0-20 15,-8-8-11-15,-6-4 11 16,0-5 1-16,-4-2-3 15,-12 0 27-15,1-4-37 16,4 0 0-16,1-4-22 16,10-28-91-16,2 1-174 0,17 0-473 0</inkml:trace>
  <inkml:trace contextRef="#ctx0" brushRef="#br0" timeOffset="1996.7">4725 15222 1407 0,'0'0'627'16,"0"0"-448"-16,0 0 28 16,0 0-35-16,0 0-103 15,0 0-34-15,-109 119-35 16,109-100 9-16,15 4-19 16,8-10 6-16,2-5-22 15,-1-2 17-15,1-6-35 16,-8 0 14-16,-1-2 21 15,-9-15-24-15,-5 0 23 0,-2-7 2 16,0 0-10-16,-11 0 8 16,-5-2-3-16,3 2 13 15,-1 6 15-15,8 6-14 16,4 8 35-16,-1-2-36 16,3 6 1-16,0 0-8 15,0 0-10-15,11 0 17 16,7 0 48-16,4 0-47 15,7-4 35-15,0-8-36 16,4-2-22-16,-4-9 21 16,-2-9-44-16,-6-2 25 15,-6-4 10-15,-8-2 0 16,-5 6 10-16,-2 7 1 0,0 6 27 16,-2 15 25-16,-10 6-53 15,-1 0 18-15,2 8-18 16,-4 19 6-16,4 15 43 15,-1 1-28-15,6 12 0 16,3-5 44-16,3 2-54 16,0-7 12-16,16-3-18 15,6-3 13-15,3-9-23 16,2-11 5-16,0-11-37 16,-1-8 37-16,0 0-48 15,1-13 4-15,-2-13-44 16,-5-2-56-16,-5-2 38 15,-5 3 7-15,-8 7 76 16,-2 9 23-16,0 5 51 16,0 6 37-16,0 0-23 0,-12 1-52 15,4 15 78-15,-3 4-29 16,1 4-30-16,4 5 35 16,6-8-53-1,0 4 12-15,0-4-26 0,6-4 6 16,15-7-21-16,3-6 0 15,5-4-45-15,3 0-27 16,-3-18-126-16,-2-8-2 16,-8-3-20-16,-3 4 83 15,-7-1 152-15,-5 6 50 0,-2 8 128 16,-2 6 57-16,0 6-94 16,0 0-51-16,0 0-41 15,0 10-22-15,7 4 50 16,2 1-62-16,4 0-15 15,3-5 0-15,4-6-18 16,2-4-19-16,1 0-30 16,-2-22-56-16,2-6 28 15,-3-6-22-15,0-6-4 16,-4-4 22-16,-3-6-5 16,-4-3 104-16,-2 8 31 15,-5 3 113-15,-2 17 55 16,0 10-57-16,0 15-20 15,0 0-46-15,0 27-48 16,-9 9 63-16,5 10-14 0,1 6-51 16,1 1 26-16,2-3-42 15,0-6-8-15,0-4-2 16,0-8-11-16,0-10-24 16,-7-13-46-16,-4-8-35 15,-5-1 30-15,-3-10-55 16,-1-16 18-16,-1-6 49 15,6-4 29-15,6-1 45 16,6 7 1-16,3 0 17 16,0 12 91-16,19 5-43 15,3 7 1-15,3 3 32 16,1 3-48-16,3 0 20 16,-2 9-10-16,-1 8-12 0,-3 0 41 15,0 6-45 1,-2 4 19-16,0-1 14 0,-1 2-48 15,-5 2 19-15,1-2-45 16,-7-6 5-16,-3-5-18 16,-4-6-40-16,-2 1-73 15,-4-12-56-15,-14 0-349 16,1 0-694-16</inkml:trace>
  <inkml:trace contextRef="#ctx0" brushRef="#br0" timeOffset="2372.6">5743 15079 1288 0,'0'0'517'16,"0"0"-313"-16,0 0 19 16,0 0-116-16,0 0-107 15,0 0-47-15,0 0-130 16,-15 12-369-16,15-1-851 0</inkml:trace>
  <inkml:trace contextRef="#ctx0" brushRef="#br0" timeOffset="3068.03">5975 15146 1472 0,'0'0'298'16,"0"0"-133"-16,0 0 45 0,0 0-90 15,0 0-36 1,0 0-48-16,0 0-13 15,-96 36 67-15,96-14-62 0,0 0 19 16,3-2-23-16,12-3-23 16,3 0 33-16,2-6-34 15,0-4-6-15,-4-7 6 16,-1 0-34-16,-1-8 9 16,-6-12-6-16,1-4-30 15,-1 0 37-15,-2-5-25 16,3 5-9-16,1 4 17 15,2 4-48-15,-1 6 24 16,-1 10 37-16,-2 0 28 0,-1 0 28 16,-1 13 47-1,-2 10 5-15,-4 4 31 0,3-1-69 16,-3 5 11-16,0-4 5 16,3-4-52-16,-1-4 19 15,2-7-25-15,5-12 0 16,4 0 0-16,7-8 0 15,5-15-18-15,2-2-17 16,0 0-35-16,-4 0 46 16,-2 6-3-16,-7 6 27 15,-6 9 42-15,-3-1 5 16,1 5 14-16,1 0 0 16,4 16-31-16,4 4 22 15,4 7-52-15,0-1 9 16,2-1-18-16,-8 10-26 0,-6-9-80 15,-7-8-357-15</inkml:trace>
  <inkml:trace contextRef="#ctx0" brushRef="#br0" timeOffset="4199.4">4003 15334 735 0,'0'0'780'0,"0"0"-580"16,0 0-132-16,0 0 43 15,0 0-33-15,0 0-38 16,0 0 27-16,-35 102-16 15,35-76 1-15,0-2-2 16,0 6-20-16,11-6-24 16,5 2 10-16,-1 1-4 15,3-2-5-15,-5 0-7 0,-3-3 0 16,-4-2 0-16,-6-1 5 16,0-2-5-16,0 1 25 15,-20-1-1-15,-3 2 44 16,2-5-30-16,2 1-5 15,9-3-21-15,5 1-5 16,5-3-14-16,0 3-3 16,5 0-31-16,12-3 41 15,3 7 0-15,1 0 13 16,-6 5-5-16,-1 10 1 16,-10 13 32-16,-4 3-1 15,0 10 7-15,-8 5 17 16,-4 0-63-16,-1-5-1 0,3-5-11 15,6 1-89 1,1-14-91-16,1-17-541 0</inkml:trace>
  <inkml:trace contextRef="#ctx0" brushRef="#br0" timeOffset="5762.21">4313 16074 491 0,'0'0'187'0,"0"0"-29"16,0 0 58-16,0 0-30 15,0 0-36-15,0 0 39 16,0 0 4-16,0 10 4 15,4 8-24-15,-2 0-69 16,3 8-25-16,0 1-60 16,-3 0-19-16,0 3-33 15,1-8-110-15,-3-1-92 0,0-10-91 16,2-11 4-16,-2 0 63 16,0-13-59-16</inkml:trace>
  <inkml:trace contextRef="#ctx0" brushRef="#br0" timeOffset="6135.03">4338 16096 58 0,'0'0'335'0,"0"0"-54"16,0 0-43-16,0 0-47 16,17-106-22-16,-5 92-67 15,-2 6-12-15,4 3-15 16,-5 5-18-16,-2 0 23 16,-1 0-19-16,-4 0 7 15,-2 13 43-15,0 4-72 16,0 2 22-16,-2-1-4 15,-9 4-24-15,0-4 20 0,2-1-44 16,4-2 2-16,3-3-10 16,2-2-1-16,0-3-6 15,0-1-13-15,0 3 19 16,11-5 13-16,3 2-2 16,1 2-10-16,1 1-1 15,-1-1 12-15,-1 3-12 16,-5 5 0-16,-3-1 0 15,-6 2 36-15,0-3-30 16,0 3 29-16,-17-4 32 16,-3-4-55-16,-1 0 23 15,4-5-35-15,5-4-4 16,6 0-30-16,6 0-120 0,0-18-230 16,2 1-296-16</inkml:trace>
  <inkml:trace contextRef="#ctx0" brushRef="#br0" timeOffset="6481.28">4639 16142 1033 0,'0'0'675'0,"0"0"-484"16,0 0 3-16,0 0-32 15,0 0-42-15,0 0-64 16,0 0-13-16,-99 116-1 15,99-90-42-15,0-4 9 0,2-4-9 16,12-4-2-16,1-5 2 16,5-9-46-16,3 0-43 15,2 0-59-15,-4-23-121 16,-2 1 1-16,-4-4 110 16,-8 0 114-16,-5 6 44 15,-2 8 173-15,0 2 80 16,0 6-28-16,0 4-109 15,-4 0-60-15,-1 0-44 16,0 14-12-16,5-1 0 16,0 6-154-16,0 2-166 15,14-8-192-15,3-9-323 0</inkml:trace>
  <inkml:trace contextRef="#ctx0" brushRef="#br0" timeOffset="7120.77">4868 16160 1185 0,'0'0'576'16,"0"0"-385"-16,0 0 51 15,0 0-94-15,0 0-47 16,0 0-27-16,0 0-46 16,-98 102 23-16,98-71-41 15,0-3-9-15,13-2-1 16,7-5 1-16,3-6-1 15,4-11 5-15,2-4-5 0,-1-4-1 16,3-23-30 0,-4-8-36-16,-5-10 28 15,-3-1-48-15,-9-7 8 0,-5-4 63 16,-5-1 10-16,0 4 6 16,0 9 15-16,0 9 16 15,-5 14 25-15,1 13-22 16,0 9-11-16,2 0-23 15,-1 13 13-15,0 15 39 16,3 11-10-16,0 7-14 16,0 6 33-16,0 3-45 15,0-3 17-15,0-2-9 16,0-5-14-16,0-4-8 16,0-15-2-16,0-8-33 15,0-11 21-15,0-7-24 0,0 0 27 16,8-16-32-16,3-7-44 15,1-12 18-15,7-1-23 16,1 4-30-16,-3 6 19 16,2 5 17-16,-9 10 62 15,-3 3 22-15,-4 2 30 16,-3 6 76-16,0 0 11 16,0 0-58-16,-16 6 40 15,-2 11-28-15,5 0 20 16,2 3-27-16,9 2-56 15,2 0 30-15,0 0-38 16,13 0 6-16,5-3-6 16,-1-2 6-16,-3-4-12 15,-1 1-31-15,7-14-94 0,-4 0-99 16,-3 0-561-16</inkml:trace>
  <inkml:trace contextRef="#ctx0" brushRef="#br0" timeOffset="7419.39">5412 15940 1328 0,'0'0'491'16,"0"0"-329"-16,0 0 53 15,0 0-20-15,0 0-21 16,0 0-100-16,-2 118 16 16,6-74-17-16,5 4-40 15,-1-4 38-15,2 2-59 16,1-2-6-16,-1-7-12 16,0-2 6-16,-4-8-44 15,-3-5-43-15,-3-12-122 16,0-10-298-16,-7 0-498 0</inkml:trace>
  <inkml:trace contextRef="#ctx0" brushRef="#br0" timeOffset="7546.48">5327 16181 1124 0,'0'0'555'16,"0"0"-279"-16,0 0 5 0,0 0-145 16,0 0-64-16,0 0-72 15,0 0-138-15,151-61-168 16,-111 61-254-16,-6 9 44 0</inkml:trace>
  <inkml:trace contextRef="#ctx0" brushRef="#br0" timeOffset="7785.5">5624 16190 139 0,'0'0'790'15,"0"0"-455"-15,0 0-2 16,0 0-6-16,0 0-163 16,0 0-68-16,0 0-42 15,6-38-52-15,-2 28 35 16,3-1-12-16,-3 9 3 15,0-3 36-15,2 5-39 0,-2 0 10 16,0 0 19-16,3 0-15 16,-1 12 48-16,4 2-39 15,-1 4-33-15,1 0-12 16,2 0-3-16,-1 1-45 16,2-8-59-16,14-5-170 15,-5-6-376-15,1 0-577 0</inkml:trace>
  <inkml:trace contextRef="#ctx0" brushRef="#br0" timeOffset="8138.14">5988 16124 808 0,'0'0'958'0,"0"0"-715"16,0 0-55-16,0 0 45 15,0 0-92-15,0 0-61 16,-131 32 2-16,114-9-52 15,7 2 9-15,6-3-27 16,4 2-5-16,0-1 0 16,0-6-7-16,16-5-33 15,-1-3 3-15,5-9-47 16,0 0-38-16,0-17-56 16,1-6-77-16,-6-12-81 0,-1 3 129 15,-6 1 189-15,-1 8 11 16,-5 4 156-16,0 12 126 15,-2 3-19-15,0 4-85 16,0 0-36-16,2 0-92 16,1 4-22-16,2 9-16 15,3 10-12-15,-1-6-36 16,4 0-86-16,2-1-178 16,0-3-391-16,-3-10-212 0</inkml:trace>
  <inkml:trace contextRef="#ctx0" brushRef="#br0" timeOffset="8220.55">5988 16124 1232 0</inkml:trace>
  <inkml:trace contextRef="#ctx0" brushRef="#br0" timeOffset="8810.17">5988 16124 1232 0,'147'-14'217'0,"-147"14"-175"0,0 2 143 0,0 10 141 0,0 1-118 0,0 6-68 15,0-1-36-15,0 2-64 16,12-4 15-16,3-3-48 15,8-6 1-15,2-7 2 16,0 0-10-16,0-22 0 16,-5-9-14-16,-1-9-52 15,-8-4 33-15,-3-1-4 16,-8-10 31-16,0-1-10 16,0 2 32-16,0 4-13 15,-4 10 13-15,-3 8-8 16,1 16 38-16,1 12-5 15,0 4-40-15,3 8 42 16,0 22-1-16,2 10 35 0,0 10 0 16,0 8-54-1,0 1 45-15,0 3-36 0,0 0-21 16,2-4 10-16,2-8-15 16,2-10-6-16,-2-10 0 15,0-7-5-15,-4-13 4 16,3-10-10-16,-1 0 5 15,0-4-6-15,6-23-20 16,2-5-3-16,5-8 20 16,1-5-47-16,4 1 20 15,0-1-16-15,0 9 3 16,-2 6 55-16,0 8-19 0,-5 6 19 16,-4 8 27-16,-2-1-11 15,-5 9 39-15,-2 0-39 16,0 0-16-16,-4 17 36 15,-14 7-29-15,-3 6 29 16,4-2-3-16,1 2-24 16,7-6 30-16,9 2-32 15,0-4-5-15,9 0 1 16,11-8-2-16,5 0-1 16,0-5 0-16,-4-6-35 15,-5-3 15-15,-7 0-27 16,-9-8-53-16,0-6-119 15,-2-4-810-15</inkml:trace>
  <inkml:trace contextRef="#ctx0" brushRef="#br0" timeOffset="11173.84">752 10064 753 0,'0'0'532'0,"0"0"-416"15,0 0-37-15,0 0 2 16,0 0 28-16,0 0-31 16,-2-15-8-16,2 12 47 15,0 1-29-15,0 1 3 16,0-2 21-16,0 3-54 15,0-2-5-15,0-2-14 16,0 0-38-16,0 0 29 0,0-4-30 16,0-4 1-1,0-1 8-15,0-8-3 0,-4 0-6 16,2 0 3-16,-3-2 6 16,3 2-6-16,-2 0-3 15,2-1 0-15,-1 3-9 16,1-2 15-16,-1-1-6 15,1 1 0-15,0-2 9 16,-3 1-10-16,3-2 1 16,-2 1 0-16,0-6-9 15,-1 1 7-15,1-1 2 16,-1 0 0-16,0 0 12 16,3-1-19-16,0 3 7 15,0-2 0-15,2 4-11 16,-2-1 17-16,0-1-6 15,-3 1 2-15,1-1 7 16,-1 4 4-16,-2-5-13 0,3 2 0 16,-2-4-16-16,1-1 17 15,1 2-1-15,-4-1 0 16,4-1 7-16,0 5-10 16,-1 2 3-16,3 2-1 15,0 3-11-15,2-3 13 16,0 1-1-16,-2 0 0 15,2-4 9-15,-2 1-15 16,0-6 6-16,0-2-8 16,-2-2-4-16,4-1-2 15,0-1 14-15,0 3-8 16,0-1 16-16,0 1-9 16,0 3 1-16,0 2 0 0,0-2-12 15,4 3 13 1,-2-6-1-16,0-1 0 0,-2-2 15 15,0-4-19-15,0 0 4 16,0-1 0-16,0 3-8 16,2 4 14-16,0 0-6 15,0 6 0-15,3 0 13 16,-1 0-13-16,-2 0 0 16,2 2 0-16,-1-2-10 15,0 2 12-15,-1 2-2 16,-2 4 8-16,2 3-1 15,-2 7 14-15,0 7-11 16,0 0-9-16,0 3 7 16,0 0-8-16,0 0-15 15,0 0 0-15,0 0-26 16,0-1 41-16,0-1-15 16,0-4-13-16,0-2-7 0,-7-1-91 15,2-5-135 1,-1 4-261-16,4-2-361 0</inkml:trace>
  <inkml:trace contextRef="#ctx0" brushRef="#br0" timeOffset="12427.07">685 7516 925 0,'0'0'334'15,"0"0"-160"-15,0 0-82 16,0 0 37-16,0 0-60 15,0 0-30-15,0 0 43 16,-89 0-1-16,74 1 28 16,-3 10-4-16,-2 0-55 0,0 6 9 15,0 1-31-15,2 5-26 16,2 2 46-16,3 5-39 16,2 2 19-16,2 0-12 15,3 5-15-15,1-4 35 16,5 3-36-16,0-2 1 15,0-2 0-15,5 1 8 16,7-4-4-16,5 0-5 16,-2-5 1-16,1-3-5 15,4-7 4-15,0-1 0 16,0-5 15-16,-1-4-14 16,2 0 6-16,-3-4-1 15,1 0 8-15,4 0-4 0,0 0-10 16,-1 0-9-1,0-12 3-15,0-5-19 16,1-4 15-16,-4-2-11 16,2-3-19-16,-9-1 32 0,0-1 8 15,-3-3 0-15,-5 2 32 16,-2-6-31-16,-2 1 19 16,0-1-4-16,0 2-16 15,0 1 28-15,-8 5-28 16,-5 3 0-16,-1 2 24 15,-1 4-15-15,-3 3 14 16,-3 3 4-16,0-2-9 0,-2 4 15 16,-2 0-14-1,1 3-7-15,-2 1 7 0,-3 6-10 16,0 0-9-16,2 0 0 16,-2 0 11-16,2 9-16 15,2 2 6-15,0 3-1 16,6 2 6-16,-1 1 3 15,1 3-5-15,4 0-4 16,-1 4 6-16,5 2-1 16,1 4-5-16,0 2 0 15,6 2 1-15,2 0 9 16,2 3-10-16,0 1 0 16,0-2 0-16,16-3-10 15,1-1 10-15,8-3 0 0,4-5-9 16,2-4-2-16,0-6 11 15,5-4 0-15,-1-7-19 16,2-3 19-16,-4 0-30 16,0-1 3-1,-4-17 20-15,-5-4-31 0,-2-4 37 16,-1-3 0-16,-6-3 1 16,-1 0-15-16,-3-2 15 15,-5 0 0-15,-1 0 0 16,-5 0 4-16,0 2-4 15,0 0 0-15,0 2 0 16,-9 4 3-16,-2 0-3 16,-1 4 0-16,-1 4 0 15,0 1-9-15,-5 6 9 16,0 2 0-16,-1 6 1 16,-2 0-5-16,-1 3 10 0,0 0 9 15,2 0-2-15,-3 0 0 16,1 10-7-16,2 6-6 15,0 1 2-15,2 2 7 16,2 4-3-16,1-2-6 16,3 6 0-16,6-1 3 15,2 1-4-15,2-4 1 16,2-1-35-16,0-2 28 16,0-1-50-16,6-5 16 15,8-2-1-15,1-2-103 16,18-10-161-16,-4 0-246 15,-2-3-331-15</inkml:trace>
  <inkml:trace contextRef="#ctx0" brushRef="#br0" timeOffset="13211.51">552 7713 1213 0,'0'0'305'15,"0"0"-127"-15,0 0-24 16,0 0-93-16,0 0-29 16,0 0-31-16,0 0-1 15,-31 51 40-15,20-21-25 16,-3 4 35-16,3 5 23 16,0 1-19-16,4 0 39 0,3-1-50 15,4-1-13-15,0-3 2 16,4-6-21-16,14 1-11 15,2-9 0-15,0-3-8 16,3-6-2-16,-2-6 16 16,0-5-6-16,1-1 9 15,1 0-8-15,-2-2-1 16,2-15 0-16,0-1-29 16,-4-6-3-16,-3 0-28 15,-3-2 13-15,-9-1 46 16,-1 2-21-16,-3 3 22 15,0-1 0-15,0 8-42 16,-9-2-83-16,-2 8-228 0,2-1-299 16</inkml:trace>
  <inkml:trace contextRef="#ctx0" brushRef="#br0" timeOffset="13378.59">708 7943 1920 0,'0'0'196'16,"0"0"-196"-16,0 0-280 16,0 0-321-16</inkml:trace>
  <inkml:trace contextRef="#ctx0" brushRef="#br0" timeOffset="13528.79">708 7943 1892 0,'23'50'257'16,"-26"-46"-257"-16,1 0-279 15,2 0-339-15</inkml:trace>
  <inkml:trace contextRef="#ctx0" brushRef="#br0" timeOffset="13663.95">775 8003 1972 0,'0'0'321'0,"0"0"-321"15,0 0-89-15,0 0-435 16,0 0-765-16</inkml:trace>
  <inkml:trace contextRef="#ctx0" brushRef="#br0" timeOffset="16020.17">668 10315 1440 0,'0'0'492'0,"0"0"-489"16,0 0-3-16,0 0-320 15,0 0-86-15</inkml:trace>
  <inkml:trace contextRef="#ctx0" brushRef="#br0" timeOffset="17115.67">8992 11319 993 0,'0'0'388'0,"0"0"-176"16,0 0 49-16,0 0-29 15,0 0-43-15,0 0-63 16,0-7-72-16,0 7 10 16,0 0-41-16,4 0 15 15,12 0 58-15,4 0-40 16,7 11 14-16,6 3-13 16,5 6-31-16,0 2 41 15,4 2-46-15,2 3-21 16,-3-1 15-16,-1-2-6 0,-7-3-9 15,-4 0 0-15,-8-4-52 16,-8-9 20-16,-4 1-53 16,-7-9-28-1,-2 0-5-15,0-6-168 0,0-14-465 16,-9 0-768-16</inkml:trace>
  <inkml:trace contextRef="#ctx0" brushRef="#br0" timeOffset="17438.16">9331 11132 1056 0,'0'0'501'16,"0"0"-310"-16,0 0-10 15,0 0 60-15,0 0-49 16,-98 136-63-16,60-86 18 16,-3 1-48-16,-3 2-28 15,-3-1 6-15,3-2-76 16,1-6 13-16,7-2-14 0,5-2-100 15,8-9-86 1,4-14-788-16</inkml:trace>
  <inkml:trace contextRef="#ctx0" brushRef="#br0" timeOffset="22967.72">463 7644 103 0,'0'0'239'0,"0"0"-108"16,0 0-40-16,0 0-43 15,0 0 5-15,0 0 38 16,-46 40-37-16,36-30-4 16,1 0 37-16,1-3-31 15,2 2 27-15,0-3-15 16,4-2-21-16,0 0 11 16,0-2-43-16,2 2 1 15,-3 0 0-15,1 1-15 16,0-1 19-16,-4-1-19 15,0 2 0-15,2 2 19 16,0 1-20-16,1-2 1 16,-1 0 2-16,0 0 9 15,2 0-3-15,0-2-9 16,2 2 0-16,0-2-1 16,0 2 2-16,0 2-1 0,0 2 16 15,0 2-6-15,0 1 14 16,0 1-7-16,0-3-4 15,0 4 16-15,0-1-22 16,0 0 14-16,0-1 11 16,0 0-31-16,4-3 34 15,2 2-34-15,3-3 0 16,-2 4 16-16,2-3-10 16,0 3-7-16,-3-5 5 15,2 1 5-15,-2-1 0 16,3 0-10-16,1 0 1 0,2-2 19 15,1-2-20 1,-1 0 9-16,-1-4 7 0,2 0-15 16,-2 0 27-16,2 0-23 15,3 0-4-15,0 0 8 16,2-5-7-16,-1-2-2 16,1 1 0-16,1 0 9 15,-4 0-21-15,-2 2 12 16,3-3-23-16,-1 1 21 15,-1 0-28-15,-1-1 29 16,-2-4-5-16,0 2 1 16,-2-4-2-16,3 2 7 15,-4-3 0-15,3 0-7 16,1-1 8-16,-1 0-1 16,-5-3 0-16,1 0 12 0,-4-3 8 15,-3-3-1-15,0-2 22 16,0-2 7-16,-6 0-47 15,-7 0-1-15,0 5-6 16,-3 2-86-16,-13 11 5 16,2 8-114-16,-4 2-320 0</inkml:trace>
  <inkml:trace contextRef="#ctx0" brushRef="#br0" timeOffset="24674.06">712 7703 13 0,'0'0'544'0,"0"0"-358"16,0 0-56-16,0 0-78 16,0 0-6-16,0 0 10 0,0-21-15 15,-2 17 51-15,2-2-21 16,-2 2-3-16,0-1 15 15,0 2-55-15,-3 0 5 16,1 2 0-16,-3-1-32 16,-2 2 2-16,0 0-2 15,-5 0-1-15,2 0 16 16,-5 0-6-16,0 0 9 16,-1 3 11-16,-1 6-14 15,-2 1 32-15,1 0-30 16,0 4 1-16,2-3 14 15,3 4-12-15,-1-1 9 16,3 2-19-16,1 0 2 16,4 2-5-16,3 2-8 15,3 2-10-15,2-1-7 16,0 0 23-16,4-1-6 0,14 0 0 16,4 1 11-16,3-6-6 15,2 0-5-15,2-5 16 16,-2-4-9-16,2-5-7 15,2-1 13-15,2 0-10 16,1-7 13-16,1-11-7 16,-2-7-9-16,-1 0 0 15,-8-5 9-15,-6 0-8 16,-9-3 5-16,-7 1 10 16,-2 4-16-16,0 4-1 15,-29 14-46-15,0 8-150 0,0 2-316 16</inkml:trace>
  <inkml:trace contextRef="#ctx0" brushRef="#br0" timeOffset="28508.13">590 7734 684 0,'0'0'290'15,"0"0"-141"-15,0 0-68 16,0 0-5-16,0 0-39 15,0 0-18-15,2 16 38 16,-2-9-18-16,-2 4 6 16,-9 1 23-16,-5-2-18 15,1-1 27-15,-3-2-42 0,0-5-13 16,2-2 33-16,1 0-23 16,3 0 25-16,2-4-23 15,3-7-27-15,5-4-4 16,2-2-3-16,0-1-11 15,11-1-25-15,16 1-37 16,4 2 13-16,2 2 18 16,3 6-12-16,-3 3 38 15,-2 3 16-15,-4 2 0 16,-4 0-12-16,-6 11 12 16,-3 7 0-16,-8 5-1 15,-4 7 10-15,-2-1-6 16,0 3 24-16,-4-2 13 15,-14-1 49-15,-4-7-23 0,-2-7 27 16,-5-2 13-16,-1-9-37 16,4-3 9-16,1-1-46 15,5 0-20-15,2-1 25 16,10-9-37-16,3-4-1 16,5-2-33-16,0-3-25 15,0 2 12-15,7-2-28 16,6 5 6-16,-2 3 68 15,0 2-21-15,-6 3 22 16,-1 2 6-16,-4 2 5 16,0 2 0-16,0 0-11 15,0 0-6-15,0 0-16 16,0 0-125-16,0 0-48 0,0 0 0 16,0 0-193-16</inkml:trace>
  <inkml:trace contextRef="#ctx0" brushRef="#br0" timeOffset="30146.56">8992 12490 1271 0,'0'0'275'15,"0"0"-163"-15,0 0 83 16,0 0-55-16,0 0-41 16,0 0 6-16,0 0-25 15,62 3 23-15,-30 12-29 0,3 8-16 16,3 3 24-1,7 6-42-15,-1 1-2 0,3 4-12 16,-3-1-20-16,-3-6 5 16,-8-2-11-16,-4-8 0 15,-9-6-15-15,-8-4-21 16,-6-5-20-16,-6-5-26 16,0 0-70-16,-4-5-142 15,-10-7-454-15</inkml:trace>
  <inkml:trace contextRef="#ctx0" brushRef="#br0" timeOffset="30515.63">9431 12414 783 0,'0'0'299'16,"0"0"-124"-16,0 0 17 15,0 0 17-15,0 0-45 16,0 0-69-16,0 0 20 0,-71 64 24 15,40-23-28-15,-5 6 14 16,1 3-46-16,0 3-25 16,4-6 38-16,3-4-55 15,8-9 0-15,3-6-28 16,7-10-9-16,5-10-1 16,3-5-129-16,0-3-364 0</inkml:trace>
  <inkml:trace contextRef="#ctx0" brushRef="#br0" timeOffset="36347.36">685 7686 189 0,'0'0'374'0,"0"0"-228"15,0 0 7-15,0 0-5 16,0 0-20-16,0 0-41 0,3-29-1 15,-1 26-39-15,0-1-24 16,1-2 9-16,-1 2-22 16,0 0 29-16,-2 0 25 15,0 0 8-15,0 0 32 16,3-1-22-16,-3 4-23 16,0-4 26-16,0 3-62 15,0-2-2-15,0 1-18 16,0-1 10-16,0-3-6 15,0 4-7-15,0-1 1 16,0 0-1-16,-3 0 10 16,-1 1 13-16,-1 2-8 15,-2-1-4-15,3-1-9 0,-2 1-2 16,-3 1 0-16,-1-2 12 16,4 3-11-16,-1-2 5 15,1 2-6-15,-4 0-25 16,2 0 24-16,-1 0 0 15,-1 0 1-15,0 2 0 16,-1 4 6-16,-1 0-6 16,1 1 0-16,0-1 12 15,2 2-11-15,-2 0-1 16,2 1 0-16,-2 2-12 16,2-2 12-16,0 2 0 15,0 1 0-15,0-2 15 16,1 0-10-16,-1 2-5 15,1-1 0-15,2 1 14 16,2 1-13-16,-1 3 8 0,1 0-2 16,0 2 2-16,-2-2-1 15,4 2-8-15,2-4 0 16,0 0 7-16,0-1 1 16,0-4-4-16,0 3 10 15,0 0-13-15,6-1 20 16,0 0-21-16,1 2 1 15,-1 1 7-15,0 2-1 16,2-2-7-16,-2 2 2 16,3 0 5-16,0-2-14 15,2-2 7-15,0 0 0 16,0 0 3-16,1-2-3 0,-1-2 10 16,0 2-1-1,0-2-2-15,0-2 4 16,1 2-11-16,1-2 0 15,1-2-3-15,1 0 4 0,5-2-1 16,4-2 1-16,0 0 17 16,1 0-17-16,0 0-1 15,0-2 0-15,-4-6-1 16,0 2 1-16,-1-5 0 16,-3 3-1-16,1-5 7 15,2-3-12-15,0-4 6 16,1-4 0-16,-2-5-18 15,-3 0 11-15,-1-1 7 16,-3-5-2-16,-6 4 1 16,-1-2-5-16,-5 1 6 0,0 0 0 15,0 0-7-15,0 2 17 16,0 3-10-16,0 2 0 16,-5 2 7-16,-5 2-20 15,-2 1 13-15,-1 1-7 16,-5 4-4-16,1 1-12 15,-4 1 1-15,-4 5-21 16,-6 4-79-16,-25 4-116 16,10 0-59-16,-1 7 118 0</inkml:trace>
  <inkml:trace contextRef="#ctx0" brushRef="#br0" timeOffset="36909.53">514 8124 1001 0,'0'0'0'0,"0"0"-24"16,0 0-239-16</inkml:trace>
  <inkml:trace contextRef="#ctx0" brushRef="#br0" timeOffset="37067.16">514 8124 1255 0,'78'33'242'15,"-80"-22"-242"-15,2 0-142 16,0-4-430-16</inkml:trace>
  <inkml:trace contextRef="#ctx0" brushRef="#br0" timeOffset="37211.25">621 8229 1177 0,'0'0'0'16,"0"0"-289"-16</inkml:trace>
  <inkml:trace contextRef="#ctx0" brushRef="#br0" timeOffset="40013.48">561 7636 205 0,'0'0'241'0,"0"0"-130"0,0 0-16 16,0 0-56-16,0 0-11 15,0 0 3-15,0 0-5 16,-25 0 42-16,19 0 10 15,-3 0-11-15,2 0 14 16,0 0-36-16,3 0 15 16,-1 0 3-16,1 0-37 15,0 0 21-15,-3 0-18 16,3 0-10-16,-3 0 16 16,0 2-12-16,1 2 9 15,-5 3 6-15,1 0-22 0,4 0 35 16,-3 2-37-16,3-3-13 15,-2 2 22-15,2 0-23 16,1 1 10-16,1-1 13 16,2 1 3-16,-2 1 20 15,-2 3-23-15,2-2-4 16,-2 3 19-16,1 0-32 16,1 1 16-16,2-2 5 15,2 1-27-15,0 0 30 16,0 1-24-16,0-4-4 15,0 2 28-15,0-4-29 16,0 2 28-16,0-1 3 16,0-3-23-16,0 4 26 15,0-1-34-15,0-2 8 16,0 2 13-16,0-2-21 0,0-1 4 16,0 4-2-16,0-5 4 15,0 2 5-15,4-4-12 16,-2 2 0-16,0-2-2 15,1 0 2-15,-1-2 0 16,2 2-4-16,-2 0 20 16,2 0-16-16,2 0 0 15,-4-1 0-15,4 1 18 16,-1 3-17-16,1 1 11 16,2-2-5-16,-2 0 2 0,1 0 7 15,-1 0-16 1,0-2-12-16,4 2 0 0,-1-5 12 15,-1 4 0 1,4-1 19-16,-1 0-17 0,0 0 16 16,3-2-18-16,-4 2 0 15,1-2 9-15,1 0-9 16,1 0 0-16,-1 1 0 16,1-3 3-16,1 0-3 15,-2 0 0-15,1 0 0 16,4 0-9-16,0 0 9 15,-1 0-19-15,2 0-1 16,-5 0-8-16,0 0 28 0,1-3-12 16,-3 1 12-16,3-4-1 15,-4 2 1-15,3 0-1 16,-1-2-1-16,-3-1-21 16,1 2 23-16,0-1-19 15,-1-2-14 1,-1 2 18-16,2-2-44 0,-4 2 30 15,3-3 7-15,-2 3-9 16,2-1 31-16,-2-1-12 16,-3 2 12-16,2-4-6 15,-3 2 8-15,1-3-2 16,-2 1 5-16,3 1 7 16,-2 0-15-16,1 2 3 15,-2 1-1-15,0 0-11 16,0-1 19-16,0 0-7 0,1-1 0 15,-1-2 12-15,2-2-5 16,-1-2-7-16,-3-3 0 16,0 0 14-16,0-2-7 15,0 3-3-15,0 1 2 16,0 0 3-16,0 3 6 16,0 0-15-16,0 2 0 15,0-2 19-15,0 0-17 16,0-1 31-16,0 2 8 15,-5 1-30-15,-2-2 35 16,1 1-21-16,0-2-17 16,-4 1 24-16,3 0-23 0,-1-1 13 15,-3 4 10 1,1 1-18-16,0 0 26 0,-1 2-26 16,-1 2-14-16,1 0 3 15,3 2-3-15,0 2 0 16,0 0 0-16,1 0-6 15,-2-3-1-15,-2 3 7 16,2 0-8-16,-3 0 1 16,4 0-2-16,-1 0-16 15,0 0-81-15,0 0-88 16,-4 10-44-16,4 3-25 0,2-5-389 16</inkml:trace>
  <inkml:trace contextRef="#ctx0" brushRef="#br0" timeOffset="40185.96">764 7574 732 0,'0'0'232'0,"0"0"-232"15,0 0-118-15,0 0-487 0</inkml:trace>
  <inkml:trace contextRef="#ctx0" brushRef="#br0" timeOffset="40320.55">764 7574 578 0,'77'144'0'0</inkml:trace>
  <inkml:trace contextRef="#ctx0" brushRef="#br0" timeOffset="52880.69">6726 12312 872 0,'0'0'331'16,"0"0"-158"-16,0 0 40 16,0 0 44-16,0 0-107 15,0 0-13-15,0-2-17 16,0 2-43-16,0 0 18 15,0 0-36-15,2 0-14 16,12 0 43-16,3 0-48 16,6 0 13-16,3 2-2 0,6 2-40 15,7 2 39-15,9-2-38 16,5 3-12-16,5-3 18 16,2-1-12-16,0 1-6 15,0-2 0-15,-2-1 18 16,-4-1-29-16,-5 0 11 15,-9 0-13-15,-9-3 2 16,-8-1-10-16,-8 1 11 16,-9 0 2-16,-3 3-39 15,-3-1 21-15,0 1-71 16,-7-3-124-16,-8 3-285 16,-3-2-157-16</inkml:trace>
  <inkml:trace contextRef="#ctx0" brushRef="#br0" timeOffset="53104.04">7379 12240 1156 0,'0'0'381'0,"0"0"-127"16,0 0-1-16,0 0-91 16,0 0-53-16,0 0-27 15,0 0-51-15,98 4 13 16,-62 10-42-16,-3 2 5 15,-6 4 1-15,-10 4-8 16,-9 4 0-16,-8 4-1 16,-14 6-48-16,-39 18-15 15,1-7-220-15,7-9-518 0</inkml:trace>
  <inkml:trace contextRef="#ctx0" brushRef="#br0" timeOffset="55717.32">8383 11793 563 0,'0'0'218'15,"0"0"-47"-15,0 0-33 16,0 0 36-16,0 0-64 0,-137-26-23 16,108 20-10-1,-5 2-30-15,-4 0 2 0,-4 2 2 16,-2-1-33-16,-1 3 23 16,1 0-32-16,6 0 33 15,9 0 24-15,4 0-56 16,7 0 0-16,3 0-10 15,3 0 8-15,1 0-23 16,3 0 8-16,-2 0-14 16,4 0 14-16,-1 0-5 15,1 0 12-15,1 0 6 16,0 0 0-16,3 0 22 16,0 0-15-16,0 3-12 15,2-3 26-15,0 0-20 16,0 0-1-16,0 0-5 0,-3 0 11 15,3 0 1-15,0 0-7 16,-2 2 4-16,0-1 33 16,0 2-28-16,2-2 24 15,-2 3-9-15,2 3-29 16,0 2 35-16,-2 4-26 16,2 3-9-16,-3 2 15 15,1 4-4-15,0 0-12 16,0 4 6-16,-1 0 0 15,3 2 22-15,0 2-18 16,0-1-3-16,0-2 31 16,0 0-37-16,0-2 11 15,0 0-4-15,0 0 0 16,0 0 7-16,0 0-15 0,0 4 1 16,0-1 35-16,-2 0-36 15,-1 2 13-15,-1 1 0 16,0-4-4-16,2 2 6 15,-3-4-15-15,-1 4 1 16,-2-1 23-16,2-2-18 16,-3-1 1-16,3 4 4 15,-4-2-1-15,2 2 11 16,1-1-21-16,1 1 0 16,0-2 3-16,2-2 9 15,0 2-11-15,-1-1 8 0,3-2 3 16,-2 1 8-1,0-4-20-15,2 4 0 0,-4-3 3 16,4 0-3 0,2 0 0-16,0-2 4 0,0-2 9 15,0 0-14-15,0-4 1 16,0 0 0-16,0-4-11 16,0-4 19-16,0 0-8 15,0-3 0-15,0-3 14 16,0 0-33-16,0 0 19 15,0 0-4-15,0 0-10 16,0 0 23-16,0 0-9 16,0 0 0-16,5 0 0 15,0 0-9-15,3 0 9 16,3 0 0-16,3 0 2 0,1 0-2 16,6 0 0-16,-1 0 0 15,4-5 13-15,5 4-17 16,0-4 4-16,4 3 0 15,-2 2-9-15,3 0 15 16,2 0-6-16,0 0 0 16,-1 0 12-16,3 0-20 15,-3 0 8-15,1 0 0 16,2 0-13-16,-2 0 14 16,-1 0-1-16,-1 0 0 15,1 0 14-15,-2 7-19 16,1-4 5-16,0 2 0 0,-3 1-6 15,0-1 8-15,-3-1-2 16,-1-2 0-16,-2-2 13 16,-2 0-14-1,-3 0 1-15,-3 0 0 0,2 0-14 16,0 0 16-16,-1 0-2 16,-1 0 0-16,0 0 16 15,1 0-28-15,-3 0 12 16,-1 0 0-16,-3 0-10 15,-3 0 11-15,-1 0-1 16,0 0 0-16,0 0 15 16,-1 0-22-16,3 0 7 15,0 0 0-15,2 2-17 0,-2 0 17 16,2 0 0 0,0 0 0-16,-2 0 12 0,1 0-17 15,-6-2 5-15,0 2 0 16,-4-2-10-16,2 0 11 15,-2 0-1-15,0 0 0 16,0 0 9-16,2 0-17 16,1-4 8-16,1-8-4 15,-2-4-12-15,-2-2 7 16,0-7 9-16,0-4-1 16,0-5-13-16,0-4 2 15,-2-6 5-15,-5-5-30 16,-1-2 35-16,0-6-26 0,-2 3 28 15,1-4 0-15,-3 2 7 16,1 1-2-16,-2-1-5 16,4 2 0-16,0 0-9 15,1-1 6-15,3 5-12 16,1 0-16-16,1 9-32 16,-2 2 51-16,1 7-19 15,0 7 31-15,0 8-12 16,-1 5 21-16,1 1-9 15,-1 4 0-15,0-3 3 16,1 0-19-16,2 0 1 16,0-4-81-16,0 0 56 0,-1 2-64 15,1 0 88-15,2 1 16 16,-2 4 0 0,0 3 5-16,0 3 18 0,0 1 11 15,2 0 21 1,-4 0-55-16,2 0-6 0,0 0-3 15,-2 0-18-15,0 0 12 16,-1 0-14-16,-1 0 18 16,0 0-6-16,0 0 18 15,-1 0-1-15,-1 0 14 16,1 0-12-16,-4 0 30 16,2 0-19-16,-2-3-4 15,-1 3 41-15,0-2-50 16,-2 0 30-16,-4 0 18 15,-2 2-29-15,-3-2 40 0,-4 2-13 16,2 0-21 0,-2 0 35-16,-2 0-47 0,0 0 17 15,0 0-4-15,-2 0-20 16,-5-2 22-16,-2-2-28 16,-7 0 1-16,-4 2 2 15,-4 0-2-15,-1 0-1 16,5-1 0-16,9 2 20 15,7-1-28-15,10-1 8 16,6 0 0-16,3 0-1 16,8 0 8-16,-1 0-7 15,7 3 0-15,0-1 11 16,0 1-23-16,0 0 12 16,0 0 0-16,0 0-18 15,0 0 12-15,0 0-15 0,0 0 12 16,0 0-68-16,0 0-18 15,0 0-71-15,0 1-143 16,-2 14 74-16,-2-1-139 16,1 0-753-16</inkml:trace>
  <inkml:trace contextRef="#ctx0" brushRef="#br0" timeOffset="55869.2">7814 11903 568 0,'0'0'666'0,"0"0"-526"0,0 0-115 15,0 0-25-15,0 0-33 16,0 0-358-16</inkml:trace>
  <inkml:trace contextRef="#ctx0" brushRef="#br0" timeOffset="58022.81">895 7885 1512 0,'0'0'301'16,"0"0"-239"-16,0 0-62 16,0 0-244-16,0 0-41 15,0 0-550-15</inkml:trace>
  <inkml:trace contextRef="#ctx0" brushRef="#br0" timeOffset="58169.41">895 7885 1506 0,'81'112'374'0,"-83"-112"-171"15,2 2-203-15,0 12-233 16,10-1-304-16</inkml:trace>
  <inkml:trace contextRef="#ctx0" brushRef="#br0" timeOffset="79156.77">28255 429 163 0,'0'0'338'0,"0"0"-197"16,0 0-79-16,0 0-52 15,0 0 7-15,0 0-17 16,-48 22 0-16,39-17 3 16,-2 0-2-16,-2-1 48 15,-1 0 11-15,-1-2-34 16,1-2-26-16,5 0-46 15,3 0-52-15,6 0 8 16,0 0-162-16,0-2 252 0,0-6 49 16,0-2 74-16,0 0 76 15,0 0 10-15,2 2-99 16,0-1 39-16,-2 1-63 16,2 3-15-16,-2 0-19 15,2 3-22-15,-2-1 75 16,2 1 25-16,-2-2 5 15,0 2 63-15,0-3-48 16,0 4-30-16,3 1-67 16,-3-3-44-16,0 3 24 15,0-1-33-15,0 1 0 16,2 0-6-16,-2 0 15 16,0 0-9-16,0 0 0 0,0 0 1 15,0 0 17-15,0 0-17 16,0 0 0-16,0 0 15 15,0 0-8-15,0 0-3 16,0 0-5-16,0 0 6 16,0 0 13-16,0 0-19 15,0 0 0-15,5 4 0 16,-1 14 1-16,3 6 16 16,1 9-6-16,-1 10-3 15,2 7 34-15,0 8-41 16,-2 6 19-16,-1 2-8 15,-1 3-3-15,-3-2 6 16,-2-2-7-16,0 2-7 16,0-5 33-16,0-1-34 15,0 0 18-15,-4-2 2 0,-1-4-9 16,3-1 6-16,0-2-17 16,2-4 0-16,0-2 22 15,0-6-21-15,0-5 7 16,0-5 4-16,0-8-11 15,0-4 26-15,0-5-27 16,0-6 0-16,0-2 19 16,0-4-13-16,0-1-1 15,0 0 10-15,0 0-2 16,0 0-17-16,0 0 4 16,0 0-47-16,0 0-8 15,0 0-95-15,0 0-138 0,0 0-756 16</inkml:trace>
  <inkml:trace contextRef="#ctx0" brushRef="#br0" timeOffset="80008.7">28211 1738 965 0,'0'0'304'0,"0"0"-166"0,0 0 17 15,0 0 84-15,0 0-60 16,0 0-30-16,0 0-54 16,-135-81-23-16,108 74 39 15,-2 3-41-15,-4 4-6 16,-1 0 11-16,1 0-38 16,-4 0 6-16,4 14-4 15,0 3-32-15,4 6 42 16,-2 5-49-16,1 8 11 15,4 7-7-15,4 7 11 16,2 4-15-16,5 4 0 16,5 0 2-16,8 0-4 15,2-4 2-15,0 1 0 16,20-7-1-16,9-2-5 0,7-7 5 16,4-3 1-16,7-11 0 15,1-7-12-15,4-5 14 16,4-12-2-16,0-1 0 15,-2 0 4-15,2-16-13 16,-2-6 9-16,-4-4 0 16,-11-6 23-16,-3-4-22 15,-9-4 11-15,-7-2 23 16,-7-2-34-16,-4-3 59 16,-7-1-39-16,-2 2-8 15,0 0 52-15,0 0-46 16,-9 0 8-16,-6 1-5 0,-7 5-16 15,-3 5 11-15,-4 6-17 16,-5 9-17-16,-5 8 10 16,-6 10-84-16,-4 2-35 15,-2 10-35-15,-10 26-86 16,13-4-147-16,9-3-336 0</inkml:trace>
  <inkml:trace contextRef="#ctx0" brushRef="#br0" timeOffset="82359.38">28099 1696 1028 0,'0'0'402'0,"0"0"-138"16,0 0 73-16,0 0-132 15,0 0-110-15,0 0-37 16,0 0-41-16,-104 40 16 15,58 4 3-15,-4 9-26 16,1 3 54-16,3-1-49 16,8-5 25-16,7-9-29 15,11-9 6-15,9-10-23 16,8-10 6-16,3-8-64 16,0-4 17-16,22-6 8 15,12-24 39-15,8-14-35 16,3-12-41-16,0-8 69 0,-6 0-17 15,-5 3 24 1,-9 14 1-16,-13 12 1 0,-9 14 59 16,-3 15 25-16,-11 6-76 15,-20 11 33-15,-14 23-37 16,-8 13 0-16,-1 6 45 16,0 5-50-16,10-3 42 15,7-9 6-15,8-6-48 16,10-11 43-16,9-12-44 15,4-7 0-15,6-8-7 16,0-2-38-16,3-6 32 16,17-22 7-16,9-15 0 15,8-8 0-15,6-11-15 16,4-2-34-16,-4 3 37 0,-4 11-16 16,-7 12 34-16,-10 14 0 15,-9 10 0-15,-9 9 26 16,-4 5-12-16,0 0-13 15,-13 13 0-15,-11 13 0 16,-12 12 52-16,-1 6-23 16,-2 4-4-16,4 1 17 15,10-7-42-15,5-4-1 16,12-12 0-16,2-8-9 16,6-10 2-16,0-6-29 15,12-2 0-15,13-8 30 16,10-17 8-16,5-7-2 15,-2-1 0-15,-5 3 7 0,-10 6-7 16,-7 11 0 0,-10 9 0-16,-6 4 0 0,0 0 0 15,-11 18 0-15,-15 14 1 16,-11 9 11-16,-5 4 30 16,0 3-14-16,1-7-10 15,10-5 25-15,8-6-35 16,9-8-7-16,9-6-1 15,5-7-44-15,5-8 21 16,24-1-21-16,8-8 6 16,13-22 37-16,8-14-24 15,4-10 11-15,-2-4 5 16,-2-2-3-16,-9 6 3 16,-14 11 9-16,-12 18 0 15,-14 15 21-15,-9 10-13 0,-9 1-8 16,-24 29 25-16,-15 14-7 15,-7 9 32-15,-3 2-21 16,2 1-5-16,7-3 16 16,9-7-39-16,13-9 14 15,10-12-15-15,12-5-13 16,5-9 11-16,7-7-45 16,24-4-13-16,9-15 47 15,12-17-23-15,3-14 9 16,3-7 2-16,-4-4-18 15,-9 3 37-15,-8 9 6 16,-12 12 0-16,-12 12 10 0,-11 16-8 16,-2 5 21-16,-13 9-23 15,-20 23 0-15,-14 13 18 16,-9 9 0-16,-2 2 6 16,3 2 36-16,5-5-47 15,13-8 15-15,10-7-23 16,11-9 7-16,11-9-24 15,5-8-27-15,9-11-31 16,20-1 31-16,12-18-17 16,7-20 7-16,4-12-18 15,-1-7 3-15,-4-4 51 16,-8 5-14-16,-4 10 27 16,-9 8 12-16,-10 14-3 0,-8 10 35 15,-5 8 20-15,-3 6-39 16,-5 0-25-16,-24 24 26 15,-13 15-23-15,-11 12 49 16,-6 11-27-16,4 0 24 16,10 1-6-16,14-10-42 15,13-5 17-15,14-11-18 16,4-11-21-16,11-14 21 16,23-12-57-16,12 0 45 15,14-26-3-15,11-17-49 16,3-7 5-16,-3-7-18 15,-10 1 39-15,-12 7 37 16,-16 13-2-16,-13 14 3 16,-13 12 38-16,-7 10 5 0,-4 0-10 15,-27 14-23-15,-14 15 31 16,-11 14 15-16,-4 6-37 16,-1 1 38-16,11-5-30 15,9-5-20-15,15-5 14 16,8-13-21-16,11-6-6 15,7-10 6-15,0-6-63 16,22 0 50-16,17-22 1 16,9-14-3-16,6-11 14 15,2-4-46-15,-8-2 47 16,-7 11-9-16,-12 10 19 16,-12 12-7-16,-7 10-2 15,-10 9 8-15,0 1 0 16,-14 5 5-16,-17 17-14 0,-13 10 17 15,-10 3-16-15,0 0 42 16,0-2-30-16,12-10-13 16,11-4 20-16,13-10-14 15,14-6-12-15,4-3-2 16,4-7-77-16,27-19 53 16,10-13-32-16,5-10 7 15,4-2 37-15,-6 2-8 16,-9 9 28-16,-8 10 14 15,-13 12 2-15,-10 11 46 16,-4 7-24-16,-8 0-30 16,-23 7-16-16,-15 15 19 0,-4 6 1 15,-4-2-3-15,3-1 2 16,13-2 12-16,11-7-23 16,14-8-20-1,13-6 9-15,0-2-140 0,17-7 4 16,17-20 93-16,9-9-143 15,1-4 88-15,-4 1 51 16,-4 6 58-16,-12 8 20 16,-10 8 70-16,-8 11 86 15,-6 6-25-15,0 0-131 16,-9 18-10-16,-13 12 71 16,-5 3-46-16,2 6 25 15,4-5-59-15,3-4 14 0,9-8-15 16,5-5-9-16,4-10-9 15,4-5-102-15,23-2 15 16,10-7 81-16,8-12-82 16,-2-3 52-16,-10 2 46 15,-8 4 8-15,-15 8 70 16,-10 8 37-16,0 0-30 16,-20 4-30-16,-16 19 1 15,-8 4-7-15,-1 4-20 16,5 3-11-16,9-7 7 15,11-4-17-15,13-8-9 16,7-7-47-16,0-5-132 16,15-3 93-16,12-8 36 0,5-14-47 15,-3-5 75 1,-5 5 16-16,-6 4 15 0,-7 8 64 16,-6 6 16-16,-5 4 41 15,0 0-87-15,-5 22-21 16,-10 9 73-16,-1 4-44 15,3 3-22-15,4-3-11 16,4-5-8-16,5-9-2 16,0-4-68-16,0-12-76 15,0-2-79-15,2-3-276 0</inkml:trace>
  <inkml:trace contextRef="#ctx0" brushRef="#br0" timeOffset="83543.95">27719 2416 935 0,'0'0'343'0,"0"0"-111"15,0 0 19-15,0 0-134 16,0 0-60-16,0 0-39 16,-13 0-4-16,-10 14 32 15,-10 10 3-15,-10 6 1 16,-12 10 40-16,-9 9-32 15,-13 6-3-15,-10 12 19 16,-21 21-55-16,-27 20 24 16,13-5-24-16,11-11-13 15,17-12 36-15,22-12-30 16,-5 11 41-16,-10 10-11 16,2 0-35-16,3 2 13 15,-5-2-20-15,-6 2 0 0,-3-1-5 16,-3-4 16-1,1-6-11-15,5-7 10 0,9-13-2 16,7-15 23-16,15-7-31 16,13-17 1-16,11-5 19 15,13-9-11-15,10-4-4 16,9-3-5-16,1 0 0 16,5 0-12-16,0 0-79 15,0-3-117-15,0-12-54 16,0 3-319-16,5 0 90 0</inkml:trace>
  <inkml:trace contextRef="#ctx0" brushRef="#br0" timeOffset="84144.8">25417 4177 978 0,'0'0'301'15,"0"0"-224"-15,0 0 46 16,0 0 24-16,-131-2-13 15,93 8 30-15,-3 9-35 16,2 10-19-16,-1 7-18 0,6 7-64 16,8 10 31-16,5 9-20 15,15 4-20-15,6 3 2 16,4-3-21-16,29-4 0 16,17-6-6-16,12-8 15 15,7-10-3-15,5-12-6 16,1-11-51-16,-4-11 50 15,-3-12-2 1,-9-26 3-16,-7-14 24 0,-9-11-24 16,-15-9 59-16,-12-7-48 15,-12-3-10-15,-4 3-2 16,-2 6 0-16,-11 12-13 16,-5 9-32-16,3 19-153 0,7 7-366 15</inkml:trace>
  <inkml:trace contextRef="#ctx0" brushRef="#br0" timeOffset="84812.62">28049 2302 1011 0,'0'0'390'0,"0"0"-242"16,0 0-34-16,0 0 17 15,-10 104 56-15,10-22-47 16,0 37-49-16,0 35 27 16,16 17-54-16,7-1-19 15,2-8 2-15,1-22-47 16,-4-3 18-16,-4-9-8 15,-5-8-8-15,-6-23 23 16,-5-23-25-16,-2-20 10 16,0-8 6-16,0 1-2 15,0-1-7-15,0-1-7 0,-2-8 12 16,0-11-9-16,2-8-2 16,0-6-1-1,0-7 0-15,0-5-45 0,-3 0 18 16,-5-21-69-16,-1-6-536 15,-3 2-367-15</inkml:trace>
  <inkml:trace contextRef="#ctx0" brushRef="#br0" timeOffset="85308.99">28138 4163 1443 0,'0'0'278'15,"0"0"-185"-15,0 0 83 16,-141 1-53-16,97 21-45 16,1 11 4-16,-1 9-25 15,1 10-26-15,6 6 36 0,8 5-56 16,9 5 23 0,10 2-31-16,10 0 22 0,5-1-50 15,26 0 25-15,14-7 0 16,9-9-2-16,6-9 2 15,7-16-1-15,-1-16-7 16,1-12 8-16,-2-14 14 16,-3-26-14-16,-6-14 0 15,-9-14 8-15,-7-26 4 16,-13 5-12-16,-16-5 2 16,-9 3 13-16,-2 21-27 15,-13 0 12-15,-12 11-49 16,-13 5-28-16,7 14-140 0,2 11-333 15</inkml:trace>
  <inkml:trace contextRef="#ctx0" brushRef="#br0" timeOffset="86565.27">28492 2189 624 0,'0'0'507'15,"0"0"-346"-15,0 0-8 0,0 0 10 16,0 0-33 0,0 0-64-16,0 0-60 0,14 27 67 15,10 5 10-15,12 9-17 16,10 12 12-16,10 9-40 16,13 5 20-16,12 10-7 15,23 17-30-15,27 19 21 16,25 17-16-16,5 5-11 15,-30-23 37-15,-37-25-45 16,-40-28 14-16,-12-6-8 16,-5 5-2-16,4 1-13 15,-5 4 2-15,-7-9 0 16,-10-10-4-16,-1-4 10 16,-3-5-6-16,1-3 6 15,0-2 6-15,0-3-12 0,4 0 0 16,-1-6-27-1,6-2 19-15,0-3-70 0,-3-2-42 16,2-2-22-16,-3-2-50 16,-3 1 64-16,1-4-42 15,-1 0 2-15,5 2 7 16,-4 1-90-16,4 2 114 16,-5 0 32-16,-3-1 105 15,-2 2 66-15,-3-3 145 16,-2-1-4-16,-1-2 22 15,-3-3-48-15,4 2-85 16,-4-2-23-16,-2 0-64 16,2 0 36-16,1 1-27 15,-1-1 10-15,0 1 28 0,2 2 1 16,0-3 10-16,-4 2-9 16,3-1-24-16,-1 4 23 15,0-2-30-15,1 1-9 16,0 1-2-16,1 0-7 15,1 4-9-15,1-1 0 16,4 1 1-16,-3 0 1 16,0 1-1-16,0-4-1 15,0 0 3-15,-3-1 11 16,1 0-11-16,-1-3-3 16,2-2 0-16,-4 0-2 0,0-2 8 15,-4 0-6-15,0-2 0 16,0 0-16-16,0 0 15 15,-2 0-55-15,-12 3 52 16,-3-1 4-16,-6 8 9 16,-1 5 8-16,-5 3-17 15,0 6 14-15,1 7-5 16,-1 2 2-16,6 7 3 16,5 5 11-16,13 5-25 15,5 0 0-15,0-2 0 16,23 0 0-16,6-8-24 15,4-6-35-15,5-9 4 16,0-12 48-16,2-9 2 0,2-4 5 16,3-3 26-16,2-18-1 15,0-8 49-15,-1-4-15 16,2-5-22-16,-2-4 32 16,-4-8-53-16,-4-6 9 15,-9-7-25-15,-9-1-3 16,-10-3-32-16,-16-20-115 15,-20 18-120-15,-12 8-541 0</inkml:trace>
  <inkml:trace contextRef="#ctx0" brushRef="#br0" timeOffset="87849.83">28748 2155 801 0,'0'0'327'0,"0"0"-213"16,0 0-69-16,0 0 58 0,138-7 46 16,-46 12 14-1,33 19 5-15,24 19-63 0,7 7 3 16,-7 6-6-16,-9 4-48 15,-6 0 29-15,4 4-40 16,3 7-21-16,-1-1 18 16,-2 0-32-16,2 5-7 15,8 0 5-15,3 3 3 16,7-1 1-16,2-1 0 16,2-7-9-16,-2 2 21 15,-2-3-21-15,-4-4 14 16,-28-9-6-16,-26-11-3 15,-28-12 3-15,-9-3-9 16,3 2 0-16,8 0-5 16,0 5 6-16,-10-6-1 0,-13-8 3 15,-8-3 9-15,-8-5-7 16,-8-4-5-16,-3 1 0 16,-4-3-13-16,-4-1 13 15,-5 0 0-15,-2-3 0 16,-5-2 11-16,-1-1-10 15,-1 2-1-15,1-2-7 16,3 5-8-16,0 1 15 16,3-2-7-16,1 4 6 15,3-1 2-15,-3 0-17 16,4-1 16-16,-1 1-31 16,1 3 31-16,1-1-37 15,1 3 23-15,2-3 7 0,-7 5-14 16,2-3 11-16,-1 2 2 15,-1 0 8-15,2 4-9 16,1 0 9-16,-1 2 0 16,1 3 0-16,-1-2-21 15,-3 2 4-15,2-4-11 16,1-1 21-16,-1-2-6 16,-1-2 11-16,-5-5 2 15,-2-4 0-15,1 0 7 16,-2-3 6-16,-3-2-12 15,0 0 27-15,0 0 9 16,0 0-37-16,0 0 0 16,-5 0-7-16,-4-2-43 15,-4 0 23-15,-5 2 27 0,-9 0 2 16,-4 4 3-16,-9 16 12 16,-5 10-10-16,-1 8 8 15,0 8-15-15,9 4 2 16,12 6-2-16,12 0 0 15,13 2 26-15,0 1-25 16,18-5 12-16,4-6-13 16,3-10-85-16,-3-10 67 15,3-10-15-15,1-12 33 16,8-6 19-16,4 0-5 16,2-22 43-16,-1-8 0 15,2-6-10-15,-5-10 65 16,-9-4-68-16,-8-4-13 0,-7 0-31 15,-12 1-58 1,-16 7-1-16,-103-16-145 0,6 13-466 16,-19 5-328-16</inkml:trace>
  <inkml:trace contextRef="#ctx0" brushRef="#br0" timeOffset="88383.41">30783 4157 884 0,'0'0'704'15,"0"0"-413"-15,0 0 1 16,0 0-93-16,0 0-32 15,0 0-77-15,0 0-40 16,4-56-41-16,-4 56-9 16,-16 0-24-16,-17 0-12 15,-17 3-52-15,-18 14-16 16,-66 10-203-16,16 2-340 0,2-8-803 16</inkml:trace>
  <inkml:trace contextRef="#ctx0" brushRef="#br0" timeOffset="89818.57">25585 4103 773 0,'0'0'527'16,"0"0"-357"-16,0 0 3 15,0 0-45-15,-133 68 17 16,81-22-44-16,-8 4-25 15,-1 4 26-15,5-2-55 16,12-8 0-16,10-8-8 16,15-10-39-16,10-12 0 15,9-8-32-15,4-6 1 16,27-3 31-16,14-23 0 16,10-15-29-16,8-6-48 15,-1-10 0-15,-4 3 49 0,-9 8-34 16,-13 10 59-16,-12 11 3 15,-15 15 22-15,-9 9 61 16,0 1-83-16,-11 6 22 16,-20 21-11-16,-9 10 22 15,-10 5 19-15,0 6 7 16,-2 2-23-16,10-4 18 16,11-3-31-16,13-7-14 15,16-8-18-15,2-10-21 16,10-10-78-16,25-8 52 15,7-8-10-15,9-23-43 16,2-9-42-16,3-6-7 0,-2-4 90 16,-8 0 7-16,-5 11 61 15,-10 6 0-15,-12 13 61 16,-9 10 67-16,-8 6 46 16,-2 4-112-16,-10 4-61 15,-19 20 47-15,-10 10 10 16,-10 10 21-16,-7 4-12 15,0 0 11-15,3 0-2 16,11-3-49-16,11-8 7 16,14-4-34-16,15-11-39 15,2-9 26-15,23-10-64 16,19-3 59-16,14-18-49 16,8-14-82-16,6-10 20 15,1-7 3-15,-9 4 77 0,-10 2 43 16,-14 9 12-1,-19 12 26-15,-14 12 101 0,-5 10-14 16,-20 0-18-16,-20 15-70 16,-11 16 0-16,-8 7 32 15,-1 7-34-15,2 0 16 16,10 0 8-16,7-7-31 16,17-5 7-16,15-8-29 15,9-9-32-15,9-6-18 16,29-10-21-16,13 0 37 15,11-22-80-15,0-10-61 16,2-7 59-16,-7 1 65 16,-12 2 51-16,-12 9 46 0,-13 4 8 15,-13 14 62 1,-7 4 40-16,-16 5-95 0,-24 6 21 16,-16 20-56-16,-8 6-6 15,-3 9 16-15,7-2-26 16,13-1-7-16,23-3-3 15,24-8-142-15,24-6-216 16,18-12-743-16</inkml:trace>
  <inkml:trace contextRef="#ctx0" brushRef="#br0" timeOffset="90985.45">28013 4289 967 0,'0'0'234'0,"0"0"-78"15,0 0 43-15,-143 116-25 16,96-69-71-16,7 0-2 16,9-3-20-16,9-3-50 15,11-11-12-15,11-10-19 16,0-10-12-16,20-10 12 15,18 0 0-15,8-22-21 0,8-12-59 16,4-11-18-16,0-2 72 16,-2-4 7-1,-6 4 19-15,-4 6 10 0,-11 9 7 16,-10 12 73-16,-12 7 4 16,-13 13-4-16,0 0-54 15,-11 11-13-15,-22 20-11 16,-12 11 77-16,-6 5-52 15,-1 8 25-15,3-4-29 16,11-2-17-16,9-7 6 16,12-8-21-16,10-12-2 15,7-10-33-15,0-12-78 16,24 0 104-16,12-22-33 16,5-14-64-16,3-10 48 0,-1-4 16 15,-1-5 21 1,-7 5-8-16,-4 6-18 0,-10 12 46 15,-11 13 19-15,-10 13 44 16,0 6-38-16,-29 11-7 16,-13 26 58-16,-11 13 7 15,-5 8-43-15,2 4 35 16,7 1-23-16,12-6-18 16,10-7-12-16,15-7-22 15,12-14-7-15,0-7-17 16,18-14-60-16,22-8 54 15,12-7-44-15,8-22-98 16,7-11-19-16,-1-6-42 0,-3-2 95 16,-10 2 29-1,-11 10 87-15,-15 9 22 0,-13 11 112 16,-14 13 109-16,-2 3-65 16,-32 8-87-16,-13 16 63 15,-9 8-29-15,-4 6-26 16,4-1 8-16,8-2-37 15,12-5-27-15,18-6-21 16,18-8-14-16,7-8-70 16,40-8 10-16,20-4-100 15,10-24-158-15,6-9-76 16,-5-7-219-16,-11-1 291 0,-17 4 336 16,-13 7 42-16,-18 11 337 15,-16 9 9-15,-3 8-33 16,-26 6-112-16,-19 0-45 15,-9 10 1-15,-6 12-106 16,-1 2-26-16,9 3-57 16,11 3-10-16,32 7-68 15,9-5-320-15,7-10-221 0</inkml:trace>
  <inkml:trace contextRef="#ctx0" brushRef="#br0" timeOffset="92220.14">30459 4235 717 0,'0'0'318'0,"0"0"-181"16,-114 50 57-16,60-16 33 0,-2 4-41 16,6 0-41-16,13-1-35 15,12-6-66-15,12-5-40 16,13-8-4-16,0-9-8 16,19-9-20-16,20 0 23 15,9-14-112-15,8-16-44 16,5-10 42-16,-1-7 63 15,-2-3 27-15,-5 1 29 16,-8 5 10-16,-10 9 21 16,-8 7 59-16,-12 12 26 15,-7 6 14-15,-8 10 31 16,0 0-151-16,-29 10 24 16,-12 19 22-16,-12 10 12 0,-7 5-22 15,4 2-4 1,4 0-26-16,12-2 12 0,14-6-28 15,13-8-4-15,11-6-4 16,2-11-61-16,25-9 49 16,21-4 3-16,9-13-90 15,8-15-56-15,-1-6-11 16,-4-6 54-16,-7 0 60 16,-10 4-21-16,-16 8 81 15,-8 11 80-15,-13 6 60 16,-4 11 17-16,-15 0-137 15,-24 12 68-15,-11 16 10 16,-11 10-62-16,1 4 32 16,4 1-28-16,7 0-21 15,13-2 35-15,12-7-53 0,13-9-1 16,11-4 0-16,4-11-74 16,34-10 49-16,18 0 22 15,18-18-151-15,8-14-72 16,0-5-25-16,-3-4 94 15,-8-5 18-15,-15 5 29 16,-14 7 110-16,-16 8 17 16,-19 8 129-16,-7 14 90 15,-29 4-90-15,-20 0-31 16,-18 21 42-16,-4 6-55 16,-4 7 10-16,3 3-66 15,11-3 16-15,15-1 0 0,17-3-62 16,18-2-19-16,11-3 1 15,11-7-83 1,31-7 23-16,16-8-78 0,14-3-165 16,30-18 13-16,-10-14-293 15,-19 2 46-15,-20 6 555 16,-46 17 80-16,-7 3 508 16,0 4-188-16,-13 0-88 15,-18 0-157-15,-14 4 41 16,-6 13 3-16,0 5-77 15,5 0-95-15,21 4-27 16,27 7-53-16,27-3-188 16,23-7-346-16</inkml:trace>
  <inkml:trace contextRef="#ctx0" brushRef="#br0" timeOffset="93272.33">33033 4203 717 0,'0'0'206'0,"0"0"5"15,0 0-31 1,0 0-25-16,-136 10-7 0,109 0-18 16,7 1-38-16,0 1-4 15,0 5-34-15,2 1-12 16,-2 2 13-16,0 0-48 16,0 1 32-16,0 4-23 15,3-1-15-15,-4 1 31 16,5-2-26-16,3 4 7 15,5 0-13-15,0 0 33 16,8 3-39-16,0-2 6 16,0 0-3-16,8 0-12 15,7-1 30-15,5-2-15 0,3-2 18 16,0-6-11 0,2-3 11-16,4-3-17 0,0-5-1 15,0-3 15 1,2-3-8-16,-4 0 2 0,2 0-9 15,-2 0 0-15,2 0 25 16,0 0-25-16,2-6 0 16,-2-4 10-16,-1-2 4 15,-1-6-14-15,0-4 1 16,-2-4 0-16,-3-8 42 16,3-2-26-16,-6-3 36 15,2 2 5-15,-8 1-48 16,1 1 13-16,-12 3-23 15,-2 4-24-15,0 2 22 16,-7-1-13-16,-15 6 15 0,-9 1-7 16,-5 4-63-16,-5 6 30 15,2 2-46-15,1 6 38 16,5 2-45-16,-13 0-128 16,13 6-115-16,4 7-40 0</inkml:trace>
  <inkml:trace contextRef="#ctx0" brushRef="#br0" timeOffset="94058.23">33102 4235 955 0,'0'0'568'0,"0"0"-507"15,0 0-47-15,0 0 147 16,0 0 2-16,-156 74-46 16,98-37-13-16,-2 6-27 15,6 0-43-15,6-2-19 16,11-3-15-16,16-6 0 16,9-9-58-16,12-7-42 15,0-8 12-15,12-8 22 16,19 0-29-16,7-12-73 15,8-14-77-15,1-10 113 0,5-7 86 16,-10-1 17 0,0 1 29-16,-6 3 14 0,-12 11 41 15,-8 8 64-15,-14 10 30 16,-2 10-4-16,-16 1-130 16,-20 8 11-16,-14 23 69 15,-8 7-36-15,-2 8-8 16,4 3-2-16,14-3-49 15,13-6 4-15,13-4-10 16,16-10-7-16,0-10-16 16,20-8 29-16,18-8-27 15,11 0-141-15,9-17-138 16,-3-10 93-16,1-7 77 0,-7-2 117 16,-7 1 19-1,-8 5 84-15,-14 9 104 16,-9 6 120-16,-9 9-99 15,-2 6-90-15,-6 0-119 0,-21 6 0 16,-15 16 73-16,-6 6-18 16,-2 2 1-16,3 0 4 15,11-1-42-15,11-5 12 16,12-2-30-16,13-6-18 16,0-4 9-16,9-4-77 15,20-8 86-15,11 0-89 16,5 0-179-16,-1-17 60 15,1-2 126-15,-7-1 53 16,-5 2 29-16,-4 1 28 16,-8 8 20-16,-6 1-2 0,-7 5 8 15,-3 3-1-15,-5 0-53 16,0 0 3-16,-18 0-3 16,-6 12 32-16,-3 1 51 15,-2 3-29-15,0 2-54 16,-9 10 0-16,9-4-205 15,7-4-438-15</inkml:trace>
  <inkml:trace contextRef="#ctx0" brushRef="#br0" timeOffset="98559.19">28240 4255 734 0,'0'0'329'0,"0"0"-118"16,0 0 55-16,0 0-13 15,0 0-25-15,0 0-57 16,-22-48-36-16,20 45-2 16,-3 0-85-16,3 3-26 15,0 0-19-15,2 0 12 0,0 0-30 16,0 0 11-16,9 3-54 15,17 12 40-15,10 1 8 16,7 4 2-16,3-2-13 16,1 0-25-16,-9-2 35 15,-7-2-21-15,-13-3 9 16,-9-7 21-16,-9-1-45 16,-9-1 17-16,-23-2 30 15,-14 0 12-15,-8 0 52 16,-8 0-26-16,-5-2-7 15,1-5 20-15,1-4-38 16,11 3 35-16,15 2-17 16,16 2-22-16,12 2-18 15,11 2-19-15,5 0-121 16,21 0 90-16,14 4 24 0,6 6-10 16,6 0-11-16,-5-1 2 15,-7-1 46-15,-11-1 7 16,-12-1 1-16,-7-2 1 15,-10-2 10-15,0-2 21 16,-29 0 36-16,-12 0-27 16,-7 0 21-16,-4 0-33 15,6 0 0-15,5 0 8 16,15 0-29-16,8 0-16 16,14 0 7-16,4 10-90 15,10 5-2-15,26 6 3 16,11 1-3-16,7 1 0 15,1-3 4-15,-6 1 71 16,-11 0 18-16,-15-1 0 16,-19-2 8-16,-4-3 8 0,-27 0 17 15,-21-5 107-15,-13-2-51 16,-5-4-11-16,-2 1-14 16,10-5-33-16,18 1 17 15,15-1-47-15,21 1-1 16,4 4-123-16,31 5-94 15,14 2 110-15,10 4-136 16,-1 0-15-16,-5 2 129 16,-11 1 79-16,-15 0 50 15,-10 2 54-15,-11-2 42 0,-2 1 87 16,0-3-90 0,-13-4-7-16,-1-2-10 0,-1-6-47 15,6 1-7-15,2-3-22 16,7 3-153-16,0-2-66 15,0-2-315-15</inkml:trace>
  <inkml:trace contextRef="#ctx0" brushRef="#br0" timeOffset="100307.51">25290 4747 337 0,'0'0'241'16,"0"0"-149"-16,0 0-46 15,0 0-14-15,0 0-7 16,0 0-23-16,0 0 6 16,79-30 7-16,-79 29 35 15,0-1 74-15,-21-1-2 16,-12 3-11-16,-7 0 27 15,-5 0-47-15,1 0 62 16,6 0 0-16,11 0-30 16,13 0-8-16,12 0-95 15,2-2-20-15,16 0-76 0,22-2 76 16,10-1 35 0,8 1-35-16,-4 2 9 0,-8 0-4 15,-13 2-5-15,-13 0-9 16,-18 0-260-16,-2 0-35 15,-18 0-672-15</inkml:trace>
  <inkml:trace contextRef="#ctx0" brushRef="#br0" timeOffset="102129.64">25114 4281 560 0,'0'0'316'15,"0"0"-122"-15,0 0-41 16,0 0-78-16,0 0-2 16,0 0-3-16,0 0 33 15,22-10 45-15,-19 10-31 16,-1 0-7-16,-2 0-7 15,0 0-69-15,7 0-9 16,4 0-25-16,11 0-4 16,12 0-3-16,12 0-68 15,12 7-121-15,27 0-88 16,-12-1-83-16,-13-2-244 0</inkml:trace>
  <inkml:trace contextRef="#ctx0" brushRef="#br0" timeOffset="102580.43">25609 4301 986 0,'0'0'272'16,"0"0"-77"-16,0 0 29 16,0 0-89-16,0 0 10 15,0 0-17-15,0 0-94 16,-87-70 25-16,69 62-33 16,-2 0-17-16,2 2 13 15,0 1-21-15,3 4-1 16,-1 1 0-16,-3 0 7 15,-4 0-23-15,-4 1 16 16,-6 10 0-16,-5 3 3 16,-3 3-2-16,2 6-1 15,1 3 6-15,7 7 5 0,8 0-11 16,10 5 0-16,7 2-13 16,6 0 12-16,0 1-23 15,13-4 16-15,14-4-5 16,6-3-36-16,5-8-4 15,5-8-43-15,1-9-7 16,2-5 59-16,-1 0-19 16,-1-5 25-16,-7-13 16 15,-6-6 22-15,-14-2 11 16,-10-1 9-16,-7 4 18 16,0 1 51-16,-24 5-33 15,-11 6 3-15,-6 5 14 16,-6 3-72-16,0 3 24 0,7 0-25 15,11 0-38-15,21 9-59 16,8 2-207-16,0 0-375 16</inkml:trace>
  <inkml:trace contextRef="#ctx0" brushRef="#br0" timeOffset="102751.98">25469 4535 1113 0,'0'0'591'0,"0"0"-466"15,0 0-54-15,0 0-71 0,0 0-202 16,0 0-341-16,0 0-240 16</inkml:trace>
  <inkml:trace contextRef="#ctx0" brushRef="#br0" timeOffset="102880.63">25469 4535 1187 0,'-17'82'164'0,"5"-77"-164"16,1 1-332-16</inkml:trace>
  <inkml:trace contextRef="#ctx0" brushRef="#br0" timeOffset="103881.95">25294 4764 434 0,'0'0'560'0,"0"0"-361"0,0 0-18 16,0 0-76-1,0 0-70-15,0 0 7 0,0 0-19 16,-26 68 48-16,8-26-37 15,-6 9-8-15,-5 8 40 16,-5 2-18-16,-3 9 46 16,-3 6 9-16,-3 5-32 15,1 6 21-15,-1-2-42 16,1 1-15-16,4-3 20 16,3-5-18-16,-2-6 16 15,4-4 1-15,0-4-39 16,-3-4 29-16,3-1-30 15,-1-4-2-15,1-2 29 16,0-2-39-16,6-4 19 0,2-7-7 16,6-8-5-16,5-8 10 15,5-8-19-15,5-4 0 16,0-6-1-16,1 0 8 16,0-2-7-16,1 0 0 15,0 0 15-15,0 0-9 16,0-2-6-16,2 1 0 15,0-3-13-15,0 0 13 16,0 0-1-16,0 0-11 16,0 0-38-16,0 0 36 15,0-3-85-15,6-7-37 16,6 0-68-16,-1 3-338 16,-7 2 39-16</inkml:trace>
  <inkml:trace contextRef="#ctx0" brushRef="#br0" timeOffset="104598.12">24540 6276 538 0,'0'0'277'0,"0"0"-47"16,0 0-81-16,0 0 13 15,0 0-21-15,0 0 53 16,0 0-42-16,-96-48-32 15,71 46 20-15,-2 2-44 16,-2 0-13-16,0 0 6 16,0 10-48-16,2 4 2 15,-2 6 6-15,4 4-38 16,-2 6 30-16,0 5-9 0,4 3-14 16,3 4 34-1,9 0-52-15,5 0 1 0,3 0-1 16,3-2 14-16,0 0-14 15,7-4 0-15,6 0 1 16,5-1-8-16,5-3 7 16,4-3 0-16,4 0 0 15,6-5 0-15,7-6 0 16,4-4 0-16,0-6-16 16,4-4 16-16,-1-3-41 15,0-1 41-15,0 0 0 16,1-5 3-16,-4-11-21 15,0-5 12-15,-6-1 6 16,-7-3 18-16,-6-4-11 16,-8-1-1-16,-11-4 24 0,-2 0-30 15,-8-4 41-15,0-2-22 16,0-2-19-16,-5-2 34 16,-8 2-26-16,-6 0-1 15,-2 2 10-15,-6 5-6 16,-4 5-11-16,-5 8 0 15,-2 6-9-15,0 6 8 16,2 10-69-16,-1 0-26 16,10 17-110-16,9 2-454 0</inkml:trace>
  <inkml:trace contextRef="#ctx0" brushRef="#br0" timeOffset="105683.18">25616 4676 1148 0,'0'0'300'15,"0"0"-92"-15,0 0-58 16,0 0-91-16,0 0-10 0,0 0-8 15,0 0 21-15,33 142-20 16,1-79-24-16,7 7 41 16,9 8-24-16,6 22-1 15,8 27 25-15,1 20-48 16,-3 3 30-16,-16-26-2 16,-14-32-28-16,-8-32 37 15,-1-4 2-15,6 11-5 16,9 6 16-16,5 8-51 15,-1-9 11-15,-1-10-12 16,0-8 6-16,-5-12 0 16,-9-10-15-16,-10-9 0 15,-5-10-9-15,-8-7 10 0,-4-3-1 16,0-3 0 0,0 0-1-16,-8 0-21 0,-4-4 22 15,-9-8-20-15,2-4 19 16,-6 2-41-16,-4-3 27 15,-4 1 6-15,-1 2 3 16,-3 4-7-16,0 3 13 16,2 1 0-16,1 6-9 15,1 0 6-15,0 0 3 16,2 14 10-16,2 9-10 16,-1 7 36-16,4 10-34 15,6 4 14-15,2 6-16 16,12 3 18-16,6 1-18 15,0-2 0-15,6 2 6 16,19-2 4-16,4 1-10 0,8-6 0 16,3-1 0-16,5-9-21 15,2-7 12-15,2-9 7 16,-1-14-3-16,2-7-15 16,-3-1 38-16,-3-28-18 15,-6-11 6-15,-9-6 13 16,-9-8-11-16,-9-2-7 15,-11 0 0-15,0-3 28 16,-9 3-22-16,-13 4 3 16,-5 6-5-16,-2 8 7 15,0 8-24-15,3 10 12 16,1 8-45-16,5 6 30 0,3 3-50 16,-2 3 4-16,3 0-96 15,3 0-115-15,-3 0-97 16,6 0-28-16,3 0-311 15</inkml:trace>
  <inkml:trace contextRef="#ctx0" brushRef="#br0" timeOffset="106873">24328 6539 386 0,'0'0'274'0,"0"0"-79"15,0 0-36-15,0 0-63 0,0 0-60 16,0 0 49-16,0 0-27 15,15-107 5-15,5 78-11 16,3 0-13-16,-1 8 29 16,-4 4 6-16,-4 8 33 15,-8 2 33-15,-2 5-51 16,-4 2 24-16,0 0-50 16,-8 12-62-16,-17 14 145 15,-8 10-54-15,-8 7-43 16,-1-1 17-16,4-2-52 15,7-9 27-15,9-6-17 16,9-12-12-16,11-7-24 0,2-6 3 16,10 0-64-16,24-14 60 15,8-17-37 1,9-9-58-16,1-4-3 0,-6-2 22 16,-7 7 76-16,-13 11-7 15,-10 12 20-15,-14 12 67 16,-2 4-36-16,-16 8 28 15,-20 22 54-15,-4 9-39 16,-7 2 15-16,3 3-46 16,6-2-24-16,7-9 45 15,11-5-58-15,9-8-4 16,11-6-2-16,2-8-75 16,27-6 34-16,11 0-43 0,12-13-2 15,3-14-32-15,3-5-47 16,-5 0 25-16,-5 4 61 15,-15 6 79-15,-14 8 52 16,-9 8 54-16,-10 6 1 16,-2 2 12-16,-27 19 16 15,-10 8-14-15,-5 3-26 16,-2 1-59-16,1-2 24 16,9-6-45-16,9-8 0 15,14-2-15-15,13-8-11 16,2-5-23-16,32-2-32 15,16 0-50-15,13-14-11 16,2-12-62-16,0-2-14 16,-10 0 69-16,-12 2 15 15,-14 8 119-15,-19 8 79 0,-10 8 110 16,-2 2 25-16,-29 2-70 16,-9 15-35-16,-7 6 12 15,1-2-66-15,3 2 0 16,14-4-52-16,14-8 12 15,15-3-30-15,0-6-12 16,39-2-36-16,17-2-48 16,11-17-126-16,4-10-36 15,-9-1-2-15,-12 0 93 16,-17 6 137-16,-15 7 45 16,-18 10 150-16,-2 7 158 15,-31 0-94-15,-12 14-5 16,-11 10-47-16,-2 0-73 15,5 1-4-15,6-4-74 16,9-3 11-16,13-6-13 0,15-5 4 16,10 0-26-16,0-7-42 15,33 0-61-15,31-8-49 16,-3-12-322-16,-8-6-117 0</inkml:trace>
  <inkml:trace contextRef="#ctx0" brushRef="#br0" timeOffset="108120.67">26239 6348 962 0,'0'0'356'16,"0"0"-102"-16,0 0 77 15,0 0-118-15,0 0-58 16,0 0-69-16,0 0-30 0,-147 79 37 16,105-35-49-16,5 2-28 15,8-4 34-15,6-6-49 16,7-9 22-16,12-10-23 15,4-7-22-15,0-10 21 16,20 0-53-16,15-10-2 16,13-18 19-16,4-8-77 15,2-5 14-15,-4-1 40 16,-11 4-29-16,-10 9 81 16,-8 8-3-16,-10 11 11 15,-11 8 102-15,0 2-39 16,-11 6-17-16,-18 18 52 15,-8 8-40-15,-5 8 39 16,5 1-62-16,3-3-18 0,10-4 20 16,15-6-37-16,9-6 0 15,4-7-27-15,30-9-93 16,12-6 39-16,8-9-70 16,4-17-46-16,-2-6-26 15,-8 0 45-15,-9 0 152 16,-12 6 26-16,-14 8 79 15,-11 7 130-15,-2 11 33 16,-23 0-94-16,-17 15-14 16,-9 12-53-16,-4 2 20 15,2 5-46-15,11-2-40 16,13-2 22-16,18-4-37 16,9-6-18-16,13-6 2 0,29-8-78 15,16-6-7-15,7 0-53 16,-1-18-47-16,-6-4 32 15,-13 4 60-15,-18 4 109 16,-16 6 109-16,-11 8 117 16,-2 0-38-16,-27 0-84 15,-9 14-42-15,-5 6 31 16,6 0-59-16,5 3-18 16,13-3-16-16,12-2-25 15,7-3-15-15,2-2-41 16,20-5-61-16,3-4 23 15,-5-4-39-15,-4 0 23 16,-10 0 68-16,-6 2 30 0,0 3 37 16,-11 5 94-1,-11 2-27-15,2 2 19 0,4 2-63 16,8-8-22-16,5-2-1 16,3-1-27-16,0-3 9 15,5-2-45-15,5 0 32 16,2 0 30-16,-5 0-21 15,-5 0 22-15,-2 0-2 16,0 0 11-16,0 0-13 16,-9 0 4-16,0 0-8 15,0-2-87-15,5-4-273 16,4-7-779-16</inkml:trace>
  <inkml:trace contextRef="#ctx0" brushRef="#br0" timeOffset="109420.19">25542 4217 525 0,'0'0'234'0,"0"0"-19"16,0 0-77-16,0 0-17 16,0 0 26-16,0 0-41 15,0 0 36-15,-51-69-11 16,37 63-24-16,-1 1-9 15,-1 3-42-15,-3-1 4 16,-4 3 14-16,3 0-48 16,-5 0 15-16,1 0-1 15,0 5-23-15,-3 3 37 16,-2 0-23-16,2 2-5 16,2 0 29-16,1 2-47 0,4 1 19 15,2 6-16 1,3 0 3-16,-1 4 0 0,5 3-14 15,-2 4 0-15,3 1 14 16,2 5-8-16,3-1 16 16,1 5-13-16,4 2 6 15,0 1 1-15,0 1-16 16,4-2 2-16,11 2-4 16,6-5 13-16,1-2-11 15,7-3 0-15,0-7 0 16,3-5 4-16,-3-5-4 15,2-5 2-15,0 1 2 16,-3-8 8-16,1 2-12 0,-2-6 0 16,2-1 9-1,0 0-12-15,2-4 3 0,2-10 0 16,1-3 13-16,2-3-4 16,-2-2-8-16,-5-3 1 15,-4 1 5-15,0 2 13 16,-4-5-20-16,-6 2 0 15,-1-2 21-15,-6-4-14 16,-1-5 4-16,-3-2-4 16,-4-2-5-16,0-2 21 15,0-1-23-15,0 3 0 16,0 4 24-16,-4 2-23 16,-7 4 24-16,-5 2-16 15,-4 3 0-15,-4 2 28 16,-3-1-35-16,-4 3 14 0,-3 4-16 15,-1-2-1 1,-1 5 1-16,1 0 0 0,-4 2 1 16,2 4-7-16,-1 5 6 15,-5 3-9-15,1 0 8 16,-2 10-56-16,-3 9 33 16,2 6-45-16,5 1-42 15,6 4 2-15,13 14-134 16,7-6-239-16,10-4-158 0</inkml:trace>
  <inkml:trace contextRef="#ctx0" brushRef="#br0" timeOffset="110155.23">25606 4213 400 0,'0'0'766'16,"0"0"-529"-16,0 0-100 0,0 0 7 16,0 0-58-16,-113-10-6 15,78 10 7-15,-6 0-9 16,1 6 32-16,-2 6-7 15,1 3-17-15,4 8-3 16,1 7-64-16,7 10 0 16,5 7-1-16,8 6-12 15,9 6-2-15,7 1-4 16,0-2-12-16,23-3 5 16,8-2-6-16,10-8 13 15,5-10-30-15,5-9-37 16,2-12 36-16,1-10-16 15,0-4 37-15,1-14-2 0,-2-13 24 16,-1-13-1 0,-7-8 13-16,-10-7-6 15,-10-7 31-15,-16-1-32 0,-9 6-8 16,0 6 27-16,-16 12-36 16,-13 14-10-16,-24 19-72 15,6 6-233-15,3 0-376 0</inkml:trace>
  <inkml:trace contextRef="#ctx0" brushRef="#br0" timeOffset="114578.08">25666 4251 712 0,'0'0'311'16,"0"0"-104"-16,0 0-74 15,0 0-12-15,0 0-53 16,0 0 0-16,0 0 5 0,0-30-22 15,-4 28 27 1,-2-2-5-16,-3 0 3 0,-3 2 9 16,-3-3-42-16,-7 2-4 15,-5 0 14-15,-4 1-42 16,-1 2 33-16,3 0-26 16,0 0-17-16,6 0 36 15,0 2-37-15,3 7 15 16,0-1-2-16,0 4-13 15,-1 0 47-15,2 2-24 16,-1 4 0-16,-3 3 28 16,4 4-50-16,0 0 21 15,3 6 7-15,3 3-28 16,5 0 23-16,1 3-24 16,4-1 1-16,3 2 18 15,0 0-13-15,0-2 0 0,0-2-3 16,10-4 9-16,1-9-15 15,3-2 3-15,-2-5 0 16,5-4-15-16,0-3 28 16,5 0-13-16,1-3 12 15,1-2-6-15,2-2 3 16,4 0-9-16,1 0 0 16,0-4 4-16,0-9 2 15,-2-2 0-15,2-3 2 16,0-2 1-16,-2-2 1 15,-2-1-10-15,0-2 0 16,-2 0 7-16,-6-2-7 16,0-1 6-16,-9 0 7 15,0-2-3-15,-6 0-5 16,-4-1-5-16,0 1 0 16,0 4 10-16,-7 0-1 0,-10 7-9 15,-6-2 0-15,-4 6 2 16,-4 3-17-16,-5 5 15 15,-1 1 0-15,-6 4-22 16,-1 2 29-16,0 0-7 16,1 0 0-16,3 8 7 15,4 4 0-15,7 4-7 16,2 5 0-16,7 2-15 16,3 5 16-16,3 6-1 15,3 5 0-15,5 1 12 0,3 2-13 16,3 2 1-16,0-5 0 15,0 3-11-15,11-7 12 16,8-1-1-16,2-5 0 16,6-6 6-16,4-6-20 15,2-8 14-15,5-6-12 16,1-3 4-16,3-3 14 16,0-15-6-16,3-4 0 15,-3-6 11-15,1-3-26 16,-3-6 15-16,-3-3-9 15,-8-2-2-15,-4-4 14 16,-7 0-3-16,-9 2 0 16,-7 1 21-16,-2 3-18 0,0 3-3 15,-7 1 0 1,-11 9-18-16,-4 0 18 0,-4 4 0 16,-5 5 0-16,-4 3-6 15,0 8-9-15,-5 3 14 16,0 4 1-16,-3 0-9 15,3 7 18-15,3 9-9 16,3 5 0-16,3 1 9 16,7 6-17-16,3 1 8 15,6 8 0-15,1 4-12 16,8 2 18-16,1 5-6 16,5 1 0-16,0-5 8 15,2-2-22-15,17-6 14 0,0-8 0 16,4-6-14-1,1-6 6-15,3-10 8 0,4-6-1 16,5 0 2-16,4-3-19 16,2-20 18-16,1-2 0 15,1-11 1-15,-3-1 10 16,-6-6-11-16,-4-1 0 16,-9 2 15-16,-6 6-21 15,-12 6 13-15,-4 6-7 16,0 6 0-16,-13 4-10 15,-11 4 10-15,-1 2-6 16,-2 4 6-16,0 4 8 0,0 0-8 16,4 0 0-1,0 2 1-15,3 8 8 0,2-1-9 16,4-2 0 0,1-2 0-16,7 2 9 0,-1-3-9 15,2-2 0-15,3 0-1 16,2 0 2-16,0-2-1 15,0 2 0-15,0-2-3 16,0 0-12-16,0 0 15 16,0 0 0-16,0 0-1 15,0 0 10-15,0 0-9 16,0 0 0-16,0 0 2 16,0 0 6-16,0 0-8 15,0 0 0-15,0 0 0 16,0 0 9-16,0 0-9 0,0 0 0 15,0 0 0 1,0 0 2-16,0 0-2 0,0 0 0 16,0 0-1-1,0 0 4-15,0 0-3 0,0 0 0 16,0 0 1-16,0 0-16 16,-2 2 15-16,-5 0-19 15,-1 5 7-15,-4 2 0 16,-1-1 4-16,-1 2 8 15,6-4 0-15,3-2-1 16,3-1 1-16,2-2 0 16,0-1 0-16,0 0 14 15,0 0-14-15,0 0 0 16,0 0 0-16,0 0 5 16,0 0 2-16,0 0-7 15,0 0 0-15,0 0 3 16,0 0-10-16,0 0 7 0,0 0-27 15,0 0 27-15,-2 0-119 16,0 0-121-16,0 0-333 0</inkml:trace>
  <inkml:trace contextRef="#ctx0" brushRef="#br0" timeOffset="121628.26">25635 4432 509 0,'0'0'45'0,"0"0"-45"15,0 0-42-15,0 0 9 0,0 0 33 16,0 0 0-16,37-15 14 16,-29 11-14-16,-1 0 62 15,-5 2 100-15,-2 0 31 16,0 2-5-16,0-2-37 16,0-2-99-16,0 3 3 15,0-4-33-15,-4 1-6 16,2 0 4-16,-3 3-19 15,3-1 9-15,2-1-10 16,-2 0-8-16,0-2 1 16,2-1 4-16,0 0-27 15,0-4 2-15,0 0-59 16,0-4-33-16,13-10-87 0,-3 4-57 16</inkml:trace>
  <inkml:trace contextRef="#ctx0" brushRef="#br0" timeOffset="121852.03">26983 3154 134 0,'0'0'84'15,"100"-106"-84"-15</inkml:trace>
  <inkml:trace contextRef="#ctx0" brushRef="#br0" timeOffset="122912.95">24350 4355 449 0,'0'0'615'0,"0"0"-384"16,0 0-78-16,0 0 6 16,0 0-159-16,0 0-34 15,0 0-114-15,42-4-53 16,-21 4-291-16</inkml:trace>
  <inkml:trace contextRef="#ctx0" brushRef="#br0" timeOffset="125148.26">28203 1606 373 0,'0'0'338'0,"0"0"-152"15,0 0-63-15,0 0-6 16,0 0 2-16,0 0-55 16,0 0-3-16,0 2 8 15,0 0 10-15,0-2 50 16,0 0-8-16,0 0-33 15,-7 0 12-15,-2 0-59 16,-2 0-2-16,-3-2-14 16,-1 0-25-16,-3 0 18 0,-2 0-5 15,-2 2-12 1,1 0 41-16,0 0-31 0,-2 0 20 16,3 0 15-16,0 0-27 15,0 0 26-15,-1 4-23 16,2 3 2-16,1-1 23 15,-3-1-46-15,4 3 21 16,-1 2-4-16,1 0-17 16,-2 2 33-16,4 0-19 15,-5 2-4-15,2 3 20 16,0 0-25-16,0 3 0 16,3 2 4-16,-1 0-4 15,1 0 19-15,1 1-25 16,-1 1 1-16,1 0 22 15,1 0-14-15,4 2 1 16,0 0-9-16,0 2 10 0,5 0-4 16,0 0-7-16,1 2 1 15,1 0 12-15,2 1-2 16,0 0-11-16,0 0 0 16,0-1 9-16,0-5-10 15,0 2 1-15,2-5 0 16,5 0-3-16,1-4 3 15,3 0 0-15,3 0-1 16,1-2 2-16,1 0 14 16,3 2-15-16,0-2 0 15,4-2-3-15,-1 2 12 16,2-4-9-16,3 0 0 16,2-2 13-16,0-1-7 15,2-2-6-15,2-3 0 0,1-2-9 16,2-2 17-16,0 0-8 15,-1 0 12-15,-2 0-11 16,3-12 19-16,-5-1-20 16,2-8 0-16,-1-1 0 15,-1-6 6-15,0-4-6 16,0-2 6-16,-4-4 1 16,-2-2 10-16,-5-4-7 15,-3 1 9-15,-3 1 25 16,-3 0-32-16,-2 4 22 15,-1 5 0-15,-2 0-20 16,-4 5 29-16,-2 2-11 0,0 1-10 16,0 0 28-1,-8 1-49-15,-5-2 27 0,-2 0-10 16,-3 0-11-16,0-1 14 16,-2 4-21-16,0 1 0 15,0 3 8-15,2 3-2 16,0 4-6-16,1 0 0 15,-1 1 13-15,0-2-16 16,0 3 3-16,2 0 0 16,1 1-16-16,-1 4 16 15,1 2 0-15,-3-2-1 16,0 3-10-16,-2 0 5 16,-1 0 0-16,-2 2 6 0,0 0-15 15,-2 0 21 1,1 0-6-16,2 0 0 0,0 0 11 15,-1 0-16-15,4 0 5 16,-6 8 0-16,2 2-15 16,-1 4 9-16,1 0 6 15,2 4 0-15,0 2 6 16,4 1-17-16,-1 0 11 16,5 2-3-16,-1 0-13 15,3 1 10-15,5 2 6 16,-2 2 0-16,4 1 1 15,2 1-11-15,-1 0 10 16,3 0 0-16,0 1-21 16,0 0 25-16,0-1-4 15,0-2 0-15,5 0 6 16,7-3-15-16,1 0 9 0,2-3 0 16,1 0-13-16,4-2 1 15,0 0 12-15,2-2 0 16,1 0-4-16,-4-1-8 15,4-4 12-15,-3-3 0 16,-3-1-20-16,1-1 29 16,-2-2-9-16,-3-2 0 15,3 0 14-15,2-1-20 16,0-2 6-16,6 1-8 16,3-2-4-16,2 0-6 15,2 0 18-15,0 0 0 16,-4 0 1-16,-5-2-7 0,-2-4 6 15,-4 0 0-15,-1-2-4 16,3-3 13-16,1-1-9 16,-2-5 0-16,3-4 10 15,0-2 1-15,0-5-11 16,0-6 0-16,-2-5 6 16,-2-5 6-16,-5 0-10 15,-3 0 13-15,0 2-5 16,-8 3 18-16,0 4-27 15,0 5 0-15,-10 1 1 16,-5 5-2-16,-3 3 0 16,-2 1 0-16,2 6-34 0,1 1 34 15,1 5-43-15,7 4-24 16,3 2 23-16,2 2-73 16,2 0-52-16,0 12-206 15,2 3-396-15</inkml:trace>
  <inkml:trace contextRef="#ctx0" brushRef="#br0" timeOffset="126220.36">27975 2610 405 0,'0'0'298'0,"0"0"-150"15,0 0-60 1,0 0-23-16,0 0-54 0,0 0 14 15,0 0-8-15,12-41-16 16,-10 38 54-16,-2 3 29 16,0-2 55-16,0 2 67 15,0 0-9-15,0 0-61 16,0-1-35-16,0 1-66 16,0 0 21-16,0 0-41 15,0 0-14-15,0 0-2 16,0 0 1-16,0 0-10 15,0 0-11-15,0 10 10 16,0 5 11-16,0 5 22 16,0 7 3-16,0 1 17 15,0 4-33-15,2 2 18 0,0 2-1 16,0 4-15 0,2-1 17-16,1 2-28 0,-1 1 1 15,1 4 15 1,0 1-4-16,-3 2-6 0,0 1 21 15,0 0-26-15,0 1 34 16,1 2-35-16,1-2 0 16,0 2 9-16,1-1 0 15,0 0-9-15,1 1 0 16,-1-2 1-16,-1 2 11 16,0-2-12-16,0-2 0 15,0-1 26-15,-4 0-25 16,0 0 20-16,0-2 11 15,0 0-31-15,2 3 34 16,0-4-35-16,0 0 1 0,0-4 3 16,3 0 8-16,-3-2-10 15,0-6-2-15,0-2 11 16,0 3 10-16,0-5-19 16,4 1-2-16,-2-2 15 15,2-2 2-15,1-4-15 16,-3-5-2-16,1-5 15 15,-3-6-9-15,-2-6-6 16,0 0-31-16,0-29-30 16,0-10-271-16,0-10-804 0</inkml:trace>
  <inkml:trace contextRef="#ctx0" brushRef="#br0" timeOffset="127205.92">28359 2207 484 0,'0'0'173'0,"0"0"-47"15,0 0 63-15,0 0-30 0,0 0-100 16,0 0-57-16,0 0 43 15,12 22 17-15,0-5-48 16,6 3 23-16,0 3 18 16,6 7-20-16,0-3 37 15,5 4-19-15,2 2 3 16,3-1 20-16,-1 0-35 16,4 1 19-16,-2-3-2 15,1-1-30-15,-1 1 26 16,3 1-10-16,0-1 9 15,4 7 25-15,2-2-58 16,4 5 10-16,-4-2-13 16,3 1-16-16,-3 0 36 15,1-1-30-15,-1-2-6 16,-1-1 30-16,-5-2-30 0,0-3 9 16,-1 1 9-16,-1 0-13 15,2 0 48-15,0 1-40 16,2 0-6-16,3 2 25 15,-1-2-25-15,0 2-5 16,-1 3 5-16,1-3 5 16,-5 2-8-16,1-3-5 15,-2 1 0-15,2-1 2 16,-3-2 11-16,3 2-1 16,0-3 16-16,-2 3-28 0,-5-5 28 15,-5-1-28-15,-3-1 0 16,-5 1 3-16,-1-4 6 15,-1 5 3-15,-3 1-1 16,3 1-3-16,-3 2 28 16,3 4-27-16,2 1-3 15,0 2 14-15,0-3-6 16,2 0-13-16,0-4-1 16,-3-5 9-16,1-5 2 15,3-4-11-15,-4-4 0 16,1-5-7-16,0-2 4 15,-2-3-14-15,-1-2-24 16,-3-2-69-16,-4-6-77 0,-6-10-488 0</inkml:trace>
  <inkml:trace contextRef="#ctx0" brushRef="#br0" timeOffset="128074.12">28541 2002 416 0,'0'0'597'0,"0"0"-419"16,0 0-38-16,0 0-25 16,0 0 20-16,0 0-39 15,0 0-77-15,0 0 9 16,5 3-5-16,1-3-2 16,1 4 36-16,0 0-44 15,2 0 34-15,1 0-6 16,4 2-15-16,1 5 27 15,8-3-35-15,6 7-10 16,9 1 37-16,6 2-39 16,10 0 15-16,6 2-17 0,6 2 2 15,4-1 13 1,3 1-19-16,1 1 0 0,-2 0 1 16,-4-1 5-16,-3 0-6 15,-7-3 0-15,-7-2-1 16,-4-1-15-16,-5-2-21 15,1 2-74-15,-10-2-179 16,-10-8-205-16</inkml:trace>
  <inkml:trace contextRef="#ctx0" brushRef="#br0" timeOffset="130179.31">28417 1951 335 0,'0'0'156'0,"0"0"-39"15,0 0 59-15,0 0-20 16,0 0-21-16,0 0-17 16,0 0-18-16,113 40 28 15,-87-30-66-15,3 0-11 16,3 0 26-16,1 0-32 15,2 3 2-15,4-2-11 16,1-1-18-16,0 2 18 16,0 0-11-16,2 0 0 15,0 0 19-15,1 2-26 16,-1 0 23-16,0 0-8 16,1 2-21-16,1-2 20 15,1 0-30-15,-3 3 0 0,4-4 13 16,-2 4-5-16,-2-3-10 15,1 2 0-15,-1 0 7 16,1 2 4-16,-2-2-11 16,-1 0 0-16,-2 2 3 15,1-2 8-15,-6 0-11 16,-2-2 8-16,-2 0-7 16,-2 0 17-16,1 0-18 15,-1-2 0-15,2 2 0 16,0-2 10-16,0 0-10 15,-2 0 0-15,0 1 1 0,-5-2 8 16,0-1-9-16,0 0 0 16,-1 0 1-16,-2 0 11 15,-1 0-12-15,3 1 0 16,0-2 8-16,2 1 8 16,2 0-15-16,-1 1-1 15,-2 0 5-15,3 0 4 16,-3 1-10-16,1-2 1 15,0 0 0-15,4 2 7 16,-2-2-7-16,2 0 0 16,0 0 12-16,4-2-1 15,0-2-7-15,5 0-4 16,-1 0 7-16,1 2-1 16,-3-2-6-16,-2 2 0 15,-6 1 0-15,0-2 0 0,-5 3 0 16,-1-2 0-16,4 2 0 15,-1 0 9-15,3-2-9 16,3 2 0-16,1 2-1 16,0-2 6-16,0 0-5 15,-2-2 0-15,-2 2 0 16,-3-2-3-16,0 0 3 16,-2 1 0-16,1-2 0 15,-2 4 7-15,4-2-7 16,1 4 0-16,3-2 1 15,4 1 4-15,1 2-5 16,1 3 0-16,-2-4 0 16,0 0 10-16,-2-2-10 0,0 2 9 15,-4-4-7-15,-1 0 26 16,-2 1-19-16,-1-4 4 16,-2 3 5-1,-1-2-11-15,3-1 6 0,-4 2-3 16,3 0-9-16,3 2 26 15,-1 1-27-15,0-4 0 16,-1 3 0-16,0 0 10 16,-3 0-11-16,1-1 1 15,-4-2 0-15,1 1 1 16,-1 0-1-16,3 2 0 16,-3-1 0-16,3 0 6 0,0 1-7 15,0 2 1 1,-1 2 0-16,4 0-3 0,-1 0 3 15,3 0 0-15,-4 0 0 16,1-2 8-16,-2 1-9 16,2-1 1-16,0 1 0 15,0 2-4-15,2-1 4 16,-1 0 0-16,0 0 0 16,0 0 6-16,-1 1-7 15,0-1 1-15,0 3 0 16,-2-1-3-16,2 0 3 15,0 0 0-15,3 1-2 16,-4-5 11-16,3 5-9 0,-1-3 0 16,-2 0 0-1,-3-2 0-15,-3-3 2 16,-1-2-2-16,-5 0 3 0,-3-4 12 16,2 3-15-16,-1 0 0 15,2 2 8-15,2 2 1 16,4 1-8-16,1 1-1 15,-1 2 0-15,0 0 12 16,0-3-13-16,-2 2 1 16,1-1 0-16,-1-2-1 15,0 0 2-15,2 2-1 16,-2-2 0-16,-1 2 11 16,-2 1-12-16,1-3 1 15,0 3 0-15,0-1-3 16,0 3 3-16,0-4 0 15,0 1 0-15,-2 0 12 0,1-1-13 16,1 0 1-16,1-1 0 16,-4 0-4-16,0 3 5 15,1-3-1-15,0 0 0 16,-2-3 9-16,-1 0-10 16,0-2 1-16,1-3 0 15,-5 2-4-15,2 1 4 16,0-4 0-16,-2 2 0 15,0-3 8-15,0 2-9 16,0-2 1-16,0 0 0 16,0 0-3-16,0 0 3 15,0 0 0-15,0 0 0 0,0 0-10 16,0 0 8 0,0 0-38-16,-4 0-16 0,-9-2 30 15,-14-11-101-15,-45-21-123 16,3 0-101-16,-8-4-367 0</inkml:trace>
  <inkml:trace contextRef="#ctx0" brushRef="#br0" timeOffset="131234.43">29032 2195 12 0,'0'0'298'0,"0"0"-194"15,122 47-24-15,-59-23 109 16,1 2-48-16,5 3-33 16,2 2-25-16,3 1-5 15,1 0 6-15,-1 0-34 0,2-2 0 16,-5-1-29-16,-1-2 3 16,-2-3-4-16,-1 2-19 15,0-3 7-15,-5 1-7 16,0-1 0-16,-1 2 27 15,-3-2-27-15,-5 4 6 16,1-4 6-16,-3 2-12 16,0-1 10-16,1 0 3 15,3 0-2-15,1 0 13 16,0-2-24-16,-3 2-1 16,-2-2 24-16,-2 0 1 15,-2 0 16-15,0-1-22 16,-3 0-9-16,1 0 31 0,-3 0-33 15,1-4 7 1,-1 1 4-16,-2-1-13 0,1 0 2 16,-2-1-8-16,-1 0 0 15,-3-2 4-15,3-2-3 16,1 2-1 0,-2 2 8-16,1-2 3 0,-5 3-5 15,-1-4-6-15,-3-1 0 16,-5 0 14-16,-3 1-13 15,-4-6 15-15,-5 2-16 16,-4-5-13-16,-5-3 12 16,-3 2-61-16,0-3-73 15,0 0-141-15,-5 0-320 0</inkml:trace>
  <inkml:trace contextRef="#ctx0" brushRef="#br0" timeOffset="131390.94">31866 3448 1706 0,'0'0'199'16,"0"0"-199"-16,0 0-500 16,0 0-190-16</inkml:trace>
  <inkml:trace contextRef="#ctx0" brushRef="#br0" timeOffset="131508.83">31866 3448 1433 0,'84'104'0'0,"-102"-104"-71"16,-6 0-1270-16</inkml:trace>
  <inkml:trace contextRef="#ctx0" brushRef="#br0" timeOffset="132182.45">28390 2099 478 0,'0'0'0'0</inkml:trace>
  <inkml:trace contextRef="#ctx0" brushRef="#br0" timeOffset="132346.33">28506 2195 649 0,'0'0'626'16,"0"0"-601"-16,0 0-25 16,-132 12-366-16</inkml:trace>
  <inkml:trace contextRef="#ctx0" brushRef="#br0" timeOffset="132469.41">28506 2195 1352 0,'-18'61'161'0,"-3"-61"-142"0,-16 4-19 16,3-2-125-16,3 0-375 0</inkml:trace>
  <inkml:trace contextRef="#ctx0" brushRef="#br0" timeOffset="138350.98">28013 4315 725 0,'0'0'352'0,"0"0"-169"15,0 0-34-15,0 0-44 16,0 0-52-16,0 0 42 15,5-2-4-15,-3 2 2 16,-2 0 36-16,0 0-38 0,0 0 0 16,0 0-28-1,0 0-45-15,0 8-18 16,-16 20 2-16,-4 14 1 0,-9 10 62 16,-2 8-51-16,-2 3 34 15,2-6-11-15,6-7-16 16,2-9 38-16,8-11-57 15,4-10 11-15,6-10-3 16,5-8 1-16,0-2-11 16,2-2 7-16,19-24-7 15,8-11 21-15,4-13-21 16,5-7-23-16,2-9 22 16,-4-2-66-16,-8 3 40 0,-5 13 6 15,-7 16 21 1,-12 15 5-16,-4 14-5 0,0 7-6 15,0 0-19 1,-12 9-14-16,-11 21 39 0,-4 5 21 16,-4 7-15-16,-1 5 44 15,10-6-36-15,4-2-3 16,9-11-11-16,9-10 0 16,0-8-7-16,4-10-6 15,21 0 13-15,13-12 23 16,7-18-23-16,3-9-43 15,2-2 29-15,-8-4-31 16,-11 8 39-16,-9 4-1 16,-11 16 7-16,-11 8 4 15,0 9-4-15,-13 0-13 0,-14 20 12 16,-8 13 2 0,1 2 34-16,3 5-10 0,9-4-25 15,9-3 34-15,8-7-34 16,5-10-22-16,3-7 16 15,20-6-1-15,16-3-7 16,9-9 14-16,8-15-100 16,-2-3 39-16,-8-1 11 15,-9 3 38-15,-11 7 0 16,-12 9 18-16,-12 9-6 16,-2 0 27-16,-9 13-17 15,-16 16 111-15,-8 4-48 16,-2 4-29-16,-4-1 7 15,6-3-51-15,8-4 19 16,8-8-19-16,10-4-15 0,7-7-29 16,24-10-200-16,14 0-91 15,4-14-378-15</inkml:trace>
  <inkml:trace contextRef="#ctx0" brushRef="#br0" timeOffset="138765.98">30771 4436 1341 0,'0'0'513'0,"0"0"-460"16,0 0-17-16,0 0-30 15,0 0 13-15,0 0-19 16,0 0 0-16,34 12-12 16,-34-12-281-16,0 0-312 0</inkml:trace>
  <inkml:trace contextRef="#ctx0" brushRef="#br0" timeOffset="139614.95">28120 4502 33 0,'0'0'570'0,"0"0"-469"15,0 0-101-15,0 0-49 16,0 0-172-16</inkml:trace>
  <inkml:trace contextRef="#ctx0" brushRef="#br0" timeOffset="142871.09">24531 4241 1151 0,'0'0'377'0,"0"0"-163"16,0 0 44-16,0 0-72 16,0 0-137-16,0 0 19 15,-5 0-53-15,5 0-1 16,5 0 55-16,8 0-41 0,2 0 22 16,8 7 8-16,3 8-34 15,6 6 38-15,3 2-35 16,6 5-13-16,-3 0 20 15,-1 2-27-15,-3-4-4 16,-5-4-3-16,-9-6-19 16,-9-6-9-16,-7-5-62 15,-4-5-45-15,0-6-75 16,0-15-415-16,-6-5-627 0</inkml:trace>
  <inkml:trace contextRef="#ctx0" brushRef="#br0" timeOffset="143014.33">24827 4204 1139 0,'0'0'602'16,"0"0"-306"-16,0 0-51 15,0 0-81-15,0 0-118 16,-136 59-12-16,38 17-34 16,7-6-70-16,2-6-514 0</inkml:trace>
  <inkml:trace contextRef="#ctx0" brushRef="#br0" timeOffset="144667.38">28029 1757 196 0,'0'0'182'0,"0"0"-30"15,0 0 9-15,0 0-51 16,0 0 1-16,0 0 32 15,0 0-21-15,8 0-12 16,-6 0 9-16,-2-2 26 16,0-2 11-16,3-1-44 15,-3 3-50-15,0 0-7 16,0 2-54-16,3 0 11 16,-1 0-12-16,2 0 11 15,3 0-12-15,-1 0 1 16,0 0 0-16,4 0-16 15,-3 0 13-15,3 0 3 16,2 2 0-16,5 9 12 16,2 3-14-16,3 0 2 15,0 4 0-15,2 0-7 0,-1 1 8 16,-4 0-1 0,0 1 0-16,-3-3 12 0,-3-3-11 15,0 3-1-15,-2 2 0 16,-2 2-9-16,2 2 16 15,-4-2-7-15,0-1 0 16,-3 0 6-16,-4-2-4 16,0 0-1-16,0 0-1 15,0 2 32-15,-4 2-31 16,-7 0 12-16,-1 0-7 16,-1 1-6-16,-1-6-7 15,-9 3-116-15,0-7-136 16,5-5-124-16</inkml:trace>
  <inkml:trace contextRef="#ctx0" brushRef="#br0" timeOffset="145065.63">28011 1730 856 0,'0'0'241'0,"0"0"-95"15,0 0-47-15,0 0-53 16,0 0-30-16,0 0 28 16,0 0-22-16,109-4-12 15,-78 24 16-15,-2 7-20 16,0 2 27-16,-6 7 17 15,-4 4-10-15,-5 5 33 16,-3 3-25-16,-3 2-15 16,-2 2 12-16,-4 2-35 15,-2-1 9-15,0-4-4 16,0-2-9-16,0-4 11 16,-10-12-17-16,-9-5-25 15,-6-6 9-15,-8-6 6 16,-5-4-6-16,-3-4-50 15,-5-6-144-15,8-5-138 0,12-10-366 16</inkml:trace>
  <inkml:trace contextRef="#ctx0" brushRef="#br0" timeOffset="145335.92">28359 1894 438 0,'0'0'231'15,"0"0"-44"1,0 0-19-16,0 0-38 0,10 102-26 16,-10-65-5-16,-4 1-51 15,-16 4 16-15,-6 0-15 16,-5-3-46-16,-8-6 23 15,-3-8-26-15,2-7-20 16,-5-18-78-16,12 0-196 16,10-3-841-16</inkml:trace>
  <inkml:trace contextRef="#ctx0" brushRef="#br0" timeOffset="146239.7">27993 1664 175 0,'0'0'580'0,"0"0"-408"15,0 0-91-15,0 0 2 16,0 0-7-16,-114-6 2 0,87 6-9 16,-2 6-19-1,0-1 29-15,1 0 0 0,3 1-1 16,1 0 17-16,1 4-41 16,4 2-6-16,0 4-13 15,1 2-34-15,1 4 29 16,1 1-13-16,1 0-15 15,3 1 26-15,3 2-21 16,3 3 18-16,4 1-25 16,2 2 7-16,0 2 5 15,0 0-6-15,0-1-6 16,0 0 29-16,4-3-20 16,5 0 15-16,-2-2-16 15,0-2 5-15,1 1 1 16,1-4-14-16,1 4 0 0,2-1-1 15,5-1-22 1,0-2 23-16,3-2 3 0,3-2-2 16,-4-1 9-16,-1-5 0 15,0 0-9-15,-2-3 20 16,-3-2-21-16,1-2-22 16,-1-1 22-16,3-4 0 15,-1 1 78-15,3-2-45 16,1 3-16-16,2-3 10 15,-1 0-18-15,-3 0-9 16,4 1 0-16,-3 0 10 16,-1 2-6-16,2-1-4 15,0-2 0-15,4 0-14 16,-3 0 22-16,1 0-8 16,2 0 0-16,-3 0 10 15,0-7-8-15,2-4-2 0,-1-3 0 16,-2 0-8-16,2-3 9 15,-1-6-1-15,-3-4 0 16,4-4 1-16,-5-1-10 16,1-4 9-16,-1 1 0 15,-5 1-6-15,0 5 14 16,-2-2-8-16,-4 5 0 16,-1-1 9-16,-4 0 2 15,0-1-11-15,0 0 2 16,0-2-2-16,-2 0 13 15,-10-1-11-15,3 6-2 0,-1 0 6 16,-2 5-14-16,-1 6-61 16,-18 13-110-16,2 1-183 15,0 0-153-15</inkml:trace>
  <inkml:trace contextRef="#ctx0" brushRef="#br0" timeOffset="146422.32">28105 1949 1290 0,'0'0'321'15,"0"0"-206"-15,0 0-115 16,0 0-204-16,0 0-96 0</inkml:trace>
  <inkml:trace contextRef="#ctx0" brushRef="#br0" timeOffset="146556.95">28203 2079 1147 0,'0'0'164'15,"0"0"-164"-15,0 0-401 0</inkml:trace>
  <inkml:trace contextRef="#ctx0" brushRef="#br0" timeOffset="146698.58">28361 2182 811 0,'0'0'539'15,"0"0"-402"-15,0 0-137 16,0 0-47-16,0 0-475 0</inkml:trace>
  <inkml:trace contextRef="#ctx0" brushRef="#br0" timeOffset="146850.18">28436 2233 1179 0,'0'0'303'16,"0"0"-82"-16,0 0-196 16,0 0-25-16,0 0-486 15,0 0-257-15</inkml:trace>
  <inkml:trace contextRef="#ctx0" brushRef="#br0" timeOffset="146979.83">28436 2233 1033 0,'16'43'0'0,"-16"-40"-30"15,0 0-519-15</inkml:trace>
  <inkml:trace contextRef="#ctx0" brushRef="#br0" timeOffset="147128.43">28430 2306 816 0,'0'0'311'15,"0"0"-136"-15,0 0-175 16,0 0-2-16,0 0-531 0</inkml:trace>
  <inkml:trace contextRef="#ctx0" brushRef="#br0" timeOffset="147255.3">28430 2306 842 0,'-38'26'0'16,"38"-25"-36"-16</inkml:trace>
  <inkml:trace contextRef="#ctx0" brushRef="#br0" timeOffset="147408.48">28423 2371 897 0,'0'0'71'0,"0"0"-71"15,0 0-508-15</inkml:trace>
  <inkml:trace contextRef="#ctx0" brushRef="#br0" timeOffset="147738.04">28423 2371 1114 0,'96'48'198'0,"-96"-48"-26"16,0 0 107-16,0 0-160 15,0 0-119-15,0 0-11 16,8 0-31-16,0-3 41 16,-2 1-13-16,1-2-13 15,6-2-7-15,-4 2-208 16,0-2-327-16</inkml:trace>
  <inkml:trace contextRef="#ctx0" brushRef="#br0" timeOffset="151456.32">28238 4267 312 0,'0'0'534'15,"0"0"-372"-15,0 0-16 0,0 0-59 16,0 0-7-16,0 0-25 16,-29-22-23-16,25 19 59 15,-1 2 2-15,-2-1-13 16,1-1 39-16,-3 2-65 15,0 1 4-15,-2 0 21 16,0 0-43-16,-2 0 40 16,-1 0-38-16,1 0-12 15,-1-1 60-15,1 1-49 16,1-3 9-16,2 3 6 16,1 0-37-16,-3 0 29 15,4 0-38-15,-5 0-6 16,1 0 16-16,-3 0-6 0,1 4-5 15,1 2-2-15,0 4 9 16,1-2 1-16,1 2-12 16,2 0-1-1,0 2 30-15,0 0-22 0,1 0 5 16,0 2 0-16,0-1-5 16,-3 4 16-16,1 0-24 15,2 0 0-15,-1 1 13 16,3-1-3-16,-2-2-5 15,4 1-5-15,2 1 10 16,2-4-7-16,0 1-3 16,0 0 0-16,0 1 20 15,0-4-20-15,0 3 13 16,0-1-4-16,0 3 1 16,0 0 10-16,0-1-20 0,0 6 0 15,2-3-8-15,5-1 7 16,0 2 1-16,1-2 0 15,1 0 8-15,3-3 5 16,-1 3-13-16,-1-6 1 16,2 1-9-16,1-1 8 15,3-1 0-15,1-2 2 16,4-1 10-16,-1 0 4 16,4-3-16-16,-1-3 0 15,1-1 0-15,-1 0 6 0,-2 0-3 16,0 0-3-1,-3 0 9-15,-1 0-8 16,1-5-1-16,0-2 0 0,0-3-6 16,2 1 6-16,0-4-1 15,-2 1-1-15,-1 0-23 16,2 0 24-16,-4-2 1 16,1 2 0-16,-1-1-8 15,-3-2 16-15,0-1-8 16,2-2 0-16,-3-2 6 15,2-3-18-15,-1 0 12 16,-3 1-8-16,-1-2-13 16,0 4 20-16,-4-1 1 15,-4 2 0-15,0 1 6 16,0 0-18-16,-2 0 12 0,-12 1-4 16,1-1-11-1,-5 3 21-15,0-4-6 0,0 3 6 16,-2-1 5-16,0 0-4 15,0 3-7-15,1-1 0 16,-4 4-18-16,0 1 11 16,-1 2 7-16,-1 2-2 15,-1 1 4-15,1 1 1 16,3 3-3-16,1-1 0 16,2-1-12-16,-1 3 24 15,2 0-11-15,0 0-1 16,0 0 15-16,1 0-21 15,1 10 6-15,-2 3 0 16,2 1-12-16,-1 4 18 16,-1 2-6-16,0 1 0 15,0 0 13-15,4 4-18 16,1-2 5-16,3 4 0 0,2-2-14 16,2 1 23-16,4 1-9 15,2 2 0-15,0 0 10 16,0-1-11-16,0 2 1 15,0-2 0-15,4-2-6 16,0 2 15-16,1-2-9 16,0 1 0-16,1-4 13 15,1 1-28-15,1-1 15 16,2-3-13-16,1-4 1 16,3-1 5-16,-1-2 7 0,0-1 0 15,3-1 6 1,2 0-1-16,-1-1-5 0,4-3-5 15,0-1-11-15,2-1 16 16,4-4 0 0,-3-1 0-16,5 0 9 0,-2 0 0 15,0 0-9-15,-1-7 1 16,-4-5-4-16,3-2 4 16,-2-4-1-16,0-4 0 15,0-5-23-15,2-3 22 16,-1-3-20-16,-4-1 1 15,-2-3 5-15,-3 3 10 16,-3 4 5-16,-3 2 3 0,-5 4 11 16,0-1-17-16,-2 3 3 15,-2 3 0-15,0-2-5 16,0 2 11-16,0 0-6 16,0-1 0-16,0 0 3 15,-4 2-16-15,-5 2 11 16,-1 2-22-16,-4 2 11 15,1 4 6-15,-1 0 7 16,-1 2-1-16,1 2 3 16,-1 0-11-16,-1 4 9 15,-2-3-8-15,-4 3-4 16,-3 0 13-16,-4 0-1 16,0 0 14-16,-2 0-13 15,5 0 27-15,-1 7-28 16,2 3 1-16,3 5-4 0,-1 0 9 15,2 8-6-15,-2 0 3 16,1 5 9-16,2 1-6 16,2-2-6-16,3 2 0 15,1-2-11-15,5 4 17 16,3-3-6-16,1-2 0 16,5 2 17-16,0-3-11 15,0 0-6-15,0-1-1 16,9-2-14-16,2 0 15 15,0-4 0-15,3 1 1 16,-1-3 11-16,1-2-24 16,1-5 9-16,3 0 3 15,2-3-12-15,4-3 15 16,1 0-3-16,2-3 6 16,-3 0 9-16,3 0-14 0,0-4-1 15,-3-8 0-15,-2-2-12 16,3-4 11-16,-6-5 1 15,4-3 0-15,0-2 2 16,-3-7-13-16,-1-3-14 16,0-5-3-16,-4-1 28 15,-4 1-18-15,-4 2 18 16,-3 5-1-16,-2 4 14 16,-2 3-4-16,0 7-9 15,0 2 0-15,-6 5-1 16,-8 2-11-16,-3 1 12 15,-4 2 0-15,-6 2 1 0,2 2-13 16,-8 5 12-16,2-1 0 16,0 2-4-16,3 0 14 15,1 0-10-15,2 0 6 16,1 0 3-16,1 0 10 16,2 4-19-16,-4 6 0 15,2 5-9-15,-1 3 15 16,0 4-6-16,1 5 0 15,3 1 11-15,3-2-7 16,1 2-4-16,5-3 0 16,3 0-3-16,2 1 10 15,4-1-7-15,0 4 0 16,2 1 9-16,0 3-21 0,2-2 12 16,14 1-4-16,-1-4-9 15,5-6-19-15,0-4 19 16,4-4 12-16,3-8-13 15,4-4 14-15,5-2 1 16,5 0-1-16,-1-8 9 16,2-9-8-16,-2-5-1 15,0-7 0-15,-4-4 7 16,-3-10-17-16,-4-5 10 16,-4-6 0-16,-8-2-14 15,-7 3 14-15,-10 9 0 16,0 11 0-16,-12 10-33 15,-17 12-10-15,-24 11-225 0,6 0-277 16,5 9-992-16</inkml:trace>
  <inkml:trace contextRef="#ctx0" brushRef="#br0" timeOffset="153398.54">30595 4223 836 0,'0'0'215'0,"0"0"-60"16,0 0-8-16,0 0-18 16,0 0 9-16,0 0-36 15,0 0 13-15,-33-27-25 0,22 23-35 16,0 3 30-1,-5-1-58-15,-1 2 14 0,-2 0-7 16,1 0-33-16,3 0 42 16,-3 0-28-16,5 0 3 15,2 0 19-15,-1 0-36 16,4 0 11-16,1 0-9 16,0 0 6-16,-2 2 7 15,1 2-15-15,-4 2 5 16,1 2 28-16,-2 0-32 15,1 4 11-15,1-2 5 16,1 4-9-16,-2 0 16 16,3 0-25-16,1 0 1 15,0 0 11-15,0 2-1 16,1 0-11-16,1 2 3 0,-1-1 11 16,2 0-4-1,1 1-10-15,1 3-3 0,1-1-3 16,2 0 3-16,0 1 3 15,0 0 8-15,0-3-7 16,5 0 34-16,1-2-35 16,-1 0 1-16,0-2-1 15,1 0 7-15,-2-1-7 16,3 0 0-16,0-1-17 16,4 1 16-16,2-2-22 15,5 1 23-15,0-2 28 16,4-1-28-16,-1-2 10 15,1-1-4-15,2 0 8 16,1-2-14-16,1 0 0 16,1 0 0-16,4-4 9 15,1 0 4-15,-3 0-13 16,2 0 0-16,-2 0 18 0,-2-8-9 16,-4-4-9-16,0-6 0 15,2-2 4-15,-3-3 5 16,3-7-9-16,-1 5 0 15,0-3 19-15,-1 0-19 16,-4 0 0-16,-3 2 0 16,1-3-7-16,-7 5 23 15,-3 0-4-15,-3-1 8 16,-4 6-14-16,0 1 12 16,0 1-18-16,0 2 0 15,0 1 16-15,0 2-7 0,0 0 0 16,-4 2 0-16,-3-2 3 15,-3 1-22-15,-4 1 10 16,-5 1-2 0,-7-1-10-16,-5 0 3 0,-7 1 9 15,0 3 0-15,0 5 12 16,5-1-12-16,2 2 0 16,4 0 0-16,2 0-16 15,8 0 22-15,-1 2-6 16,3 5 0-16,1 6 1 15,-1 5-14-15,1 6 13 16,1 7 0-16,-1 2-18 16,5 3 16-16,3-3 2 15,1 2 0-15,5-4 2 0,0-4-8 16,0 0 6-16,0-1-5 16,5-4-8-16,6 0 7 15,-1-6 6-15,4-2-1 16,1-3-8-16,6-2 0 15,1-3 9-15,3-2 0 16,4-4 9-16,-1 0-7 16,3 0-2-16,4-6 0 15,0-13 15-15,-2-2-20 16,1-5 5-16,-5-4 0 16,0-5-4-16,-8-1 10 15,-2-1-6-15,-5 0 3 16,-8 5 10-16,-2 3 11 15,-4 2-24-15,0 7 9 0,-2 2-21 16,-16 1 12-16,-7 5 0 16,-4 3 0-16,-6 3-5 15,-5 2-2-15,0 4 7 16,-5 0 0-16,3 0-5 16,0 12 6-16,-1 2-1 15,5 4 0-15,5 1 6 16,11-1-15-16,6 5 9 15,7-1-6-15,7 2-6 16,2 0 0-16,0 0-4 16,4-2 14-16,14-1-66 15,5-5 56-15,6-6-16 0,0-4 14 16,0-6-9-16,-1 0 17 16,6 0-48-16,-10-4-194 15,-6-7-490-15</inkml:trace>
  <inkml:trace contextRef="#ctx0" brushRef="#br0" timeOffset="154516.86">33042 4235 682 0,'0'0'227'16,"0"0"-84"-16,0 0 29 16,0 0 12-16,0 0-34 15,0 0-13-15,-131-4-25 16,112 4-65-16,-1 3 23 16,3 5-23-16,-4 5-22 15,2 1 23-15,1 3-16 16,-5 8-23-16,4 0 27 0,-4 4-36 15,3 4 25-15,3 1-25 16,0 1 11-16,7 4-21 16,5-2 20-16,5 2-10 15,0-4 0-15,11 1-4 16,14-9 4-16,6-3 0 16,7-6 1-16,4-6 6 15,1-6-6-15,1-2 5 16,1-4 5-16,-1 0 5 15,1-2-16-15,-5-12 0 16,0-7 7-16,-3-8 51 16,-3-3-26-16,-5-8 19 15,-5-2-1-15,-10-2-50 16,-14 0-1-16,-51-19-89 16,-20 13-392-16,-21 2-357 0</inkml:trace>
  <inkml:trace contextRef="#ctx0" brushRef="#br0" timeOffset="156207.27">28267 1907 385 0,'0'0'221'0,"0"0"21"16,0 0-18-16,0 0-60 16,0 0 7-16,0 0-33 15,0 0-1-15,11-115-16 16,-11 103-76-16,0 1 12 16,0 0-3-16,0 4-52 15,0 0 13-15,-2 1-15 0,-7 1-34 16,-5-2 34-16,-1 1 19 15,-5-1-4-15,-2 1-2 16,-5-1-12-16,0 3 9 16,-4 0-10-16,-2 2 0 15,-6 2 7-15,-1 0-7 16,-1 0 0-16,-5 4 11 16,4 6 1-16,0 2-10 15,4 5-2-15,5-2 1 16,3 3 32-16,7 3-33 15,2 0 1-15,3 4-9 16,5 5 20-16,1 3-12 0,4 3 0 16,3 5 1-1,1 1 17-15,2 2-18 16,2 0 0-16,0-2-5 0,0-4 11 16,2-5-6-16,9-7 0 15,7-2 2-15,5-7 17 16,6-2-18-16,6-6-1 15,7-2 0-15,8-7 7 16,0 0-14-16,4 0 7 16,0-12 0-16,-6-4-15 15,-1-6 17-15,-5-4-2 16,-3-6 5-16,-6-8 4 16,-1-3-9-16,-9-1 0 0,-2 4 2 15,-7 3 2-15,-8 12-4 16,-4 6 0-16,-2 7 15 15,0 5-8-15,0 0-5 16,0 4-2-16,0-1 0 16,0 0 9-16,0 2-8 15,0 2-1-15,0 0 0 16,0 0 7-16,0 0-7 16,0 0 0-16,0 0 1 15,0 0-1-15,0 0 0 16,0 0 0-16,0 0-2 15,0 0-20-15,0 0 21 16,0 0-1-16,0 0 2 16,0 0 9-16,0 0-8 15,0-2 12-15,0 2 3 0,0-3-4 16,0 2-8 0,0-1-4-16,0 2 1 0,0-3 1 15,0 3-2-15,0 0 0 16,0 0-1-16,0 0 5 15,0 0-4-15,0 0 0 16,0-1 1-16,0-1 2 16,0-1-3-16,0 2 0 15,0-1-1-15,0 2 5 16,0 0-13-16,0 0 9 16,0 0-34-16,0 0 33 15,0 0-13-15,0 0 14 16,0 0-7-16,0 0 14 15,0-3-7-15,0 2 0 16,0 0 1-16,0-2 0 0,0 1-1 16,0 2 0-16,0-2 0 15,0 2-3-15,0 0 3 16,0 0 0-16,0 0-28 16,0 0-12-16,0 0-69 15,0 0-19-15,0 0 58 16,0 0 22-16,0 0 48 15,0 0-1-15,0 0-7 16,5-4-30-16,1 2-172 16,0-2-159-16</inkml:trace>
  <inkml:trace contextRef="#ctx0" brushRef="#br0" timeOffset="156580.79">28267 1792 1069 0,'0'0'236'0,"0"0"-236"16,0 0-218-16,0 0-19 16,0 0-441-16</inkml:trace>
  <inkml:trace contextRef="#ctx0" brushRef="#br0" timeOffset="156717.38">28267 1792 1039 0,'7'53'251'16,"-10"-49"-251"-16,1-1-235 0</inkml:trace>
  <inkml:trace contextRef="#ctx0" brushRef="#br0" timeOffset="158993.64">28263 4286 332 0,'0'0'238'0,"0"0"-68"16,0 0-40-16,0 0-21 16,0 0 12-16,0 0-36 15,0 0 7-15,0-13 6 0,0 11-21 16,0 0-11-16,0 0-21 15,0 0-24-15,0 0 30 16,0 2-26-16,0 0 0 16,0 0-21-16,0-2 12 15,0 2-8-15,-4-4-8 16,-4 2 10-16,2-2-6 16,-1-1 6-16,-1 1 14 15,-4 1 23-15,1-1-5 16,2 3-8-16,-2-4-25 15,-2 3-8-15,1 0 25 16,-3 2-26-16,2-2 1 16,-1 2 25-16,-1 0-24 0,1 0 15 15,1 0 5-15,1 0 0 16,1 0 23-16,1 0-14 16,-2 0 2-1,-1 0 8-15,-1 0-41 0,1 0 13 16,0 0-13-16,-1 0 9 15,1 4 0-15,-1-2-9 16,1 3 0-16,-1-3 1 16,1 1 13-16,3 0-5 15,0 1 10-15,1 1-18 16,-1 1 33-16,0 0-34 16,1-2 0-16,1 2 0 15,1 0 9-15,-2 0-9 16,0 1 0-16,3 2 1 0,-4-1 10 15,4 2-10-15,-1 0-1 16,1 0 3-16,1 0 6 16,0 2-9-1,3 0 0-15,-2 1 0 0,1 2 8 16,1 1-7-16,0 1-1 16,0-2 3-16,0-1 7 15,2 2-10-15,-2-2 0 16,-1 0 1-16,1 1 13 15,0-2-14-15,2 2 0 16,0-4 0-16,0 1-15 16,0-1 15-16,0-1 0 15,7 2 0-15,1-1 14 0,1 0-8 16,0 1 7 0,0 1-6-16,0-5 1 0,0 3-9 15,0-3 1-15,2 2 0 16,-2-2-8-16,2 1 8 15,-2-2 0-15,3 1 0 16,0 0 9-16,1-2-9 16,1 2 0-16,-1 1 0 15,1-2 9-15,-3 1-9 16,3-2 0-16,-3 2-1 16,-1-2 9-16,4 3-8 15,-3-3 0-15,0 0 1 16,3-1-4-16,-3-1 3 15,3 1 0-15,-1-1-1 16,-3-3 4-16,2 3-3 0,-1-2 0 16,3-2 0-16,-3 2 2 15,2-2-2-15,0 0 0 16,0 0-1-16,3 0-12 16,-3 0 11-16,3-8-5 15,2-2-5-15,-2 1-3 16,1-6 6-16,-1-1-14 15,-3 2 23-15,1-3-25 16,-1-2 24-16,-1-2 1 16,1-4 0-16,-3 2 4 15,0-6-4-15,-1 3 0 16,-3 0 6-16,-2 2 1 16,1-1 1-16,-5 3 14 15,0 3-21-15,0-2 35 0,0 3-22 16,0 3-7-16,-9-2 20 15,-6 1-27-15,-5 1 9 16,-5 5-9-16,0-5 9 16,-2 0 1-16,4 4-10 15,2 1 13-15,3 0-4 16,3 4 3-16,4 2-12 16,2 2 0-16,0 0-3 15,0 2-12-15,-5 0 14 16,1 0-21-16,-5 0 8 15,3 0-20-15,-3 2 34 0,5 2-9 16,-1-2-16-16,5 0 25 16,5 2-65-16,4 2-105 15,0 1-168 1,0-3-218-16</inkml:trace>
  <inkml:trace contextRef="#ctx0" brushRef="#br0" timeOffset="160654.26">30634 4088 367 0,'0'0'264'0,"0"0"-160"15,0 0 31-15,0 0 23 16,0 0-45-16,0 0-31 15,-119 0 4-15,99 0-24 16,0 0 3-16,2 0 44 0,0 0 6 16,1 0 6-1,-1 0-34-15,2 0-33 0,0 0 21 16,1 0-27-16,1 0-1 16,-1 0-9-16,1 0-16 15,-1 0 24-15,-1 0-26 16,-1 0-20-16,-1 7 17 15,0 7-17-15,0 0 0 16,0 2 0-16,1 2 12 16,1-2-12-16,3 0 0 15,-1-1 0-15,3 0 7 16,2 1-5-16,1 0 8 16,2 0-2-16,0 2 2 15,4 0-10-15,0 2 0 16,2 2 2-16,0 0-1 0,0 2 7 15,0 1-8 1,0 0 0-16,0-3 4 16,6 3-10-16,4-3-4 0,-2-3 10 15,1 4 3-15,0-3 7 16,0 0-10-16,0-2 5 16,2 0 8-16,-2 0-14 15,0-3 1-15,2 0-33 16,5 1 32-16,1-1-23 15,5-2 24-15,3-1 17 16,-2 3 5-16,0-5-16 16,0-1-6-16,-5-1 1 0,-1 0-9 15,0-2 8-15,0 0 0 16,1 1 2-16,5-4 14 16,0-1-14-16,6-2-2 15,3 0 0-15,4 0-12 16,-5 0-5-16,0-3 11 15,-2-8-2-15,-5-1 7 16,-3-4 1-16,-3-1 0 16,-1-4 1-16,1-2 19 15,0-2-18-15,0 0-2 16,2-2 0-16,-3-1 13 16,-1 0-13-16,-3 1 0 15,-2 1 0-15,-3 2 35 16,-4-2-5-16,-4 0 1 15,0 1 16-15,0-5-18 0,-4 5 21 16,-8 0-20-16,-1 4-23 16,-5 2 19-16,0 2-26 15,-2 3 0-15,-7 2-8 16,-6 1-13-16,-5 3 20 16,-2-3-14-16,-5 3 0 15,3-3 1-15,7 3 14 16,6 3 0-16,4 0 2 15,7 5 16-15,1 0-19 16,1 0 1-16,-2 0 0 16,-2 9-13-16,-5 7 13 15,-4 2 0-15,0 6 0 16,-2 4 12-16,0 2-20 16,4 0 8-16,5 0 0 15,4 0-16-15,7 1 20 0,2-4-4 16,7 2 0-16,2-3-13 15,0-2 6-15,0-6-17 16,4-2-33-16,10-6 26 16,3-4-13-16,6-4-24 15,3-2 40-15,6 0-117 16,1-8-76-16,2-13-112 16,4-17-34-16,-10 3-4 0,-12 3-206 15</inkml:trace>
  <inkml:trace contextRef="#ctx0" brushRef="#br0" timeOffset="160755.93">30391 4391 615 0,'0'0'196'0,"0"0"-18"0,0 0-58 16,0 0-12-16,0 0-21 15,0 0-68-15,0 0-19 16,-77-2-106-16,82 2-189 16,11 0-581-16</inkml:trace>
  <inkml:trace contextRef="#ctx0" brushRef="#br0" timeOffset="160871.58">30391 4391 568 0,'60'-56'94'0,"-70"56"-94"16</inkml:trace>
  <inkml:trace contextRef="#ctx0" brushRef="#br0" timeOffset="161866.07">33038 4137 421 0,'0'0'219'0,"0"0"-129"16,0 0 31-16,0 0 38 0,0 0-49 16,-127-9 19-16,102 8-57 15,0 1-23-15,3 0 9 16,2 0-20-16,0 0 20 15,2 0 14-15,0 0-24 16,0 10-10-16,-1 4-38 16,3 6-7-16,-2 1 7 15,7 6 2-15,0 2 34 16,4 7-26-16,5-3-4 16,-1 5 14-16,3 0-20 15,0 1 0-15,0-1-6 16,18 2 6-16,5-4 0 15,4-3-9-15,2-3 3 16,2-5 0-16,0-6-64 16,-2-6-42-16,2-6 24 15,9-4-75-15,-9-3-162 16</inkml:trace>
  <inkml:trace contextRef="#ctx0" brushRef="#br0" timeOffset="161989.25">33162 4617 1279 0,'0'0'145'0,"0"0"-144"15,0 0-2-15,0 0-45 16,-124 15-365-16</inkml:trace>
  <inkml:trace contextRef="#ctx0" brushRef="#br0" timeOffset="170112.14">28068 4556 310 0,'0'0'384'0,"0"0"-274"15,0 0-57-15,0 0-22 16,0 0 9-16,0 4 24 16,0-4-28-16,0 0 32 15,0 0 16-15,0 0-2 16,0 0 18-16,0 0-23 15,0 0 6-15,0 0 14 16,0 0-65-16,0 0-13 16,0 0-19-16,0 0-3 15,0 0-58-15,0 0-71 0,0 0-246 16</inkml:trace>
  <inkml:trace contextRef="#ctx0" brushRef="#br0" timeOffset="173398.21">16393 5835 910 0,'0'0'297'16,"0"0"-128"-16,0 0 4 16,0 0-38-16,0 0-48 15,0 0-7-15,0-10-30 16,0 8 35-16,0 0 14 15,0 0-25-15,-2 0 28 16,2 0-49-16,-2 2-22 16,2 0 30-16,0 0-55 0,0 0 18 15,0 0-20 1,0-2 12-16,0 2-5 0,0 0-11 16,0 0 0-16,0 0 6 15,0 0 3-15,0 0-9 16,0 0 0-16,0 0-2 15,0 8 1-15,0 12 1 16,0 4 0-16,4 6 18 16,1 3-8-16,2-2 0 15,0-1-10-15,-3-5 18 16,0-7-7-16,0-8-11 16,-1-5 0-16,-3-2-2 15,2-3 20-15,-2 0-15 16,3 0 4-16,1-4 4 15,3-13 2-15,-1-5-13 0,5 0-15 16,1-2 15 0,1 4-36-16,1 2 23 15,1 4-14-15,1 2 8 0,-1 4 8 16,3 3 2-16,-3 0 8 16,-1 4-13-16,-3 1 11 15,-2 0 1-15,0 0 4 16,-2 6-2-16,-1 7 57 15,-2 3-39-15,-1 6 16 16,-1 0-12-16,-2 0-7 16,2-2-9-16,1-2-6 15,-1-6-15-15,3-2 8 16,-1-3-87-16,7-7-112 0,0 0-287 16,-2 0-136-16</inkml:trace>
  <inkml:trace contextRef="#ctx0" brushRef="#br0" timeOffset="173935.71">16828 5518 971 0,'0'0'413'0,"0"0"-223"0,0 0-113 16,0 0 93-16,0 0-19 16,0 123-40-16,0-75-1 15,0 2-48-15,0-3 1 16,0 1-1-16,0-4-46 16,0-5 27-16,0-7-41 15,0-3-2-15,0-12 4 16,0-5 11-16,0-8-15 15,0-4 0-15,0 0-33 16,0 0 32-16,9-16-25 16,6-7-61-16,4-6-1 15,0-1-15-15,1 2 62 16,3 4 11-16,0 8-31 16,-2 6 44-16,4 4-14 0,-3 5 26 15,1 1-12 1,-4 0 23-16,0 6-6 0,-6 11 25 15,-7 4 7-15,-4 4 56 16,-2 3-15-16,0 0-17 16,-17 0 30-16,-8-2-40 15,0-1 16-15,-4-7 12 16,0-4-34-16,4-5 23 16,0-3-53-16,4-3-2 15,6-3-16-15,4 0-60 16,2-4-78-16,5-13-223 15,1-1-509-15</inkml:trace>
  <inkml:trace contextRef="#ctx0" brushRef="#br0" timeOffset="175328.17">17637 5709 1043 0,'0'0'341'15,"0"0"-98"-15,0 0-18 16,0 0-102-16,0 0-10 16,0 0-56-16,0 0-21 15,-127-6 36-15,100 24-14 16,-2 3 11-16,3 6 1 16,3 1-52-16,4 6 25 15,5 2-39-15,7 2 2 0,7 2 5 16,0 0-4-16,2-2-7 15,19-1 0 1,2-4-4-16,7-7-7 0,1-5 11 16,2-7 0-16,-2-9 2 15,4-5 4-15,-2-5-8 16,0-19 2-16,3-9-43 16,-5-8 18-16,-2-9-51 15,-4-7-29-15,-6-1 22 16,-1 1-15-16,-7 7 92 15,-2 8 6-15,-6 11 8 16,-3 11 63-16,0 6-13 16,0 8-6-16,0 6-7 15,0 0-45-15,0 10 0 16,0 16 12-16,-5 12 25 16,0 8 34-16,3 4-23 15,2 4-21-15,0 0 20 0,0-1-45 16,0-5 19-16,9-6-21 15,-2-8 15-15,2-7-27 16,-3-13 12-16,1-5-24 16,0-7 24-16,2-2-3 15,2 0 3-15,5-12 0 16,3-8-75-16,1-7 18 16,-1 0-13-16,-2 1 1 15,-3 2 36-15,-1 5-27 16,-2 6 46-16,-2 2 7 0,-4 7 7 15,-1 2 4-15,-2 2 8 16,0 0-10-16,0 0 69 16,3 0-25-16,-3 10 11 15,3 4 9-15,-3 3-32 16,3 3 39-16,-3 1-44 16,2 1-6-16,0-2 35 15,3 1-58-15,2-3 20 16,0-4-20-16,2-2 16 15,-2-4-18-15,2-6 2 16,-2-2-28-16,3 0 27 16,-2-16-64-16,3-10 19 15,1-8 9-15,-3-4-33 0,-1-2 39 16,-2 1-20-16,1 6 41 16,-3 8 9-16,-1 7 2 15,-2 8 47-15,-1 6 23 16,-2 2-18-16,2 2 26 15,0 0-42-15,0 0-26 16,3 9 23-16,1 6-22 16,4 7 24-16,-4 3-7 15,1-1-28-15,-3-3 43 16,0-1-44-16,1-3 0 16,-3-5-2-16,1-2 11 15,-1-6-9-15,-2 0 0 16,0-4-33-16,0 0 8 0,0 0-51 15,0 0-39 1,0 0-81-16,-5-2-358 16,-4-8-475-16</inkml:trace>
  <inkml:trace contextRef="#ctx0" brushRef="#br0" timeOffset="175659.46">18341 5718 1562 0,'0'0'744'0,"0"0"-532"0,0 0-26 16,0 0-89-16,0 0-97 16,0 0 0-16,0 0-44 15,-7-7-153-15,5 21-151 0,-3 2-464 16</inkml:trace>
  <inkml:trace contextRef="#ctx0" brushRef="#br0" timeOffset="176171.26">18497 5929 933 0,'0'0'239'0,"0"0"-130"0,0 0 2 16,0 0-27-1,0 0 21-15,0 0-61 0,138-62-8 16,-113 40 9-16,-8-2-1 15,-3-5 69-15,-8 4-34 16,-4-3-22-16,-2 2 22 16,0 4-58-16,0 6 5 15,-8 5 1-15,-1 6-16 16,-3 3 9-16,2 2-17 16,-1 0 5-16,-1 14 29 15,-1 10-20-15,-1 8 58 16,3 6-5-16,1 4-32 15,2 2 59-15,4 2-66 16,4 0-1-16,0-1-3 16,0-5-11-16,0-7-16 0,12-2 0 15,1-7 12 1,-3-6-18-16,0-6 12 0,-3-4-6 16,-1-3 9-16,-2-3-9 15,1-2-30-15,13 0-92 16,-5 0-195-16,5 0-297 0</inkml:trace>
  <inkml:trace contextRef="#ctx0" brushRef="#br0" timeOffset="177543.92">18945 6029 25 0,'0'0'1331'0,"0"0"-1020"15,0 0-81-15,0 0-40 16,0 0-78-16,0 0-29 16,-125-22-50-16,102 37-2 15,4 2 44-15,5 4-45 16,3 1 7-16,9-2-29 16,2 0 11-16,0-2-37 15,7-4 18-15,9-4-24 16,-1-8 15-16,5-2-16 15,0-6-12-15,2-18-110 16,-4-8-75-16,-3-6 42 0,-1-6-43 16,-5-3 54-16,-3 0 35 15,-1 3-23-15,-1 7 120 16,-4 11 37-16,0 12 68 16,0 5 92-16,0 9-78 15,0 0-22-15,0 0 30 16,0 13 38-16,0 11 57 15,0 6-18-15,0 8-22 16,0 2-11-16,0 5-53 16,5-4-36-16,6 2-2 15,2-5-36-15,1-4 8 16,-1-6-15-16,-3-8 13 16,-2-3-30-16,1-10-3 0,-1-6 20 15,6-1 11 1,1 0-5-16,6-6 16 15,-1-11-22-15,0-7 10 0,-2-2-20 16,-3-2 10-16,-3 0 0 16,-6 0-18-16,1 2 26 15,-5 6-8-15,-2 3 0 16,0 5 16-16,0 5-18 16,0 2 2-16,0 4 0 15,0 1-6-15,0 0 6 16,0 0 0-16,2 0-11 15,2 0 2-15,4 9 7 16,-2 9 2-16,5 3 0 16,1 2-13-16,1 3 28 0,3 2-15 15,-3 1 0-15,0-2 10 16,1-4-7-16,-1-1-3 16,1-4 0-16,-2-6-9 15,5-2 15-15,0-4-6 16,3-6 0-16,1 0 9 15,0 0 13-15,0-12-22 16,-1-9 0-16,-3 0-1 16,-1-8 18-16,-3-4-17 15,-4-2 0-15,-2 2 0 16,-5 1 21-16,-2 6-20 16,0 3-1-16,0 10 13 15,-4 2 1-15,-8 5-14 16,2 4 7-16,-2 2-7 15,3 0 30-15,-2 0-29 0,3 14 12 16,-2 4 4 0,6 6-7-16,4 5-4 0,0-4-6 15,0 4 1-15,14-4-10 16,5-2 9-16,4-3-1 16,4-7-13-16,0-2-39 15,2-9 26-15,-4-2-39 16,2 0-27-16,-2-19-15 15,-2-2-71-15,-1-5-5 16,-5 0 58-16,-1-1 69 16,-5 4 57-16,-2 5 19 15,-3 5 60-15,-3 8 78 16,0 5-51-16,-3 0-13 0,0 0-43 16,0 5-49-16,0 13 61 15,2 4-41-15,-2 3-8 16,0-1 36-16,0-1-37 15,0 0 28-15,0-4-9 16,0-2-31-16,0-5 36 16,0-4-36-16,0-6 0 15,0-2 6-15,0 0 2 16,2-2-16-16,4-16 5 16,3-6-59-16,1-9 45 15,3 0-27-15,0-1 7 16,0 1 28-16,0 9-21 15,1 6 26-15,-3 9-5 0,0 7 18 16,-2 2 26-16,0 0-5 16,0 14-9-16,0 8 49 15,0 1-55-15,-3 4 22 16,1-1-16-16,-3-4-11 16,2 0-20-16,-6-4 1 15,0-3-124-15,-6-7-220 16,-5-5-757-16</inkml:trace>
  <inkml:trace contextRef="#ctx0" brushRef="#br0" timeOffset="178132.36">20159 5842 1413 0,'0'0'558'16,"0"0"-384"-16,0 0-50 16,0 0-23-16,0 0-101 15,0 0-77-15,0 0-128 16,0-3-356-16,3 9-376 0</inkml:trace>
  <inkml:trace contextRef="#ctx0" brushRef="#br0" timeOffset="178288.24">20266 6042 1152 0,'0'0'507'16,"0"0"-246"-16,0 0-38 16,-15 154-136-16,-47-64-87 15,1-13-47-15,-4-8-611 0</inkml:trace>
  <inkml:trace contextRef="#ctx0" brushRef="#br0" timeOffset="185795.49">16295 5959 22 0,'0'0'629'16,"0"0"-377"-16,0 0-118 15,0 0 6-15,0 0-34 16,0 0-18-16,0-4 39 15,0 4-24-15,0 0-1 16,0 0-6-16,0-2-28 0,0 2 53 16,0-1-32-16,0-2-24 15,0 1 24-15,0-4-57 16,5 0 11-16,4-4-35 16,2 1 8-16,0-8-21 15,3-1 5-15,1-16-106 16,-1 4-207-16,-3-1-481 0</inkml:trace>
  <inkml:trace contextRef="#ctx0" brushRef="#br0" timeOffset="192338.69">2073 4973 209 0,'0'0'212'0,"0"0"-76"15,0 0 13-15,0 0 27 0,0 0-74 16,0 0 24 0,0-46-20-16,0 42 5 0,0-2-12 15,0 2-42-15,-2-2 24 16,-2 0-27-16,-2 0 4 15,-1-3 41-15,-3 4-46 16,2 1-3-16,-5 0 10 16,-1-1-26-16,-3 1 17 15,-4 0-31-15,-1 3 18 16,-5 1 18-16,-2 0-29 16,-2 0 17-16,0 0 0 15,-1 0-36-15,3 1 32 16,1 6-25-16,1 0-5 0,-2 4 23 15,3-1-33 1,-1 4 29-16,0 0-10 0,4 4-17 16,2 4 24-16,0 1-26 15,6 6 0-15,6 1-10 16,4 3 19-16,5 0-9 16,0 3 0-16,9 1 0 15,11-1-11-15,9-3 11 16,5-1 0-16,8-3 8 15,5-5-7-15,9-3-1 16,4-8 0-16,7-7 12 16,1-6-26-16,-1 0 8 15,-5-18-26-15,-3-10 30 16,-10-4-41-16,-9-4 31 16,-7-5 6-16,-13-1 6 0,-7-3 21 15,-10 0-20-15,-3 2 7 16,0 6-8-16,-18 10-9 15,-9 14-31-15,-37 19-171 16,4 22-544-16,-3 8-459 0</inkml:trace>
  <inkml:trace contextRef="#ctx0" brushRef="#br0" timeOffset="192905.42">1855 5298 189 0,'0'0'580'0,"0"0"-385"0,0 0-60 16,0 0-105-1,0 0 5-15,0 0 40 0,0 0-34 16,-93 42 17-16,70-18-21 15,-1 4-2-15,-2 6 55 16,-6 6-30-16,-3 10 1 16,-6 8 10-16,-5 9-34 15,-4 5 2-15,-2 4-38 16,-6 2 0-16,-3 2 5 16,-1 2 3-16,-2 3-9 15,1-1 0-15,3 2 6 16,2 0-13-16,6 1 4 15,3-5-15-15,9-2 17 16,11 0-40-16,4-4 22 16,10 3-4-16,1-5-60 15,4-3 42-15,3-14-5 0,1-10 27 16,3-15 7-16,3-13-27 16,0-10-39-16,5-9-103 15,10-14-142-15,3-11-179 0</inkml:trace>
  <inkml:trace contextRef="#ctx0" brushRef="#br0" timeOffset="213554.43">596 7672 1011 0,'0'0'386'0,"0"0"-170"15,0 0-112-15,0 0-50 16,0 0-34-16,0 0 2 16,50-2 19-16,-28 2-24 15,-2 0 22-15,2 0-17 16,-4 8-11-16,-2 10 38 16,-6 6-43-16,-2 6 4 15,-8 8 19-15,0 4-13 16,-5 0 2-16,-13-4-17 15,-2-5 7-15,0-9 19 16,0-9-15-16,0-9-8 0,0-6-4 16,-2 0 0-16,1-17 0 15,4-13-56-15,3-8-16 16,10-7-16-16,4-3-95 16,0-1 20-16,16 4 80 15,9 3 35-15,3 10 47 16,3 8 1-16,3 8 0 15,-3 10 19-15,0 6-18 16,-2 0 8-16,-3 15 17 16,-3 12 3-16,-7 7 32 15,-7 5-21-15,-5 3 9 16,-4-2 49-16,0-3-21 16,-20 0 24-16,-4-5 10 15,-5-6-55-15,0-2 12 0,0-8-41 16,6-2-26-16,5-5 21 15,5-4-20-15,4-4 10 16,5-1-12-16,2 0-25 16,2 0-2-16,0 0-48 15,0 0 70-15,0-1 5 16,0-6 11-16,0 2 12 16,0-1 36-16,0-1-20 15,0 2 18-15,-3 0-35 16,3 1-21-16,0 3 8 15,0-2-9-15,0 2 0 16,0 1 3-16,0-2 7 0,0 2-8 16,0 0-2-16,0-3 0 15,0 2 3-15,0 1 10 16,0 0-13-16,0 0 19 16,-2 0-8-16,2 0-5 15,0 0-6-15,0 0 0 16,0 0-11-16,0 0 9 15,0 0 1-15,0 0 1 16,0 0-28-16,0 0 20 16,-3 0-26-16,3 0-40 15,-2 0-16-15,0 0-108 16,0 0-13-16,2 0 79 16,0 0-19-16,0 0 17 0,0 0-1 15,0 0 1-15,0 0 33 16,0 0 39-16,0 0-37 15,0 0-253-15</inkml:trace>
  <inkml:trace contextRef="#ctx0" brushRef="#br0" timeOffset="-213006.17">2071 4904 469 0,'0'0'238'15,"0"0"-66"-15,0 0-51 16,0 0-74-16,0 0 10 0,0 0 17 16,14-26-6-16,-14 25 29 15,0 1-23-15,0 0-17 16,0 0 39-16,0 0-36 15,0 0-12-15,0 0-15 16,0 0-32-16,0-3 21 16,0 3-22-16,-2-1 0 15,-3-1-13-15,-2 2 20 16,-1-3-7-16,-1 2 0 16,-1 1 2-16,0-3 2 15,-3 3 2-15,-1-1-5 16,1-2 26-16,-1-1-27 15,1 2 30-15,-1-1 5 0,1 0-27 16,0 2 34-16,-1-1-33 16,1 2-8-16,-1 0 6 15,1 0-6-15,-3 0-1 16,-1 0 0-16,-1 0 12 16,1 2-16-16,-2 2 4 15,-1 1 0-15,1-1 30 16,-4 0-29-16,3 0 8 15,0 2-9-15,0 1 9 16,-1-2 2-16,4 4-11 16,-3-1 0-16,3-1 24 15,-2 4-23-15,3-3 13 16,3 2-14-16,2-1 10 16,0 4-9-16,2-1-1 15,-2 1 0-15,2 2-1 0,0 1 5 16,3 1-4-16,1 0 0 15,1 1 0-15,4 2-4 16,0 0 4-16,0 2 0 16,0 0-8-16,6 3 20 15,7-1-12-15,3 0 0 16,0-1 1-16,2 0-13 16,1-3 19-16,2-1-7 15,3-1 0-15,3 1 14 16,2-3-8-16,2 0-6 15,5-4 0-15,-1-1-6 16,1-10 12-16,2-1-6 16,0 0 0-16,0-12-20 0,-3-7 13 15,-1 2-1-15,-3-5 3 16,-2-2-7-16,-4-2 6 16,-5-5 6-16,-3-5-1 15,-6-2 15-15,-4-5-10 16,-2-1-4-16,-5 0 0 15,0 5 17-15,0-1 9 16,-7 6 30-16,-9 2 3 16,-4 6-24-16,0 2 16 15,-4 5-32-15,-1 5-19 16,-4 4 4-16,-4 4-4 16,-3 5 0-16,-4 1-10 0,-3 0 10 15,-1 7 9 1,-1 7-9-16,1 4 0 0,4 0 17 15,3 3-9-15,2 2-8 16,6 2 0-16,8 0 11 16,2 5-17-16,6-1 6 15,7 3 0-15,3 4-13 16,3 2 14-16,0 4-1 16,7 3 0-16,11 1 13 15,4 0-23-15,5 0 10 16,4-2 0-16,2-6-11 15,5-5 7-15,2-12 3 16,1-7-5-16,-1-8-32 16,2-6 37-16,0 0-15 15,0-20-20-15,-4-7 36 0,-1-10-34 16,-8-3 32-16,-8-8-6 16,-3-7 16-16,-9-1-6 15,-5-4-2-15,-4 2 0 16,0 7 37-16,-6 8-16 15,-15 9 32-15,0 10-19 16,-6 8-21-16,-2 6-19 16,2 6 6-16,-2 4-8 15,7 0 6-15,2 0-8 16,4 0 9-16,7 0-27 16,5 4-48-16,2-2 38 15,2-2-21-15,0 2 28 16,0-2 17-16,0 0 21 0,0 0-7 15,0 0 0-15,0 0-69 16,0 0-29-16,0 0-84 16,0 0 71-16,0 0 56 15,9 0-48-15,-3 0-84 16,1 0-305-16</inkml:trace>
  <inkml:trace contextRef="#ctx0" brushRef="#br0" timeOffset="-205587.02">1847 4951 101 0,'0'0'95'15,"0"0"18"-15,0 0 2 0,0 0-2 16,0 0-6-16,0 0 24 16,8-24-56-16,-6 20-1 15,-2 2 5-15,0-1-64 16,0 2 2-16,0 1-17 15,0 0-33-15,0 0-9 16,0 0-10-16,0 0 52 16,0 0 10-16,0 0 23 15,0-3 15-15,0 3-19 16,-4 0-29-16,-2 0-39 16,-5 0-104-16,-1 3 88 0,-7 11-27 15,3-3-115 1,0 1-113-16</inkml:trace>
  <inkml:trace contextRef="#ctx0" brushRef="#br0" timeOffset="-203740.95">1701 5129 1265 0,'0'0'314'16,"0"0"-199"-16,0 0-74 15,0 0-18-15,0 0-23 16,0 0-114-16,0 0-84 16,69 6-361-16</inkml:trace>
  <inkml:trace contextRef="#ctx0" brushRef="#br0" timeOffset="-203591.35">1701 5129 1126 0,'96'26'155'16,"-96"-26"-142"-16,0 0-13 15,0 0-348-15,2 0-528 0</inkml:trace>
  <inkml:trace contextRef="#ctx0" brushRef="#br0" timeOffset="-203184.44">1797 5191 924 0,'0'0'170'15,"0"0"-97"-15,0 0-5 0,0 0 10 16,0 0-4-16,0 0-28 16,0 0 1-16,18-10 37 15,-18 10-48-15,0 0-36 16,0 0-18-16,0 0-144 15,0 3-71-15,0-1-480 0</inkml:trace>
  <inkml:trace contextRef="#ctx0" brushRef="#br0" timeOffset="-198556.81">16422 6382 409 0,'0'0'267'15,"0"0"-115"-15,0 0-29 16,0 0-6-16,0 0-23 16,0 0-83-16,-6-1 1 15,6 1 24-15,0 0-14 16,0 0 46-16,0 0-10 16,0 0-3-16,0 0 6 15,0 0-45-15,0 0-15 16,0 0 6-16,8 0 0 15,6 0 18-15,4 0-12 0,4-3-13 16,5 2 38 0,2-2-37-16,0 1 12 0,4-2 6 15,-1 3-11 1,-1-2-2-16,0 2-5 0,-2-2 0 16,0 2 14-16,0-2-14 15,0 0 4-15,2 0-5 16,-2 1 13-16,0 1-10 15,0-4-3-15,3 4 0 16,-1-2-9-16,2-1 10 16,0 2-1-16,1-2 0 15,-1 3 9-15,0-2-12 16,3 1 3-16,-5 0 0 16,2 2-7-16,-4 0 7 15,-2 0 0-15,0 0 0 0,-2 0 7 16,2 0-10-16,-1 0 3 15,3 0 0-15,4 0-1 16,1 0-4-16,2 0 5 16,1 0 0-16,1 0 10 15,0 2-19-15,0 0 9 16,-2 1-19-16,-3-2 17 16,3 1-12-16,-3 0 7 15,-2 0 1-15,0-2 3 16,1 2-4-16,-3-2 7 15,0 0 0-15,2 0-8 16,0 0 7-16,5 0 1 0,-1 0 0 16,1 0 9-16,4 0-8 15,0 0-1-15,0 0 0 16,5 5-15-16,-1-2 17 16,1 0-2-16,-1 0 0 15,-3 1 2-15,-1 1-8 16,-5-1 6-16,1-3 0 15,-3 3-10-15,3-2 11 16,0 0-1-16,2 0 0 16,0 1 11-16,1 1-17 15,4 0 6-15,4 2 0 16,4-3-10-16,7 3 17 16,5-3-7-16,3-2 0 0,3 2 1 15,0-3 5-15,-1 0-6 16,-2 0 0-16,-3 0-1 15,-3 0 2-15,-4-3-1 16,-1-1 13-16,-4 1-3 16,1-2 44-16,-4 2-26 15,2 0 14-15,-4 2 14 16,-1 1-40-16,-5 0 23 16,-7 0-12-16,-6 0-27 15,-9 0 34-15,-7 0-34 16,-4 0 7-16,-5 0-7 15,-2 0-6-15,0 0-118 16,-7-3-217-16</inkml:trace>
  <inkml:trace contextRef="#ctx0" brushRef="#br0" timeOffset="-196753.33">820 7590 515 0,'0'0'303'15,"0"0"-96"-15,0 0-65 16,0 0-64-16,0 0 4 15,0 0-42-15,35-8 15 16,-24 5 4-16,0 3-15 0,3 0 24 16,-3 0-37-16,3 3-21 15,1 11 14-15,1 6-23 16,-1 6 8-16,3 4-9 16,-3 5 6-16,1 2-7 15,-5-1 1-15,-5-2 0 16,0-1 3-16,-6-6-2 15,0-2 7-15,0-6-1 16,0-2 5-16,-8-5 43 16,-9-5 32-16,-3 0-17 15,-7-5-10-15,-2-2-36 16,-2 0 19-16,-1-2 9 0,6-12-33 16,4-5 10-1,4-5-29-15,9-2-37 0,5-3 30 16,4-4-73-16,0 1-29 15,19 2-8-15,6 2-22 16,0 6 53-16,1 4 21 16,-1 4 17-16,-3 5 29 15,0 7-21-15,-6 2 21 16,-1 0 13-16,-2 9-7 16,-3 7 13-16,-3 5-31 15,-3 2-8-15,-4 0 39 16,0 0 23-16,-4 0 24 15,-15 0 27-15,-4-2 0 0,-4-4 58 16,0 0-57-16,2-6-53 16,10-2-22-16,3-9-24 15,8 0-89-15,4 0-95 0</inkml:trace>
  <inkml:trace contextRef="#ctx0" brushRef="#br0" timeOffset="-196087.11">1011 7853 1154 0,'0'0'377'0,"0"0"-217"16,0 0-98-16,0 0-60 15,0 0-2-15,0 0-5 16,0 0 5-16,-4 0 28 16,4 0-27-16,0 0 35 15,0 0 22-15,0 0 13 16,0 0 7-16,0 0-61 16,0 0-3-16,0 0 0 15,0 0-4-15,0 0 3 16,0 0-12-16,0 0 0 15,0 0 42-15,0 0-42 16,0 0 18-16,0 0 3 16,0 0-16-16,0 0 22 0,0 0-18 15,0 0-10-15,0 0 20 16,0 0-13-16,0 0 0 16,0 0 2-16,0 0-3 15,0 0 11-15,0 0-17 16,0 0 0-16,0 0-8 15,0 0 9-15,0 0-1 16,0 0 2-16,0 0 6 16,0 0-3-16,0 0-5 15,0 0 0-15,0 0-13 16,0 0 13-16,0 0 0 16,0 0-1-16,0 0 13 0,0 0-9 15,0 0-3-15,0 0 0 16,0 0-6-16,0 0 7 15,0 0-1-15,0 0 1 16,0 0 13-16,0 0-14 16,0 0 0-16,0 0 0 15,0 0-6-15,0 0 13 16,0 0-7-16,0 0 0 16,0 0-64-16,0 0-24 15,0 0-102-15,0 0-185 16,0 0-211-16</inkml:trace>
  <inkml:trace contextRef="#ctx0" brushRef="#br0" timeOffset="-193127.02">1932 4878 152 0,'0'0'181'0,"0"0"-55"16,0 0-19-16,0 0-3 16,0 0-32-16,0 0-4 15,0 0 15-15,-27-7-35 16,22 4 3-16,1 3-11 15,1 0-15-15,-1 0 5 0,1-1-13 16,1 1-1-16,0 0 15 16,-2 0-20-16,-3 0 8 15,-2 0-19-15,2 0 10 16,-4 0 13-16,3 0-5 16,-2 0-7-16,-1 0 40 15,1 4-26-15,0-2 2 16,-1 2-2-16,0 0-16 15,-2-3 20-15,2 3-13 16,-1 1-8-16,3-1 14 16,-1-1-21-16,0 2 19 15,-1-1-2-15,3 2-17 16,-1-1 11-16,-3 2-12 16,4 0 0-16,-3 0 0 15,1 1 1-15,1-2-1 0,3 0 14 16,-4-2-12-16,4 2 23 15,-1 0-18-15,-1 0-6 16,0-1 31-16,2 4-30 16,-1-1 4-16,1 0 5 15,2 2-5-15,-4-2 9 16,4 2-14-16,0 2-1 16,-1 0 33-16,1 0-26 15,2-1 14-15,-3 2 17 16,5 1-30-16,-2-1 30 15,2 0-30-15,0-1-8 16,0 3 12-16,0-3 1 16,0 1-7-16,0-1 4 0,2 2-9 15,5-2 32-15,-1 1-27 16,3-2 1-16,1 2-1 16,0-3 3-16,3 2-15 15,1 0 6-15,1-2-14 16,4-3 13-16,-1 4 1 15,-1-5 10-15,1 2 1 16,0-2 3-16,-2 0-11 16,-1-1-3-16,1 0 6 15,-3-2 3-15,3 2-9 16,1-4 0-16,1-1-19 16,3 0 20-16,-4 0-1 15,1 0 0-15,0 0 7 16,-2 0-13-16,1 0 6 0,1 0-1 15,3 0-5-15,-2 0-59 16,3 0 35-16,-1 0-30 16,-2 0-27-16,0 0 30 15,-2-1 6-15,-3-4 21 16,-1 2-1-16,1-5 22 16,-4 2-1-16,-1-4 10 15,3 2 0-15,-6-2-8 16,3-1 7-16,0 0 0 15,0-4-10-15,0 2-29 16,-1-3 39-16,-2-1-9 16,-2 0 10-16,-2 1 26 15,-2-4-13-15,0 3 27 0,0-1-17 16,0 1-22-16,0 0 12 16,0 1-13-16,-2 1 0 15,-8 2 16-15,2 1 0 16,-5-1 40-16,-3 4-3 15,-2 1-7-15,0 0 21 16,-2 0-44-16,3 2-10 16,-4 2 25-16,2 0-38 15,-4 0 9-15,1-1-6 16,-1 4 8-16,2-1-15 16,-4 2 4-16,2-3 0 15,-1 3 16-15,4 0-4 16,0 0-7-16,5 0-1 0,-1 0 11 15,5 0-8-15,-3 0-7 16,-1 0 0-16,-1 0-18 16,-2 0 20-16,0 5-2 15,3-1 0-15,-1 2 13 16,3 2-1-16,1-2-12 16,4 2 0-16,-1 0-13 15,2 2 25-15,0 0-12 16,1 2 0-16,-1 3 6 15,1-1 2-15,-2 3-8 16,2-3 0-16,4 2-2 16,-1-4-15-16,3 3 5 15,0-5-36-15,5 0-84 0,11 2-19 16,1-8-212-16</inkml:trace>
  <inkml:trace contextRef="#ctx0" brushRef="#br0" timeOffset="-192985.4">1753 5209 32 0,'0'0'1006'0,"0"0"-917"16,0 0-89-16,0 0-347 0</inkml:trace>
  <inkml:trace contextRef="#ctx0" brushRef="#br0" timeOffset="-192849.77">1918 5213 1107 0,'0'0'243'0,"0"0"-215"16,0 0-28-16,0 0-271 0</inkml:trace>
  <inkml:trace contextRef="#ctx0" brushRef="#br0" timeOffset="-192714.12">1976 5260 1119 0,'0'0'226'0,"0"0"-78"0,0 0-148 15,0 0-137-15,0 0-188 0</inkml:trace>
  <inkml:trace contextRef="#ctx0" brushRef="#br0" timeOffset="-192331.32">1976 5260 400 0</inkml:trace>
  <inkml:trace contextRef="#ctx0" brushRef="#br0" timeOffset="-192246.53">1976 5260 400 0,'-134'82'118'0,"134"-80"-118"0,0 0-146 0</inkml:trace>
  <inkml:trace contextRef="#ctx0" brushRef="#br0" timeOffset="-192129.73">1860 5346 715 0,'0'0'169'16,"0"0"-169"-16,0 0-66 15,0 0-113-15</inkml:trace>
  <inkml:trace contextRef="#ctx0" brushRef="#br0" timeOffset="-191896.37">1860 5346 320 0,'49'4'0'0</inkml:trace>
  <inkml:trace contextRef="#ctx0" brushRef="#br0" timeOffset="-191761.31">1996 5329 377 0,'0'0'0'16</inkml:trace>
  <inkml:trace contextRef="#ctx0" brushRef="#br0" timeOffset="-191611.89">1996 5329 567 0,'29'13'345'16,"-29"-11"-345"-16,0-2-116 0</inkml:trace>
  <inkml:trace contextRef="#ctx0" brushRef="#br0" timeOffset="-191319.55">2094 5332 829 0,'0'0'245'0,"0"0"-122"15,0 0-54-15,0 0-49 16,0 0-4-16,0 0-6 16,0 0 13-16,0-4-22 0,0 4 5 15,0-2-6 1,0 2-1-16,0 0-8 16,0 0-7-16,0 0-47 15,0 0-32-15,0 0-46 0,0 0-98 16,0 0-55-16</inkml:trace>
  <inkml:trace contextRef="#ctx0" brushRef="#br0" timeOffset="-190024.14">812 7736 1277 0,'0'0'342'0,"0"0"-196"0,0 0 14 15,0 0-29-15,0 0-113 16,0 0-18-16,0 0-4 15,-2 0 4-15,2 0 14 16,0 0-14-16,0 0 47 16,0 0 11-16,0 0-33 15,0 0 22-15,0 0-38 16,0 0-9-16,0 0 4 16,0 0 5-16,0 0-9 15,0 0 0-15,0 0 3 0,0 0 12 16,0 0-15-1,0 0 0-15,0 0 1 16,0 0 10-16,0 0-7 0,0 0-4 16,0 0 2-16,0 0 12 15,0 0-14-15,0 0 0 16,0 0 19-16,0 0-18 16,0 0 11-16,0 0-12 15,0 0 7-15,0 0-1 16,0 0-5-16,0 0-1 15,0 0 0-15,0 0 7 16,0 0-7-16,0 0 0 16,0 0 0-16,0 0-5 0,0 0 7 15,0 0-2 1,0 0 0-16,0 0 15 0,0 0-16 16,0 0 1-16,0 0 0 15,0 0-12-15,0 0 14 16,0 0-2-16,0 0 0 15,0 0 10-15,0 0-16 16,0 0 6-16,0 0 0 16,0 0-7-16,0 0 16 15,0 0-9-15,0 0 0 16,0 0 7-16,0 0-3 16,0 0-4-16,0 0-4 15,0 0-8-15,0 0 13 16,0 0-1-16,0 0 0 15,0 0 12-15,0 0-8 0,0 0-4 16,0 0-14 0,0 0-29-16,0 0-207 0,0-6-546 0</inkml:trace>
  <inkml:trace contextRef="#ctx0" brushRef="#br0" timeOffset="-188892.92">1929 4868 221 0,'0'0'199'0,"0"0"-45"16,0 0-48-16,0 0-49 15,0 0 1-15,0 0 1 0,0 0 21 16,-101 5 1-16,80 4-16 16,-4 0 14-16,0 3-21 15,1 2 0-15,-3 0-11 16,3 3-23-16,-1 4 24 16,1 2-29-16,3 4-13 15,6 2 21-15,1 7-27 16,3 2 12-16,5 6 13 15,4 1-11-15,2 4 23 16,0 2-30-16,13-1-6 16,11-1 18-16,10-3-19 15,13-5-7-15,6-6 7 16,9-7-12-16,8-10-14 16,1-8-20-16,-7-10-33 15,-5 0 50-15,-8-14 7 0,-11-10 22 16,-9-6 22-16,-8-2-20 15,-6-3 66-15,-8-2-22 16,-2 1 1-16,-7 0 56 16,0 6-20-16,0 5-10 15,0 6-16-15,-4 5-56 16,-4 1 11-16,4 8-12 16,-3-2-28-16,3 4-8 15,0-2-45-15,-4 4 27 16,4-1 21-16,0-2 14 15,2 1 12-15,-1 1-4 16,3 2 3-16,-2-2-8 16,2 2-40-16,0 0-16 0,0-3-59 15,0 0-217-15</inkml:trace>
  <inkml:trace contextRef="#ctx0" brushRef="#br0" timeOffset="-188176.8">1766 4859 221 0,'0'0'182'0,"0"0"-70"16,0 0-25-16,0 0 14 15,0 0-20-15,0 0-16 16,0 0 24-16,-125 102-22 16,114-78-8-16,1 6 5 15,0 2-34-15,8 5 21 16,2 1-11-16,0 1-22 16,4 3 28-16,12 0-17 15,7 1-19-15,6-3-3 16,4-2-7-16,5-6-7 0,4-4-15 15,3-6 18-15,6-9-24 16,0-8 15-16,3-5-63 16,-4-2 31-16,-2-18-15 15,-6-8-26-15,-9-4-30 16,-6-6 64-16,-11-2 52 16,-10 0 33-16,-6-3 87 15,0 4 16-15,0 2-29 16,-8 9-49-16,-6 6-58 15,-1 11-51-15,-1 9-102 16,3 2-181-16</inkml:trace>
  <inkml:trace contextRef="#ctx0" brushRef="#br0" timeOffset="-183464.44">2002 5061 656 0,'0'0'638'16,"0"0"-376"-16,0 0-53 0,0 0-160 16,0 0-49-16,0 0-115 15,25 12-81-15,-5-6-155 0</inkml:trace>
  <inkml:trace contextRef="#ctx0" brushRef="#br0" timeOffset="-183306.82">2002 5061 1132 0,'19'38'255'15,"-25"-38"-73"-15,6 0-58 16,0 0-124-16,6 4-147 0,13 2-94 15,2-4-367-15</inkml:trace>
  <inkml:trace contextRef="#ctx0" brushRef="#br0" timeOffset="-183166.19">2054 5129 970 0,'0'0'250'0,"0"0"-37"16,0 0-18-16,0 0-72 15,0 0-123-15,0 0-149 16,0 0-1-16,29 0-125 16,-16 0-278-16</inkml:trace>
  <inkml:trace contextRef="#ctx0" brushRef="#br0" timeOffset="-179708.13">891 7844 159 0,'0'0'1437'0,"0"0"-1129"15,0 0-124-15,0 0-63 16,0 0-66-16,0 0-3 0,-2-12 16 16,2 10-62-16,0 2 4 15,0-2-10 1,0 2 15-16,0-1-2 0,0 1-13 15,0-3 0-15,0 3-1 16,0 0 16-16,0 0-15 16,0-2 1-16,0 2-1 15,0 0 27-15,0-2-26 16,0 2 4-16,0-2-3 16,0 0 4-16,0 2-7 15,0-2 1-15,0-1-25 16,0 2 23-16,0 1-42 15,0-2 20-15,0 0 24 0,0 0-31 16,0 2 31 0,0 0-21-16,0 0-22 0,0-1 43 15,0 1-19-15,0 0 19 16,0 0 1-16,0-3 14 16,0 3-21-16,0 0 6 15,0-1 0-15,2-1-16 16,-2-1 13-16,2 2-8 15,2-2-34-15,1-1-42 16,-1 2 57-16,1-2-1 16,0 0 25-16,-1 2-11 15,0 0 26-15,-4 0-9 16,0 2 2-16,0-2 7 16,2 2-18-16,-2 0 9 0,2 0-75 15,-2 0-25-15,3-2 5 16,-1 2 50-16,0-2 23 15,-2-1-5-15,2 3 26 16,-2 0-23-16,3 0-57 16,-3 0 9-16,0 0-19 15,0 0 26-15,0 0 12 16,0 0-3-16,2-1 28 16,-2-2-16-16,0 0 13 15,0-1-21-15,0 1-114 16,0-1-398-16</inkml:trace>
  <inkml:trace contextRef="#ctx0" brushRef="#br0" timeOffset="-179394.64">942 7713 365 0,'0'0'720'15,"0"0"-558"-15,0 0-78 16,0 0-22-16,0 0-50 16,0 0-11-16,0 0 21 0,-14-6-16 15,14 6-6-15,0 0 6 16,0 0 1-16,0 0 2 15,0 0-9-15,0 0-34 16,0 0-27-16,0 0-95 16,0 0-11-16,0 6-51 15,-2-1-92-15</inkml:trace>
  <inkml:trace contextRef="#ctx0" brushRef="#br0" timeOffset="-177047.03">1973 4878 408 0,'0'0'167'16,"0"0"-15"-16,0 0-54 15,0 0-4-15,0 0 4 16,0 0-23-16,-18-7-5 15,16 4 12-15,-2 3-41 16,-1 0 5-16,3 0-44 0,-2 0 15 16,-2 0-1-1,1 0-16-15,-2 0 26 0,2 0-1 16,1 0-24-16,0 0 18 16,-3 0-19-16,3 0 0 15,-6 0 8-15,4 0 1 16,-3 0-9-16,0 3 2 15,0 0 9-15,0 1-4 16,-1 3-7-16,-2-1 0 16,1 0-4-16,-1 0 5 15,-1 1-1-15,3 0 0 16,-2-1 19-16,3 0-10 16,1 1 1-16,-2 2-10 0,-1-1 9 15,3 0 1-15,-2 0-9 16,-1 2-1-16,3 0 10 15,-1 2 6-15,-1-2-16 16,2 2 0-16,3 0-1 16,-1 0 10-16,1 0 1 15,2 2 1-15,1-1-10 16,0 4 32-16,0-1-17 16,2 0 4-16,-2 0 15 15,2 0-35-15,0 1 38 16,0-2-18-16,0 3-19 15,0 0 48-15,0 0-40 0,2 1 3 16,4-3 11 0,4 0-17-16,-1-3 7 0,-1 2 3 15,4-1-15-15,-1 0 10 16,2-2-4-16,5 0-7 16,-3 0 8-16,3-2-7 15,3-2 10-15,-4 0-11 16,1 0 0-16,3-4 1 15,-4 2 7-15,3-4-8 16,-2 2 0-16,0-2-8 16,-1-2-3-16,-1 0-16 15,2 0 7-15,-3 0 7 16,4 0 13-16,-2 0-1 16,1-10-15-16,2 0-78 15,-2-2 39-15,0-1-43 16,-1-2 25-16,-1-1 62 15,-3-2-10-15,1 0 21 0,-5-1 13 16,0 0-13-16,-3-1 28 16,-1 2-4-16,0-4 2 15,-3 1 34-15,-2-1-18 16,0-1 1-16,0 0 5 16,0 0-31-16,-5 0 14 15,-4 1-29-15,-4 2 3 16,-1 4 41-16,-1 0-27 15,-5 2 19-15,0 4-34 16,-5 3-3-16,1 6-1 16,-3 1 0-16,0 0-31 15,5 0 21-15,2 0-91 16,4 0-5-16,5 4 20 0,2 0-38 16,5 0 34-16,-1-2 12 15,3 0 17-15,0 0 54 16,2-2-29-16,-3 2-38 15,3-2-19-15,0 2-71 16,0 0-8-16,0-2-114 0</inkml:trace>
  <inkml:trace contextRef="#ctx0" brushRef="#br0" timeOffset="-174998.32">16372 6861 1048 0,'0'0'275'0,"0"0"-204"16,0 0 57-16,-14 119 20 0,14-63-48 15,0 7 15 1,0 1-52-16,4 0-26 0,4-5-18 16,-4-7-12-16,0-5-5 15,1-13-2-15,-3-10-42 16,-2-12 17-16,2-10-59 16,-2-2-8-16,0-12-84 15,0-18-90-15,0-11 101 16,-7-12 46-16,1-7 9 15,-4-4 57-15,4-5 53 16,-1 5 55-16,7 6 105 16,0 8-14-16,0 7-12 15,7 6-63-15,15 7-39 16,7 3 11-16,3 10-41 16,-1 4 34-16,-4 9 21 15,-6 4-29-15,-3 0 62 0,-9 22-7 16,-5 7-49-16,-4 4 57 15,0 8-34-15,-13-1 0 16,-7-2-16-16,-7-2-20 16,3-4 17-16,2-6-38 15,1-2-10-15,13-8-83 16,4-3-255-16,4-13-181 0</inkml:trace>
  <inkml:trace contextRef="#ctx0" brushRef="#br0" timeOffset="-174561.94">16875 6788 1068 0,'0'0'247'0,"0"0"-131"16,0 0 38-16,0 0-55 15,0 0-4-15,-116 46 5 16,93-19-34-16,4 4 3 16,3 3-24-16,3 0-8 15,6-2 26-15,5-2-44 16,2-3-18-16,0-8-1 0,7-7-38 16,10-6 32-16,3-6-13 15,3 0-45-15,4-25-31 16,-3-6-124-16,0-7 18 15,-3-6 70-15,-6 2 33 16,-4 3 90-16,-4 8 8 16,-3 8 41-16,-2 12 104 15,1 6 11-15,-1 5-43 16,0 0-75-16,3 13 28 16,0 9 41-16,1 6-37 15,0 4-36-15,5 2-7 16,1 0-27-16,15 10-65 15,-6-10-235-15,2-11-318 0</inkml:trace>
  <inkml:trace contextRef="#ctx0" brushRef="#br0" timeOffset="-173143.37">17100 7084 1287 0,'0'0'545'0,"0"0"-363"15,0 0-106-15,0 0-14 16,0 0-49-16,18-117-1 16,-9 86-5-16,1-1 2 15,0 4-9-15,1 2 0 16,1 5-11-16,0 5 10 16,1 9-25-16,1 3 26 0,-1 4 0 15,3 0 8-15,-1 14 15 16,2 12 3-16,-2 5-5 15,1 9 26-15,-1 3-31 16,3 1 5 0,-1-4 3-16,4-3-18 0,-3-10 12 15,1-7-18-15,0-8 0 16,1-7 29-16,-3-5-29 16,1 0 34-16,0-21 0 15,0-5-28-15,-3-7 17 16,-1-4-23-16,-3-3 0 15,-5 0 6-15,-4 5 1 16,-2 4-7-16,0 5 10 0,0 10 4 16,-8 5-8-1,-9 8-6-15,-6 3 0 0,-2 0 7 16,-2 14 2-16,5 6 3 16,2 6-2-16,6 3 4 15,10 6 2-15,4-1-16 16,0-3-9-16,14 2-4 15,10-3 4-15,5-5-19 16,2-7-8-16,0-8-61 16,0-9 11-16,1-1-42 15,2-10-24-15,-6-14-47 16,1-6 18-16,-4-4 70 16,-3 3 61-16,-7 2 44 15,-3 7 6-15,-3 6 72 16,-5 7 51-16,-2 8 26 15,-2 1-79-15,2 0-39 16,-2 12 11-16,2 13 20 0,2 4 16 16,-4 3-50-16,0 2-9 15,2-2 24-15,-2-4-30 16,0-1 13-16,2-9-14 16,0-5 3-16,0-7-27 15,0-3 24-15,3-3-10 16,-1-4-2-16,3-19-3 15,2-7-93-15,2-3 25 16,2-5-27-16,-1 1 20 16,1 5 0-16,0 7 29 15,-2 4 48-15,0 6-18 0,1 9 19 16,-4 6 24 0,3 0-23-16,-1 5 59 0,1 15-20 15,-3 5-25-15,4 8 37 16,-3-1-43-16,1 2 26 15,4-3 5-15,-1-6-23 16,1-5 51-16,3-5-32 16,4-12-25-16,4-3 45 15,-1-1-30-15,2-23 6 16,1-7-27-16,0-7 9 16,-2-6 1-16,-3-8-15 15,-2-8 1-15,-2-7-1 0,-1-4 1 16,-1 2-1-1,-3 7 0-15,-3 16 6 0,-6 14 16 16,-4 16 16-16,0 11-1 16,0 5-10-16,0 0-19 15,-9 25 1-15,-2 9 23 16,2 10-31-16,3 8 53 16,6 3-36-16,0-1-3 15,0-1-5-15,0-8 2 16,0-7-12-16,2-6 0 15,-2-9-23-15,0-10 22 16,0-9-49-16,0-4-25 16,-5 0-10-16,-11-15-33 15,-6-14 13-15,-4-5-1 16,-6-4-25-16,1 3 95 0,2 6 36 16,5 6 101-16,8 9 84 15,11 5-48-15,5 5 7 16,7-2-89-16,28 1-18 15,13 1 32-15,7 1-53 16,4-2 2-16,-5 4 2 16,-2-2-12-16,-7 2 25 15,-5 1-13-15,-5 0-5 16,-6 0 46-16,-6 0-48 16,-8 0 8-16,-3 0 19 15,-8 0-39-15,-4 0 50 16,0 0-39-16,0 0-10 15,0 0-4-15,0 0-4 0,0 0-43 16,-4 0-56-16,-19 0-124 16,3 1-81-16,1 2-518 15</inkml:trace>
  <inkml:trace contextRef="#ctx0" brushRef="#br0" timeOffset="-172770.82">18878 6980 1045 0,'0'0'590'16,"0"0"-379"-16,0 0 38 0,0 0-21 15,0 0-66-15,0 0-85 16,49 123-7-16,-75-79-62 16,-88 34-8-16,4-8-31 15,-7-8-437-15</inkml:trace>
  <inkml:trace contextRef="#ctx0" brushRef="#br0" timeOffset="-171941.66">20241 5859 1257 0,'0'0'486'16,"0"0"-363"-16,0 0-3 16,0 0-25-16,0 0-2 15,0 0-56-15,2 130-30 16,-50-46-7-16,-12-9-213 15,-17-6-558-15</inkml:trace>
  <inkml:trace contextRef="#ctx0" brushRef="#br0" timeOffset="-168991.81">685 7949 370 0,'0'0'107'15,"0"0"-6"-15,0 0-36 16,0 0-12-16,0 0 5 15,0 0 34-15,0 0 41 16,-2-2-40-16,0 2 34 16,-2-3-37-16,0 3-57 15,1 0-33-15,1 0-13 16,-2 0-155-16,-1 9-104 16,2 1-294-16</inkml:trace>
  <inkml:trace contextRef="#ctx0" brushRef="#br0" timeOffset="-163689.8">16859 7030 208 0,'0'0'873'0,"0"0"-557"16,0 0-23-16,0 0-47 16,0 0-168-16,0 0-31 15,18-24-47-15,-7 17-56 16,9-6-86-16,-4 3-150 15,-1 0-255-15</inkml:trace>
  <inkml:trace contextRef="#ctx0" brushRef="#br0" timeOffset="-163551.64">16859 7030 1124 0,'58'-119'236'15,"-60"119"-236"-15,2 0-45 16,0 0-358-16</inkml:trace>
  <inkml:trace contextRef="#ctx0" brushRef="#br0" timeOffset="-161596.66">19399 6766 942 0,'0'0'343'0,"0"0"-150"16,0 0 44-16,0 0-82 16,0 0-51-16,0 0-10 15,0 0-84-15,0-21 12 16,-8 42-13-16,-13 10 94 15,-6 15 9-15,-4 11-27 16,-6 6-42-16,1 6-4 16,1-1-39-16,8-5-8 15,4-9 7-15,10-13-73 16,10-11-65-16,3-21-151 16,18-9-337-16,9 0-215 0</inkml:trace>
  <inkml:trace contextRef="#ctx0" brushRef="#br0" timeOffset="-161412.8">19599 6861 1326 0,'0'0'408'16,"0"0"-240"-16,0 0 7 15,0 0-43-15,-97 142-44 0,77-96-70 16,0-1 3-1,4 2-21-15,3-6-86 0,2 4-50 16,1-14-168-16,8-10-222 16</inkml:trace>
  <inkml:trace contextRef="#ctx0" brushRef="#br0" timeOffset="-161119.63">19796 7024 1252 0,'0'0'555'0,"0"0"-370"0,0 0-25 16,0 0-44-16,0 0-42 15,0 0-73-15,0 0 66 16,0 67-6-16,0-36-33 15,0 4 37-15,0-4-57 16,0-1-1-16,0-4-4 16,0-3 6-16,0-5-18 15,0-2-7-15,0-4-110 16,0-4-150-16,0-4-355 16,-2-4-262-16</inkml:trace>
  <inkml:trace contextRef="#ctx0" brushRef="#br0" timeOffset="-160957.64">19715 6904 1373 0,'0'0'550'0,"0"0"-334"16,0 0-92-16,0 0-96 16,0 0-28-16,0 0-251 15,0 0-312-15,43-48-479 0</inkml:trace>
  <inkml:trace contextRef="#ctx0" brushRef="#br0" timeOffset="-160516.1">20014 7138 664 0,'0'0'290'16,"0"0"-11"-16,0 0-32 16,0 0-64-16,0 113-43 15,3-95-68-15,-1-4-33 0,0-6-12 16,0-7-18-1,0-1 7-15,0 0 28 0,0-11-24 16,4-15-20-16,0-11-25 16,5 0-10-16,0-2-41 15,7 3-25-15,0 8 43 16,2 9-7-16,2 4 6 16,-4 5 59-16,-2 6 16 15,-2 4 65-15,-4 0 49 16,1 2-43-16,3 16 5 15,-3 6-4-15,-3 6-59 16,4 4 7-16,-5 0-36 16,8 5-117-16,-3-14-188 15,0-6-395-15</inkml:trace>
  <inkml:trace contextRef="#ctx0" brushRef="#br0" timeOffset="-159674.28">20615 6950 1275 0,'0'0'336'16,"0"0"-100"-16,0 0-43 15,-120 4-17-15,89 12-52 16,9 6-80-16,8 2 7 16,10 4-51-16,4-2-13 15,0-2 2-15,4-4-14 16,12-10 10-16,4-7-7 15,2-3-15-15,1-17-6 0,-1-16-75 16,-2-14 3-16,-4-5 48 16,-3-6-15-1,-1-3 50-15,-6-1 10 16,1 8 22-16,-1 8 9 0,-4 15 54 16,-2 12 25-16,0 11 36 15,0 8-87-15,0 0-19 16,0 12 2-16,0 16 26 15,-2 12 56-15,0 7-38 16,2 4-11-16,0 1 23 16,0 1-46-16,0-1 16 15,6-4-18-15,6-6-22 0,1-6-6 16,3-9 0 0,4-12 0-16,2-7-9 0,5-8 20 15,6 0-8 1,1-19-3-16,-1-12-24 0,-2-9 16 15,-8-4-4-15,-5 0 0 16,-9 2 3-16,-5 6 6 16,-4 5 1-16,0 10 2 15,-7 7 0-15,-6 5-3 16,-3 6 14-16,-2 3-10 16,1 0 4-16,-1 6 10 15,-3 12-8-15,4 3 5 16,1 4-3-16,3 5 37 15,4 2-38-15,7 2 9 16,2 0-14-16,0 0 6 0,2-4-9 16,16-1 0-1,4-6-34-15,5-5 12 0,0-8-68 16,4-6-21-16,-2-4-71 16,-3-5-119-16,-3-19-74 15,-3-8 47-15,-7-3-61 16,-3 1 182-16,-6 3 207 15,-2 8 156-15,-2 6 143 16,0 10-58-16,2 4 29 16,0 3-101-16,5 0-68 15,1 0-17-15,4 3-2 16,3 11-14-16,6 4-15 16,1 3-36-16,2 2 25 15,3 1-42-15,2 2-7 16,0-2-17-16,-4-2-133 0,1-8-192 15,-5-7-49-15,-8-7-423 16</inkml:trace>
  <inkml:trace contextRef="#ctx0" brushRef="#br0" timeOffset="-159519.11">21278 6904 1222 0,'0'0'635'16,"0"0"-456"-16,0 0-19 15,0 0-30-15,-119 84-61 0,80-36-10 16,-26 34-59 0,14-12-45-16,1-7-319 0</inkml:trace>
  <inkml:trace contextRef="#ctx0" brushRef="#br0" timeOffset="-153610.27">19537 7572 225 0,'0'0'919'16,"0"0"-569"-16,0 0-8 0,0 0-60 15,0 0-89 1,0 0-111-16,0 0-63 0,-77-34 12 16,61 52-31-16,3 5 15 15,8 2-15-15,5 1 9 16,0-2-20-16,7-4 11 15,17-4 0-15,8-3 19 16,3-10-18-16,3-3 9 16,-5 0-10-16,-6-3-11 15,-4-14 2-15,-13 1 7 16,-10-2 2-16,0-1-12 16,-2 2 8-16,-15 5-7 15,-1 1 10-15,5 8-26 16,3 1 27-16,8 2 0 15,2 0-10-15,0 0-18 0,10 0-54 16,7 0 69-16,8 0 12 16,-1 0-30-16,5 0 22 15,-3 0-55-15,-1 0-33 16,-5-5 39-16,-5-3 0 16,-7 5 58-16,-4-2 0 15,-4 4 1-15,0 1 39 16,0 0-40-16,0 0-39 15,0 6 39-15,0 12 18 16,-4 11 29-16,2 9 1 16,2 11-23-16,0 6 52 15,0 6-40-15,0 3-11 16,0-1 36-16,0-5-56 0,0-6 18 16,-4-8 2-1,-6-8-25-15,-5-12 25 0,-6-8-26 16,1-10 43-16,0-6 43 15,-2-2-59-15,4-22 21 16,7-9-33-16,7-8 0 16,4-9-30-16,2-4-46 15,22-2-128-15,8 5-78 16,20 1-114-16,-4 16 1 16,-9 8-931-16</inkml:trace>
  <inkml:trace contextRef="#ctx0" brushRef="#br0" timeOffset="-153084.93">20315 7633 884 0,'0'0'380'0,"0"0"-162"16,0 0 57-16,0 0-72 16,0 0-61-16,0 0-12 15,-130 17-63-15,107 9-11 16,2 5-28-16,5 2-16 15,8-1-12-15,5-1 0 16,3-10-29-16,0-7 22 16,3-5-72-16,13-9 11 15,3 0 28-15,4-13-82 16,1-11-74-16,-1-4 2 0,-2-1 58 16,-5 0 71-16,-3 8 26 15,-3 4 39-15,-6 9 41 16,-1 4 4-16,-3 4 26 15,0 0-17-15,0 0 3 16,0 0 83-16,4 10-51 16,0 0-6-16,3 2-10 15,2-5-41-15,2 2 22 16,2-5-33-16,-1 0 0 16,-4-4 38-16,1 0-41 15,-5 0 16-15,2 0-17 16,-4 0-6-16,-2 0 2 15,0 0-13-15,0 0 0 16,0 0-8-16,0 0 14 0,0 0-6 16,0 0 14-1,2 0-13-15,-2 0 27 0,0 0-28 16,0 0-14-16,0 0 7 16,0 0-75-16,0 0-36 15,0 0-56-15,0 0-99 16,0 0-80-16</inkml:trace>
  <inkml:trace contextRef="#ctx0" brushRef="#br0" timeOffset="-152425.08">20233 7640 38 0,'0'0'1066'0,"0"0"-784"15,0 0-26-15,0 0-22 16,0 0-56-16,0 0-89 16,0 0-70-16,0 44 132 0,-11 0-36 15,-3 8-39-15,1 4 33 16,1 5-66-16,1-5 3 16,5-2-28-16,4-8-2 15,0-8-13-15,2-11-3 16,0-13 0-16,0-5-10 15,0-9 16-15,0 0-6 16,0-15 0-16,0-16-46 16,0-17 34-16,0-11-8 15,13-8-13-15,5-5-7 16,3 3-39-16,2 5 42 0,-3 9 27 16,0 12 10-1,0 11-8-15,-2 7 8 0,-3 7 0 16,-1 7 20-16,-1 4-14 15,-2 4 7-15,1 3 0 16,-3 0-13-16,1 0 39 16,0 11-39-16,-4 8 6 15,-1 3 25-15,-5 6-29 16,0 0 14-16,-2 2-16 16,-15-4 9-16,-4-2-12 15,1-6 15-15,-1 1-10 16,4-6-2-16,5 1-82 15,6-4-58-15,6-10-216 16,16 0-233-16,8 0-48 0</inkml:trace>
  <inkml:trace contextRef="#ctx0" brushRef="#br0" timeOffset="-151259.14">20656 7649 1041 0,'0'0'536'16,"0"0"-308"-16,0 0 37 15,0 0-94-15,0 0-89 16,0 0-13-16,0 0-53 16,-74 33 9-16,61-15-16 15,5 2 7-15,2-2-22 16,4-2 6-16,2-4-22 16,0-4 7-16,2-6-59 0,12-2 34 15,7 0 17-15,0-10-60 16,0-9 3-16,-4-6 8 15,-1 3 31-15,-5 4 34 16,-4 4 14-16,-5 6 8 16,0 4 30-16,-2 2-27 15,0 2 14-15,0 0-32 16,0 0-18-16,3 0 18 16,-1 0 0-16,0 7 21 15,0 6 21-15,2 1-15 16,1 2 17-16,2 0-32 15,4-2-12-15,0 1 10 16,3-4 0-16,-1-1-7 16,3-4 9-16,-1-4-11 15,3-2 38-15,1 0-14 0,2 0-15 16,-1-8 15 0,2-6-17-16,-4-6-8 0,-3 0 4 15,-1-4 7-15,-5 0 2 16,-5 2-13-16,-4 2 0 15,0 4 16-15,0 6-16 16,0 3 1-16,-13 6-1 16,-3 1 8-16,-1 0 8 15,-2 14-16-15,4 6 6 16,1 3 0-16,6 0 3 16,6 1-9-16,2-2 0 15,0-4-20-15,10-1 19 16,15-9-69-16,4-3-36 15,2-5-32-15,0 0-140 16,1-10 25-16,-5-8 82 0,-5 2 95 16,-5 4 76-16,-5 2 19 15,-3 6 12-15,-7 2 53 16,0 2-33-16,-2 0-21 16,0 0 14-16,0 0-5 15,4 5 43-15,1 0-25 16,2 1-15-16,2-3 21 15,2 4-63-15,2-1 19 16,0 0-19-16,0 2 16 16,1 1-12-16,1-1-4 15,-1 1 0-15,-1-1-9 16,3-2 12-16,4-2-3 0,2-4 0 16,5 0-8-1,2 0 7-15,2-8-32 0,1-11-44 16,-1-4-9-16,-2-7-37 15,-5-6 55-15,-2-10 23 16,-4-2 27-16,-5-2 18 16,-1 5 67-16,-6 11 171 15,-3 13-11-15,-3 8-101 16,0 11 17-16,0 2-100 16,0 4-25-16,-7 18 23 15,-1 12 5-15,-4 8 0 16,3 4 9-16,3 1-44 15,1 1 17-15,0-4-28 0,3-2 6 16,0-8-17-16,0-6 4 16,-3-10-44-16,-1-8-12 15,-3-10-161-15,0 0 171 16,0-22-27-16,0-10-21 16,7-6 101-16,2 1 2 15,0-1 77-15,22 10 40 16,11 5-75-16,8 6-4 15,1 6-40-15,-2 4-4 16,-2 6 3-16,-9 1-157 16,-5 1-163-16,-14 40 36 15,-8-5 41-15,-2 2-1000 0</inkml:trace>
  <inkml:trace contextRef="#ctx0" brushRef="#br0" timeOffset="-150757.73">20405 8165 1030 0,'0'0'347'16,"0"0"-219"-16,0 0 17 0,0 0 31 15,0 0 25-15,0 0-62 16,0 0-40-16,4 95 13 15,0-70-70-15,-2 0 1 16,1-3-30-16,-1-4 4 16,0-6-34-16,0-5-4 15,0-7-128-15,-2 0-160 16,0 0-386-16</inkml:trace>
  <inkml:trace contextRef="#ctx0" brushRef="#br0" timeOffset="-150637.68">20411 8069 1164 0,'0'0'498'16,"0"0"-277"-16,0 0-21 0,0 0-51 16,0 0-149-16,0 0-74 15,0 0-412-15,4-20-58 0</inkml:trace>
  <inkml:trace contextRef="#ctx0" brushRef="#br0" timeOffset="-150273.62">20598 8224 1124 0,'0'0'348'0,"0"0"-122"16,0 0 59-16,0 0-105 16,0 0-76-16,-4 105-26 15,4-84-64-15,0-8-4 0,2-2-10 16,2-5 10-16,1-6-10 15,1 0 11-15,4-12-1 16,1-13-10-16,4-5-41 16,1-4-11-16,-1 0-36 15,-1 5-18-15,1 6 99 16,-1 9-25-16,-3 7-2 16,2 4 34-16,-2 3 16 15,-2 0 27-15,0 6 44 16,0 10-40-16,-5 4 34 15,3 2-28-15,-3 1-32 16,0 0 0-16,2 1-21 16,2 2-102-16,1-5-202 0,1-9-616 15</inkml:trace>
  <inkml:trace contextRef="#ctx0" brushRef="#br0" timeOffset="-149788.93">21197 8082 1156 0,'0'0'355'0,"0"0"-191"16,0 0 44-16,0 0-70 16,0 0-51-16,-115 9-29 15,105 1-57-15,6 0-2 16,4 4-10-16,0 2 11 15,2 4 6-15,12 5-5 16,3 5 25-16,-1 3-19 16,2 1 4-16,-7 2 5 0,-2 1-16 15,-5-3 0-15,-4-2 54 16,0-8-32-16,-4-7 18 16,-10-4 2-16,-1-11-21 15,4-2 36-15,4 0-54 16,5-21-3-16,2-8-75 15,2-9-107-15,34-34-150 16,-2 10-65-16,-1-1-384 16</inkml:trace>
  <inkml:trace contextRef="#ctx0" brushRef="#br0" timeOffset="-149255.31">21384 7997 955 0,'0'0'288'0,"0"0"-108"15,0 0 96 1,0 0-19-16,0 0-33 0,0 134-96 15,0-96-24-15,0 0-45 16,0-2-45-16,0-1 8 16,-6-6-22-16,-3-7-49 15,-3-5 1-15,-1-12-72 16,-2-5 89-16,-5 0-40 16,2-4 71-16,3-14 19 15,3-4-19-15,10 3-12 16,2-1-38-16,0 1-62 15,22 3-19-15,7 1-39 16,7 2 0-16,1 3 40 0,-2 0 6 16,-4 1 61-1,-7 5 63-15,-4-3 53 0,-5 5 85 16,-1 0 149-16,-8 2-97 16,-1 0-106-16,-3 0-41 15,-2 0 23-15,0 0-8 16,0 4 19-16,-7 12 45 15,-3 2-61-15,-2 5-33 16,3-3 13-16,3 0-31 16,4 0-9-16,2-5-1 15,0-2-37-15,0-5-10 16,6-4-29-16,10-4-4 16,1 0 23-16,2-9-48 15,-2-7 14-15,-1-3 6 16,-3 1 35-16,-3 3 50 0,-4 5 25 15,-4 6 41-15,-2 2 9 16,2 2-67-16,0 0-8 16,1 0-125-1,13 0-111-15,-3 0-98 0,5 0-1004 0</inkml:trace>
  <inkml:trace contextRef="#ctx0" brushRef="#br0" timeOffset="-148604.33">21866 8211 162 0,'0'0'1047'0,"0"0"-689"16,0 0-173-16,0 0 27 16,0 0-2-16,0 0-111 0,0 0-28 15,-50 13-50-15,50-2-8 16,0 1-14-16,0-2 8 16,10-1-7-16,7-6 17 15,6-3 0-15,1 0-5 16,6-18-12-16,-4-14-44 15,0-8 38-15,-3-8-39 16,-5-9 32-16,-7-9 13 16,-3-1-8-16,0-2 6 15,-6 7 2-15,-2 13 0 16,0 16 15-16,0 12 1 16,0 17 12-16,0 4-28 15,0 4 12-15,-6 27-10 0,-6 13 29 16,-1 12-6-16,-3 9 29 15,-1 4-31-15,-4 2 26 16,1-1-26-16,-2-7-16 16,4-1 17-16,3-11-24 15,5-11 0-15,6-12-15 16,4-9-6-16,0-9-9 16,4-10-7-16,17 0 3 15,6-8 25-15,4-14-83 16,4-6-13-16,1 0-6 15,-3 0-71-15,0 3 17 16,-8 4 57-16,-5 8 73 16,-9 3 35-16,-4 6 1 15,-7 2 31-15,0 2 41 16,0 0-3-16,-5 0 8 0,-8 0 25 16,-3 0-26-16,6 2 39 15,1 2-46-15,9 0-30 16,0 2-40-16,0 3 16 15,11 2-14-15,6 3 25 16,1 5-26-16,5-3-2 16,2 2-66-16,4-2-100 15,6 0 4-15,7-2-29 16,20-9-48-16,-10 0-105 16,-10-5-291-16</inkml:trace>
  <inkml:trace contextRef="#ctx0" brushRef="#br0" timeOffset="-148523.79">22489 8332 474 0,'0'0'375'0,"0"0"-375"0,-120-16-270 16</inkml:trace>
  <inkml:trace contextRef="#ctx0" brushRef="#br0" timeOffset="-148058.95">21689 7650 1527 0,'0'0'518'0,"0"0"-345"16,0 0-68-16,0 0-105 15,0 0-237-15,0 0-610 0</inkml:trace>
  <inkml:trace contextRef="#ctx0" brushRef="#br0" timeOffset="-137167.35">635 7754 962 0,'0'0'237'0,"0"0"-146"15,0 0-91-15,0 0-19 0,0 0-140 16,0 0-74-16,26 22-93 0</inkml:trace>
  <inkml:trace contextRef="#ctx0" brushRef="#br0" timeOffset="-137022.34">635 7754 781 0,'64'39'172'0,"-64"-39"-104"16,0 0-68-16,0 1-172 15,7 2-111-15</inkml:trace>
  <inkml:trace contextRef="#ctx0" brushRef="#br0" timeOffset="-136871.97">723 7782 1046 0,'0'0'197'0,"0"0"-197"16,0 0-184-16,0 0-187 0</inkml:trace>
  <inkml:trace contextRef="#ctx0" brushRef="#br0" timeOffset="-136739.2">723 7782 897 0,'43'2'0'0,"-43"-2"-170"0</inkml:trace>
  <inkml:trace contextRef="#ctx0" brushRef="#br0" timeOffset="-136582.74">797 7782 892 0,'0'0'123'15,"0"0"-123"-15,0 0-158 16,0 0-125-16</inkml:trace>
  <inkml:trace contextRef="#ctx0" brushRef="#br0" timeOffset="-136424.76">797 7782 675 0,'58'-14'0'16,"-58"14"-88"-16</inkml:trace>
  <inkml:trace contextRef="#ctx0" brushRef="#br0" timeOffset="-136285.96">875 7768 823 0,'0'0'49'0,"0"0"-49"16,0 0-298-16</inkml:trace>
  <inkml:trace contextRef="#ctx0" brushRef="#br0" timeOffset="-136124.53">875 7768 1073 0,'11'-2'55'15,"-13"8"-55"-15,2-2-285 0</inkml:trace>
  <inkml:trace contextRef="#ctx0" brushRef="#br0" timeOffset="-135818.91">971 7804 614 0,'0'0'214'15,"0"0"-96"-15,0 0-96 0,0 0-22 16,0 0-208-16,0 0-75 15</inkml:trace>
  <inkml:trace contextRef="#ctx0" brushRef="#br0" timeOffset="-135692.74">971 7804 373 0,'-45'73'0'15,"43"-72"-331"-15</inkml:trace>
  <inkml:trace contextRef="#ctx0" brushRef="#br0" timeOffset="-135521.04">893 7935 649 0,'0'0'157'0,"0"0"-86"16,0 0-71-16,0 0-101 15,0 0-114-15</inkml:trace>
  <inkml:trace contextRef="#ctx0" brushRef="#br0" timeOffset="-135374.06">893 7935 476 0,'-44'50'343'0,"44"-47"-269"15,0 2-74-15,0-1-163 16,0 0-155-16</inkml:trace>
  <inkml:trace contextRef="#ctx0" brushRef="#br0" timeOffset="-135252.07">844 7997 778 0,'0'0'148'0,"0"0"-148"0,0 0-200 16,0 0-310-16</inkml:trace>
  <inkml:trace contextRef="#ctx0" brushRef="#br0" timeOffset="-135108.43">844 7997 720 0,'-30'10'137'0,"30"-10"-46"16,0 0-91-16,0 0-101 16,8 0-104-16</inkml:trace>
  <inkml:trace contextRef="#ctx0" brushRef="#br0" timeOffset="-122815.47">15863 3307 378 0,'0'0'377'16,"0"0"-161"-16,0 0-28 15,0 0-124-15,0 0-13 16,0 0-37-16,0 0-8 16,-35-29-12-16,35 29-2 15,0 0 8-15,0 0 52 0,0 0 0 16,0 0 5-16,-2 0-55 15,-3 0-2-15,1 4-103 16,-1 8 53-16,-2 3-86 16,1 0 1-16,-3 2 17 15,2-6 24-15,-2 1 0 16,3-2 42-16,-3-2 17 16,-1-1-25-16,2-5 60 15,1-2 36-15,-1 0 45 16,2 0 102-16,2 0 12 15,0 0-11-15,2-4 7 16,2 2 33-16,-3-2-30 16,3 1-35-16,0 3-83 0,0-1 15 15,0 1 2 1,0-3-44-16,5 2 19 0,15-3 0 16,9-1-25-16,9 1-5 15,4 1-38-15,3-2-11 16,13-2-142-16,-12-1-525 15,-8-2-376-15</inkml:trace>
  <inkml:trace contextRef="#ctx0" brushRef="#br0" timeOffset="-121661.94">14978 2796 924 0,'0'0'250'0,"0"0"-57"0,0 0-112 16,0 0-55-16,0 0 61 15,0 0-20-15,0 0 15 16,-37 3-55-16,37 0-25 16,0 4-4-16,8 1-9 15,13 2 11-15,4 1 24 16,8-4-23-16,9 1 14 15,9 0 44-15,10-4-27 16,10 0 40-16,9 0-34 16,25-4-21-16,29 0 39 15,30 0-55-15,11 0 39 0,-13-10-11 16,-15 0-28-16,-22 2 42 16,-5 1-31-16,-15-2-5 15,-20 3 46 1,-17 0-45-16,1 2 35 15,12 0-8-15,27-3-34 0,33 0 33 16,17-5-33-16,0 0 13 16,-25 2 7-16,-31 0-9 15,-33 0-9-15,-3 0 14 16,15 0-16-16,10-4 35 16,9 2-35-16,0-1 9 15,3 4 16-15,16-1-20 0,-11 1 6 16,4 1-12-1,-1 3 0-15,-15-1 15 0,11-1-15 16,-3 3 0-16,-3 1 13 16,-1 1-7-16,2 0 10 15,1-1-16-15,2 3 0 16,-1 0 3-16,2 0-2 16,0 0-1-16,4 0 8 15,14 0 8-15,18 5-5 16,22 7-11-16,2-1 1 15,-10-1 7-15,-13 1-8 16,-18-3 0-16,-18 0 0 16,-23-2 11-16,-17-2-7 15,-9 1-3-15,5-4-1 16,-1 3 32-16,2-2-31 0,-12-1 8 16,-12-1-1-1,-9 2 7-15,-8-2-12 0,-8 3-3 16,-4-2-14-16,-4 2 13 15,-7 3-52-15,-2 4-23 16,-94 20-90-16,0 1-102 16,-28-6-374-16</inkml:trace>
  <inkml:trace contextRef="#ctx0" brushRef="#br0" timeOffset="-120727.21">14965 2739 712 0,'0'0'335'15,"0"0"-105"-15,0 0-17 16,0 0-53-16,0 0-55 0,0 0-105 15,0 0 14 1,-4 28 19-16,4 12-2 0,0 14 49 16,0 30-6-16,0 37-42 15,-4 34 22-15,-12 22-36 16,1 4-4-16,1-7 23 16,7-13-29-16,5-11 33 15,2-11-6-15,0-8-26 16,9-9 37-16,5 1-21 15,-6 5-4-15,-1 3 14 16,-7 6-34-16,0 7 21 16,-5 7 5-16,-7 5-18 15,-5 0 22-15,7-7-19 16,2-5-11-16,8-9 33 16,0-5-34-16,3-2 14 15,12-2 7-15,-2-5-19 16,1-1 17-16,-5-2-19 15,-5 1 0-15,-4-3 3 16,0-1 12-16,-2-18-15 0,-4-18 27 16,-1-16-25-16,5 0 35 15,2 10-37-15,0 9 6 16,0 10-9-16,2-4 18 16,9-8-15-16,-1-6 0 15,-2-5 10-15,-4-7 1 16,1-6-11-16,-3-2 0 15,0-3-16-15,-2 2 22 16,0-3-6-16,0-3 0 16,0-5 9-16,2-7-24 15,3-4 15-15,0-7-41 0,1-6 9 16,1-5-112 0,1-11-102-16,0-2-312 15,-4 0-299-15</inkml:trace>
  <inkml:trace contextRef="#ctx0" brushRef="#br0" timeOffset="-119739.91">14580 8362 552 0,'0'0'356'16,"0"0"-108"-16,0 0-146 16,0 0-47-16,0 0-47 15,0 0 16-15,0 0 56 16,0-11 10-16,0 11 63 15,0-1-41-15,0 1-53 0,7-3-42 16,12-1-6-16,15-1 15 16,13-1 25-16,13 2-49 15,16-2 55-15,29 2-24 16,30 2 11-16,35 2 33 16,10 0-40-16,0 0 13 15,-5 8-22-15,-13 1-27 16,8 0 45-16,3-4-27 15,8-1 0-15,6-1 26 16,5-3-43-16,-5 0 16 16,-2 0-12-16,-4 0-6 15,0 0 25-15,0-4-24 0,2-8-1 16,6-2 17-16,-2-3-17 16,3 3 0-16,-5 4 5 15,-5 1 7 1,0 3-5-16,1 4-7 0,-2-1 0 15,-7 3-1-15,-8 0 14 16,-8 3-14-16,-4 5 1 16,-1 0 0-16,1-2 14 15,4-6-13-15,4 1 0 16,0-1-1-16,-4 0 12 16,-9 3-23-16,-29-2 11 15,-26-1 0-15,-23 3-12 16,-7-3 21-16,9 0-9 15,10 1 2-15,6 3 14 16,-8-2-14-16,-9-2-2 16,-12 0 0-16,-9 0-14 0,-10 0 14 15,-6-6-40-15,-18-23-62 16,-7 0-195-16,-8-3-325 16</inkml:trace>
  <inkml:trace contextRef="#ctx0" brushRef="#br0" timeOffset="-118539.62">21249 2675 605 0,'0'0'249'16,"0"0"-62"-16,0 0-25 15,0 0-33-15,137 0-23 16,-96 0 4-16,5 2 33 16,6 2-41-16,8 2-44 15,7 2 1-15,9 1-50 16,8 6 7-16,7-1-13 16,5 4 9-16,3 0-14 15,3 2 2-15,-2-2 0 16,-4 0-13-16,-7-2 13 15,-13-2 0-15,-11-4-1 16,-19 1 7-16,-13-2-16 16,-10 1 10-16,-12 0-4 0,-4 4-5 15,-7 6-1-15,0 8 10 16,0 8 10-16,0 15 4 16,0 9 16-16,5 12-18 15,5 24 1-15,11 24 12 16,-2 29-25-16,2 12 17 15,-8 0-6-15,-8-6-5 16,-5-10 23-16,0-1-10 16,0 2-9-16,0 7 12 15,0 1-21-15,-5 1 8 16,5-7 0-16,-3-4 4 16,3 0-2-16,0-1 27 15,0-6-5-15,0-11 7 16,0-7-33-16,0 1 2 15,10-3-2-15,-1 4 4 0,-3-1 2 16,-2 1-13-16,-1-7 0 16,-3 0-3-16,0-2 16 15,0 1-13-15,-13 2 0 16,-3-4 1-16,0 0 26 16,3-17-24-16,4-18 4 15,2-18-1-15,3-4 0 16,2 5-6-16,2 5 0 15,0 0 14-15,0-9-16 16,0-10 2-16,0-8 0 0,0-8-6 16,0-4 12-16,0-3-6 15,0 0 0-15,-4-2 7 16,1 0-5-16,3-4-2 16,0-2-13-16,0-2 13 15,0-6-47-15,0 1 38 16,0-6 0-16,0-1-6 15,0 0 6-15,0 0-40 16,0 0-67-16,0 0-217 16,0-6-386-16</inkml:trace>
  <inkml:trace contextRef="#ctx0" brushRef="#br0" timeOffset="-114584.22">14346 9053 801 0,'0'0'0'16,"0"0"-290"-16</inkml:trace>
  <inkml:trace contextRef="#ctx0" brushRef="#br0" timeOffset="-113603.86">14707 8735 552 0,'0'0'164'15,"0"0"-68"-15,0 0-39 0,0 0 59 16,0 0-13-16,0 0-40 15,0 0 17-15,-5-27-47 16,5 27 19-16,0 0-11 16,0 18 15-16,0 13 77 15,0 13-27-15,0 14-38 16,-6 14 1-16,-7 26-67 16,-3 27 15-16,1 22-4 15,-2 9-12-15,11-14 47 16,6-12-36-16,0-13 26 15,0 3 13-15,9 8-39 16,2 4 22-16,-2 10-5 16,-3 5-10-16,-1 10 29 15,-5 10-40-15,0 5 9 16,0 2 4-16,0-6-20 0,0-9 13 16,0-9-14-16,0-7 0 15,0-9 33-15,2-8-5 16,8-4 12-16,-2 1 0 15,5 3-40-15,3 4 29 16,-3 7-29-16,1 3 0 16,-3 6 14-16,-3-2-14 15,0 0 0-15,3-6 0 16,-3-6 13-16,2-7-5 16,-1-7-8-16,-3-2 0 15,1-1 10-15,0-1 1 16,2 0-6-16,-1-2 3 0,1-1 5 15,0 1-13-15,0 2 0 16,0 3 0-16,0 3-6 16,-2 0 12-16,1 1-6 15,-1-6 0-15,-3 0 8 16,2 0-4-16,-4 1-4 16,-2-4 0-16,0-6-10 15,0 2 11-15,0-17-1 16,0-14 0-16,0-14 1 15,0 14-3-15,-2 26 2 16,-2 0 0-16,2-1-9 16,2-16 18-16,0-15-9 15,0 13 0-15,0 6 5 0,0 0-5 16,0-2 0-16,0 1-9 16,2-4 3-1,6 1-6-15,-4-7 12 0,-2 2 0 16,0-5 9-16,-2 0-20 15,0-5 11-15,0-4 0 16,0-9-11-16,0-9 2 16,0-13 8-16,-2-10 0 15,-4-6-53-15,-2-12 1 16,0-4-99-16,-7-4-113 16,-1-22-212-16,0-4-565 0</inkml:trace>
  <inkml:trace contextRef="#ctx0" brushRef="#br0" timeOffset="-111816.91">15535 8357 396 0,'0'0'286'0,"0"0"-85"0,0 0-2 15,0 0-50-15,157-41-36 16,-100 31 30-16,15 0-40 16,28-1-36-16,27 0-3 15,-6 0-51-15,-10 5 12 16,4 5-15-16,4 1-3 15,30 0 13-15,18 0-20 16,-16 0 0-16,-10-3 9 16,-14-1-2-16,10-3-7 0,5-2 0 15,7 0 11-15,-2-2-7 16,-7 5-4-16,-3 2 0 16,-8 4-10-16,0-2 16 15,0 2-6-15,5-2 0 16,2 0 10-16,-3-4-25 15,1 0 15-15,-7-3-10 16,-4 2 0-16,-3-1 7 16,-18 2 3-16,-17 2 0 15,-16 0 7-15,14 0-10 16,33 0 3-16,30-3 0 16,1 1-6-16,-31 4-8 0,-31-3-17 15,-20-1 8-15,8 0 17 16,12 0-1-16,9 0 7 15,-7 2 0-15,0 1-2 16,-3 1 2-16,3 2 0 16,4-1 0-16,3 1 0 15,1-3-10-15,-1 2 10 16,-1-1 0-16,-3-1-1 16,-1 3 2-16,-2 0-1 15,2 0 3-15,3 0 3 16,20 0 13-16,-6 0-19 15,2 0 0-15,22 0 0 16,-30-1 12-16,17 1-12 16,-5-1 7-16,-14 1 5 15,14 0 43-15,-2 0-33 0,14 0 8 16,21 0 2-16,20 7-31 16,6-2 20-16,-13 0-21 15,-13-3 0-15,-20-2-10 16,-2 0 18-16,-3 0-8 15,7 0 6-15,9-5 6 16,4-2 23-16,7-3-22 16,1 0-13-16,-6-2 11 15,-2 6-10-15,-2-1-1 16,-6 6 7-16,0 1 1 16,3 0 28-16,-1 0-14 15,2 0-21-15,-1-4 40 16,4-2-41-16,-1-6 13 0,0-2 5 15,-2 0-11-15,-2 0 6 16,-7 1-13-16,-23 5 1 16,-17 2-4-16,-22 5 4 15,-3 1-1-15,12 0 8 16,13 0-1-16,11 0 17 16,5 0-24-16,-1 0 0 15,18 1-6-15,19 2 6 16,23-3 0-16,7 0 3 15,-10 0 7-15,-13-3-5 16,-11-5-5-16,0 0 0 16,1 2-12-16,-4 2 13 0,-5 3-1 15,0 1 0-15,-1 0 14 16,4 0-25-16,2 4 11 16,10 7 0-16,7 7-3 15,5 0 15-15,2 0-12 16,0-1 0-16,0-5 12 15,7-3-12-15,-1-2 0 16,-10-2 0-16,-27 2-13 16,-28-1 20-16,-23 0-7 15,-7 4 0-15,13 1 9 16,9 4-6-16,7 3-3 16,-11-2 0-16,-14 0-11 15,-22-2 11-15,-22-4-1 0,-27-1-65 16,-70-9-239-1,-18 0-82-15,-26 0-665 0</inkml:trace>
  <inkml:trace contextRef="#ctx0" brushRef="#br0" timeOffset="-110388.35">15253 8887 72 0,'0'0'263'0,"0"0"-84"16,0 0-75-16,0 0-26 16,0 0-21-16,0 0-25 15,18-82-19-15,-16 64 22 16,-2 2-15-16,2 0 23 16,0 2-2-16,0 2-41 15,1 0 78-15,-3 2-10 0,2 2 34 16,-2 0 42-1,0-1-32-15,0 3 10 0,2 1-34 16,-2 1 6-16,0 0 15 16,2-1-41-16,-2 4 17 15,0-2 3-15,0 3-44 16,0-1 24-16,0 1-8 16,0 0-41-16,0 0 32 15,2 0-26-15,-2 0-9 16,0 0 23-16,0 0-38 15,0 0 27-15,0 0 7 16,0 0-34-16,0 0 34 16,0 0-35-16,0 0 0 15,0 0-7-15,0 0 10 16,0 0-3-16,0 0 0 0,0 0 10 16,0 0-7-1,0 0-3-15,0 0 0 0,0 0-6 16,0 0 14-16,0 0-8 15,0 0 0-15,0 0 6 16,0 0-18-16,0 0-5 16,0-3-70-16,0 3-38 15,-13 0-353-15,-2 0-457 0</inkml:trace>
  <inkml:trace contextRef="#ctx0" brushRef="#br0" timeOffset="-109132.4">15197 8707 117 0,'0'0'654'0,"0"0"-388"0,0 0-56 16,0 0 4-16,0 0 45 15,0 0-114-15,0 0-25 16,0-20-63-16,0 20-22 16,0 0 17-16,0 0-51 15,0 0 22-15,3 4-6 16,-1 16 41-16,2 12 42 16,-2 10-49-16,3 11-5 15,-1 6 5-15,3 7-50 16,0-1 19-16,2-3-20 15,1-3 2-15,2-9 2 16,-3-11-4-16,-3-9-46 16,1-11-22-16,-1-19-145 15,0 0-126-15,-4-11-33 0</inkml:trace>
  <inkml:trace contextRef="#ctx0" brushRef="#br0" timeOffset="-108832.23">15219 8755 910 0,'0'0'292'16,"0"0"-166"-16,0 0-4 15,0 0-56-15,0 0 3 16,127-112 22-16,-84 107-42 16,-1 5 21-16,-6 0 18 15,-5 11-47-15,-9 12 40 16,-9 9-14-16,-7 5 2 15,-6 4 21-15,-6 2-47 0,-18-5 24 16,-7-4 4-16,-5-6-16 16,0-6 21-16,3-1-44 15,2-8-23-15,6-2 9 16,4-6-18-16,4-1 0 16,5-4-56-16,0 0-90 15,12-6-58-15,0-13-178 16,0 0-271-16</inkml:trace>
  <inkml:trace contextRef="#ctx0" brushRef="#br0" timeOffset="-108414.56">15699 8713 91 0,'0'0'1296'15,"0"0"-896"-15,0 0-207 16,0 0-28-16,0 0-103 15,0 0 54-15,0 0-10 16,0 88-62-16,0-58 26 16,0-2-42-16,2 0-27 15,7-3 34-15,-1-5-28 16,4 1-5-16,-1-8-2 16,-1-5-10-16,2-7 9 15,3-1-39-15,6 0-7 16,1-20-2-16,3-10-83 0,1-6 8 15,-4-4-11 1,-3-2-20-16,-4 6 119 0,-7 9 36 16,-2 12 78-16,-4 8 86 15,0 7-49-15,-2 0-17 16,0 0-36-16,0 13-49 16,0 9 81-16,0 8-48 15,2 4-28-15,2 0-3 16,3-2-15-16,3-4 0 15,-2-6-45-15,3-4-86 16,14-16-88-16,-5-2-455 16,2 0-194-16</inkml:trace>
  <inkml:trace contextRef="#ctx0" brushRef="#br0" timeOffset="-107667.74">16285 8649 1252 0,'0'0'543'0,"0"0"-294"16,0 0-93-16,0 0-110 15,0 0 16-15,0 0-22 16,-119 26-18-16,97-7 25 16,7 2-46-16,5 2 11 15,10 2-12-15,0 0-10 16,16 4 10-16,11-1 9 15,2 2-7-15,2 0 1 0,-6 0-3 16,-6-3 0-16,-5-4 0 16,-7-2-3-16,-7-8-9 15,0-4-6-15,0-4 18 16,-18-5 28-16,-2 0-27 16,2 0 15-16,0-4-10 15,7-12 7-15,7-2-26 16,4-6-9-16,0-2-36 15,15 0 56-15,19 0-35 16,6 1 27-16,8-6-5 16,4-1-16-16,4-2 22 15,-5-2-37-15,-7 1 23 16,-6 2 12-16,-11 3 16 16,-7 3-5-16,-11 5 21 0,-7 6 23 15,-2 6 45-15,-4 4-51 16,-17 4-36-16,-2 2 32 15,-4 0-28-15,2 12 16 16,0 10 8-16,7 4-29 16,7 4 35-16,5 8-30 15,6 2 0-15,0 1 6 16,0-3-2-16,13-4-8 16,1-6 5-16,-1-6 3 15,-1-6-14-15,-4-4 4 16,-1-6-3-16,-5-6-3 15,4 0 12-15,2 0 4 16,5-7-10-16,3-12-3 16,3 1-6-16,-1 2-4 0,2 0 6 15,0 5-5-15,1 5 3 16,0 5 9-16,2 1 0 16,-3 0 9-16,3 7-14 15,-6 12 5-15,-1 1 0 16,-3 2-12-16,-4 0-1 15,-2 2-35-15,4 0-112 16,-5-4-343-16,6-8 14 16</inkml:trace>
  <inkml:trace contextRef="#ctx0" brushRef="#br0" timeOffset="-107330.16">17349 8532 159 0,'0'0'1057'16,"0"0"-787"-16,0 0-68 16,0 0 5-16,0 0-38 15,0 0-12-15,0 0-59 16,-67-48-73-16,45 48 24 15,-2 17 12-15,-5 12-6 16,0 11 40-16,2 7-46 0,5 7 8 16,9 1-8-16,6 6-48 15,7-5 25-15,0 0-26 16,9-4-15-16,10-4 14 16,6-5-99-16,4-10-73 15,18-12-154-15,-9-13-449 16,-3-8-503-16</inkml:trace>
  <inkml:trace contextRef="#ctx0" brushRef="#br0" timeOffset="-106546.58">17474 8700 459 0,'0'0'299'16,"0"0"-36"-16,0 0-39 15,0 0 9-15,0 0-16 16,0 0-68-16,0 0-23 16,-11-42-66-16,11 42-13 0,0 5-3 15,0 14 27 1,0 12 34-16,0 9-31 0,4 4-49 16,1 0 23-16,-1-3-48 15,1-2 1-15,0-9-1 16,-3-6-46-16,2-10-69 15,-2-14-113-15,-2 0-260 16,0-14 214-16</inkml:trace>
  <inkml:trace contextRef="#ctx0" brushRef="#br0" timeOffset="-106228.62">17486 8631 958 0,'0'0'346'16,"0"0"-266"-16,0 0-15 15,0 0 56-15,0 0 13 0,0 0 0 16,0 0-68-16,126 90 10 16,-90-60-1-16,-3 1-35 15,-4 0 26-15,0-6-28 16,-4-4-7-16,-6-6 27 16,0-7-46-16,-8-5 23 15,0-3 44-15,-2-3 10 16,0-18-6-16,-2-9-60 15,-1-13-6-15,-6-7 6 16,0-6-17-16,0-4-6 16,-2 2 0-16,-7 10-29 15,2 10 8-15,3 14-44 16,0 14-51-16,4 10-127 0,0 5-473 16,0 9-5-16</inkml:trace>
  <inkml:trace contextRef="#ctx0" brushRef="#br0" timeOffset="-105914.24">18069 8658 924 0,'0'0'390'0,"0"0"-137"16,0 0-42-16,0 0-76 15,0 0-90-15,0 0 2 16,0 0-7-16,-24 83-15 0,24-55 38 15,0 0-38 1,0 0 15-16,2-4-17 0,11 1-23 16,5-6 31-16,2 0-31 15,0-7 0-15,0-5 12 16,1-6-5-16,-6-1 23 16,-1-3 36-16,-8-17-54 15,-4-7 27-15,-2-4-39 16,0-1 0-16,-11 1-9 15,-7 8-67-15,0 7-21 16,3 16-52-16,1 0-210 16,8 0-201-16</inkml:trace>
  <inkml:trace contextRef="#ctx0" brushRef="#br0" timeOffset="-105224.31">18481 8753 1345 0,'0'0'292'16,"0"0"-151"-16,0 0 53 15,-118-4 20-15,87 4-87 16,6 0-35-16,8 8-53 16,8 9-39-16,4 4 12 15,5 1-12-15,0 4 0 16,20-4-1-16,5-6 0 15,4-6-12-15,4-8 13 16,1-2-11-16,-1-12-1 0,-4-20-65 16,-2-8 11-1,-7-12 2-15,-7-9-17 0,-4-3 29 16,-7-2-57-16,-2 4-1 16,0 8 44-16,0 11 25 15,0 16 41-15,-4 10 83 16,-3 14-40-16,3 3 46 15,0 0-51-15,-4 18 24 16,2 11 51-16,4 13-49 16,-1 2 11-16,3 6 1 15,0 1-30-15,11 1 9 16,7-4-45-16,5-4-4 0,4-7 0 16,2-7-5-16,2-10-1 15,0-8 0-15,3-8 12 16,1-4 20-16,-2 0-32 15,3-12 1-15,-5-10-2 16,-4-6-1-16,-2-7 2 16,-10-1-1-16,-1 4 2 15,-10 2 7-15,-4 6-8 16,0 6 0-16,-12 7-8 16,-7 5 17-16,-4 3-4 15,-4 3 22-15,1 0-20 16,2 20 32-16,3 7-23 15,7 5-1-15,8 5 28 0,6 4-37 16,0 0 17-16,14 1-16 16,13-7 2-16,4-3-18 15,4-4 3-15,1-10-92 16,10-12-12-16,-7-6-187 16,-10 0-404-16</inkml:trace>
  <inkml:trace contextRef="#ctx0" brushRef="#br0" timeOffset="-104872.25">19319 8404 719 0,'0'0'372'16,"0"0"-37"-16,0 0 7 15,0 0-64-15,0 0-138 16,0 0-81-16,0 0 24 15,-49 78 25-15,35-28 17 0,4 9-45 16,5 4-38 0,5 4 13-16,0 0-54 0,7 2-1 15,6-5-15-15,1 18-116 16,-6-17-91-16,-6-15-438 0</inkml:trace>
  <inkml:trace contextRef="#ctx0" brushRef="#br0" timeOffset="-101324.84">19607 8560 251 0,'0'0'248'0,"0"0"-34"16,0 0 18-16,0 0-78 16,0 0 19-16,0 0-57 0,0 0-4 15,17-20 73-15,-17 18-36 16,2 2-13-16,-2 0 9 16,0-1-49-16,0 1 5 15,0 0-20-15,0 0-32 16,0 0 24-16,0 0-48 15,0 0-9-15,0 0-16 16,-8 0-16-16,-11 0 16 16,-2 6 9-16,-6 9-2 15,0 7 8-15,2 4-15 16,6 5 0-16,5-1 0 16,8 2 0-16,3 0-2 15,3-2 2-15,0-4-3 0,13-4-6 16,14-6 18-1,4-10-7-15,5-6 5 0,3 0 13 16,-2-12-19-16,-6-14-1 16,-6-6 1-16,-8-3 0 15,-10 0 8-15,-7-2-9 16,0 3 0-16,0 5-15 16,-11 8-12-16,-7 13-83 15,-6 8-227-15,2 4-250 16,3 12-71-16</inkml:trace>
  <inkml:trace contextRef="#ctx0" brushRef="#br0" timeOffset="-101154.29">19927 8700 717 0,'0'0'358'0,"0"0"-102"16,0 0 22-16,0 0-100 15,-6 105-82-15,-12-78-20 16,0-2-76-16,4-6-104 16,6-6-272-16,3-7-420 0</inkml:trace>
  <inkml:trace contextRef="#ctx0" brushRef="#br0" timeOffset="-100389.34">20152 8562 791 0,'0'0'399'0,"0"0"-186"15,0 0-2-15,0 0-77 16,0 0-74-16,0 0-31 16,0 0-28-16,-58 22 40 15,47-6 22-15,3 4-6 16,3 1 7-16,3 5-53 15,2 1 5-15,0 1-3 16,2 3-4-16,13-5-9 16,4-4 0-16,0-6 0 0,6-8 41 15,2-7-16 1,4-1 70-16,-2-5-17 16,2-17-60-16,-2-6 20 15,-4-8-17-15,-8-5-19 16,-7-3 39-16,-10 2-41 0,0 2 9 15,-10 9-9-15,-17 10-34 16,-4 11 19-16,-5 10-69 16,-12 4-110-16,9 16-199 15,8-1-473-15</inkml:trace>
  <inkml:trace contextRef="#ctx0" brushRef="#br0" timeOffset="-99802.91">20598 8763 1410 0,'0'0'559'16,"0"0"-490"-16,0 0-69 15,0 0-25-15,0 0-338 16,0 0-221-16</inkml:trace>
  <inkml:trace contextRef="#ctx0" brushRef="#br0" timeOffset="-99656.3">20827 8761 1257 0,'0'0'481'15,"0"0"-481"-15,0 0-32 16,0 0-285-16,0 0-492 0</inkml:trace>
  <inkml:trace contextRef="#ctx0" brushRef="#br0" timeOffset="-99546.59">21097 8761 1395 0,'0'0'567'0,"0"0"-416"15,0 0-143-15,0 0-8 16,0 0-343-16,0 0-551 0</inkml:trace>
  <inkml:trace contextRef="#ctx0" brushRef="#br0" timeOffset="-99289.28">21157 8454 768 0,'0'0'776'15,"0"0"-647"-15,0 0-22 16,0 0 73-16,0 0-34 16,136 53-16-16,-105-4-57 15,-6 12-39-15,-14 13 3 16,-11 10-37-16,-5 6 0 0,-50 21-12 15,-61 37-157-15,6-26-129 16,-2-14-392-16</inkml:trace>
  <inkml:trace contextRef="#ctx0" brushRef="#br0" timeOffset="-98413.62">21648 8450 1234 0,'0'0'590'16,"0"0"-412"-16,0 0-16 16,0 0-11-16,0 0-76 15,0 0-33-15,124 128 10 16,-106-63-51-16,-9 10 11 15,-9 12-12-15,-25 20-81 16,-70 32-58-16,1-21-192 16,-6-11-356-16</inkml:trace>
  <inkml:trace contextRef="#ctx0" brushRef="#br0" timeOffset="-95247.09">15111 9832 388 0,'0'0'225'0,"0"0"-30"15,0 0-50-15,0 0-12 16,0 0-44-16,0 0 24 0,0 0-8 16,4-70 11-16,-2 61 44 15,-2 3-30-15,2 2 26 16,-2 3-50-16,0 1-49 15,0 0-5-15,0 0-46 16,0 0 3-16,2 0-9 16,3 0 14-16,3 5-9 15,4 13 12-15,3 6 9 16,8 6 19-16,-1 5-37 16,5 1-2-16,-3-2 1 15,1-2 5-15,-3-6 3 16,-7-7-15-16,-1-6 0 15,-7-5-9-15,-3-8 21 0,-4 0-2 16,2 0 19-16,-2-21-28 16,2-8-2-16,-2-7-8 15,2-4-22-15,2 0 24 16,-2 3-33-16,2 7 18 16,0 6 16-16,5 8-16 15,3 4 20-15,5 6-70 16,3 0 14-16,2 2 35 15,-2 4-14-15,1 0 36 16,-6 3 0-16,-3 16-23 16,-4 7 24-16,1 6 3 15,3 4 3-15,-2-1 32 0,3-6-35 16,3-4 4 0,-3-9 14-16,4-7-20 0,-5-4 33 15,7-5-4-15,3-2-5 16,2-16 25-16,5-11-48 15,0-4 23-15,2-9-16 16,-4-9-2-16,-4-6 17 16,-6-8-24-16,-8-1-13 15,-4-1 13-15,-5 12-34 16,0 10 34-16,-14 13 0 16,-6 16-27-16,-2 10 27 15,-3 6-10-15,0 2 22 16,4 23-1-16,1 7-5 15,4 9 6-15,7 6 9 16,7 5-21-16,2 1 37 0,0-1-36 16,9 1 5-16,4-4 9 15,2-6 0-15,-1-5-15 16,-3-10 0-16,1-6-1 16,-6-9-21-16,1-7 7 15,-1-6 15-15,8 0-4 16,3-9 4-16,6-11-7 15,4-7-44-15,2-2-8 16,-4 5 47-16,-4 5-23 16,-1 6 18-16,-3 7 16 15,-2 4 2-15,-5 2 1 16,0 0 21-16,-3 0 7 16,-1 10 44-16,3 4-39 0,0 1 2 15,2 3 1-15,0-3-37 16,5 2 26-16,-3-3-27 15,3-4 0-15,-3-6 3 16,3-1-3-16,1-3-1 16,1-3-1-16,3-13-61 15,-2-5 27-15,-1 2-23 16,-5-2 24-16,-3 5 24 16,-3 6 22-16,-5 4 6 15,-2 4 59-15,0 2-48 16,0 0 27-16,0 0-41 15,0 11-5-15,4 8 58 16,0 8-56-16,5 0 12 0,-2 4-20 16,2-5-3-16,-3-3-6 15,-3-9-90-15,-3-11-126 16,0-3-404-16,0-3-490 16</inkml:trace>
  <inkml:trace contextRef="#ctx0" brushRef="#br0" timeOffset="-95136.39">16213 9595 1151 0,'0'0'365'0,"0"0"-365"15,0 0-10-15,0 0-550 0</inkml:trace>
  <inkml:trace contextRef="#ctx0" brushRef="#br0" timeOffset="-94567.91">16516 9713 1356 0,'0'0'365'15,"0"0"-170"-15,0 0-50 16,0 0-95-16,98-138 19 16,-76 92-23-16,-3-2-40 15,-11-2 26-15,-8 1-32 16,0 11 1-16,0 6 24 15,-15 14-17-15,-3 8-2 16,-3 8 9-16,2 2-15 16,-4 6 42-16,3 16-30 0,1 11 9 15,0 6 49 1,4 10-33-16,1 7 30 0,6 1-27 16,6 4-38-16,2-1 43 15,0-1-45-15,17-8 0 16,5-7-1-16,5-6-7 15,4-9 8-15,1-11 0 16,1-10 1-16,5-8 20 16,5 0-21-16,1-20 0 15,5-10-12-15,-5-8-54 16,-4-3 39-16,-6-3-4 16,-12 2 6-16,-10 7 16 15,-10 4 18-15,-2 11-8 0,0 10 25 16,-14 6-17-1,-3 4-9-15,-6 0 0 0,-2 8 1 16,3 12 34-16,5 6-24 16,3 4 21-16,7 4 17 15,7 4-48-15,2 1 27 16,23-3-28-16,11-5 2 16,7-3 1-16,3-8-3 15,1-9-48-15,-3-11-26 16,1-12-131-16,-11-16-144 15,-15-4-461-15</inkml:trace>
  <inkml:trace contextRef="#ctx0" brushRef="#br0" timeOffset="-93765.05">17947 9404 468 0,'0'0'535'0,"0"0"-358"15,0 0 8-15,0 0 7 16,0 0 83-16,-137 4-79 16,100 16-76-16,1 13 4 15,5 7-47-15,6 8 10 16,8 8-10-16,10 7-62 15,7 2 24-15,0 8-39 16,16-1 0-16,13 1-9 16,2-2-89-16,17 6-96 15,-7-22-306-15,-8-16-146 0</inkml:trace>
  <inkml:trace contextRef="#ctx0" brushRef="#br0" timeOffset="-93179.62">18402 9499 897 0,'0'0'282'0,"0"0"-143"15,0 0 56-15,0 0-70 16,0 0-17-16,0 0-86 16,0 0-22-16,0-12-1 15,0 12-21-15,0 0 22 16,0 0 10-16,0 0-2 16,0 0 5-16,0 0-13 15,0 0-42-15,0 0-23 16,0 0-58-16,0 0-14 15,0 0 28-15,0 0-108 16,0 0-124-16</inkml:trace>
  <inkml:trace contextRef="#ctx0" brushRef="#br0" timeOffset="-91431.3">21689 8622 639 0,'0'0'354'15,"0"0"-122"-15,0 0-16 16,0 0-48-16,0 0-35 16,0 0-9-16,0 0-1 15,-19-40-45-15,14 36 14 16,-4 0-65-16,-2 2 31 16,-5 0-20-16,-1 2-29 15,-6 0 10-15,3 0 9 16,-1 6-20-16,-2 5 35 15,3 1-34-15,2 2 2 16,2-1 15-16,5 4-20 16,3-3 4-16,2 1-10 15,6 0-7-15,0 1-5 0,0-2 9 16,12 0 3-16,6-2 15 16,2-2-3-16,2-2-8 15,2-2-4-15,-1 1 2 16,-3-5-1-16,1 3 0 15,-9 1-1-15,-3 0 0 16,-2 4 6-16,-4 0-14 16,-3 2 8-16,0 1 0 15,0 0 27-15,-19-1-15 16,-1 0 24-16,-1-2 1 16,-6-2-31-16,2 0 19 15,-2 0-25-15,2-2-44 16,1 0-21-16,-8 4-153 15,9-2-353-15,0-2-267 0</inkml:trace>
  <inkml:trace contextRef="#ctx0" brushRef="#br0" timeOffset="-91031.37">21392 9013 477 0,'0'0'344'0,"0"0"-96"15,0 0-25-15,0 0-49 16,0 0 14-16,0 0 22 16,0 0 2-16,8-20-33 15,-8 20 5-15,0 0-80 16,0 0-23-16,0 0-81 15,-12 14 30-15,-7 12-31 0,-12 15 1 16,-31 29-161-16,6-10-396 16,2-4-1240-16</inkml:trace>
  <inkml:trace contextRef="#ctx0" brushRef="#br0" timeOffset="-89980.18">18274 9563 393 0,'0'0'667'0,"0"0"-423"16,0 0 25-1,0 0-61-15,0 0 3 0,0 0-60 16,0 0-50-16,-5-48-13 16,-12 48-79-16,-5 0 16 15,-7 0 15-15,-3 10-34 16,1 6 24-16,2 2-6 15,5 2-23-15,6-2 13 16,9 3-14-16,6-2 0 16,3 1-2-16,14 2-25 15,18-2 8-15,7 2 13 16,9-1-46-16,-4 0 33 0,0 1-37 16,-8 0 38-1,-7 0 11-15,-11-1 13 0,-10-3-18 16,-8-4 12-16,0-2 0 15,-17-2 109-15,-16-2-42 16,-3-2 9-16,-2-2-11 16,6-2-51-16,6-2 24 15,10 0-38-15,10 0-22 16,6 0-20-16,9-2-163 16,13-8-435-16</inkml:trace>
  <inkml:trace contextRef="#ctx0" brushRef="#br0" timeOffset="-89479.52">18959 9742 52 0,'0'0'1422'15,"0"0"-1096"-15,0 0-234 16,0 0-81-16,0 0 47 16,0 0 80-16,0 0-64 15,57 41-39-15,-41-18 26 16,-3-1-41-16,-6-3 20 16,-3-3-32-16,-4-5 4 15,0-3-2-15,0-7-8 0,0-1 5 16,0 0 53-1,0 0-50-15,0-7-5 0,0-13-5 16,3-8-49-16,7-3 38 16,6-1-36-16,4 0-26 15,0 6 73-15,1 6-20 16,-4 7 20-16,-3 4 34 16,-1 3-15-16,-5 4 55 15,4 2-34-15,-3 0-9 16,-1 0 30-16,2 17-54 15,-1 2 19-15,-1 3-17 16,1 5-3-16,1-1-12 0,0-5 6 16,6-3-76-1,4-7-47-15,4-8-241 16,3-3-23-16,9-15 35 0,-7-16-207 16</inkml:trace>
  <inkml:trace contextRef="#ctx0" brushRef="#br0" timeOffset="-89232.18">19470 9699 345 0,'0'0'501'16,"0"0"-202"-16,0 0 92 15,0 0-30-15,0 0-116 16,0 0-55-16,-8-40-136 16,8 40-32-16,0 0-22 15,0 12 1-15,2 2 2 16,14 4-3-16,3-2 0 16,6-2 48-16,2-2-38 0,2-4 19 15,-2-4-12 1,-8-4-6-16,-3 0 21 0,-9 0 15 15,-7-10-24-15,0-6 6 16,-4-3-29-16,-21-2 0 16,-9 4 0-16,-3 0-16 15,-1 3 15-15,4 6-60 16,14 2-87-16,18-5-77 16,2-2-286-16,7-4-137 0</inkml:trace>
  <inkml:trace contextRef="#ctx0" brushRef="#br0" timeOffset="-88845.21">19852 9332 857 0,'0'0'491'0,"0"0"-181"16,0 0-40-16,0 0-101 0,0 0-91 15,0 0-33-15,0 0 86 16,2 85-47-16,-2-39-29 15,0 3 42-15,0 2-63 16,2-1 0-16,7-4-26 16,0-4 7-16,0-10-30 15,0-5 9-15,-5-13-63 16,-4-9-4-16,0-5-81 16,0 0-53-16,-4-26-295 15,-14-9-24-15,-2-12 23 16,-2 0 206-16,-3 2 297 15,2 9 598-15,6 8-203 16,3 12 100-16,10 5-178 0,4 8-125 16,0-1-72-16,6 4-99 15,21 0-20-15,7 0-1 16,6 0-53-16,9 6-165 16,-8 4-399-16,-10 0-675 0</inkml:trace>
  <inkml:trace contextRef="#ctx0" brushRef="#br0" timeOffset="-87560.65">20444 9712 1364 0,'0'0'359'0,"0"0"-183"15,0 0-94-15,0 0 28 16,0 0-26-16,0 0-67 15,146 0 18-15,-113-3-35 0,-4-7 0 16,-10-4-1 0,-9 0 10-16,-10-4-9 0,0 0 0 15,-12 4-23-15,-17 0 22 16,-4 6 1-16,-1 6 18 16,1 2 19-16,4 0-15 15,7 4 5-15,6 10 14 16,5 3-29-16,6 6 19 15,5 1-31-15,3 2 0 16,19 0-5-16,7 0 11 16,9-5-6-16,5-6 0 15,1-7-86-15,1-8 15 16,-3 0-21-16,-4-5-14 0,-5-16 18 16,-6-1-23-1,-7 2 99-15,-5 2 2 0,-5 4 20 16,-4 4 40-1,-1 6 1-15,-3 2 1 0,2 2-6 16,0 0-34-16,1 0 25 16,0 6 14-16,-1 4-42 15,1 2 55-15,-1 0-47 16,0-2-16-16,-2-2 17 16,3-4-8-16,-3-2-10 15,0-2 19-15,6 0-19 16,-2-2 34-16,5-12-34 15,7-6-19-15,-1 0 16 16,4-2-40-16,-1 4 21 0,-5 4 12 16,-1 1 10-16,-5 8-2 15,-3 3 3-15,1 2-1 16,-5 0 28-16,3 0-27 16,-1 7 45-16,-1 8-27 15,-1 1-18-15,0 2 39 16,0-2-38-16,5 0-2 15,-1-5 0-15,6-5-45 16,-1-5 29-16,5-1-14 16,-1 0-15-16,3-4 9 15,-1-8-42-15,1-2 37 16,-2 1 31-16,-3 2 1 16,0 2-5-16,1 2 14 0,-3 5 0 15,-2 0-5-15,3 2 19 16,-6 0-14-16,3 0 31 15,-3 6-17-15,2 11 41 16,-2 4-24-16,0 9 2 16,1 5 27-16,0 2-27 15,2 9 11-15,0 3-1 16,-1 5-29-16,6 1 87 16,-1 1-66-16,-1-1-20 15,-1-7 6-15,-3-9-12 16,0-12-9-16,-6-13 3 15,0-7 7-15,-2-7 8 16,0 0-1-16,0-3 18 16,0-20 7-16,-4-14-35 15,-8-9-7-15,1-12 0 0,5-10 3 16,-2-8-13-16,8-4-2 16,0 2-25-16,6 5 29 15,11 13-26-15,3 16 19 16,2 14 5-16,3 10-11 15,-3 10 5-15,-1 6 10 16,-4 4-3-16,-3 0-6 16,-4 7 6-16,-5 16 9 15,-5 5 4-15,0 2 5 16,0 2 6-16,-13-7-15 16,-10 0 0-16,-4-8 11 15,-2-8-11-15,0-3 0 16,5-6-43-16,9-4-142 0,4-16-299 15,11-4-509-15</inkml:trace>
  <inkml:trace contextRef="#ctx0" brushRef="#br0" timeOffset="-87289.37">21864 9270 844 0,'0'0'608'16,"0"0"-322"-16,0 0-101 16,0 0-32-16,0 0-88 0,0 0 37 15,0 0 2-15,0 115-57 16,0-74 2-16,0 4 0 16,0 1-49-16,0-2 30 15,0-4-30-15,0-6-13 16,0-6 13-16,0-6-94 15,0-6-69-15,-3-5-46 16,-8-11-145-16,0 0-158 16,0-17-267-16</inkml:trace>
  <inkml:trace contextRef="#ctx0" brushRef="#br0" timeOffset="-86760.79">21756 9595 825 0,'0'0'384'0,"0"0"-50"15,0 0-76-15,0 0-103 0,0 0-6 16,0 0-118-16,0 0 14 15,76-52 3-15,-44 46-30 16,3 1 19-16,1 4-37 16,1 1 2-16,-2-2-9 15,-4 2 14-15,-8-3-7 16,-4 2 0-16,-6 0 11 16,-6-2 2-16,-5 1-1 15,-2 0 49-15,0 0 37 16,0-1-72-16,0 3 0 15,0 0 6-15,-2 0-30 16,0 0 17-16,-1 5-19 16,-1 9 0-16,4 6 2 0,0 0 8 15,0 2-10-15,0 0 0 16,0-5 2-16,13 0-20 16,5-7 12-16,2-6-31 15,5-4 37-15,2 0-88 16,0-4-5-16,-4-12 9 15,0-1-1-15,-7 2 78 16,-5 3-12-16,-3 6 19 16,-3 1 21-16,-3 5-20 15,0 0 9-15,-2 3 26 16,3 15-7-16,-3 5 47 16,0 8-42-16,0 3-9 15,0 6 43-15,0 2-51 16,0 3 21-16,0-1-10 0,-12-5-27 15,-1 0 25 1,-5-9-26-16,1-7-2 0,-1-8-27 16,-7-15-148-16,8 0-202 15,3-21-554-15</inkml:trace>
  <inkml:trace contextRef="#ctx0" brushRef="#br0" timeOffset="-86559.33">22637 9032 227 0,'0'0'1325'0,"0"0"-940"16,56 114-157-16,-27-32-73 16,-3 28-33-16,-6 24-76 15,-14 12 7-15,-14-2-42 16,-63 1-11-16,-48-6-41 15,11-31-295-15,-4-22-901 0</inkml:trace>
  <inkml:trace contextRef="#ctx0" brushRef="#br0" timeOffset="-85388.46">15257 10221 719 0,'0'0'566'0,"0"0"-319"15,0 0 1-15,0 0-36 16,0 0-118-16,0 0-43 16,0 0-5-16,18 16 9 0,0 5 16 15,6 2-42-15,1-3-5 16,0-4 0-16,-1-9-11 15,-2-7-4-15,-2 0-3 16,-2-13-5-16,-5-11-2 16,-2-5-48-16,-1-3-116 15,-8 9-230-15,-2 4-167 0</inkml:trace>
  <inkml:trace contextRef="#ctx0" brushRef="#br0" timeOffset="-84358.18">15362 10481 530 0,'0'0'182'0,"0"0"-7"16,0 0-9-16,0 0-29 16,0 0-18-16,0 0-13 15,0 0-9-15,29 125 12 16,-29-87-31-16,0 8-20 16,0 8-7-16,-6 6-42 15,-6 8 10-15,1 6-2 16,-1 5-11-16,2 3 32 15,3 2-32-15,3 0-6 16,2 0 35-16,2 3-29 0,0 1 24 16,-2 6 14-16,-4 0-15 15,0 5 35-15,-1-4-40 16,1 3-11-16,-1 11 40 16,0 15-52-16,5-11 22 15,0-12-11-15,2-18-4 16,0-13 26-16,0 5-33 15,0 7 8-15,0-6 31 16,0-4-39-16,2-2 19 16,0-1-14-16,0 3 11 0,-2 2-8 15,0 6-9-15,0 5 0 16,0 1-9-16,0 0 10 16,0-4-1-16,0 0 0 15,0-3 17-15,0 1-14 16,0-4-3-16,0 0 0 15,0 1-2-15,0-1 5 16,0-2-3-16,0-2 0 16,5 3 10-16,-2-6-20 15,1 6 10-15,0-5 0 16,-2 5-1-16,-2 3 5 16,2 2-4-16,-2 5 0 15,0 1 1-15,0-5-5 0,0-1 4 16,0-1-6-1,3-3-2-15,-1-4-8 0,0-4 9 16,0 2-1-16,2-3 8 16,2 0-10-16,0 2 16 15,1 0-6-15,1 2 0 16,4 1-27-16,-1 5 26 16,-3-5-23-16,2 3 11 15,-1-4-1-15,-5-3 20 16,0 3-6-16,1-7 0 15,0 1 13-15,-1 2-30 16,3-4 11-16,-1 4-25 16,3-4 9-16,-2-1-37 15,0-4 26-15,-3 0 32 16,-2-4-4-16,-2-2 4 0,0-2 1 16,0-1 0-16,0 5 3 15,-6-1-3-15,-3 6 22 16,0-1-7-16,0 5-15 15,2-6 20-15,1-2-20 16,-2-7-8-16,4-4-3 16,0-11 11-16,2-8-14 15,0-6-8-15,-1-11-40 16,1-3 11-16,-10-5-47 16,4-6-64-16,-5-14-158 0</inkml:trace>
  <inkml:trace contextRef="#ctx0" brushRef="#br0" timeOffset="-82697.66">15901 10343 727 0,'0'0'174'15,"0"0"-2"-15,0 0-49 16,-11 102 27-16,11-64-2 0,0 0 5 16,0 0 3-1,0 0-77-15,0-2 8 0,0-1-42 16,2-7-44-16,-2-4 16 16,2-8-17-16,-2-6-70 15,5-6-86-15,1-5-175 16,2-20 58-16,-4-6-334 0</inkml:trace>
  <inkml:trace contextRef="#ctx0" brushRef="#br0" timeOffset="-82389.48">15872 10253 766 0,'0'0'288'15,"0"0"-133"-15,0 0-53 16,0 0 13-16,0 0-9 0,0 0-10 15,0 0 37-15,83 115-72 16,-54-74-8-16,2-1 8 16,2-2-34-16,1-4 12 15,-1-5-33-15,0-8-6 16,-4-9 15-16,-2-5-4 16,-2-7-4-16,-3-3 30 15,-4-16-21-15,-2-7 36 16,-6-7-23-16,-3-5-14 15,-5-2 20-15,-2-2-27 0,0 0-16 16,-2 6 5 0,-9 9-84-16,-2 18-67 0,1 9-363 15,6 0-260-15</inkml:trace>
  <inkml:trace contextRef="#ctx0" brushRef="#br0" timeOffset="-82041.4">16505 10509 1060 0,'0'0'211'15,"0"0"-110"-15,0 0 7 0,0 0-2 16,0 0 3-16,0 0-56 15,0 0 2-15,-89 91 4 16,89-76-17-16,0 6 14 16,11-4-56-16,9-1 13 15,3-1 3-15,3-7-8 16,-2-1 9-16,1-7-4 16,-3 0-12-16,-6-9 41 15,-5-12-36-15,-4-2-5 16,-7-4 7-16,0 0-8 15,-2 3-51-15,-11 6-101 16,-8 5-126-16,5 9 10 16,3 2-512-16</inkml:trace>
  <inkml:trace contextRef="#ctx0" brushRef="#br0" timeOffset="-81355.25">16771 10497 1099 0,'0'0'377'16,"0"0"-128"-16,0 0-93 16,0 0-40-16,0 0-68 15,0 0-7-15,0 0-8 16,-50 53-23-16,50-35 3 15,9-3-13-15,9-2 1 0,-1-8-1 16,6-5 0 0,-1 0 34-16,3-4-34 0,-3-18-3 15,-2-7-58-15,-4-4-37 16,-9-5 9-16,-7-6 65 16,0 0-12-16,0-2 36 15,-7 6-2-15,-7 8 11 16,3 12 4-16,2 11-11 15,-2 9 14-15,-2 3 16 16,-1 19-1-16,1 7 39 16,-1 8 3-16,8 1-6 15,4 2 36-15,2-2-42 0,0-2-29 16,20-1 10-16,9-3-42 16,7-3 18-16,3-7-8 15,7-4 0-15,-2-5-3 16,3-12-7-16,-3-1-12 15,0-4 12-15,-3-18-43 16,-3-3 11-16,-9-6 1 16,-7 1 9-16,-9 0 22 15,-6 4 7-15,-7 6 14 16,0 4 53-16,0 6-55 16,-15 6 35-16,-6 4-25 15,-1 0-29-15,-4 0 47 16,-1 11-21-16,2 8-1 15,5 1 26-15,7 4-45 16,6 2 17-16,7 1-23 0,0-1 15 16,9-1-4-16,13-3-11 15,4 0-17-15,3-6-32 16,19-6-117-16,-11-5-166 16,-3-5-557-16</inkml:trace>
  <inkml:trace contextRef="#ctx0" brushRef="#br0" timeOffset="-80887.5">17775 10469 849 0,'0'0'236'0,"0"0"-96"15,0 0 76-15,0 0-62 16,0 0-15-16,143 12-44 16,-106-12-50-16,3 0 1 15,-1 0-45-15,-6 0 9 16,-6-10-6-16,-10-2 9 15,-10-4 11-15,-7-1 6 0,0 0 10 16,-9 1 35 0,-13-1-7-16,-3 6 10 0,1 3-23 15,-3 6-4-15,5 2 25 16,-1 0-18-16,6 8-22 16,-1 11 32-16,5 6-37 15,1 3 19-15,10 2-12 16,2 0-29-16,0 0 25 15,14-2-34-15,11-2 0 16,4-4 4-16,2-4-4 16,6-5-48-16,19-13-63 15,-12 0-175-15,-2-6-406 0</inkml:trace>
  <inkml:trace contextRef="#ctx0" brushRef="#br0" timeOffset="-80710.97">18552 10325 61 0,'0'0'1700'0,"0"0"-1224"16,0 0-313-16,0 0-85 16,0 0-51-16,0 0-48 15,0 0 21-15,154 20-345 16,-115-6-393-16</inkml:trace>
  <inkml:trace contextRef="#ctx0" brushRef="#br0" timeOffset="-80537.43">18497 10578 1495 0,'0'0'655'15,"0"0"-581"-15,0 0 66 16,0 0-51-16,0 0-53 15,138 0-36-15,-76 0-123 16,-12 0-512-16,-10-7-293 0</inkml:trace>
  <inkml:trace contextRef="#ctx0" brushRef="#br0" timeOffset="-80002.86">19724 10150 165 0,'0'0'1134'0,"0"0"-797"15,0 0-87-15,0 0-30 16,0 0-96-16,0 0-67 16,-129-56-15-16,98 56-41 15,-2 14 20-15,1 2 5 0,3 3-26 16,8 0 30-16,5 1-30 16,7 5 0-16,9-1-10 15,0 3-11-15,4-1 14 16,21 3 1-16,6-4-22 15,7-2 10-15,4-2-25 16,1-2 3-16,-1-2 21 16,-2-3-12-16,-2 3 31 15,-2-1 0-15,-7 2 2 16,-10 2-3-16,-5 1 1 16,-10 1 0-16,-4 1 23 15,-6 1 30-15,-21 1 30 16,-11-1-4-16,-5-3-44 0,4-2 29 15,1-5-37 1,9-4-25-16,9-7 27 0,7-3-27 16,3 0-4-16,4 0-56 15,3-27-157-15,1 1-363 16,2-1-1085-16</inkml:trace>
  <inkml:trace contextRef="#ctx0" brushRef="#br0" timeOffset="-79541.1">20104 10562 1822 0,'0'0'534'0,"0"0"-371"15,0 0-68-15,0 0-95 16,0 0-19-16,0 0-148 16,0 0-542-16</inkml:trace>
  <inkml:trace contextRef="#ctx0" brushRef="#br0" timeOffset="-79306.72">20210 10038 1347 0,'0'0'642'0,"0"0"-451"16,0 0-45-16,0 0-114 15,0 0 49-15,0 0 7 16,29 130-72-16,-13-73 25 16,-3 2-41-16,-2 0-15 15,-4-5 9-15,-4-8-82 16,-3-4-25-16,0-9-92 15,-25-16-175-15,0-6-5 0,3-11-287 16</inkml:trace>
  <inkml:trace contextRef="#ctx0" brushRef="#br0" timeOffset="-78899.81">20019 10338 58 0,'0'0'1138'16,"0"0"-802"-16,0 0-168 15,0 0-119-15,0 0-14 16,0 0-16-16,151-33-17 15,-93 31 12-15,0 2-12 16,-5 0-2-16,-3 0 4 16,-11 6-3-16,-10 4-1 15,-6 2 7-15,-10-2 16 0,-6 2 81 16,-5 3-15 0,-2-2-6-16,0 3 22 0,-4 2-46 15,-5-1 9-15,4 2-35 16,3-1-23-16,2-2 15 15,0-2-17-15,13-4 3 16,5-4 19 0,7-3-29-16,0-3 30 0,-2 0-31 15,2-9 1-15,-2-9 19 16,-8-5-11-16,-1-6 0 16,-8-5 34-16,-6-3-37 15,0-5 31-15,-4 3-37 16,-19 3-3-16,-4 10-12 0,-2 9-15 15,1 12-11 1,-3 5-63-16,-7 9-127 0,9 11-164 16,7 1-333-16</inkml:trace>
  <inkml:trace contextRef="#ctx0" brushRef="#br0" timeOffset="-78563.71">20879 10307 975 0,'0'0'597'15,"0"0"-370"-15,0 0-83 16,0 0-35-16,0 0 42 16,0 0-43-16,20 125-8 15,-7-76-57-15,-2-2 5 16,3 3-26-16,-6-2-13 16,3 2 0-16,-5-4-9 15,-2-4-49-15,-4-6-36 16,0-10-170-16,0-13-230 15,-7-12 93-15,-2-1-784 0</inkml:trace>
  <inkml:trace contextRef="#ctx0" brushRef="#br0" timeOffset="-78331.33">20854 10281 879 0,'0'0'367'15,"0"0"-164"-15,0 0-15 16,0 0-45-16,0 0-41 15,143-87-37-15,-103 87 15 16,-5 5-49-16,-3 17-2 16,-10 10 15-16,-9 3-35 15,-11 8 19-15,-2 0-27 16,-13-5 18-16,-14-7 15 16,-6-6-25-16,0-8 6 15,2-3-15-15,-3-6-94 0,9-3-276 16,10-5-370-16</inkml:trace>
  <inkml:trace contextRef="#ctx0" brushRef="#br0" timeOffset="-77901.48">21411 10049 962 0,'0'0'360'0,"0"0"-174"15,0 0 5-15,0 0-9 16,0 0-45-16,0 0 6 16,-100 119-16-16,91-75-33 15,9 6 20-15,0 3-52 0,0 0-32 16,13-3-4-1,8-5-26-15,6-5-1 0,4-6-78 16,0-8-120-16,20-18-74 16,-11-8-352-16,-2 0-321 0</inkml:trace>
  <inkml:trace contextRef="#ctx0" brushRef="#br0" timeOffset="-77693.04">21816 9986 456 0,'0'0'801'0,"0"0"-662"0,0 0 86 15,0 0-72-15,121 131 16 16,-94-70-55-16,-9 10-27 16,-10 4 13-16,-8-2-50 15,-10 1-27-15,-35-2-23 16,-64 31-14-16,4-19-129 15,-2-10-372-15</inkml:trace>
  <inkml:trace contextRef="#ctx0" brushRef="#br0" timeOffset="-73410.63">6183 11241 713 0,'0'0'341'0,"0"0"-119"16,0 0 45-16,0 0-33 15,0 0-20-15,0 0-30 16,19-50-82-16,-19 48 1 16,2 2-49-16,-2 0-23 0,3 0 15 15,0 6-39-15,-1 20 4 16,2 15 13-16,2 11-16 16,1 10 18-16,-1 6-26 15,6 0 0-15,-3-2-9 16,-1-7-6-16,0-9-67 15,-2-11-88-15,-6-17-153 16,0-9-156-16,0-13-55 0</inkml:trace>
  <inkml:trace contextRef="#ctx0" brushRef="#br0" timeOffset="-73023.61">6054 11501 958 0,'0'0'340'0,"0"0"-90"16,0 0-37-16,0 0-117 15,0 0-66 1,0 0 15-16,0 0-30 0,122-65-5 16,-76 61-1-16,4 2-8 15,-6 2-1-15,-6 0 0 16,-9 0 0-16,-11 7-9 16,-12 7 9-16,-3 5 0 15,-3 1 40-15,0 4-2 16,0 2 19-16,-5 0-14 15,5-3-17-15,0-4 26 16,0-1-50-16,13-1 14 16,8-6-6-16,5-5-4 0,3-6 27 15,3 0-21 1,-1-4-11-16,-2-15 18 0,-4-6-8 16,-10-3-8-16,-7-5 12 15,-8 2-9-15,0 1 20 16,-11 4-26-16,-13 4-22 15,-3 10 13-15,-2 5-56 16,-2 7-48-16,-7 0-123 16,9 14-120-16,10-1-192 0</inkml:trace>
  <inkml:trace contextRef="#ctx0" brushRef="#br0" timeOffset="-72714.33">6708 11400 1248 0,'0'0'299'16,"0"0"-206"-16,0 0 56 15,0 0-3-15,3 106-10 16,3-56-21-16,5 6-57 16,3 6 11-16,3 3-54 15,3 1-15-15,1-2 1 16,-2-8-1-16,-1-10-84 0,-5-11-77 16,-3-18-111-16,-10-17-17 15,0 0-47-15,0-22-849 0</inkml:trace>
  <inkml:trace contextRef="#ctx0" brushRef="#br0" timeOffset="-72523.31">6694 11434 950 0,'0'0'358'16,"0"0"-200"-16,0 0 12 15,0 0-26-15,0 0-19 16,127-34-18-16,-98 34-67 0,-6 22 14 15,-17 7-54 1,-6 9-30-16,-37 19 11 0,-10-9-200 16,-4-8-270-16</inkml:trace>
  <inkml:trace contextRef="#ctx0" brushRef="#br0" timeOffset="-71745.07">7089 11332 557 0,'0'0'368'0,"0"0"-146"16,0 0-96-16,0 0-69 15,0 0-30-15,0 0-27 16,0 0-53-16,40-7-43 15,-20 3 14-15,3 2 56 0,1 1 18 16,8-2 8-16,1 2 41 16,2 1-22-16,7 0-9 15,1 0-10-15,22 0-23 16,-11 0-77-16,-10 0-180 0</inkml:trace>
  <inkml:trace contextRef="#ctx0" brushRef="#br0" timeOffset="-71324.75">7413 11145 867 0,'0'0'313'0,"0"0"-150"0,0 0-54 15,0 0-22-15,0 0 21 16,0 0-47-16,0 0-14 16,95 40-47-16,-53-22 13 15,3 0-13-15,6 12-132 16,-10-3-73-16,-12-4-167 0</inkml:trace>
  <inkml:trace contextRef="#ctx0" brushRef="#br0" timeOffset="-66527.24">20534 10243 576 0,'0'0'381'0,"0"0"-127"16,0 0-24-16,0 0-45 15,0 0 1-15,0 0-13 16,0-21-72-16,0 20 54 16,0 1-35-16,0 0-25 15,0 0 4-15,0 0-67 0,0 0 8 16,-3 0-40-16,1 0-4 15,-3 0 3-15,-4 4-72 16,-4 15-18-16,-22 31-51 16,4-6-332-16,-4-1-186 0</inkml:trace>
  <inkml:trace contextRef="#ctx0" brushRef="#br0" timeOffset="-64086.81">15865 10281 491 0,'0'0'115'0,"0"0"-67"16,0 0-37-16,0 0 8 16,0 0 3-16,0 0 43 15,0 0 79-15,0-2-15 16,0 2 12-16,0-3-7 15,0 3-39-15,0 0 35 0,0 0-15 16,0 0-57 0,0 0-14-16,0 0-44 0,0 0 1 15,0 11 20-15,0 7-5 16,0 3 39-16,0 10 22 16,0 5-14-16,0 3 30 15,0 5-22-15,-2 1-28 16,2 2 23-16,0-3-41 15,0-5 5-15,0-2 3 16,0-7-32-16,0-8 39 16,0-6-40-16,0-8 1 15,0-4 16-15,0-4-11 16,0 0 6-16,0 0-7 16,0 0-4-16,0 0-2 15,-11-4-104-15,2-10-190 0,-2-4-306 16</inkml:trace>
  <inkml:trace contextRef="#ctx0" brushRef="#br0" timeOffset="-63013.24">15859 10329 580 0,'0'0'300'0,"0"0"-122"16,0 0-63-16,0 0-28 16,0 0-43-16,0 0-27 15,0 0 35-15,6-3 22 16,-3 3 3-16,-3 0 67 16,0 0-53-16,0 0-9 15,0 0 0-15,4 0-16 16,1 3 27-16,4 6-56 15,2 2 7-15,0 1 15 16,2 1-33-16,0-2 13 0,1-1 4 16,-1 2-26-16,1 0 42 15,1 1-40-15,3 4-11 16,-3-3 27-16,2 2-35 16,-5-2 15-16,2 0-4 15,-3-2-1-15,0 0 6 16,3 0-16-16,-1-2 0 15,1 0-3-15,1-2 15 16,-1 0-12-16,-3-1 0 16,-3-3 12-16,2-1-11 15,-4 0-1-15,-1-2 0 0,1 3-6 16,1 1 14-16,2-2-8 16,0 3 0-16,2-2 11 15,0 3-13-15,0-4 2 16,-2 1 0-16,-2 0-12 15,-2-1 21-15,-3-3-9 16,0 0 0-16,-2 0 11 16,0 0-8-16,0 0-3 15,0 0 0-15,0 0-9 16,0 0 15-16,0 0-6 16,0 0 0-16,2 2 6 15,-2-2-10-15,2 2 4 16,2 3 0-16,-1-4-12 15,-1 0 11-15,-2 1 1 16,2 1 0-16,-2-2 0 0,0-1 3 16,0 0-3-16,0 0 0 15,0 0 0-15,0 0-3 16,0 2 3-16,0-2-11 16,0 0 10-16,0 0 0 15,0 0 2-15,0 0 5 16,0 0 3-16,0 0 6 15,0 0 3-15,0 0-5 16,0-10-13-16,0-11 9 16,0-10 3-16,0-4-12 15,0-8 0-15,0-7-27 16,4-1 27-16,2-4-29 16,-2 3 3-16,0-1 15 0,0 7-2 15,-4 6 13 1,0 6 0-16,0 10 11 0,0 6-11 15,0 9 0-15,0 4-20 16,0 5-6-16,0 0-171 16,-8 2-177-16,-2 10-172 15,2 0-322-15</inkml:trace>
  <inkml:trace contextRef="#ctx0" brushRef="#br0" timeOffset="-57726.59">15821 11181 519 0,'0'0'858'0,"0"0"-614"15,0 0-163-15,0 0 11 16,0 0-61-16,0 0-30 16,129-19 27-16,-82 25-27 15,-4 11 10-15,-6 3 2 16,-8 1-12-16,-11 6 32 15,-9-1-27-15,-9 2 20 16,0 2 48-16,-25-2-35 16,-6-3 8-16,-4-3-12 15,-1-6-34-15,3-4 26 16,6-5-27-16,11-7-78 0,16 0-119 16,0-15-147-16,10-8-577 15</inkml:trace>
  <inkml:trace contextRef="#ctx0" brushRef="#br0" timeOffset="-57511.46">16237 11122 1322 0,'0'0'405'0,"0"0"-179"15,0 0-56-15,0 0-66 16,-129 59-12-16,119-35-65 15,7 6-7-15,3 0-14 16,0 1 3-16,11-4-18 16,4 1 5-16,4-1-101 15,10-2-37-15,-5-6-220 16,-1-7-195-16</inkml:trace>
  <inkml:trace contextRef="#ctx0" brushRef="#br0" timeOffset="-56696.84">16763 10931 833 0,'0'0'347'15,"0"0"-59"-15,0 0-32 16,0 0-112-16,0 0-24 16,0 0-78-16,0 0-8 15,-24-23 7-15,6 21-40 16,-4 0 42-16,-5 2-16 16,-4 0-21-16,-3 0 11 15,3 2-6-15,2 6-11 16,8 0 0-16,2 1 1 15,11-3-10-15,0-3 9 16,8 3-32-16,0-2 24 0,0 0-42 16,0 3 16-16,0-4 34 15,3 5 0-15,4 2 16 16,1 5-15-16,1 5 7 16,1 6 27-16,-4 7-23 15,-2 12 24-15,-4 5-16 16,0 4-19-16,0 4 48 15,-6 1-36-15,0-4 11 16,-2-6 22-16,8-5-23 16,0-8 25-16,0-8-30 15,0-8-9-15,8-4 11 0,0-9-6 16,3 0-14 0,3-5 9-16,1-2-9 15,5 0-20-15,9-5-101 0,-4-7-126 16,-3-3-307-16</inkml:trace>
  <inkml:trace contextRef="#ctx0" brushRef="#br0" timeOffset="-56100.45">16902 11203 575 0,'0'0'365'15,"0"0"-207"-15,0 0 31 16,0 0 20-16,0 0-87 16,0 0-60-16,0 0-27 15,17-6 36-15,3 6 18 16,3 0-55-16,4 0 17 15,0 0-8-15,1 0-36 16,1 0 25-16,-2-4-31 16,-3-4-1-16,-5-5 28 0,-4-2-21 15,-3-3 22 1,-8 0 17-16,-4 0-36 0,0-1 41 16,0 4-28-16,-10-1 7 15,-5 4 14-15,-1-1-17 16,-1 9 17-16,-1-1 1 15,0 5-45-15,0 0 48 16,0 0-42-16,1 5 3 16,0 5 43-16,2 4-51 15,4 5 48-15,0 3-13 16,6 3-18-16,3 2 41 16,2 3-44-16,0 0 5 15,0 0 24-15,9 3-44 16,7-4 25-16,-1-3-9 15,3-2-15-15,0-3 22 16,2-7-23-16,3-2 0 16,-2-8-2-16,4-2-25 0,-3-2 2 15,1 0-53-15,-1-4-54 16,0-15-72-16,-4 3-421 16,-5 1-760-16</inkml:trace>
  <inkml:trace contextRef="#ctx0" brushRef="#br0" timeOffset="-55930.97">17577 11336 1763 0,'0'0'543'0,"0"0"-472"16,0 0-71-16,0 0-2 15,0 0-510-15,0 0-258 0</inkml:trace>
  <inkml:trace contextRef="#ctx0" brushRef="#br0" timeOffset="-55624.6">17726 11081 770 0,'0'0'386'0,"0"0"-221"16,0 0-58-16,0 0 127 15,0 0-15-15,0 0-73 16,0 0 28-16,9 94-88 15,-5-66-8-15,1 2-26 16,1-1-41-16,4-4 26 16,-4 0-37-16,1-5-21 15,-3-6-52-15,-4-13-172 16,0-1-330-16,0 0-725 0</inkml:trace>
  <inkml:trace contextRef="#ctx0" brushRef="#br0" timeOffset="-55498.54">17675 10914 1350 0,'0'0'566'15,"0"0"-497"-15,0 0-69 16,0 0-238-16,0 0-437 0</inkml:trace>
  <inkml:trace contextRef="#ctx0" brushRef="#br0" timeOffset="-55128.62">18055 11265 1355 0,'0'0'296'0,"0"0"-169"0,0 0-10 15,0 0-48-15,0 0-54 16,0 0 11-16,0 108-26 15,0-98-10-15,0-7 10 16,0-3 19-16,0 0 53 16,0-10-34-16,0-15-26 15,0-5-22-15,0-6 10 16,0-4-17-16,7 2 17 16,9-1-53-16,2 6 30 15,4 5 7-15,3 10-3 16,-1 7 19-16,-1 9 22 15,-2 2 11-15,0 5 47 16,-5 17-34-16,-1 6 8 0,-4 6-43 16,-2 2-11-16,-2 4-34 15,1 4-165-15,1-8-314 16,3-11-945-16</inkml:trace>
  <inkml:trace contextRef="#ctx0" brushRef="#br0" timeOffset="-54392.5">18670 11195 1311 0,'0'0'268'0,"0"0"-140"0,0 0 154 16,-120-4-86-16,85 4-40 16,6 0-59-16,7 8-63 15,10 5 28-15,8-4-62 16,4 5 6-16,0-2-16 15,4-2 2-15,12-3 8 16,2-7-1-16,2 0 2 16,5-5-26-16,2-19-8 15,-2-6-50-15,0-6-5 16,-4-7-68-16,-6-5 39 16,-4-2 26-16,-4 0-15 15,-3 6 78-15,-4 9 28 16,0 8 43-16,0 15 97 15,0 6-14-15,0 6-28 0,0 0-64 16,0 20-14 0,-2 9 87-16,-2 8-34 15,2 5-7-15,2 7 25 0,0 1-48 16,2 0 8-16,8 0-18 16,4-6-24-16,1-4 16 15,4-5-25-15,0-10 0 16,2-7-1-16,1-10 2 15,3-6 2-15,-1-2-3 16,2 0 0-16,1-11 0 16,0-8 0-16,0-4 0 15,0-4 0-15,-2-3-1 16,-2 1-10-16,-2-6 2 0,-6 3 9 16,-3 0-16-16,-4 6 25 15,-6 4-9-15,-2 3 28 16,0 5-28-16,0 5 36 15,-6 3-36-15,-10 4-5 16,-4 0-14-16,0 2 28 16,-3 0-9-16,4 2 6 15,-1 7 3-15,7 6 12 16,1 3-21-16,5 4 0 16,7 4 1-16,0 4 8 15,3 2-9-15,15 0 0 16,3 0 9-16,4-3-19 15,2-4-19-15,2-3-54 16,-2-8-7-16,0-5-113 0,6-9-99 16,-6-7-247-16,-2-11-61 15</inkml:trace>
  <inkml:trace contextRef="#ctx0" brushRef="#br0" timeOffset="-54237.83">19232 11162 1113 0,'0'0'346'16,"0"0"-103"-16,0 0-56 15,0 0-36-15,0 0 3 16,0 0-109-16,0 0-8 16,125 64-26-16,-97-37-3 15,1-2-16-15,-4-2-89 16,-2-5-94-16,-3-8-124 0,-7-7-213 16,-4-3-552-16</inkml:trace>
  <inkml:trace contextRef="#ctx0" brushRef="#br0" timeOffset="-54077.61">19520 11171 827 0,'0'0'753'0,"0"0"-441"15,0 0-101-15,0 0-44 16,0 0-53-16,0 0-69 16,-125 66-5-16,103-34-40 15,-1 2-18-15,-1 13-52 16,6-11-168-16,2-8-395 0</inkml:trace>
  <inkml:trace contextRef="#ctx0" brushRef="#br0" timeOffset="-53592.98">19615 10928 1066 0,'0'0'707'15,"0"0"-455"-15,0 0-61 16,0 0-104-16,0 0-33 0,0 0-54 16,117-29-23-16,-82 24-61 15,-4 1-21-15,-10 3 52 16,-8 1 37-16,-9 0 16 15,-2 0 3-15,-2 0-3 16,0 4 9-16,0 15 38 16,0 8-13-16,2 6 12 15,5 7 1-15,2 3-9 16,4 1 23-16,1 0-31 16,-1 2-5-16,-2 0 30 15,-1-2-48-15,-4-2 17 16,-4-1-6-16,-2-9-9 15,0-4 19-15,0-8-28 16,-4-6 10-16,-12-8 59 16,-6-4-27-16,-7-2 1 0,-2 0-34 15,-6-6 1-15,4-8-20 16,4-4-41-16,14-21-78 16,6 5-93-16,9-5-663 0</inkml:trace>
  <inkml:trace contextRef="#ctx0" brushRef="#br0" timeOffset="-53419.25">20121 11114 1490 0,'0'0'544'15,"0"0"-226"-15,0 0-119 0,0 0-153 16,0 0 4-16,0 0-50 15,130-21-22-15,-75 21-116 16,-12 8-232-16,-12 5-360 16</inkml:trace>
  <inkml:trace contextRef="#ctx0" brushRef="#br0" timeOffset="-53250.67">20130 11285 1288 0,'0'0'551'0,"0"0"-450"15,0 0 163-15,0 0-98 16,125-7-55 0,-74 0-86-16,-2 7-24 0,-5 0-2 15,4 0-172 1,-13 0-519-16,-8 0-897 0</inkml:trace>
  <inkml:trace contextRef="#ctx0" brushRef="#br0" timeOffset="-52494.74">20970 11126 1228 0,'0'0'604'15,"0"0"-407"-15,0 0-61 16,0 0-11-16,0 0-76 16,0 0-49-16,0 0-17 15,13-4 17-15,10 4 41 16,6 0-25-16,2-1-15 15,-2-6 18-15,-4-4-19 16,-10-1-2-16,-4-1 2 0,-11-1-43 16,0-2 26-16,-2 0-23 15,-18 3-10-15,-5 1 44 16,-4 4 12-16,2 6 31 16,4 2 16-16,2 0-17 15,3 0 29-15,5 4-32 16,-1 10-6-16,3 8 42 15,5 2-51-15,4 2 24 16,2 5-2-16,0-4-39 16,2 0 24-16,13 2-25 0,7-5-17 15,8-2-25-15,34-7-162 16,-4-8-186-16,-2-7-734 16</inkml:trace>
  <inkml:trace contextRef="#ctx0" brushRef="#br0" timeOffset="-52358.5">21498 11271 798 0,'0'0'1367'0,"0"0"-1096"16,0 0-176-16,0 0-95 16,0 0-264-16,0 0-522 0</inkml:trace>
  <inkml:trace contextRef="#ctx0" brushRef="#br0" timeOffset="-52011.72">21710 10939 502 0,'0'0'800'15,"0"0"-584"-15,0 0-121 16,0 0 83-16,0 0-20 16,0 0 10-16,0 0-34 15,75 112-73-15,-54-74 3 16,-5-2-17-16,-3-6-26 0,0-4 25 16,-2-8-44-16,-4-5 11 15,-1-10 3-15,1-3-8 16,0 0 60-16,4-20-25 15,-2-10-43-15,0-9 9 16,-2 0-9-16,-3-1-21 16,2 0-25-16,11-3-73 15,0 10-91-15,1 8-469 16</inkml:trace>
  <inkml:trace contextRef="#ctx0" brushRef="#br0" timeOffset="-50604.27">22265 10958 1455 0,'0'0'322'0,"0"0"-152"16,0 0 73-16,-152 39-75 16,119-21-41-16,6 1-51 15,10 6-63-15,7 0 15 16,6 0-28-16,4-3-12 15,0-4 1-15,8-5-20 16,17-6-46-16,4-7-12 16,9 0-58-16,7-12-98 15,-3-14-148-15,14-23 5 16,-12 1-99-16,-8 7-71 16,-12 6 410-16,-20 27 148 0,-4 7 681 15,0-2-141 1,0 3-284-16,0 0-83 0,0 0-40 15,0 8-46-15,0 9 59 16,0-1-70-16,3 0-52 16,13-2 26-16,8-6-1 15,5-7-2-15,5-1 17 16,-1-5-64-16,-2-19 23 16,-2-9-23-16,-6-5 14 15,-8-4-8-15,-3-3-6 16,-8-4 0-16,-4 3-8 15,0 2-20-15,0 10 27 16,-10 10-14-16,-3 10-28 0,-1 12 43 16,-3 2 0-1,-1 10 1-15,-2 16 27 16,0 8-12-16,5 10 39 0,1 5-13 16,8 1-8-16,3 4 28 15,3-3-48-15,0-1-4 16,13-1-10-16,10-10 18 15,2-3-19-15,-1-11 1 16,2-6 0-16,1-12-16 16,2-5 4-16,2-2-12 15,0-9-14-15,3-16-60 16,-1-7 22-16,-2-4-23 16,-2-5-42-16,-6 2 13 15,-3 3 57-15,-5 4 71 16,-5 5 38-16,-4 7 22 15,-3 6 68-15,-1 5-47 0,0 7 0 16,-2-1-6-16,0 3-74 16,0 0-1-16,0 12 1 15,0 6 8-15,0 6 45 16,0 1-20-16,0 0 1 16,0 3 25-16,0 1-42 15,0-4 7-15,2 2-15 16,9-4 2-16,3-4-1 15,-1-2-11-15,1-10 0 16,1-4-6-16,1-3 15 16,3 0 0-16,6-3-7 0,0-13 14 15,-1-4-22-15,3-4 6 16,-3 0-6-16,-4 0-13 16,-1 0 25-16,-4 2-6 15,-7 4 17-15,0 4-15 16,-6 3 37-16,-2 5-32 15,0 2 2-15,0 4 3 16,0 0-11-16,0 0-1 16,0 0 0-16,0 0 3 15,0 3-3-15,0 8 0 16,0 3 0-16,0 2 13 16,0 0-4-16,0 0-9 15,0 1 0-15,2-3 10 16,7 0 1-16,2-5-11 15,0 0 0-15,4-2-2 0,2-4 19 16,0-1-17-16,3-2 0 16,3 0 1-16,1-2 19 15,0-12-20-15,1-5 0 16,0-3 0-16,-3-3 5 16,0-4-11-16,-2 2 6 15,-2-1 0-15,-5-3-6 16,-2 3 7-16,-1 4-1 15,-6 3 0-15,-2 2 14 16,-2 7-15-16,0 4 1 16,0 1 0-16,-2 5-15 15,-12 2 11-15,-3 0 4 16,-6 0 0-16,-1 15 15 0,-2 6 2 16,-1 4-16-16,2 3 7 15,5 4 25-15,9 0-24 16,9 1 0-16,2-3-8 15,6 0 11-15,21-3 4 16,6-7-16-16,5 0 0 16,0-9-12-16,0-5-16 15,-4-6-8-15,-5 0-22 16,-6-6-56-16,-4-14-109 16,-9-1-602-16</inkml:trace>
  <inkml:trace contextRef="#ctx0" brushRef="#br0" timeOffset="-47127.31">17483 4522 660 0,'0'0'295'15,"0"0"-210"-15,0 0-85 16,0 0-65-16,0 0-776 0</inkml:trace>
  <inkml:trace contextRef="#ctx0" brushRef="#br0" timeOffset="-35667.38">17668 10939 586 0,'0'0'393'15,"0"0"-117"-15,0 0-62 16,0 0-21-16,0 0-21 15,0 0-47-15,-2 0-23 16,2 0-21-16,0-2-17 16,0-4 32-16,0 0-25 15,0-1-12-15,0 1 23 16,0-2-57-16,0 3 17 0,0-4-30 16,0 1 3-16,2 0-14 15,3 2-1-15,-3 0 0 16,0 4-9-16,-2 0 9 15,0 2-15-15,6 0-68 16,-1 16-259-16,2 0-372 0</inkml:trace>
  <inkml:trace contextRef="#ctx0" brushRef="#br0" timeOffset="-35090.48">17978 11114 544 0,'0'0'294'16,"0"0"-147"-16,0 0-58 16,0 0-32-16,0 0 17 15,0 0 7-15,0 0-2 16,17-19 43-16,-17 19 20 0,0 0 4 15,0 0 15-15,0 0-66 16,0 0-38-16,0 4-30 16,0 15 23-16,0 4 27 15,0 5-42-15,0 6-25 16,0 0 4-16,0 0-14 16,8 1-71-16,0-9-227 15,3-11-775-15</inkml:trace>
  <inkml:trace contextRef="#ctx0" brushRef="#br0" timeOffset="-34430.41">24025 10814 1696 0,'0'0'519'0,"0"0"-398"16,0 0-76-16,0 0-45 15,0 0-114-15,0 0-189 0,0 0-326 0</inkml:trace>
  <inkml:trace contextRef="#ctx0" brushRef="#br0" timeOffset="-34304.93">24076 10990 1071 0,'0'0'575'0,"0"0"-264"16,-35 113-42-16,-23-31-167 15,-69 56-64-15,6-17-38 16,-9-5-470-16</inkml:trace>
  <inkml:trace contextRef="#ctx0" brushRef="#br0" timeOffset="-24511.53">24096 8329 400 0,'0'0'179'15,"0"0"-13"-15,0 0-16 0,0 0-14 16,0 0 21-16,-3-16-41 15,3 13-4-15,0-1-47 16,10-1-20-16,1 1 40 16,0 0-5-16,-2 3 7 15,-2-2-11-15,-5 3-42 16,-2 0 44-16,0 0-42 16,0 0-24-16,0 0 4 15,0 7-9-15,2 13 21 16,2 4 16-16,1 5-38 15,-1 8 34-15,3 3-37 0,0 4 4 16,-1 4 27 0,-1 2-28-16,-1 5 5 15,4 1 0-15,-6 3-3 16,0 2 21-16,-2-4-29 0,0 4 0 16,0 1 2-16,0 1 7 15,0 1-9-15,-4 4 0 16,-6 2 6-16,1 0 1 15,1 2-7-15,-2-2 0 16,4-2 0-16,1-3 12 16,1-5-18-16,2-3 6 15,0-2 0-15,2 0 2 16,0-4-2-16,0 4 0 16,0 2 0-16,0 0 1 15,0 4-7-15,-5 0 6 0,0 1-1 16,-1 1-12-1,-1-5 13-15,3-4 0 16,-1-6 0-16,1-5 3 0,4-2-9 16,0-2 6-16,0-1 0 15,0 1-6-15,0 1 7 16,0 6-1-16,0 1 0 16,0 3 15-16,-2 7-16 15,2 2 1-15,0 3 0 16,0-4-18-16,0-1 14 15,2-5 4-15,7-2-1 16,2-4 9-16,-2 0-11 16,0 0 3-16,2 5 0 15,-5-1-12-15,1 9 19 0,-2 2-7 16,-3 11 0-16,-2 9 2 16,0 5 4-16,0 1-6 15,0 1 0-15,0-6-2 16,0-5 13-16,0 2-1 15,0-5 18-15,0 4-27 16,2 1 39-16,2 3-22 16,-1 18-8-16,-3 26 39 15,0 33-31-15,0 13 6 16,0 3 2-16,0-14-20 16,0-23 33-16,0-7-38 15,0-8 8-15,0-2 22 16,0-21-25-16,0-20 21 0,-5-17-23 15,-6-8 11-15,-5 3-30 16,-6 5 4-16,-9 0-82 16,-7-19-25-16,-29-19-175 15,9-13-263-15,0-12-954 0</inkml:trace>
  <inkml:trace contextRef="#ctx0" brushRef="#br0" timeOffset="-23535.94">15969 11953 396 0,'0'0'705'0,"0"0"-479"15,0 0-43-15,0 0 12 16,0 0 1-16,0 0-54 16,0 0-60-16,-8-22 4 15,8 17-42-15,0 5 5 16,8 0 25-16,0 0-56 15,3 0 16-15,3 17 7 0,1 9-29 16,3 4 42-16,-1 4-41 16,2 1-13-16,-2-6 11 15,1 0-2-15,-3-8-9 16,1-4 0-16,-1-8 17 16,-1-4-10-16,5-5-7 15,2 0 0-15,6-6-12 16,2-14-7-16,4-6-14 15,-4-3-7-15,1 1-30 16,-8 2 50-16,-3 4-12 16,-2 4 31-16,-7 4-17 15,0 4 36-15,-4 3-17 16,-1 6 25-16,-3-1-15 0,0 2 49 16,2 0-39-1,1 2 10-15,-1 14 33 0,3 5-57 16,0 0 22-16,2 6-29 15,-3-1-11-15,4-5 2 16,0-1-119-16,-1-6-141 16,-1-10-424-16</inkml:trace>
  <inkml:trace contextRef="#ctx0" brushRef="#br0" timeOffset="-23408.66">16489 11807 1139 0,'0'0'567'0,"0"0"-316"16,0 0-196-16,0 0-55 0,0 0-394 16,0 0-2-16</inkml:trace>
  <inkml:trace contextRef="#ctx0" brushRef="#br0" timeOffset="-22857.63">16794 11876 1061 0,'0'0'603'15,"0"0"-464"-15,0 0-19 16,0 0 10-16,0 0-68 16,0 0 3-16,-127 55-2 15,110-43-35-15,3-2 21 0,10 1-49 16,4-6-26-16,0 2 19 15,9 2-34-15,13-1 41 16,7 0 38-16,5 3-29 16,-3 2 14-16,0 5-23 15,-4 1-6-15,-7 5-5 16,-7-2 2-16,-4 2 9 16,-9-3 10-16,0-2 0 15,-2-4 57-15,-14 0-27 16,-2-8-9-16,1 0 17 15,1-7-47-15,5 0 11 16,1 0-12-16,6-14-48 0,4-10-41 16,0-7-118-1,4-2-80-15,17-2 30 16,4 3 24-16,-1 4 114 0,-2 4 89 16,-2 8 30-16,-1 6 64 15,-4 5 56-15,-1 5 43 16,-6 0 15-16,1 0-57 15,-1 0 39-15,0 12-12 16,-2 7-55-16,-1 5-2 16,-3 0-69-16,0 2-21 15,0-2-1-15,0-3-58 16,-2-9-91-16,0-12-216 16,0 0-178-16,0-7-735 0</inkml:trace>
  <inkml:trace contextRef="#ctx0" brushRef="#br0" timeOffset="-22751.79">16979 11751 975 0,'0'0'309'0,"0"0"-233"15,0 0-76-15,0 0-355 0</inkml:trace>
  <inkml:trace contextRef="#ctx0" brushRef="#br0" timeOffset="-22230.12">17276 11734 1337 0,'0'0'372'0,"0"0"-129"15,-29 103-41-15,22-55-84 16,3-2-57-16,4-2-11 16,0-5-48-16,0-7 8 15,0-9-10-15,0-5-58 16,0-5-13-16,-4-7-47 15,-10-6 0-15,-3 0-53 16,-6-3-121-16,1-14 14 16,-1-5-9-16,4-7 89 15,0 6 198-15,9 0 64 16,0 6 131-16,8 10 41 0,2 4-42 16,0 0-90-1,5 3-24-15,15 0 9 16,6 3 20-16,8 7-57 15,6 3-30-15,5-1 8 0,1-1-24 16,1-4-1-16,-5-6-5 16,-6-1 1-16,-9 0-10 15,-9-2 9-15,-10-15 0 16,-8-1 30-16,0 1-17 16,-6 0 28-16,-17 5 26 15,-1 5-8-15,-2 7 33 16,-1 0-14-16,2 7-12 15,5 11 20-15,5 3-47 16,8 4 2-16,4 3 5 16,3-1-44-16,0-1 18 0,16-2-20 15,7-4-12 1,4-5-3-16,19-5-127 16,-8-5-118-16,0-5-402 0</inkml:trace>
  <inkml:trace contextRef="#ctx0" brushRef="#br0" timeOffset="-21628.18">17993 11616 738 0,'0'0'327'15,"0"0"-151"-15,0 0-7 16,0 0-8-16,0 0-8 16,0 0-80-16,-125-10 7 15,103 10 27-15,0 0-34 0,4 0 20 16,5 0-57-16,3 0-29 16,6 0 6-16,4 0-13 15,0 0-1-15,0 0-14 16,0 0-7-16,0 12 22 15,2 4 11-15,4 10-10 16,0 10 55-16,-4 8-24 16,3 13 17-16,-3 7 12 15,0 1-37-15,-2 4 50 16,2-5-40-16,-2-4-15 16,0-7 38-16,0-9-36 15,2-8 16-15,5-10 0 16,-2-7-24-16,4-4 17 0,-1-5-30 15,1 1-1 1,0-5-14-16,2 1 9 0,3-1-19 16,-1-2-30-16,0-4-89 15,7 0-77-15,-3-2-341 16,-2-12-174-16</inkml:trace>
  <inkml:trace contextRef="#ctx0" brushRef="#br0" timeOffset="-21074">17995 11941 914 0,'0'0'376'16,"0"0"-176"-16,0 0-37 16,0 0 11-16,0 0-73 15,0 0-68-15,0 0 26 16,99-15-26-16,-71 11 7 15,3 1 7-15,-6-1-41 0,-5 0 12 16,-4-2-18-16,-7-2 0 16,-7-4 28-16,-2-2-28 15,0-4 7-15,0-1 5 16,-2 4 0-16,-14 1-12 16,-1 6 15-16,-4 4 11 15,-1 4 38-15,0 0-36 16,0 4 17-16,1 11 5 15,1 7-37-15,3 3 48 16,6 3-19-16,1 4-6 16,8 0 35-16,2 2-38 15,0-3 4-15,12 2 11 16,7-3-47-16,6-1 25 16,4-5-26-16,0-4-2 15,4-6-8-15,3-4-54 0,24-10-51 16,-10 0-151-1,-4-8-613-15</inkml:trace>
  <inkml:trace contextRef="#ctx0" brushRef="#br0" timeOffset="-20937.93">18523 12083 1781 0,'0'0'521'16,"0"0"-456"-16,0 0-65 0,0 0-164 15,0 0-574-15</inkml:trace>
  <inkml:trace contextRef="#ctx0" brushRef="#br0" timeOffset="-20577.19">18677 11833 1096 0,'0'0'486'0,"0"0"-362"15,0 0-44-15,0 0 90 0,0 0-47 16,0 0-42 0,0 0 5-16,101 54-39 0,-82-32 5 15,0 0 3 1,-4-4-38-16,-1-3 37 0,-4-4-44 15,-3-5-10-15,-2-4 26 16,-3-2-18-16,3 0 8 16,-1-11 50-16,2-12-57 15,1-10 24-15,-2-2-33 16,-3-1-1-16,3 3 0 16,-1 8-80-16,5 7-14 15,11 10-162-15,-1 5-472 16,2 3-696-16</inkml:trace>
  <inkml:trace contextRef="#ctx0" brushRef="#br0" timeOffset="-19472.38">19266 11825 1222 0,'0'0'399'0,"0"0"-215"15,0 0 38-15,-134 26 7 16,103-13-85-16,4 4-51 15,9 5-39-15,7 1-53 16,4 4 10-16,7-1-11 16,0-4-34-16,9-4 13 15,11-4-77-15,5-6-18 16,2-3-22-16,2-5-66 16,2 0-81-16,-4-15 36 0,-1-4 20 15,-6-2 42 1,-4-1 130-16,-7 6 57 0,-5 4 141 15,-2 6 14-15,-2 4 22 16,0 2-30-16,0 0-32 16,2 0-26-16,1 0-41 15,4 6 71-15,4 2-33 16,4-4-48-16,5-4 31 16,7 0-10-16,2-4-34 15,2-17-25-15,-2-6 0 16,-4-7-16-16,-3-9-9 15,-4-3-9-15,-7-4 25 16,-5 0 5-16,-3 0 4 16,-3 11-3-16,0 8 12 0,0 14 16 15,-3 11-15-15,-3 6 6 16,-3 0-1-16,-4 10-15 16,1 15 11-16,-1 8 55 15,0 9-23-15,2 5 28 16,2 3-3-16,5 3-45 15,4-1 23-15,0-2-46 16,2-6 6-16,13-8-23 16,5-10 10-16,0-11-47 15,2-6-21-15,1-9 4 16,2 0-6-16,-2-13-93 16,2-10-62-16,-2-2 59 15,-5-2 18-15,-3 5 108 0,-4 4 47 16,-4 8 17-1,-5 4 104-15,-2 6-10 0,0 0-12 16,0 0 28-16,0 2-39 16,0 12 34-16,0 3-44 15,0 0-42-15,3 1 17 16,3-1-46-16,0 0 2 16,6-5-9-16,-1-1-7 15,2-5-23-15,3-6-36 16,-1 0-67-16,1-3 3 15,-3-13-64-15,1-6 68 16,-5 2 66-16,-3 0 6 16,-4 5 54-16,-2 8 51 15,0 1 108-15,0 6 15 16,0 0-95-16,0 0-34 0,0 0-14 16,0 12-5-16,5 4 41 15,4 0-30-15,2-1-21 16,9-2 34-16,5-3 8 15,3-2-14-15,7-8-19 16,0 0-23-16,-2 0 5 16,1-12-7-16,-5-5-9 15,-7-8-1-15,-2 1-3 16,-9-4 13-16,-4 2 22 16,-7 4-22-16,0 2 49 15,0 4-35-15,-12 6-13 16,-5 4 24-16,-6 6-13 0,1 0 2 15,0 0 14 1,4 11-21-16,5 7 35 0,6 0-42 16,7 5 7-16,0-2-10 15,7 4 12-15,12-3-18 16,6-4-14-16,2-6-102 16,13-12-122-16,-9 0-367 15,-4-6-329-15</inkml:trace>
  <inkml:trace contextRef="#ctx0" brushRef="#br0" timeOffset="-19108.08">20328 11626 1136 0,'0'0'374'0,"0"0"-176"16,0 0-64-16,0 0-55 15,0 0-29-15,0 0-50 16,0 0-6-16,83-14-14 15,-72 16-7-15,-5 12 16 16,-1 6-13-16,0 4 24 16,-3 8 25-16,0 4 9 15,7 8 30-15,2 5-1 16,7 1 73-16,2 2-22 16,0 0-70-16,0-6-25 15,-7-1 41-15,-1-5-52 16,-8-6 33-16,-4-4-10 15,0-6-21-15,-6-6 59 16,-17-2-13-16,-6-6 1 0,-2-4 4 16,-2-4-59-16,-1-2 23 15,5 0-25-15,0-2-61 16,-2-24-31-16,8 4-179 16,11-8-456-16</inkml:trace>
  <inkml:trace contextRef="#ctx0" brushRef="#br0" timeOffset="-18934.42">20912 11869 1086 0,'0'0'893'0,"0"0"-808"15,0 0-3-15,0 0-4 16,0 0-78-16,152-30-1 15,-106 30-475-15,-5 4-239 0</inkml:trace>
  <inkml:trace contextRef="#ctx0" brushRef="#br0" timeOffset="-18757.17">20887 11958 1549 0,'0'0'665'15,"0"0"-544"-15,0 0-65 0,0 0 32 16,0 0-59-16,154 1-29 16,-73-1-139-16,-15 0-410 15,-10 0-376-15</inkml:trace>
  <inkml:trace contextRef="#ctx0" brushRef="#br0" timeOffset="-18477.59">21725 11562 1326 0,'0'0'520'0,"0"0"-463"0,0 0 118 16,0 0-33-16,0 0 33 15,0 0-52-15,0 0-61 16,16 142 44-16,-7-98-63 16,0 1-29-16,0-4-2 15,2 0-5-15,-5-5-14 16,2-8-8-16,-4-5-90 16,-4-13-45-16,0-3-359 15,0-7-344-15</inkml:trace>
  <inkml:trace contextRef="#ctx0" brushRef="#br0" timeOffset="-18188.93">21465 11534 1633 0,'0'0'582'16,"0"0"-381"-16,0 0 57 16,0 0-120-16,0 0-60 15,0 0-12-15,0 0-50 16,118-20 25-16,-67 18-37 15,2 2-2-15,-1-2 22 16,-1 2-14-16,-4 0-9 16,-7-2-1-16,-4 2 18 15,-5 0-22-15,-7-2 4 0,-2-1-11 16,-5 1 0 0,-4 2-22-16,-3 0-5 0,-2 0-13 15,-6 0-61-15,0 0-23 16,0 0-170-16,-2 0-368 15,2 5-145-15</inkml:trace>
  <inkml:trace contextRef="#ctx0" brushRef="#br0" timeOffset="-18012.27">22275 11614 1857 0,'0'0'25'0,"0"0"-25"15,0 0-220-15,0 0-136 0</inkml:trace>
  <inkml:trace contextRef="#ctx0" brushRef="#br0" timeOffset="-17858.06">22537 11955 1547 0,'0'0'533'15,"0"0"-270"-15,0 0-36 16,-133 104-179-16,47-37-48 16,12-11-108-16,1-6-807 0</inkml:trace>
  <inkml:trace contextRef="#ctx0" brushRef="#br0" timeOffset="-17012.97">22494 11703 707 0,'0'0'334'0,"0"0"-175"16,0 0-92-16,0 0 24 15,0 0 12-15,0 0-13 0,0 0 25 16,-111 30-35-16,111-45-30 16,0 0-50-16,15-16-9 15,14 3-224-15,2 4-311 0</inkml:trace>
  <inkml:trace contextRef="#ctx0" brushRef="#br0" timeOffset="-16448.63">24014 10801 1392 0,'0'0'680'0,"0"0"-463"16,0 0-11-16,0 0-152 0,0 0-40 15,0 0-14-15,0 0-98 16,-103 25-48-16,77-8-475 0</inkml:trace>
  <inkml:trace contextRef="#ctx0" brushRef="#br0" timeOffset="-14942.78">19103 11807 335 0,'0'0'546'16,"0"0"-381"-16,0 0-16 16,0 0 14-16,0 0-57 15,0 0 18-15,0 0-8 16,43-32-53-16,-41 32 26 0,-2 0-40 16,0 0-24-1,0 0-25-15,0 14-88 0,-14 23-67 16,-6-2-327-16,0 3-132 15</inkml:trace>
  <inkml:trace contextRef="#ctx0" brushRef="#br0" timeOffset="-13850">18641 11734 49 0,'0'0'387'0,"0"0"-169"15,0 0-39-15,0 0-17 16,0 0-54-16,0 0 5 15,0 0-25-15,-10-20-33 16,10 17 61-16,-2 0 7 16,2 3 37-16,0-1 7 15,-3 1-62-15,3 0 1 16,0 0-59-16,0 0-40 16,0 0 1-16,0 0 7 15,0 7-7-15,5 4 38 16,5 3-38-16,7 4 43 0,-2 0-33 15,3 4 6-15,2 2 23 16,0 0-46-16,0 0 23 16,-3 0 1-1,-1-2-25-15,-5-2 31 0,1-2-25 16,-6-2-5-16,-1-2 4 16,1-2 13-16,-1 2-18 15,0-2 7-15,-1-2 5 16,0 2-6-16,3-2-6 15,-1-1 0-15,-1-3-3 16,0-3 10-16,-1-1-7 16,-4-2 0-16,2 2 11 15,-2-2-5-15,0 0-6 16,0 0 0-16,0 0-11 16,0 0 22-16,0 0-11 0,3 0 21 15,-3 0-20-15,2 0 57 16,0 0-34-16,2-6-6 15,1-10 13-15,4-8-17 16,-2-8-11 0,-1-6-3-16,1-5 12 0,-3-4-32 15,0 0 20-15,2 9-46 16,-2 8 4-16,-4 16-101 16,0 11-141-16,0 3-702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06T05:47:20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9524 8889 977 0,'0'0'178'16,"0"0"-119"-16,0 0-32 16,0 0 56-16,0 0 82 15,0 0-39-15,-64-21 16 16,59 16 22-16,3 1-48 15,0 2-53-15,2 2-63 16,0 0-37-16,0 0-28 16,0 0-51-16,0 0 16 15,0 0 30-15,0 0 35 16,0 0 35-16,0 0 0 16,0 0-21-16,0 0 11 15,0 0 4-15,9 0 6 16,11 0 6-16,5 0-3 15,10-2 4-15,12 0-7 16,11 0 0-16,16 0 0 0,12 0 0 16,30 0 0-16,27-2 0 15,28 0 7-15,7-1-6 16,-6-1-1-16,-16-3 0 16,-16-1-1-16,1-2 5 15,2-2-4-15,-3 0 0 16,3 0 0-16,-6-2 5 15,-21 4-4-15,-22 4-1 16,-23-1 15-16,-1 4-14 16,28-5 8-16,28-2-8 15,35-1 6-15,-14 2 25 16,-31 0-31-16,-30 6 9 16,-16-1 3-16,26-1-7 15,35-3 9-15,31 0-15 16,2 1 0-16,-31 3 21 0,-33 1-13 15,-36 4 28-15,-10-2-3 16,6 1-8-16,3 0 28 16,1 2-33-16,-1 0-2 15,-5 0 12-15,4 0-29 16,0 0 9-16,-1 8-7 16,-3 3-3-16,-19 3-58 15,-14-3-251-15,-23 0-587 0</inkml:trace>
  <inkml:trace contextRef="#ctx0" brushRef="#br0" timeOffset="1108.03">9703 8943 846 0,'0'0'289'0,"0"0"-150"16,0 0-87-16,0 0-19 15,0 0-27-15,0 0-6 16,0 0 19-16,73-4 7 16,-68 8 28-16,-1 8 8 15,-1 8-33-15,-3 11 16 0,0 13-10 16,0 12-20-16,-9 14 4 15,-5 8-19-15,1 6 12 16,3 3-12-16,4 0 8 16,2 4-8-16,2 18 0 15,-5 29 0-15,-5 42-10 16,-1 19 11-16,-5-2-1 16,3-8 0-16,1-24 13 15,1-5-21-15,5-5 8 16,-2-11 0-16,-1-7 7 15,3-10-6-15,-2 1 17 16,-1-1 30-16,0 2-27 0,0-2 24 16,0-1-7-1,0-2-3-15,4 3 18 0,4 3-37 16,3-2 12-16,0-6-4 16,0-21-23-16,0-21 16 15,0-18-17-15,3-4 0 16,2 11 0-16,-3 12 13 15,-2 13-13-15,2 4 13 16,-2 11 2-16,2 21 6 16,5 23-11-16,-3 5-4 15</inkml:trace>
  <inkml:trace contextRef="#ctx0" brushRef="#br0" timeOffset="1616.7">9669 16887 0 0,'-6'-35'0'0,"-1"-27"0"15,-17-41 0-15,14-45 0 16,1-48 0-16,3 5 0 0,0 37 0 15,-1 43 0-15,2 49 0 16,-2 62 0-16,1 34 0 16,-8 9 0-16,7-49 0 15,-8-15 0-15,-1 2 0 16,-1 6 0-16,1-41 0 16,-1 14 0-16,-4 22 0 15,-1 8 0-15,-3 5 0 16,-4 5 0-16,1 0 0 15,-22 5 0-15,-5 5 0 16,-3-4 0-16,33-4 0 16,8 2 0-16,3-4 0 15,-26-44 0-15,15-44 0 16,14-59 0-16,11-51 0 0,15-37 0 16,4 2 0-1</inkml:trace>
  <inkml:trace contextRef="#ctx0" brushRef="#br0" timeOffset="1651.6">9418 13990 0 0</inkml:trace>
  <inkml:trace contextRef="#ctx0" brushRef="#br0" timeOffset="1724.41">9487 13812 0 0,'4'-12'0'16,"-2"2"0"-16,0-2 0 15,0 0 0-15,-2-1 0 16</inkml:trace>
  <inkml:trace contextRef="#ctx0" brushRef="#br0" timeOffset="1749.34">9538 13441 0 0,'4'-20'0'15</inkml:trace>
  <inkml:trace contextRef="#ctx0" brushRef="#br0" timeOffset="2635.02">10033 12986 0 0,'13'0'0'15,"1"0"0"-15,-4 0 0 16,-1 0 0-16,-3 4 0 16,6 6 0-16,-5 2 0 15,-3 6 0-15,-4-1 0 16,0 4 0-16,-4-6 0 15,2-15 0-15,-3 17 0 16,-3 11 0-16,-8 2 0 16,-5 2 0-16,-12 21 0 15,2-16 0-15,-1 22 0 16,-3-3 0-16,2-36 0 0,1-2 0 16,3 15 0-1,3 3 0-15,4-7 0 0,-15 19 0 16,25-22 0-16,1-4 0 15,-1 0 0-15,3-3 0 16,3-1 0-16,-4-5 0 16,2 4 0-16,-3-6 0 15,-7 11 0-15,5-5 0 16,-3-5 0-16,-2 1 0 16,2 4 0-16,-1-1 0 15,-1-1 0-15,0 2 0 16,-6 7 0-16,8-6 0 0,3-2 0 15,1-2 0 1,1-1 0-16,5 0 0 0,-1-3 0 16,4-2 0-16,3-2 0 15,0-1 0-15,0-2 0 16,0 1 0-16,0 0 0 16,0-1 0-16,0-3 0 15,0 1 0-15,0-1 0 16,0 0 0-16,5 0 0 15,0 0 0-15,-3 0 0 16,0 0 0-16,-2 0 0 16,0 0 0-16,0 10 0 15,-4 3 0-15,-1-7 0 16,-4 10 0-16,7 3 0 16,2-3 0-16,0 15 0 0,0 1 0 15,0-1 0 1,0 5 722-16,0-36-442 0,0 0-96 15,4 144-65-15,6-50-63 16,0 30 12-16,-1 24-12 16,1 13 2-16,-6-13 16 15,0-12 37-15,1-15 28 16,-1 1-19-16,2 16-37 16,6 13 35-16,1 13-52 15,3 13-29-15,1 13 8 16,2 2-45-16,-2 1 15 15,-1-11-11-15,-3-7-2 16,-1-10 29-16,-2-9-12 16,7-3 22-16,-2-2 13 15,3-13-45-15,-5-21 4 0,-5-28-13 16,0-27 2 0,-8-16-13-16,0 2-5 0,0-8-20 15,0-14-44-15,-14-16-265 16,1-14-458-16</inkml:trace>
  <inkml:trace contextRef="#ctx0" brushRef="#br0" timeOffset="3552.56">10186 9343 78 0,'0'0'730'16,"0"0"-461"-16,0 0-77 15,0 0 30-15,0 0 1 16,0 0-23-16,0 0 20 15,-2-81-57-15,2 76-45 16,0 4 12-16,0 1-52 16,0 0-15-16,0 0-14 15,0 0-29-15,0 0 15 16,0 6-35-16,0 16 3 16,0 12-12-16,5 15 17 15,1 6-8-15,3 8 0 16,-2-1-24-16,-3-6-4 0,-1-8-51 15,-3-10-49-15,0-12-73 16,-7-12-354-16,-7-14-168 0</inkml:trace>
  <inkml:trace contextRef="#ctx0" brushRef="#br0" timeOffset="3708.15">9973 9196 1706 0,'0'0'641'15,"0"0"-451"-15,0 0-41 16,0 0-107-16,0 0-20 16,0 0-22-16,164-52-27 15,-64 52-70-15,-13 0-232 0,-13 12-494 0</inkml:trace>
  <inkml:trace contextRef="#ctx0" brushRef="#br0" timeOffset="4536.93">10467 9512 1302 0,'0'0'674'0,"0"0"-491"16,0 0-97-16,0 0-47 16,0 0-4-16,0 0-29 15,0 0-5-15,104-90-1 16,-83 58 8-16,-8 2-8 15,-4 4 10-15,-6 6-9 16,-1 5 51-16,-2 6-3 0,0 3-3 16,0 6-6-16,0 0-40 15,0 0 0-15,0 4 0 16,0 15-10-16,0 12 10 16,4 5 0-16,2 7 0 15,1-2 19-15,5 0-13 16,3-8-4-16,1-4-2 15,-1-14 10-15,3-6-23 16,2-9 5-16,2 0 7 16,5-20-13-16,0-13-15 15,-2-5-29-15,-8 1 6 16,-5 1 8-16,-6 8 43 16,-4 7-5-16,0 7 6 15,-2 7 38-15,0 6-24 0,0 1-1 16,0 0-13-16,0 0-12 15,0 0 11-15,3 0-11 16,-1 0 12-16,-2 8-12 16,2 1 19-16,0-2-7 15,0 1 2-15,0-2 7 16,4-1-4-16,-2-4-5 16,5-1 0-16,1 0-3 15,4-9 9-15,4-9-5 16,2-6-1-16,-2 1-5 15,-5 3-4-15,-4 4 9 0,-4 8 0 16,-5 6 35 0,0 2-9-16,0 0 8 0,0 6-34 15,0 20 1-15,0 12 27 16,7 14-12-16,1 13 8 16,8 9 8-16,-1 6-30 15,1 6 35-15,0 0-37 16,-8 1 8-16,0-5-3 15,-8-4 3-15,0-11-8 16,0-10 0-16,-6-15 7 16,-11-10-1-16,-3-13 2 15,-7-12 8-15,-7-7 17 16,-3-4-33-16,-3-25 15 16,1-14 13-16,8-8-22 15,10-12-6-15,9-1-21 0,12 0-34 16,9-20-4-16,20 20-104 15,5 5-431-15</inkml:trace>
  <inkml:trace contextRef="#ctx0" brushRef="#br0" timeOffset="4776.29">11474 9043 1478 0,'0'0'611'0,"0"0"-411"0,0 0-51 16,-120 49-83-16,89-5 0 15,6 12-47-15,7 12 21 16,9 6-8-16,9 6-32 16,0-1 22-16,9-1-22 15,7-6-12-15,-5-8-31 16,-9-6-144-16,-2-17-372 15,0-23-357-15</inkml:trace>
  <inkml:trace contextRef="#ctx0" brushRef="#br0" timeOffset="5127.35">10857 9243 1045 0,'0'0'350'15,"0"0"-234"-15,0 0-30 16,0 0-9-16,0 0-48 16,0 0-29-16,-34 107-13 15,21-81-202-15,7-9-467 0</inkml:trace>
  <inkml:trace contextRef="#ctx0" brushRef="#br0" timeOffset="5757.67">11656 9403 841 0,'0'0'845'0,"0"0"-607"16,0 0-151-16,0 0 29 16,103-103-55-16,-76 65-34 15,-5 2 26-15,-8 0-8 16,-10 2 3-16,-4 6 13 15,0 6-50-15,0 9 27 16,0 8-29-16,-6 5-7 16,-6 0-4-16,-1 18-19 0,-3 16 21 15,-1 10-1-15,0 10 10 16,7 7-9-16,1 3 0 16,7-2 6-16,2-2 6 15,0-7-12-15,0-10 0 16,2-13 0-16,5-12-3 15,-3-10 3-15,4-8-27 16,4-6 11-16,3-24 16 16,8-12-131-16,4-10-58 15,2-6-47-15,-2-3-40 16,0 7 93-16,-8 13 111 16,-5 10 72-16,-8 15 72 15,-4 10 56-15,-2 6 79 16,0 0-45-16,-18 4-78 15,-3 12-4-15,0 4 16 0,5 4-35 16,8 2-26-16,8 0-34 16,0 0 8-16,14 2 7 15,15-3-14-15,8-3 22 16,7-4-24-16,1-11-42 16,16-7-79-16,-15 0-200 15,-6-15-188-15</inkml:trace>
  <inkml:trace contextRef="#ctx0" brushRef="#br0" timeOffset="6007">12187 8999 1437 0,'0'0'599'15,"0"0"-410"-15,0 0-28 16,0 0-54-16,0 0-76 15,0 0-30-15,0 0 5 16,71 25 1-16,-33 8-7 16,-3 17 0-16,0 15 1 15,-7 29 16-15,-14 33-17 16,-14 27 0-16,-38 2-1 16,-34-13-6-16,-21-27-49 15,19-44-183-15,10-19-420 0</inkml:trace>
  <inkml:trace contextRef="#ctx0" brushRef="#br0" timeOffset="6794.89">10866 9236 637 0,'0'0'504'16,"0"0"-307"-16,0 0-26 16,0 0-84-16,0 0-46 0,0 0-37 15,0 0 2 1,-7-4 10-16,7 4 0 0,0 0 18 16,0 4 56-16,0 10 5 15,0 6 11-15,0 4-42 16,5 0-17-16,-1 4 14 15,3-2-47-15,1 1 4 16,4-5-2-16,1-3-14 16,3-5 16-16,1-3-18 15,2-9 1-15,-2-2 8 16,3 0-9-16,-2-21 0 16,-5-3-1-16,-6-5-6 15,-3-6-5-15,-4 3-15 0,0 2-19 16,0 8 15-1,-2 5-41-15,-7 14-11 0,3 3-147 16,-1 0-614-16</inkml:trace>
  <inkml:trace contextRef="#ctx0" brushRef="#br0" timeOffset="7934.82">10064 10132 874 0,'0'0'490'0,"0"0"-331"15,0 0-55-15,0 0-43 16,0 0 7-16,0 0 14 16,0 0-19-16,60 26 11 15,-33-26-15-15,2 0 0 16,-1 0-25-16,-3-8-34 15,-7-2-38-15,-5 4-87 16,-9 4-87-16,-4 2-50 16,-13 2-150-16,-7 13-277 0</inkml:trace>
  <inkml:trace contextRef="#ctx0" brushRef="#br0" timeOffset="8690.31">10064 10132 390 0,'75'125'248'15,"-77"-115"-29"-15,2 4 21 16,0 6-53-16,-2 5-16 15,2 8-40-15,-4 5-41 16,-1 10-2-16,-3 6-40 16,-2 9 34-16,1 3-40 15,3 5-18-15,-2 2 29 16,6 5-16-16,0 4-17 16,0 5 27-16,2 3-41 15,-2 2 7-15,-2 4 3 16,-1 4-16-16,-3 13 10 15,0-13-10-15,2 2 1 0,1-2 5 16,1-15 0-16,2 9-5 16,0-2 6-16,-3 1-6 15,-2-1 12-15,0 2-13 16,3-2 0-16,-2 1 0 16,1-5 11-16,1-1-12 15,1 0 1-15,3 0-7 16,0-3-4-16,0-4 10 15,0-4 1-15,0-5-2 16,0-9 6-16,-4-9-5 16,-3-4 2-16,1-4-1 15,-1 0 31-15,0 2-30 16,2 4 24-16,3 5-10 0,0 6-15 16,2 5 20-1,0 1-20-15,0 0 0 0,0 2-4 16,0 1 5-16,0-3-1 15,0 2 16-15,0 2-2 16,0 2 17-16,0 4-22 16,0 7-8-16,4 17 20 15,4 18-20-15,3 24 7 16,-3-12-8-16,1-23 9 16,-4-30-4-16,2-20-5 15,-3 12 0-15,2 11-3 16,3 14 11-16,-1-1-5 0,-2-1 8 15,3 11-9-15,-1 20 32 16,4 16-28-16,-1-13-6 16,-5-30 21-16,0-22-21 15,-4-17 17-15,0 13-7 16,0 4-10-16,-2 8 27 16,0 0-27-16,0-7 0 15,-12-10 8-15,-1 0-2 16,-3-13-7-16,3-6 1 15,0-12-25-15,-1-14-23 16,-5-25-115-16,1-24-169 16,2-23-409-16</inkml:trace>
  <inkml:trace contextRef="#ctx0" brushRef="#br0" timeOffset="9910.5">10409 10822 580 0,'0'0'647'0,"0"0"-480"16,0 0-64-16,0 0-58 15,0 0-29-15,0 0-16 16,149-115-102-16,-113 76-20 16,-9-1 11-16,-12 5 85 15,-13 10 26-15,-2 8 94 16,0 9 86-16,-11 8-55 15,-7 0-41-15,1 20-56 16,1 13-17-16,3 8 41 16,6 10 19-16,7 7 29 0,0 10 8 15,5 8-36-15,10 9 6 16,5 4-30-16,1-4-20 16,-6-3 4-16,-1-6-32 15,-8-11 0-15,-6-14 2 16,0-12 7-16,0-17 2 15,-11-13-10-15,-9-9 5 16,-3-13-6-16,1-23-11 16,2-14-9-16,2-11-7 15,9-8-13-15,9-8-6 16,0-1-36-16,13 8-35 16,16 6 40-16,9 11 6 15,7 7 19-15,5 7 16 0,0 2-2 16,0 5 15-1,-6 2-4-15,-9 1 1 0,-10 10 25 16,-11 5 1-16,-8 4 45 16,-6 7 82-16,0 3 0 15,0 0-33-15,0 5-78 16,-4 13-6-16,-3 3 6 16,2 8-16-16,5 1 6 15,0 0 4-15,0-6-9 16,10-1 17-16,1-10-9 15,2-3-9-15,-2-10 23 16,-2 0-11-16,0-4 34 16,-2-15-17-16,-3-6-29 15,-4-3 0-15,0 0-6 16,0 2-19-16,-6-1 6 0,-10 6-14 16,3-1 24-16,-1 5 8 15,7 0 1-15,5 4-7 16,2 3-5-1,0 4-31-15,0 3 27 0,11 3-7 16,1 0 22-16,-1 0 2 16,-1 1 16-16,4 11 21 15,-1 4 28-15,3 4-15 16,-1 0 20-16,2 3-33 16,-2-3 12-16,-1-2-30 15,1-5-20-15,1-5 16 16,-1-6-16-16,14-2-34 0,-2-13-166 15,-5-7-579-15</inkml:trace>
  <inkml:trace contextRef="#ctx0" brushRef="#br0" timeOffset="10400.56">11601 10483 983 0,'0'0'397'0,"0"0"-274"15,0 0 12-15,0 0 45 16,0 0-67-16,0 0 14 16,9 129-79-16,6-95 19 15,3 0-10-15,5-7-27 16,-2-4 5-16,4-7-23 16,2-11-3-16,2-5 11 15,0-1-19-15,2-25-2 16,-2-8 0-16,-2-10-35 0,-6-5 36 15,-11 2-28-15,-5-2 3 16,-5 10 19-16,0 8 6 16,-5 13 62-16,-5 10-33 15,0 6 20-15,3 2-31 16,3 0-18-16,2 9-6 16,2 8 5-16,0 1-41 15,2 3 21-15,21 6-69 16,-6-4-127-16,1-6-359 0</inkml:trace>
  <inkml:trace contextRef="#ctx0" brushRef="#br0" timeOffset="10563.82">12202 10489 1422 0,'0'0'552'0,"0"0"-475"16,0 0-77-16,0 0-4 16,137 0-221-16,-104 0-432 0</inkml:trace>
  <inkml:trace contextRef="#ctx0" brushRef="#br0" timeOffset="10709.71">12200 10722 1639 0,'0'0'546'0,"0"0"-468"16,0 0-19-16,0 0-59 15,116-10-67-15,-69-2-593 0</inkml:trace>
  <inkml:trace contextRef="#ctx0" brushRef="#br0" timeOffset="11143.07">12670 10475 1365 0,'0'0'697'16,"0"0"-544"-1,0 0-39-15,0 0-41 0,0 0-57 16,72-122 8-16,-57 103-23 15,-3 10 11-15,-8 5 53 16,-2 4-17-16,-2 0-17 16,5 0-7-16,1 17-23 15,3 13 39-15,5 3-28 16,-1 9-11-16,-2 4 4 16,-4 2-5-16,-3 1-17 15,-4-3-20-15,0-6-46 16,0-5 5-16,-18-8-39 15,-1-8-19-15,-8-4 48 16,-2-9 36-16,2-2 52 16,4-2 55-16,8 0 42 0,7-2 26 15,5 0-59 1,3 0-31-16,0 0 41 0,9 0-36 16,14 0-12-16,8-2-26 15,4-6-11-15,21-4-60 16,-10 1-227-16,-4-2-595 15</inkml:trace>
  <inkml:trace contextRef="#ctx0" brushRef="#br0" timeOffset="11307.85">13129 10529 1181 0,'0'0'543'0,"0"0"-367"16,0 0 4-16,0 0-87 15,0 0-80-15,150-28-13 16,-105 28-122-16,-10 0-381 16,-12 0-261-16</inkml:trace>
  <inkml:trace contextRef="#ctx0" brushRef="#br0" timeOffset="11479.07">13368 10439 684 0,'0'0'756'15,"0"0"-420"-15,0 0-91 16,0 0-42-16,0 0-76 0,0 0-17 16,0 0-85-1,51 112-6-15,-51-77-19 0,0-3-44 16,-9-1-79-16,-4-12-194 16,6-7-511-16</inkml:trace>
  <inkml:trace contextRef="#ctx0" brushRef="#br0" timeOffset="11864.73">13698 10424 1355 0,'0'0'371'16,"0"0"-199"-16,0 0 64 0,0 0-51 15,0 0-83-15,27 122-56 16,-23-94-8-16,-2-5-37 16,-2-5 8-16,0-5-9 15,0-9 5-15,0-4-20 16,0 0 15-16,0-13-51 16,0-13-67-16,2-5-67 15,7-3 47-15,5 1 3 16,-1 6 78-16,3 8 57 15,-1 5 40-15,1 8 56 0,-3 6 36 16,3 0-30-16,-1 2 0 16,4 16-31-16,-4 7-27 15,-1 0-26-15,-4 5-18 16,-1 6-106-16,-5-8-382 16,4-6-635-16</inkml:trace>
  <inkml:trace contextRef="#ctx0" brushRef="#br0" timeOffset="12283.7">14324 10385 1187 0,'0'0'591'0,"0"0"-443"0,0 0 19 16,0 0-33-16,0 0-42 15,0 0-42-15,0 0-32 16,-87 54 17-16,87-25-23 16,2-4-12-16,12 0 4 15,1-10-4-15,1-5-13 16,-3-10-24-16,5 0-2 16,-3-15-10-16,3-18-187 15,0-9-129-15,-4-8 97 16,-4-8 87-16,-3 0 114 15,-2 3 67-15,-3 11 155 16,-2 12 173-16,0 14 10 16,0 11-107-16,0 7-72 0,0 0-93 15,0 9-36-15,0 18 7 16,-2 9-7-16,-3 8 19 16,5 6-39-16,0 0-10 15,0-2-13-15,3-8-114 16,23-12-195-16,-4-12-347 15,3-12-190-15</inkml:trace>
  <inkml:trace contextRef="#ctx0" brushRef="#br0" timeOffset="12503.59">14573 10329 927 0,'0'0'640'0,"0"0"-455"0,0 0-50 15,0 0 14-15,0 0-21 16,0 0-60-16,-19 124-27 15,29-98 18-15,13-6-13 16,-1-4 3-16,0-6-10 16,1-10-17-16,-1 0 46 15,-2-6-14-15,-4-18-32 16,-5-6-7-16,-9-4-15 16,-2 0-24-16,-38 5-59 15,-9 8-126-15,-8 11-480 0</inkml:trace>
  <inkml:trace contextRef="#ctx0" brushRef="#br0" timeOffset="13161.65">10999 11218 327 0,'0'0'1065'0,"0"0"-791"15,0 0-139-15,0 0 102 16,0 0-83-16,0 0-38 16,-2 132-26-16,2-95-56 15,0-1-6-15,0 0-25 16,2-6-3-16,0-11-22 15,3-17-104-15,-3-2-243 0,3-7-305 0</inkml:trace>
  <inkml:trace contextRef="#ctx0" brushRef="#br0" timeOffset="13279.46">11015 11057 1048 0,'0'0'486'16,"0"0"-396"-16,0 0-90 15,0 0-357-15</inkml:trace>
  <inkml:trace contextRef="#ctx0" brushRef="#br0" timeOffset="13712.79">11265 11328 1318 0,'0'0'504'0,"0"0"-425"0,0 0 29 15,0 0-20-15,0 0-60 16,0 0-28-16,0 0-118 16,100-36-25-16,-87 15 68 15,-8 1 6-15,-5 2 69 16,0 4 60-16,0 9 69 16,-10 3-25-16,0 2-53 15,1 2-39-15,-1 19 3 16,8 13-14-16,2 11 26 15,0 9 20-15,8 8-8 16,9 9 14-16,1 8-21 16,-3 3-9-16,1 3 25 0,-7-7-25 15,-7-6 5 1,-2-11-6-16,0-18-21 0,-2-13 50 16,-16-12 8-16,-6-14 11 15,-3-4-4-15,-2-1-57 16,2-26 19-16,3-9-4 15,9-10-18-15,5-10-12 16,10-3-14-16,0 3-39 16,16 5-4-16,9 6-77 15,10-5-73-15,-6 13-335 16,-4 2-323-16</inkml:trace>
  <inkml:trace contextRef="#ctx0" brushRef="#br0" timeOffset="13883.62">11013 10921 1914 0,'0'0'390'15,"0"0"-390"-15,0 0-37 16,0 0-583-16</inkml:trace>
  <inkml:trace contextRef="#ctx0" brushRef="#br0" timeOffset="14865.73">11862 11253 5 0,'0'0'1198'0,"0"0"-886"15,0 0-203-15,0 0 100 16,0 0-46-16,0 0-21 16,0 0-29-16,58 90-46 15,-50-60 0-15,2 0-29 16,-2 1-20-16,-1-3 13 16,-1-1-31-16,2-6 11 15,-4-7-11-15,3-5 12 16,-3-5-3-16,2-4-9 15,6 0 0-15,1-7-1 16,8-15-4-16,0-8-50 16,4-6-27-16,-3-5-56 0,1 4 17 15,-4 1-40 1,2 5 78-16,-3 9 71 0,-3 4 12 16,-4 8 6-16,-2 4 83 15,-2 4 21-15,-1 2 39 16,-1 0-50-16,2 2-10 15,0 14-8-15,1 6-33 16,1 6 20-16,1 4-19 16,-4 2-32-16,0 2 16 15,-3-1-33-15,-3-3-11 16,0-7-28-16,0-4-72 16,-9-17-124-16,-7-4-431 15,5 0-363-15</inkml:trace>
  <inkml:trace contextRef="#ctx0" brushRef="#br0" timeOffset="14973.52">12234 11115 1161 0,'0'0'387'15,"0"0"-209"-15,0 0-178 16,0 0-37-16,0 0-448 0</inkml:trace>
  <inkml:trace contextRef="#ctx0" brushRef="#br0" timeOffset="15327.37">12485 11212 747 0,'0'0'711'0,"0"0"-436"0,0 0-162 16,0 0 23-16,0 0-50 15,0 0-61-15,0 0-1 16,-111 106-7-16,111-82-15 15,3-2 23-15,14 0-25 16,5-2 0-16,7 0 4 16,3-4-4-16,1 1-6 15,0 0-13-15,-6 1 10 16,-7 0 2-16,-7 3 9 16,-8-4-2-16,-5 1 53 15,0-3-9-15,-15-2 28 16,-8-3-20-16,1-4-41 15,2-2-6-15,4-4-5 16,7 0-66-16,7-12-80 0,2-30-181 16,9 4-177-16,7 0-464 0</inkml:trace>
  <inkml:trace contextRef="#ctx0" brushRef="#br0" timeOffset="15505.67">12672 11342 605 0,'0'0'366'16,"0"0"-20"-16,0 0 175 15,0 0-212-15,0 0-100 16,0 0-94-16,0 0-40 16,19 27 14-16,-15 5-31 15,0 4-27-15,0 1 4 0,4-5-34 16,-2-1 9-16,1-8-10 16,-5-5-31-16,0-13-48 15,0-5-125-15,-2 0-544 0</inkml:trace>
  <inkml:trace contextRef="#ctx0" brushRef="#br0" timeOffset="15622.83">12707 11043 1318 0,'0'0'558'16,"0"0"-495"-16,0 0-63 15,0 0-320-15,0 0-691 0</inkml:trace>
  <inkml:trace contextRef="#ctx0" brushRef="#br0" timeOffset="16136.92">12952 11093 1285 0,'0'0'405'0,"0"0"-221"16,0 0 120-16,-23 106-129 15,21-60-66-15,0 5-27 16,2-1-63-16,0 0 8 15,0-4-27-15,0-6-7 16,0-6 1-16,-4-7-52 16,-4-12-24-16,-3-9-17 15,-3-6-101-15,1-4-118 16,-2-22-82-16,-1-7-95 0,3-2 162 16,4-3 269-1,4 6 64-15,3 4 250 0,2 10 14 16,0 5-44-1,14 5-50-15,8 4-34 0,5 2-6 16,6 2-48-16,5 0-24 16,0 0-23-16,2 2-34 15,-2 5 16-15,-7-3-17 16,-4-4-29-16,-9 0-5 16,-9 0 19-16,-5 0 15 15,-4-11 21-15,0 1 21 16,-7 4 40-16,-11 3-42 15,-3 3 23-15,-2 0 24 16,1 3-5-16,4 16-2 16,6 4-15-16,6 8-16 0,4 3 18 15,2 1-42 1,0 0-19-16,8-3-6 0,9-4-23 16,12-14-129-16,-6-8-244 15,2-6-710-15</inkml:trace>
  <inkml:trace contextRef="#ctx0" brushRef="#br0" timeOffset="16476.25">13493 11061 1352 0,'0'0'610'0,"0"0"-405"0,0 0-69 15,0 0-62-15,0 0-23 16,-125-44-48-16,107 44-2 16,7 0-2-16,0 0-35 15,7 9 5-15,-2 6 13 16,6-1-4-16,0 6 21 16,0 4 2-16,0 5-1 15,8 8 27-15,-2 7-16 16,-1 4 28-16,-1 7 6 15,-4 2-16-15,2 2 23 16,0-3-33-16,0-3-18 16,4-7 5-16,0-9-6 15,3-9-18-15,9-12-74 0,-1-8-205 16,2-8-338-16</inkml:trace>
  <inkml:trace contextRef="#ctx0" brushRef="#br0" timeOffset="16855.84">13517 11315 1096 0,'0'0'699'0,"0"0"-509"16,0 0-73-16,0 0-28 16,0 0-12-16,0 0-5 0,0 0-51 15,9 129 18-15,7-101 5 16,-1-4-20-16,-1-6 19 15,-1-4-31-15,-2-8 6 16,3-6 22-16,-1 0-33 16,5-8-1-16,-1-21-6 15,1-4-67-15,-5-9 24 16,-5-4-37-16,-6-1 9 16,-2 7 38-16,0 8 33 15,0 8 39-15,-7 12 35 16,2 6-19-16,1 6 3 15,-1 0-57-15,1 0 8 16,-2 10-1-16,-1 8-7 16,2 7 21-16,5-1-22 15,0 2-7-15,0-5-24 0,33-4-122 16,2-8-159 0,-2-9-444-16</inkml:trace>
  <inkml:trace contextRef="#ctx0" brushRef="#br0" timeOffset="17185.55">13838 11084 1602 0,'0'0'623'15,"0"0"-426"-15,0 0-47 16,0 0-65-16,0 0-59 16,0 0-13-16,0 0-20 15,4-2 7-15,12 15 0 0,-1 6-2 16,3-1 12-16,1 7-10 15,-4 0 0-15,-1 5 6 16,-4-1-3-16,-1 5-3 16,-2 5 0-16,0-2-7 15,-5 4 11-15,0-3-4 16,1 2 0-16,-1-4 6 16,-2-3 2-16,0-8 2 15,0-2 25-15,0-9 24 16,-2 1-47-16,-12-3 29 15,-2-1-24-15,-2-6-17 16,3-1-19-16,-3-4-97 16,7-9-87-16,7-12-559 0</inkml:trace>
  <inkml:trace contextRef="#ctx0" brushRef="#br0" timeOffset="17337.72">14139 11306 1247 0,'0'0'496'0,"0"0"-373"16,0 0-47-16,0 0-76 15,118-13-40-15,-98 21-314 16,-9 5-997-16</inkml:trace>
  <inkml:trace contextRef="#ctx0" brushRef="#br0" timeOffset="17483.46">14114 11480 907 0,'0'0'826'0,"0"0"-485"16,0 0-147-16,0 0-25 15,0 0-101-15,0 0-68 16,0 0-138-16,116-16-498 16,-85-1-962-16</inkml:trace>
  <inkml:trace contextRef="#ctx0" brushRef="#br0" timeOffset="17705.4">14511 11153 783 0,'0'0'1017'0,"0"0"-758"0,0 0-97 15,0 0 59-15,-34 104-98 16,30-65-51-16,2 2-23 15,2 0-48-15,0-5 21 16,0-4-22-16,0-8-36 16,0-8-13-16,0-13-127 15,0-3-320-15,0-3-317 0</inkml:trace>
  <inkml:trace contextRef="#ctx0" brushRef="#br0" timeOffset="17893.24">14460 11084 1603 0,'0'0'591'0,"0"0"-416"15,0 0-7-15,0 0-88 16,0 0-31-16,138-40-49 16,-101 40-15-16,-5 0-49 15,-6 0-193-15,-7 11-423 16,-11-1-365-16</inkml:trace>
  <inkml:trace contextRef="#ctx0" brushRef="#br0" timeOffset="18041.88">14504 11353 1707 0,'0'0'521'15,"0"0"-388"-15,0 0 14 16,145-7-90-16,-103 0-57 15,0-4-63-15,-11 2-320 16,-10-3-794-16</inkml:trace>
  <inkml:trace contextRef="#ctx0" brushRef="#br0" timeOffset="18737.32">11839 10421 952 0,'0'0'372'0,"0"0"-222"16,0 0-59-16,0 0-33 16,0 0-13-16,0 0-28 15,0 0 10-15,-4 58-27 16,4-52 0-16,0-2-5 0,2 0-125 16,10-4-228-16</inkml:trace>
  <inkml:trace contextRef="#ctx0" brushRef="#br0" timeOffset="19721.15">13234 10351 506 0,'0'0'648'16,"0"0"-358"-16,0 0-24 16,0 0 2-16,0 0-95 15,0 0-74-15,0 0-13 16,-4-13-42-16,4 13 4 16,0 0 11-16,0 0-14 15,0 0 13-15,0 0-21 0,0 0-19 16,0 0 28-16,0 0-27 15,0 0 11-15,0 0 0 16,0 0-30-16,0 0 23 16,4 0-23-16,12 5 0 15,2 7 7-15,4 4 0 16,0 0-7-16,3 0 3 16,-1 2 8-16,1 0-8 15,-3 0-3-15,0-1 0 16,-6-4-5-16,-3-1 6 15,-6-4-1-15,-5-2 0 16,-2-4-17-16,0 1 17 16,0 0-31-16,0 5-11 0,-13 6 7 15,-10 11-105-15,6-6-352 16,5 0-695-16</inkml:trace>
  <inkml:trace contextRef="#ctx0" brushRef="#br0" timeOffset="22005.95">10801 11997 1104 0,'0'0'490'0,"0"0"-397"15,0 0 68-15,0 0-5 16,0 0-43-16,119 62-60 16,-79-43-1-16,-1-4-39 15,-1-5-7-15,-9-7-4 16,-11-3-2-16,-9 0-9 15,-9-3-15-15,0-7-89 16,-7 3 0-16,-13 4-9 16,-4 3 4-16,0 0 58 15,-1 14 10-15,4 8 50 16,6 3-1-16,1 3 1 0,6 2 19 16,1 7 7-1,5 4 51-15,-2 7 14 0,-1 5-22 16,0 9-16-1,1 6-11-15,-5 8 21 0,3 6-4 16,-4 7-40-16,4 3-1 16,1 2-3-16,3 1-8 15,0 0-3-15,2 1-2 16,0 1-2-16,0-3 33 16,-4 0-32-16,2-4 18 15,-3 1-1-15,0-3-12 16,1 17 3-16,2 17-9 15,-5 18 0-15,3 2 10 16,-1-9-8-16,-2-16-2 16,3-10 0-16,-3-14 6 15,5-20-8-15,-2-15 2 0,4-5 0 16,-2 5 20-16,-1 6-4 16,1 6 2-16,-2-7-1 15,-1-5-6-15,-4 4 15 16,0 0-20-16,0 4-5 15,-2 2 26-15,2 0-27 16,3-1 10-16,1-1 3 16,2-9-11-16,3-2 13 15,0-7-14-15,0-2 0 16,0-5 17-16,0-10-17 16,0 0 4-16,0-3-5 15,0-2 6-15,-2-1-10 0,-2 2 4 16,2-5-19-16,0-6 19 15,2-4-30-15,0-8 18 16,0 1-7-16,0-5 7 16,0 0 6-16,0 0 6 15,0 0 0-15,0 0 0 16,-2 0 0-16,-1 0 0 16,-1 0-1-16,0 0 9 15,-6 0-2-15,-1 8-6 16,-5 7 0-16,-3 7 24 15,-4 0-3-15,-6 5 34 16,-2 0 5-16,-7 8-11 16,1 4 21-16,-2 2-34 15,6-3 5-15,4 2-20 0,9-2-21 16,4-9-1-16,12-16-63 16,4-5-49-16,2-8-61 15,23-14-97-15,10-22-236 16,7-4-1-16,3-8 8 15,-5 8 415-15,-4 4 85 16,-5 8 336-16,-2 12 68 16,-2 1 74-16,-5 11-197 15,1 4-98-15,-6 0-75 16,4 8-10-16,-4 7-46 16,1 2-37-16,0 1-15 15,0 0-12-15,-7-4-187 16,-2-5-550-16</inkml:trace>
  <inkml:trace contextRef="#ctx0" brushRef="#br0" timeOffset="22660.24">11207 12406 1091 0,'0'0'488'0,"0"0"-372"15,0 0 83-15,0 0-63 16,0 0-52-16,0 0-59 16,0 0 1-16,143-15 29 15,-110 34-34-15,-9 5 1 16,-6 8 10-16,-14 5-30 0,-4 3 32 16,-2 1-34-16,-23 2 0 15,-4-4 0-15,0-2-23 16,6-7-16-16,4-11-104 15,9-12-192-15,8-7-212 0</inkml:trace>
  <inkml:trace contextRef="#ctx0" brushRef="#br0" timeOffset="22886.6">11577 12340 977 0,'0'0'875'15,"0"0"-589"-15,0 0-117 0,0 0-94 16,0 0-30-16,0 0-8 16,0 0-21-16,-92 135 20 15,92-91-27-15,0-1-9 16,0-2 12-16,19-5-12 16,2-9-28-16,6-4-27 15,15-21-95-15,-3-2-212 16,-6 0-485-16</inkml:trace>
  <inkml:trace contextRef="#ctx0" brushRef="#br0" timeOffset="23277.39">11933 12133 950 0,'0'0'754'0,"0"0"-564"0,0 0-121 16,0 0 0-16,-134 4-59 16,109 6 6-16,6-1-16 15,5-1-22-15,6-4 2 16,3 0-46-16,5 0-13 16,0 0 13-16,0 0 46 15,0-1 19-15,0 6 2 16,7-2-1-16,3 8 25 0,4 6-23 15,-5 0 61 1,0 9-20-16,-2 6 10 0,-3 6 45 16,-4 4-31-1,3 2 20-15,-3 1-13 0,0-1-35 16,2-4-5-16,2-6-22 16,0-7-12-16,3-6 0 15,5-13-142-15,1-6-190 16,0-6-412-16</inkml:trace>
  <inkml:trace contextRef="#ctx0" brushRef="#br0" timeOffset="23795.2">11986 12446 1255 0,'0'0'329'0,"0"0"-161"16,0 0-69-16,0 0-96 15,94-105-3-15,-80 74-49 16,-10 1 31-16,-4 3 18 16,0 10 32-16,0 3 63 15,-6 8-4-15,-4 4-13 16,1 2-59-16,3 0-10 16,-3 8-1-16,2 14-7 15,0 4 43-15,5 8 15 16,0 6-5-16,2 2 27 15,0 0-20-15,0 1-32 16,0-3 4-16,0-7-31 16,0-6 9-16,0-9-11 0,0-8-21 15,0-10 12-15,4 0-23 16,3-12 6-16,7-16-74 16,3-9-110-16,3-4-8 15,3-1-22-15,1 3-4 16,-2 9 70-16,-1 6 64 15,-4 8 67-15,-5 8 31 16,-6 4 12-16,-4 4 26 16,-2 0 45-16,0 0 38 15,-13 0 15-15,-5 12 1 16,1 2 28-16,3 0-35 16,3 2-24-16,4 0 6 15,5 2-55-15,2 2-19 0,0 0 5 16,7 0-31-1,12-5-24-15,17-12-69 0,-5-3-205 16,-2 0-327-16</inkml:trace>
  <inkml:trace contextRef="#ctx0" brushRef="#br0" timeOffset="24176.38">12294 12169 1258 0,'0'0'626'0,"0"0"-474"16,0 0-34-16,0 0-111 16,0 0-7-16,0 0-98 15,118-17-106-15,-91 17 52 0,-10 0 63 16,-7 0 59-16,-8 0 30 16,-2 0 52-16,0 10 55 15,0 8 55-15,0 4-41 16,-4 10-10-16,4 4-42 15,0 4-39-15,0 4 5 16,4 0-19-16,9 4-5 16,-1 0 18-16,-2-1-8 15,-3 1 21-15,-3-4-16 16,-4-5-11-16,0-3 25 16,0-11-23-16,-4-6 24 15,-7-7-2-15,-1-7-24 0,-1-3 16 16,-2-2-31-16,-3-13-58 15,5-12-131-15,4-5-576 16</inkml:trace>
  <inkml:trace contextRef="#ctx0" brushRef="#br0" timeOffset="24325.77">12615 12374 1798 0,'0'0'575'0,"0"0"-494"16,0 0 7-16,0 0-46 16,142-14-42-16,-97 14-35 15,-11 2-241-15,-13 6-491 0</inkml:trace>
  <inkml:trace contextRef="#ctx0" brushRef="#br0" timeOffset="24461.95">12742 12557 1018 0,'0'0'668'16,"0"0"-411"-16,0 0-146 15,0 0-24-15,0 0-87 16,0 0-323-16</inkml:trace>
  <inkml:trace contextRef="#ctx0" brushRef="#br0" timeOffset="24924.07">13085 12147 1452 0,'0'0'338'16,"0"0"-232"-16,0 0-34 15,0 0 78-15,0 0-46 16,0 0-39-16,114 127 4 16,-88-91-23-16,1 0 10 0,0-4-23 15,-1-2-26-15,1-4 20 16,2-7-21-16,-2-10-5 16,0-7 19-16,-1-2-11 15,-1 0 10-15,-5-21-8 16,-3-8-10-16,-7-8 6 15,-6-7-7-15,-4-5 0 16,0-3-6-16,-16 6 18 16,-1 6-12-16,-3 9 21 15,4 13-11-15,5 8 31 16,4 6-40-16,3 4 5 16,2 0-12-16,0 0-10 15,-1 4 15-15,3 11 1 0,0 2 0 16,0 1-13-1,3 4-11-15,30 6-77 0,0-6-176 16,1-5-504-16</inkml:trace>
  <inkml:trace contextRef="#ctx0" brushRef="#br0" timeOffset="25054.03">13798 12075 1365 0,'0'0'753'0,"0"0"-662"16,0 0-91-16,0 0-348 16,0 0-1385-16</inkml:trace>
  <inkml:trace contextRef="#ctx0" brushRef="#br0" timeOffset="25190.96">13968 12416 658 0,'0'0'1467'15,"0"0"-1198"-15,0 0-182 16,-135 96-59-16,75-33-28 16,10-10-289-16,4-4-625 0</inkml:trace>
  <inkml:trace contextRef="#ctx0" brushRef="#br0" timeOffset="25661.88">12651 12501 201 0,'0'0'1100'0,"0"0"-798"15,0 0-13-15,0 0-13 16,0 0-140-16,129-20-98 15,-98 20-38-15,-9 0-128 16,0 0-472-16</inkml:trace>
  <inkml:trace contextRef="#ctx0" brushRef="#br0" timeOffset="26323.1">13798 12039 1302 0,'0'0'664'0,"0"0"-456"15,0 0-38-15,0 0-81 16,0 0-89-16,0 0-38 16,0 0-128-16,64 107-229 15,-64-73-530-15</inkml:trace>
  <inkml:trace contextRef="#ctx0" brushRef="#br0" timeOffset="26645.45">13972 12330 1099 0,'0'0'863'0,"0"0"-684"0,0 0-157 15,0 0-22 1,0 0-125-16,0 0-267 0</inkml:trace>
  <inkml:trace contextRef="#ctx0" brushRef="#br0" timeOffset="27802.68">11186 13164 1135 0,'0'0'335'0,"0"0"-146"0,0 0-33 15,0 0-37 1,0 0-71-16,0 0 6 0,0 0 20 16,32 52-2-1,-16-21 5-15,-1 0-22 0,1 3-12 16,1-1-2-16,-1-3-23 15,1-4-9-15,-3-6 1 16,-3-6-1-16,-1-6-9 16,-2-4 0-16,1-4-18 15,2 0 18-15,5-14-11 16,2-10 1-16,2-10-8 16,2-8-20-16,1 0 32 15,-4 2-21-15,-3 5 21 16,-3 9-4-16,-3 10-21 15,-4 6-61-15,-6 10-106 16,0 0-188-16,0 0-305 0</inkml:trace>
  <inkml:trace contextRef="#ctx0" brushRef="#br0" timeOffset="27976.01">11697 13257 1414 0,'0'0'336'0,"0"0"-84"16,0 0 1-16,0 0-108 16,0 115-89-16,0-79-15 15,0-1-41-15,0-6-26 16,0-2-115-16,0-11-224 16,0-10-367-16</inkml:trace>
  <inkml:trace contextRef="#ctx0" brushRef="#br0" timeOffset="28096.15">11670 13040 776 0,'0'0'616'16,"0"0"-616"-16,0 0-189 0</inkml:trace>
  <inkml:trace contextRef="#ctx0" brushRef="#br0" timeOffset="28418.85">11859 13208 1497 0,'0'0'485'16,"0"0"-322"-16,0 0-14 16,0 0-64-16,-116 25-42 15,116-10-43-15,0 3-20 16,12 3-25-16,15 1 12 15,4 0 26-15,2-1-17 16,-3 4 24-16,-5-1 0 16,-2 4 6-16,-7 1-8 15,-7-4 2-15,-7 0 0 16,-2-6 43-16,0-5-25 16,-5-2 13-16,-5-6 2 15,-2-4-32-15,3-2-1 16,1 0-21-16,-2-14-121 0,10-34-133 15,0 4-211 1,0-2-132-16</inkml:trace>
  <inkml:trace contextRef="#ctx0" brushRef="#br0" timeOffset="28585.49">12092 13251 1096 0,'0'0'339'15,"0"0"-3"-15,0 0-57 16,0 0-63-16,0 0-21 15,0 0-89-15,13 108-38 16,-13-78-36-16,0 0-32 0,0-4-8 16,0-6-78-16,0-14-131 15,0-6-330-15,-3 0-242 16</inkml:trace>
  <inkml:trace contextRef="#ctx0" brushRef="#br0" timeOffset="28695.51">12073 12991 1136 0,'0'0'550'16,"0"0"-417"-16,0 0-133 15,0 0-309-15</inkml:trace>
  <inkml:trace contextRef="#ctx0" brushRef="#br0" timeOffset="28987.54">12366 12986 33 0,'0'0'1511'0,"0"0"-1129"16,0 0-182-16,0 0-124 15,0 0-33-15,0 0-2 16,0 0-14-16,6 88 35 15,1-46-5-15,-3 4-8 16,-2 0 12-16,-2 3-54 16,0-3 14-16,0 0-21 15,0-6-14-15,0-7-14 16,0-6-68-16,0-11-94 0,-11-16-101 16,-7 0-194-16,1-18-349 0</inkml:trace>
  <inkml:trace contextRef="#ctx0" brushRef="#br0" timeOffset="29291.05">12263 13207 1015 0,'0'0'302'0,"0"0"-181"15,0 0 82-15,0 0-48 16,0 0-48-16,158-7-35 16,-111 7-30-16,1 0 14 15,-5-4-31-15,-7 1-18 0,-11-4 14 16,-13-2-13-1,-5-2 60-15,-7-2 18 0,0-1-39 16,-7 3 11-16,-8 1-31 16,-3 6-5-16,1 4 2 15,1 0-23-15,1 4 17 16,1 14 9-16,3 6 19 16,1 6 9-16,4 5-24 15,6 2-20-15,0 4-1 16,4-3-10-16,30 6-58 15,-3-13-177-15,3-10-510 0</inkml:trace>
  <inkml:trace contextRef="#ctx0" brushRef="#br0" timeOffset="29679.8">12862 13146 1674 0,'0'0'539'0,"0"0"-332"15,0 0-63-15,0 0-62 16,0 0-61-16,0 0 3 16,0 0 10-16,-80 138-34 15,80-101 11-15,0-6-11 16,11-5-13-16,5-9 11 16,4-15-48-16,2-2-5 15,0-20-14-15,-1-20-204 16,-4-14-121-16,-7-8 6 0,-6-6 162 15,-4-5 100 1,0 5 126-16,0 8 25 16,0 14 172-16,0 16 143 0,0 13 34 15,0 14-137-15,0 3-122 16,0 9-46-16,0 23 3 16,0 11 12-16,0 8-22 15,0 8-33-15,8 1 5 16,-1 1-34-16,-1-5-18 15,0-5-32-15,0-7-124 16,1-15-378-16,-1-15-588 0</inkml:trace>
  <inkml:trace contextRef="#ctx0" brushRef="#br0" timeOffset="30061.85">13318 12930 1245 0,'0'0'325'15,"0"0"-77"-15,0 0 38 16,0 0-119-16,0 0-62 16,0 0-61-16,0 0-29 15,-81-34 25-15,81 34-28 16,0 0-6-16,0 0 6 15,0 0-3-15,0 0-12 0,-3 0 3 16,3 0 0-16,-2 16 1 16,2 8-1-16,-2 8 18 15,2 10 18-15,0 4-21 16,0 10 29-16,0 4-11 16,0 7-15-16,0-1 25 15,0 0-42-15,0-8 14 16,0-8-15-16,0-13 2 15,4-10-4-15,7-11-56 16,10-16-70-16,-4 0-213 16,1-13-564-16</inkml:trace>
  <inkml:trace contextRef="#ctx0" brushRef="#br0" timeOffset="30446.16">13393 13156 1182 0,'0'0'520'16,"0"0"-400"-16,0 0-41 16,0 0 5-16,0 0 9 15,0 0-38-15,29 119 10 16,-10-87-21-16,4-2 21 16,-3-2 15-16,2-8-35 15,-2-6 7-15,2-8-18 16,3-6-21-16,0 0 29 15,-1-18-42-15,0-12-21 0,-1-6 11 16,-10-10-63 0,-7-2 15-16,-6-2-10 15,0 6-5-15,0 7 63 0,-11 11 10 16,-1 12 44-16,0 8 11 16,3 6-27-1,1 0 8-15,3 2-24 0,0 14-5 16,3 5 32-16,2 2-23 15,0 1 2-15,0 0-18 16,9-1-3-16,15-3-64 16,-4-7-185-16,1-8-404 0</inkml:trace>
  <inkml:trace contextRef="#ctx0" brushRef="#br0" timeOffset="30819.63">13740 12972 1213 0,'0'0'781'16,"0"0"-547"-16,0 0-83 16,0 0-53-16,0 0-63 15,0 0-35-15,0 0 0 16,64-2-15-16,-37 2-27 16,-4 0 22-16,-4 2-32 15,-5 6-15-15,-3 2 35 16,-5 3-1-16,-2 6 33 15,-2 5 21-15,0 4-20 16,0 6 35-16,0 4-7 0,2 5-17 16,1 1 34-1,1 1-21-15,0 5 27 0,0-1-3 16,-2 1-31-16,1-5 34 16,-1-2-26-16,-2-6-10 15,-2-10 11-15,0-3-20 16,0-8 2-16,-11-6 12 15,-7-3-20-15,-1-6-2 16,-12-1-75-16,6-10-144 16,7-9-577-16</inkml:trace>
  <inkml:trace contextRef="#ctx0" brushRef="#br0" timeOffset="30966.86">14018 13184 1367 0,'0'0'360'16,"0"0"-246"-16,0 0-30 15,0 0-84-15,127-7-90 16,-102 13-290-16</inkml:trace>
  <inkml:trace contextRef="#ctx0" brushRef="#br0" timeOffset="31135.04">14018 13365 1194 0,'0'0'601'0,"0"0"-369"16,0 0-28 0,0 0-74-16,0 0-115 0,0 0-15 15,0 0-175-15,135-6-386 16,-116-4-927-16</inkml:trace>
  <inkml:trace contextRef="#ctx0" brushRef="#br0" timeOffset="31520.84">14433 12922 1069 0,'0'0'510'0,"0"0"-394"15,0 0 61-15,0 0-15 16,0 0 0-16,0 0-14 16,24 106-54-16,-17-64 10 0,-2 2-12 15,-1 2-38 1,-2 2 5-16,0-2-46 0,3-3-12 16,-3-7-2-16,0-8-7 15,0-8-59-15,1-16-65 16,-3-4-370-16,0 0-342 0</inkml:trace>
  <inkml:trace contextRef="#ctx0" brushRef="#br0" timeOffset="31675.59">14292 12900 1722 0,'0'0'584'0,"0"0"-427"16,0 0-7-16,0 0-43 15,125-18-75-15,-78 18-32 0,12 0-50 16,-15 8-184-16,-11 2-653 0</inkml:trace>
  <inkml:trace contextRef="#ctx0" brushRef="#br0" timeOffset="32637.12">11229 13950 628 0,'0'0'1310'0,"0"0"-1044"16,0 0-137-16,0 0-24 15,0 0-14-15,0 0-8 16,5 127-67-16,3-90 1 0,1-4-17 16,-2-2-15-16,0-4-22 15,-3-10-162-15,0-6-327 16,-1-11-309-16</inkml:trace>
  <inkml:trace contextRef="#ctx0" brushRef="#br0" timeOffset="32774.58">11236 13826 1620 0,'0'0'345'0,"0"0"-336"16,0 0-9-16,0 0-592 0</inkml:trace>
  <inkml:trace contextRef="#ctx0" brushRef="#br0" timeOffset="33186.42">11414 14043 1478 0,'0'0'629'16,"0"0"-453"-16,0 0 32 15,0 0-110-15,0 0-80 16,0 0-18-16,0 0-75 16,80-79 8-16,-70 67 9 15,-6 6 13-15,-4 1 44 16,0 5 1-16,0 0 0 16,-2 5 10-16,-4 17 3 0,4 12-7 15,2 7 39-15,0 7-28 16,0 6 35-1,12 6-26-15,1 0-7 0,-1 2 26 16,-2-2-32-16,-3-4 8 16,-5-3-6-16,-2-8-14 15,0-8 19-15,-2-9-19 16,-13-12 14-16,-8-5 33 16,1-11-29-16,-1 0 8 15,4-4-3-15,3-21-14 16,5-5 20-16,9-14-30 15,2-9-20-15,0-5-14 16,35-32-85-16,1 13-78 0,-1 10-529 16</inkml:trace>
  <inkml:trace contextRef="#ctx0" brushRef="#br0" timeOffset="34473.67">11893 14122 535 0,'0'0'1008'16,"0"0"-742"-16,0 0-107 15,0 0-20-15,0 0-71 16,0 0-28-16,124-125-33 16,-101 90-1-16,-8 0 9 15,-3-2-3-15,-8 7-11 16,-4 6 36-16,0 8 14 15,0 8 23-15,0 8-50 0,-4 0-23 16,-5 8 0-16,2 18 8 16,2 12-9-16,5 8 3 15,0 7 6-15,0 3 16 16,0-2-23-16,3-2-2 16,6-6 19-16,-2-8-19 15,-1-8-9-15,-1-10-19 16,-1-12-36-16,-2-8 32 15,2 0 8-15,4-12-40 16,0-18-80-16,7-6-103 16,4-4 53-16,-1-1-13 15,1 4-67-15,-3 7 67 16,0 8 188-16,-7 10 19 16,-5 6 102-16,-4 6 2 15,0 0 42-15,0 0 27 0,-2 0-17 16,-9 9 57-16,-5 5-58 15,3 3-36-15,2-1-17 16,4 2-74-16,5 1-4 16,2-2-24-16,0 1-4 15,9-2-10-15,15-4-114 16,1-6-161-16,-1-6-298 0</inkml:trace>
  <inkml:trace contextRef="#ctx0" brushRef="#br0" timeOffset="34628.26">12435 13984 1365 0,'0'0'592'16,"0"0"-416"-16,0 0-101 16,0 0-16-16,0 0-59 15,0 0-158-15,137-22-449 0</inkml:trace>
  <inkml:trace contextRef="#ctx0" brushRef="#br0" timeOffset="34769.64">12459 14135 48 0,'0'0'1531'0,"0"0"-1185"15,11 0-226-15,25-8-120 16,-5 0-88-16,0-6-547 0</inkml:trace>
  <inkml:trace contextRef="#ctx0" brushRef="#br0" timeOffset="35146.76">12775 14015 697 0,'0'0'591'0,"0"0"-376"0,0 0 49 16,0 0-51-16,0 0-56 15,0 0-73-15,-2 109-60 16,4-100 4-16,3-5-22 16,-1-4 3-16,3 0 18 15,2-10-19-15,4-12-8 16,3-5 0-16,1 0-31 15,6 0 15-15,-4 5-13 16,2 0 29-16,-3 6 10 16,-3 9 12-16,-1 2 45 15,-3 5-12-15,0 0 10 16,0 10 24-16,0 12-40 0,0 5-15 16,1 5-34-16,-6-6-4 15,1 0-32-15,-7-2-92 16,0-10-389-1,0-6-564-15</inkml:trace>
  <inkml:trace contextRef="#ctx0" brushRef="#br0" timeOffset="36720.28">13555 13703 682 0,'0'0'688'0,"0"0"-338"16,0 0-133-16,0 0-119 15,0 0-28-15,0 0 88 16,0 0-56-16,25 136-26 16,-15-85-15-16,4 0-54 15,-5 2 23-15,-3-4-30 16,-3-9-16-16,-3-8-24 16,0-6-57-16,0-14-39 0,-13-6-6 15,-6-6-55-15,0 0 27 16,-1-16 18-16,5-8 85 15,3-4 67-15,10-2 25 16,2 2 19-16,8-1 1 16,21 5-31-16,7 1-2 15,9 0-11-15,-1 1 12 16,-1 0 40-16,-5 0-1 16,-9 0 43-16,-9 6 8 15,-9 2 8-15,-9 4 53 16,-2 4-43-16,0 2-23 15,-7 4-34-15,-6 0-55 16,0 10 10-16,-1 17-19 0,5 10 0 16,5 9-4-1,4 4 16-15,0 5-12 0,0-7 15 16,16-3-14-16,-3-12-2 16,0-8-11-16,-4-8-40 15,-2-13 13-15,-1-4-2 16,-1-6 40-16,4-22-71 15,2-9-166-15,4-2 4 16,1 0 28-16,1 6 30 16,-3 8 80-16,-1 10 42 15,-3 8 54-15,-4 7 41 16,-1 0 34-16,-1 7 69 0,2 15 3 16,2 1-22-1,1 5-25-15,6 0-41 16,3 1 0-16,7-9-13 15,1 0-20-15,0-12 19 16,3-6-36-16,-2-2-9 0,-2-4 0 16,-7-15-15-16,-3-4-10 15,-8-4 7-15,-7 0-6 16,0 0 16-16,0 5 2 16,-11 6 6-16,-2 8 41 15,-1 7-28-15,1 1-4 16,4 0 0-16,0 13-8 15,5 8 30-15,4 2-1 16,0 4 7-16,0-5 2 16,10 0-28-16,9-3 12 15,3-2-23-15,7-11-16 16,2-6 10-16,3 0-80 0,-1-6-48 16,-4-16-53-16,-4-2-28 15,-4 0 91-15,-7 0 57 16,-3 5 67-16,-5 7 8 15,-6 7 114-15,0 2 55 16,0 3-72-16,0 0-83 16,0 0-4-16,0 3-18 15,0 7 1-15,0-7 6 16,0 0-5-16,0-2-2 16,5-1 37-16,7 0-9 15,1 0 34-15,3 0-31 0,1 0-18 16,-1 0 38-1,-1 0-4-15,3 0 8 0,-3 0-3 16,1 11-36-16,0 7-7 16,-7 2-9-16,-9 17-82 15,-2-6-132-15,-21-4-386 16</inkml:trace>
  <inkml:trace contextRef="#ctx0" brushRef="#br0" timeOffset="37449.42">11768 14540 1011 0,'0'0'409'16,"0"0"-178"-16,0 0-109 0,0 0-54 15,0 0-43-15,0 0 7 16,0 0-22-16,-42 49-10 15,42-32 6-15,0-1 4 16,15 2-10-16,6 0 5 16,1 3 2-16,2 0 6 15,3 1-4-15,0 4-8 16,-7-2 18-16,-3 1-18 16,-9-6 18-16,-6-1 27 15,-2-5 37-15,-4-3 43 16,-17-2-56-16,-1-8-32 0,-1 0-13 15,6 0-24 1,3-6-2-16,12-15-67 0,2-19-130 16,22 4-294-16,5 4-314 15</inkml:trace>
  <inkml:trace contextRef="#ctx0" brushRef="#br0" timeOffset="38437.98">12040 14634 1035 0,'0'0'518'0,"0"0"-271"16,0 0-3-16,0 0-100 16,0 0-61-16,-62 110-34 15,75-83-18-15,13-8-28 16,3-2-2-16,1-6-2 0,-6-5-13 16,-7-6-9-1,-9 0 23-15,-8-6 0 0,0-10 13 16,-10-3-13-16,-11-2-10 15,-2 2 4-15,3 6 6 16,7 1 0-16,4 6 5 16,7 2-5-16,2 4 0 15,0-4-52-15,17 0-8 16,10-5 59-16,7-3 1 16,3-11 0-16,4 0 5 15,-1-17 3-15,-5 0-8 16,-8-1 1-16,-10-3 0 15,-7 8 16-15,-10 6-16 16,0 10 23-16,-10 11 7 16,-7 9-24-16,-5 0 10 0,-1 10-16 15,1 21 8-15,4 8 34 16,3 11-5-16,6 5 13 16,6 1 4-16,3 2-31 15,0-3 14-15,16-8-29 16,9-3-7-16,1-11-4 15,3-7-16-15,0-15-16 16,-2-8-4-16,-2-3-10 16,-1-12 38-16,-1-15-57 15,-4 4-20-15,0-8 67 16,-4 7-9-16,-6 4 28 16,-4 5 1-16,-3 6 8 15,-2 6 77-15,0-2-8 0,0 5-38 16,0 0-2-16,0 0-36 15,0 8 0-15,0 1 11 16,0 0-10-16,6 1 8 16,3-2-10-16,3 0 0 15,5-2 0 1,5-2-5-16,3-4-17 0,4 0-37 16,-2 0-120-16,-5-12-68 15,-4 2 40-15,-10 0 124 16,-3 2 83-16,-5 7 161 15,0 1 117-15,0 0-75 16,0 0-105-16,0 0-17 16,0 9-57-16,0 5-2 15,0 3 11-15,14-6-25 0,5-3 5 16,8-8-13 0,4 0-5-16,3-12-2 0,1-16-17 15,1-7-44-15,-4-8-1 16,-1-1-73-16,-2-5 15 15,-8 4 43-15,0 1 65 16,-10 8 19-16,-4 11 56 16,-7 10 62-16,0 12 5 15,-5 3-71-15,-10 13-18 16,-4 19 0-16,4 12 5 16,1 4 2-16,8 6-32 15,4-4 11-15,2-2-14 16,0-6-6-16,0-7-14 0,0-12-65 15,0-11-54-15,-5-12-27 16,-17-9-135-16,-1-17-221 16,2-9-127-16</inkml:trace>
  <inkml:trace contextRef="#ctx0" brushRef="#br0" timeOffset="38615.91">12780 14593 413 0,'0'0'414'16,"0"0"-66"-16,0 0-152 15,0 0-92-15,0 0-16 16,0 0 46-16,0 0 23 15,112-35-19-15,-89 51 25 16,0 1-27-16,-1 6-15 0,-4 3-20 16,-2 2-32-1,-1 0-2-15,-3 3-42 0,0-6-25 16,2-6-18-16,6-7-131 16,-2-6-234-16,-5-6-510 0</inkml:trace>
  <inkml:trace contextRef="#ctx0" brushRef="#br0" timeOffset="38737.75">13067 14455 1861 0,'0'0'389'0,"0"0"-251"16,0 0-138-16,0 0-9 16,0 0-485-16,0 0-490 0</inkml:trace>
  <inkml:trace contextRef="#ctx0" brushRef="#br0" timeOffset="39284.25">13374 14578 1137 0,'0'0'509'0,"0"0"-340"16,0 0 46-16,0 0-46 15,0 0-59-15,0 0-24 16,0 0-40-16,-42 113-18 16,63-77 12-16,-2-11-33 0,6 2 8 15,-3-9-15-15,-4-8-3 16,0-6 2-16,-7-4-23 16,0-10 8-16,-4-14-11 15,-3-9-70-15,-2-3-39 16,-2 0 24-16,0 0-1 15,0 10 80-15,0 7 17 16,0 6 16-16,0 9-8 16,0 4 10-16,3 0-2 15,1 0 19-15,2 10 13 16,2 6 38-16,-4 2-11 16,-2 0 6-16,0 0-6 15,1-4-43-15,3-2 1 0,6-2-17 16,5-10-18-1,8 0-59-15,2 0-47 0,0-16-84 16,-3-2 91 0,-2 1 117-16,-6 2 9 0,-5 7 168 15,-3 6 11-15,2 2-57 16,1 0-39-16,-3 19-14 16,6 2 19-16,-1 5-76 15,-1 2-21-15,1-3-2 16,3-6-108-16,-3-5-221 15,-4-8-401-15</inkml:trace>
  <inkml:trace contextRef="#ctx0" brushRef="#br0" timeOffset="39567.8">13968 14427 1172 0,'0'0'569'0,"0"0"-383"16,0 0-3-16,0 0-22 16,0 0-15-16,0 0-8 15,0 0-50-15,-41 129-25 16,41-85 9-16,0 0-47 0,2-2-6 15,18-1-19-15,3-2 0 16,6-11-34-16,15-11-106 16,-4-10-199-16,-5-7-659 0</inkml:trace>
  <inkml:trace contextRef="#ctx0" brushRef="#br0" timeOffset="39756.6">14480 14447 1536 0,'0'0'358'15,"0"0"-150"-15,0 0 80 0,0 131-122 16,-5-80-81-16,-8 0-33 16,-9 2-52-16,-34 12-59 15,4-11-114-15,0-13-641 0</inkml:trace>
  <inkml:trace contextRef="#ctx0" brushRef="#br0" timeOffset="40317.36">13156 14484 1109 0,'0'0'349'16,"0"0"-203"-16,0 0-50 15,0 0 33-15,0 0 42 16,0 0-7-16,0 0-26 16,0 76-11-16,0-50-29 15,0 4 6-15,0-2-53 16,2 2-26-16,3-2-11 15,0-3-14-15,-1-8-1 0,0-4-48 16,-4-4-57-16,3-9-72 16,-3 0-343-16,2-8-118 0</inkml:trace>
  <inkml:trace contextRef="#ctx0" brushRef="#br0" timeOffset="40458.51">13201 14271 1905 0,'0'0'566'16,"0"0"-449"-16,0 0-21 15,0 0-96-15,0 0-145 16,0 0-761-16</inkml:trace>
  <inkml:trace contextRef="#ctx0" brushRef="#br0" timeOffset="40916.26">14577 14658 1600 0,'0'0'740'0,"0"0"-586"16,0 0-92-16,0 0-50 15,0 0-12-15,0 0-166 16,-6 104-577-16</inkml:trace>
  <inkml:trace contextRef="#ctx0" brushRef="#br0" timeOffset="41055.92">14406 15159 1585 0,'0'0'315'0,"0"0"-315"16,-129 45-111-16,86-31-457 0</inkml:trace>
  <inkml:trace contextRef="#ctx0" brushRef="#br0" timeOffset="42108.07">11089 15498 1096 0,'0'0'404'15,"0"0"-250"-15,0 0-103 0,0 0-11 16,0 0 15-1,151-18-55-15,-107 2-30 0,-5-2-87 16,-12 1-53-16,-14-2 52 16,-11 0 66-16,-2 7 52 15,-9 1 80-15,-13 5 41 16,-3 4 15-16,2 2 3 16,2 0-29-16,3 2 4 15,3 15-14-15,5 0-10 16,3 5 6-16,7 0-27 15,0 2 1-15,0-2-21 16,17 0-22-16,4-6 12 16,4-2-29-16,2-8 8 15,4-6 4-15,0 0-22 16,7-15 22-16,2-12-22 0,0-9 2 16,0-6-8-16,-2-8-12 15,-2-8 0-15,-10-4 9 16,-3-6-31-16,-7-3 24 15,-10 8-18-15,-6 10 34 16,0 16 1-16,0 14 10 16,-16 11 11-16,1 12-19 15,-5 0 6-15,2 14-15 16,2 17 6-16,1 12 0 16,6 7 7-16,2 8 17 15,5 1 15-15,2-1-5 16,0 4-10-16,0-4 19 15,0 0-27-15,6-8-15 0,6-2 8 16,-1-7 3 0,0-14-12-16,1 0 0 0,-2-15-42 15,4-2-2-15,8-10-78 16,0 0-132-16,1-10-357 0</inkml:trace>
  <inkml:trace contextRef="#ctx0" brushRef="#br0" timeOffset="42638.89">11878 15298 1187 0,'0'0'637'0,"0"0"-450"0,0 0-74 16,0 0-14-16,0 0-64 15,0 0-26-15,0 0 3 16,0 76-12-16,23-50 0 15,-2 4-1-15,-3 2 4 16,-7 0-3-16,-5 3 1 16,-6-3 0-16,0-5 29 15,0-4-30-15,-11-7 6 16,1-6-6-16,-4-6-18 16,3-4-16-16,-1 0-27 15,6-20-29-15,4-4 17 16,2-2-34-16,0-5 6 15,14 7 22-15,7-2-17 16,10 9 46-16,3-2 21 0,2 1 25 16,0 0 4-16,-3 0 1 15,-4 1 50-15,-5-4 33 16,-6 0-6-16,-7 4 5 16,-6-1-13-16,-5-1 5 15,0 8 28-15,-16 3-27 16,-7 8 17-16,0 0-5 15,-2 2-24-15,2 15 31 16,8 12-28-16,6 5-12 16,9 3 22-16,0 5-39 15,6 2 0-15,19-9-12 16,4-3-25-16,6-1-2 16,2-9-7-16,-2-10-56 15,5-12-49-15,-7 0-226 16,-8-4-439-16</inkml:trace>
  <inkml:trace contextRef="#ctx0" brushRef="#br0" timeOffset="43264.86">13040 15169 1343 0,'0'0'778'0,"0"0"-624"16,0 0-113-16,0 0 67 16,0 0-2-16,14 141-35 0,-3-91-5 15,0-2-53-15,-2-2 2 16,-2-6-15-16,-3-7-18 16,-4-8-15-16,0-6-56 15,-2-19-119-15,-13 0-275 16,-6-9-374-16</inkml:trace>
  <inkml:trace contextRef="#ctx0" brushRef="#br0" timeOffset="43414.77">12740 15176 1292 0,'0'0'728'16,"0"0"-496"-16,0 0-131 0,0 0-39 15,0 0-34 1,169-43-28-16,-103 39 0 0,13 4-107 15,-17 0-391-15,-15 12-198 16</inkml:trace>
  <inkml:trace contextRef="#ctx0" brushRef="#br0" timeOffset="43942.53">13295 15391 1428 0,'0'0'360'16,"0"0"-235"-16,0 0 78 15,0 0-17-15,0 0-75 0,0 0-35 16,44 107-24-16,-26-84-40 16,-1-10 5-16,4-3 7 15,-1-6-24-15,2-4 0 16,0 0-2-16,1-14-38 15,-4-12-13-15,-3 1-29 16,-3-4 15-16,-7 4-22 16,-4 4 18-16,-2 9 71 15,0 3 15-15,0 8 17 16,0 1-4-16,0 0-20 16,0 14-7-16,0 4 24 15,0 4-5-15,0 6 22 16,15 2-31-16,1 1 11 0,-3 5 23 15,0 1-10-15,-1 4 31 16,-8 7-11-16,-2-4-23 16,-2 0 31-16,0 2-30 15,0-10 7-15,-11-1 5 16,-9-13-24-16,-5-4 31 16,-6-5-27-16,0-8-23 15,2-5 14-15,0 0-10 16,7-12-10-16,4-12 4 15,7-2-54-15,9-10-12 16,2-1-60-16,13-20-93 16,12 11-332-16,-1 7-452 0</inkml:trace>
  <inkml:trace contextRef="#ctx0" brushRef="#br0" timeOffset="44658.85">13168 15524 1144 0,'0'0'515'15,"0"0"-378"-15,0 0-34 0,0 0-45 16,0 0-11-16,0 0-35 16,0 0-12-16,100-100 19 15,-96 86-18-15,-4 4 10 16,0 0 14-16,0 6 19 16,0 2-7-16,-4 2-37 15,0 0-14-15,-1 0-21 16,5 18-81-16,0-2-108 15,2-5-124-15</inkml:trace>
  <inkml:trace contextRef="#ctx0" brushRef="#br0" timeOffset="45057.3">14030 15079 1054 0,'0'0'652'16,"0"0"-409"-16,0 0-62 0,0 0-48 16,0 0-42-1,0 0 35-15,0 0-39 0,-126 157-3 16,111-95 16-16,9 2-30 16,4 4-3-16,2 0-22 15,0-4-44-15,17-2-1 16,8-5-4-16,-1-11-56 15,1-7-3-15,-1-16-63 16,12-23-90-16,-7 0-321 16,-7-14-352-16</inkml:trace>
  <inkml:trace contextRef="#ctx0" brushRef="#br0" timeOffset="45298.68">14101 15258 1129 0,'0'0'573'0,"0"0"-444"0,0 0-3 15,0 0 106-15,0 0-56 16,27 104-63-16,-21-60-17 16,-3 4-29-16,-3-2-40 15,0 1 0-15,0-1-27 16,0-6-25-16,0-11-15 15,0-4-79-15,4-13-123 16,5-7-345-16,4-5-271 0</inkml:trace>
  <inkml:trace contextRef="#ctx0" brushRef="#br0" timeOffset="45527.44">14255 15466 1179 0,'0'0'508'16,"0"0"-351"-16,0 0 24 16,0 0-56-16,0 0-10 15,0 0-29-15,0 0-50 16,-83 57-5-16,83-37-23 0,0-2-7 16,14 1-2-1,8-2-37-15,11-3-91 0,-4-7-158 16,-4-7-329-16</inkml:trace>
  <inkml:trace contextRef="#ctx0" brushRef="#br0" timeOffset="45667.4">14377 15523 1413 0,'0'0'593'15,"0"0"-460"-15,0 0-66 16,0 0-67-16,0 0-9 15,123-21-258-15,-96 19-494 0</inkml:trace>
  <inkml:trace contextRef="#ctx0" brushRef="#br0" timeOffset="45831.65">14477 15423 1382 0,'0'0'521'0,"0"0"-378"15,0 0-16-15,0 0-58 16,0 0-53-16,0 0 8 16,0 0-24-16,-49 124-103 15,49-92-170-15,10-10-304 0</inkml:trace>
  <inkml:trace contextRef="#ctx0" brushRef="#br0" timeOffset="46124.95">14652 15423 1309 0,'0'0'347'0,"0"0"-100"16,0 0-14-16,0 0-96 16,0 0-39-16,33-103-46 15,-29 91-17-15,0 6 4 16,-1 2-24-16,-3 4 15 15,2 0-1-15,-2 0-23 16,2 0 23-16,0 18 27 0,3 7-11 16,0 4 3-1,-1 7-47-15,0 2-1 16,1 1-15-16,-1-6-70 16,0 3-32-16,2-14-206 0,-2-8-366 0</inkml:trace>
  <inkml:trace contextRef="#ctx0" brushRef="#br0" timeOffset="46320.18">14959 15159 1245 0,'0'0'544'0,"0"0"-317"16,11 113 58-16,-9-51-107 15,-2 8-95-15,0 6-27 0,-15 5-56 16,-24 3-17-16,-49 32-88 16,5-22-252-16,0-12-602 0</inkml:trace>
  <inkml:trace contextRef="#ctx0" brushRef="#br0" timeOffset="48105.25">11049 13433 872 0,'0'0'365'0,"0"0"-164"15,0 0-32-15,0 0-42 0,0 0-24 16,0 0 9-16,0 0-54 15,-12-8-26-15,1 5 1 16,3 2-32-16,-2 1 17 16,3 0-18-16,3 0-23 15,0 0-69-15,0 6-122 16,-3 6-33-16,2-4-30 16,3 0-125-16</inkml:trace>
  <inkml:trace contextRef="#ctx0" brushRef="#br0" timeOffset="48352.56">11049 13433 823 0,'-87'26'336'0,"82"-27"-69"15,-1-4-36 1,-4 1-15-16,-3 0-58 0,-3 2-35 16,-1 0 11-1,-1 2-45-15,5 0-5 0,3 0-32 16,6 0-46-16,2 0-3 15,2 0-3-15,0 0-43 16,0 0 42-16,2 0-36 16,7 0 22-16,2 0 2 15,4 2-30-15,-1 2-204 16,-1 0-476-16</inkml:trace>
  <inkml:trace contextRef="#ctx0" brushRef="#br0" timeOffset="49022.85">10775 15887 1088 0,'0'0'645'15,"0"0"-485"-15,0 0-42 16,0 0-2-16,0 0-43 16,0 0-9-16,0 0-52 15,91 0 2-15,-87 0 1 0,-4 0-7 16,0 0 45-16,0 0-13 16,-2 0-18-16,-9 9-22 15,2-3-19-15,2 11-116 16,3 1-187-16,4-1-357 0</inkml:trace>
  <inkml:trace contextRef="#ctx0" brushRef="#br0" timeOffset="49717.56">10951 16168 1092 0,'0'0'392'15,"0"0"-218"-15,0 0 6 16,0 0-67-16,0 0-8 16,0 0-15-16,0 0 7 15,67 68-1-15,-48-37-17 16,-3 0 1-16,-3 0-25 16,1-4-42-16,-5-9 11 15,-3-4-24-15,0-5 1 16,0-5-2-16,2-4-8 15,1 0 9-15,7-13-1 16,4-10-12-16,2-8-5 16,3-1-24-16,-3-3 4 0,-4 4 26 15,0 7-9-15,-5 6 21 16,-1 5 30-16,-6 5 7 16,0 3 40-16,-1 5-29 15,1 0-9-15,6 0 16 16,-1 6-25-16,0 16 22 15,0 5-12-15,-2 4-10 16,2 5 12-16,-2 3-41 16,0-7-1-16,0-2-32 15,-2-6-73-15,2-6-38 16,-3-6-318-16,-1-12-454 0</inkml:trace>
  <inkml:trace contextRef="#ctx0" brushRef="#br0" timeOffset="49854.21">11405 16070 1534 0,'0'0'710'15,"0"0"-543"-15,0 0-167 16,0 0-19-16,0 0-449 16,0 0-676-16</inkml:trace>
  <inkml:trace contextRef="#ctx0" brushRef="#br0" timeOffset="50365.16">11594 16136 570 0,'0'0'835'0,"0"0"-548"15,0 0-91 1,0 0-53-16,0 0-80 0,0 0-63 15,0 0-4-15,-57 6-9 16,41 12 12-16,3-1 2 16,9 2 13-16,4-1 7 15,0 4-2-15,10 0-19 16,13 4-7-16,1 1-2 16,5 0-7-16,-3 3 16 15,-1-1 0-15,0-3 10 16,-8-4 40-16,-5-5 62 15,-8-2-11-15,-4-5 15 16,0 2-27-16,-2-5-15 16,-14 4 14-16,5-7-58 15,3 0-15-15,2-4-15 16,6 0-58-16,0-16-31 16,14-34-182-16,9 6-355 0,-2-3-99 0</inkml:trace>
  <inkml:trace contextRef="#ctx0" brushRef="#br0" timeOffset="50529.97">11830 16212 593 0,'0'0'731'0,"0"0"-351"16,0 0-27-16,0 0-76 15,0 0-85-15,0 0-94 16,0 0 9-16,0 81-41 0,0-41-41 16,0-2-13-1,0-4-12-15,9-6-51 0,1-6-51 16,-2-18-135-16,-1-4-420 15,-5 0-308-15</inkml:trace>
  <inkml:trace contextRef="#ctx0" brushRef="#br0" timeOffset="51250.12">12038 15833 1684 0,'0'0'402'0,"0"0"-232"15,0 0 8-15,-38 130-79 16,38-80-27-16,0 7-52 15,0-3 4-15,7 3-21 16,6-4-3-16,-2-3-18 16,0-4-38-16,-2-5-11 15,-2-7 19-15,-5-10-8 16,-2-4 16-16,0-2-40 16,0-8-57-16,0-2 17 15,0 2 47-15,-5-6 45 16,1 1 28-16,2-5 26 15,2 0 81-15,0 0 17 0,0 0-37 16,0 0-21-16,0 0-46 16,9 0-18-16,9-9 4 15,4-1 5 1,1 2-11-16,3-2 0 0,0-2 9 16,1-2-3-16,0 0-5 15,-2-2-1-15,-3-2 15 16,-2-1-14-16,-4-3-2 15,-5-1-12-15,-3 0-29 16,0-3 15-16,-6 4-10 16,-2-5 29-16,0 8 8 15,0 7 13-15,-12 2 31 16,-1 1 4-16,-1 9-26 16,1 0 25-16,-3 0-26 15,-1 0-10-15,-1 9 41 0,3 5-21 16,1 5 18-16,7 2 11 15,5 6-20-15,2 0 21 16,4 5-33-16,19 3 5 16,4-3-2-16,2-2-30 15,2-2 17-15,-2-2-18 16,-2-8-21-16,-6-5 2 16,-2-8-69-16,-6-5-39 15,-6-11-115-15,-5-10-590 0</inkml:trace>
  <inkml:trace contextRef="#ctx0" brushRef="#br0" timeOffset="51408.53">11844 15968 1058 0,'0'0'1248'15,"0"0"-990"-15,0 0-129 16,0 0-96-16,0 0-33 15,0 0-239-15,0 0-805 0</inkml:trace>
  <inkml:trace contextRef="#ctx0" brushRef="#br0" timeOffset="51951.28">12532 16230 542 0,'0'0'903'0,"0"0"-619"16,0 0-125-16,0 0 43 15,-126 46-48-15,114-20-79 16,7 1-1-16,5 5-25 16,5-5-16-16,20 3 7 15,1-7-40-15,6-13-1 16,-1-6-30-16,2-4-21 15,-4-18-31-15,-4-18-132 16,-7-13-111-16,-9-5 28 16,-9-10 34-16,0 3 89 15,-2 0 155-15,-12 11 20 16,1 10 191-16,2 11 77 0,3 13 47 16,4 12-51-1,2 4-123-15,0 13-59 0,0 17 33 16,2 12-18-16,0 12-6 15,0 7-59-15,0 0-20 16,13 3-12-16,5-1-22 16,13 3-84-16,-4-16-187 15,-5-21-446-15</inkml:trace>
  <inkml:trace contextRef="#ctx0" brushRef="#br0" timeOffset="52301.33">12894 15977 1453 0,'0'0'665'15,"0"0"-513"-15,0 0-102 16,-116-5 3-16,87 5-32 16,8 5-21-16,6 8-33 15,9-5-35-15,2 2-34 16,4-5 21-16,0 4 14 15,0-1 52-15,4 2 15 16,4 2-3-16,-1 6 3 16,1 4 57-16,0 10-18 15,-2 4 39-15,-1 12-6 16,-5 6 2-16,0 5 20 16,0 3-2-16,2 0 7 15,4-1-40-15,4-6-25 0,1-5-15 16,4-10-19-16,-1-10-36 15,1-7-56-15,12-23-98 16,-7 0-199-16,-1 0-375 0</inkml:trace>
  <inkml:trace contextRef="#ctx0" brushRef="#br0" timeOffset="52690.79">12929 16271 1258 0,'0'0'645'16,"0"0"-503"-16,0 0 5 0,0 0-13 16,0 0-37-16,-16 116-57 15,18-85-6-15,14 0 8 16,2-3-25-16,2-6 15 16,-2-9-31-16,-1-8-1 15,2-5 0-15,-2 0-3 16,1-11-7-16,-2-14-29 15,-3-7-29-15,-6-2 0 16,-7-7-38-16,0 5 6 16,0 0 26-16,-11 5 43 15,-3 8 31-15,1 5 53 16,4 11 11-16,2 7-1 16,3 0-42-16,1 3-3 0,1 15 28 15,0 5-15-15,2-2 10 16,0 2-19-16,0 0-22 15,2-1 0-15,14-7-41 16,16-12-138-16,-1-3-320 16,-4 0-474-16</inkml:trace>
  <inkml:trace contextRef="#ctx0" brushRef="#br0" timeOffset="53065.05">13152 16056 1313 0,'0'0'756'16,"0"0"-510"-16,0 0-49 16,0 0-67-16,0 0-59 15,0 0-71-15,0 0-31 0,20-4 31 16,-5 4-30-16,-3 0 12 16,-3 0 17-16,-3 4-17 15,1 10 18-15,-3 8 10 16,3 2-1-16,2 6 16 15,0 5-23-15,0 7 7 16,2 2 1-16,2 0-8 16,1 6 11-16,-1-2-13 15,1 2 0-15,-1-3 10 16,0-4-9-16,-4-5 8 16,-4-6 2-16,-5-5-5 15,0-10 40-15,-5-3-6 16,-11-8-4-16,-3-2 18 15,-2 1-53-15,1-5-1 16,5 0-32-16,-3-11-80 0,5-7-67 16,4-8-573-16</inkml:trace>
  <inkml:trace contextRef="#ctx0" brushRef="#br0" timeOffset="53224.13">13366 16324 599 0,'0'0'1085'16,"0"0"-917"-16,0 0-73 0,0 0 35 15,0 0-130 1,129-22-22-16,-100 32-307 0,-2 2-420 0</inkml:trace>
  <inkml:trace contextRef="#ctx0" brushRef="#br0" timeOffset="53398.06">13461 16506 1465 0,'0'0'830'16,"0"0"-606"-16,0 0-78 16,0 0-25-16,0 0-100 15,0 0-21-15,114-11-96 0,-74 7-157 16,-9 0-533-16</inkml:trace>
  <inkml:trace contextRef="#ctx0" brushRef="#br0" timeOffset="53704.27">13894 16223 1234 0,'0'0'553'0,"0"0"-388"16,0 0 138-16,0 0-63 15,0 0-88-15,0 133-42 16,0-84-44-16,0-3-14 15,0 2-12-15,4 1-38 16,6-12-4-16,0 1-45 16,-1-10-62-16,1-16-75 15,-4-6-411-15,-4-6-521 0</inkml:trace>
  <inkml:trace contextRef="#ctx0" brushRef="#br0" timeOffset="53879.28">13842 16173 1277 0,'0'0'766'0,"0"0"-550"15,0 0-93-15,0 0-14 16,0 0-75-16,141-75-34 16,-106 70-27-16,1 5-129 15,-14 0-181-15,-6 3-331 0</inkml:trace>
  <inkml:trace contextRef="#ctx0" brushRef="#br0" timeOffset="54071.36">13829 16387 1407 0,'0'0'588'0,"0"0"-451"0,0 0 70 16,0 0-58-16,0 0-90 15,0 0-17-15,0 0-39 16,102-4-3-16,-75 0-24 16,2-7-102-16,-6 4-169 15,-6 2-360-15</inkml:trace>
  <inkml:trace contextRef="#ctx0" brushRef="#br0" timeOffset="54349.77">14210 16351 1903 0,'0'0'542'0,"0"0"-441"15,0 0-10-15,0 0-91 0,0 0-39 16,0 0-429-16,0 0-1139 0</inkml:trace>
  <inkml:trace contextRef="#ctx0" brushRef="#br0" timeOffset="54536.8">14373 16543 1568 0,'0'0'760'0,"0"0"-563"16,0 0-48-16,-76 103-37 15,59-63-85-15,-2 5-27 16,-10 17-82-16,2-7-219 15,6-16-966-15</inkml:trace>
  <inkml:trace contextRef="#ctx0" brushRef="#br0" timeOffset="56347.79">11739 13546 1815 0,'0'0'597'0,"0"0"-490"0,0 0-16 15,0 0-91-15,0 0-82 16,0 0-453-16,-9 0-920 0</inkml:trace>
  <inkml:trace contextRef="#ctx0" brushRef="#br0" timeOffset="60661.93">15166 10184 322 0,'0'0'391'16,"0"0"-125"-16,0 0-49 16,0 0 0-16,0 0 21 15,0 0-42-15,0-9-4 16,0 9-52-16,0 0-12 15,0 0 1-15,0 0-61 16,0 0 4-16,0 0-5 0,3 0-51 16,5 0 27-16,5 0-28 15,3 6-4-15,6 7 14 16,3 4-19-16,1 1-1 16,3 2-5-16,1-4 7 15,-4-5-14-15,1 0-17 16,-2-5-48-16,8-6-34 15,-7 0-358-15,-5-2-460 16</inkml:trace>
  <inkml:trace contextRef="#ctx0" brushRef="#br0" timeOffset="61266.28">15701 10613 922 0,'0'0'361'15,"0"0"-210"-15,0 0-151 16,0 0-1-16,0 0-358 0</inkml:trace>
  <inkml:trace contextRef="#ctx0" brushRef="#br0" timeOffset="68315.14">11915 12466 371 0,'0'0'202'0,"0"0"-93"0,0 0-11 16,0 0-20 0,0 0-41-16,0 0-22 0,2-9-15 15,5 9 19-15,-3 0-17 16,1 0 11-16,-2 0 47 15,-3 0-13-15,0 0 11 16,0 5-33-16,-14 16-25 16,-3-1-78-16,-2-1-188 0</inkml:trace>
  <inkml:trace contextRef="#ctx0" brushRef="#br0" timeOffset="69021.49">11839 12814 725 0,'0'0'277'0,"0"0"-171"15,0 0 7-15,0 0-3 16,0 0-35-16,0 0-11 15,0 0 54-15,-2-21 26 0,-2 19 2 16,1 0-25 0,1 2-50-16,0-2 19 0,2 2-56 15,0-2-5-15,0 2-27 16,0-2-2-16,0 0 0 16,0 0-50-16,0-2-2 15,7 2 26-15,1 0-27 16,-3 0 52-16,0 2-11 15,-5 0 12-15,0 0 9 16,0 0 19-16,0 0 55 16,0 0-4-16,0 0-28 15,0 0 27-15,0 0-29 16,0 0-18-16,0 0-4 16,0 0-20-16,0 0-14 15,0 0-5-15,0 0-55 0,6 0-47 16,1 0-145-16,5 0-274 15</inkml:trace>
  <inkml:trace contextRef="#ctx0" brushRef="#br0" timeOffset="72458.94">13102 12133 227 0,'0'0'330'0,"0"0"-126"16,0 0-99-16,0 0-14 16,0 0 10-16,0 0-13 15,0 0 37-15,0-11-24 16,0 8-19-16,0 2 16 16,3-2-55-16,2 2-17 15,-1-4-19-15,3 4 0 16,-5 1 4-16,2 0-11 15,-4 0 13-15,2 0 63 16,-2 0-22-16,0 0 7 16,0 0-13-16,0 0-29 15,0 0 14-15,2 0-17 16,0 0 12-16,6 4 21 0,-4 3-37 16,3 3 13-16,-1 1-7 15,1-1-8-15,0-1 24 16,0 1-24-16,-1 1 12 15,1-1 14-15,0 0-30 16,2 2 29-16,-1 0-16 16,-1 0-18-16,2-2 33 15,0 2-34-15,-3 0 7 16,1-2 1-16,0 0 6 16,-2 0 0-16,-1-2 5 0,-2 2-12 15,0 0 29-15,0 2-36 16,1 0 18-16,-1 0-7 15,0-2-10-15,2 2 14 16,-1 0-15-16,2-2 1 16,-1 0-2-16,-2 0 3 15,2-2-2-15,1 0 0 16,-3-2 12-16,2 1-6 16,2-3-6-16,-2 1 0 15,0-3-9-15,1 2 15 16,-1-1-6-16,2-1 16 15,2-1-16-15,0-1 26 16,-1 3-26-16,1-3 0 16,0 0 12-16,-2 0-4 15,3 2-8-15,-3-2 0 16,2 0 1-16,1 0-9 16,1 0 8-16,2 0-1 0,1 0-13 15,0-6 14-15,3-5 0 16,-3-1 0-16,-1 1-5 15,-4-5-3-15,-1-3 8 16,-3 1 0-16,2-4-6 16,-4-2 12-16,-2-2-6 15,0-1 6-15,0 2-5 16,0-1 22-16,0 4-22 16,-2 4 0-16,-8 2 15 15,1 4-1-15,-5-1-15 16,1 6 0-16,0-1 1 15,-3 0 8-15,3 4-9 16,2-2 0-16,0 3 0 0,4 2 11 16,3 1-11-1,-1 0 0-15,5 0 1 0,0 0 5 16,0 0 3-16,0 0-7 16,0 0-2-16,0 0-6 15,0 0-4-15,0 4 10 16,0 10 0-16,0-1-5 15,0 2 6-15,0 1-1 16,7-4 0-16,4 0 0 16,0-2-21-16,1-2-53 0,5 0-132 15,-3-3-301-15,-3-5-516 16</inkml:trace>
  <inkml:trace contextRef="#ctx0" brushRef="#br0" timeOffset="80147.71">11269 13684 451 0,'0'0'160'0,"0"0"-107"16,0 0-31-16,0 0 4 15,0 0-10-15,2-8-16 16,3 4 52-16,-1 1 23 15,0 2 45-15,2-3 42 0,-4 2-53 16,0-1-8-16,2 2-30 16,3 1-34-16,3 0 0 15,7-3-19-15,3 3 8 16,4-2-14-16,2 2-11 16,6-1 15-16,1 1-4 15,4-3 31-15,0 1-5 16,1 1-36-16,-1-1 24 15,3-1-14-15,1 3-5 16,-3-1 2-16,1 1-9 16,0 0 1-16,-3 0 8 15,-1 0-3-15,1 0-6 0,-1 0 7 16,-2 0-6-16,3 0 14 16,0 0-12-16,0 0 4 15,2 0 9-15,-1 0-8 16,4 0 0-16,-3 0-7 15,1 0 0-15,1 0 4 16,-1 0-4-16,-4 0-1 16,1 0 0-16,-3 0 10 15,1 0-6-15,-1 0-4 16,0 0 0-16,1 0-1 16,-1 0 4-16,-2 0-3 15,-2 0 0-15,0 0 1 16,-4 0 6-16,0 0-7 0,1 0 0 15,-1 0-6-15,-1 0 6 16,3 0 0-16,0 0 0 16,2 0 8-16,0 0-13 15,4 0 5-15,2 0 0 16,1 0-3-16,-3 0 4 16,2 0-1-16,-2 0 0 15,-4 0 9-15,2 0-15 16,0 0 6-16,1 0 0 15,1-3-1-15,0 2 0 16,1 1 1-16,-1-3 0 16,-2 3 1-16,2 0 6 15,-1 0-7-15,-1 0 1 16,2 0-1-16,-2 0 1 16,5 0-1-16,2 0 0 0,2 0 6 15,0 0-4 1,0 0-2-16,-2-1 0 0,-2 1-8 15,-3-3 8-15,-2 3 0 16,1-2 0-16,-3 2 1 16,0 0-4-16,0-1 4 15,0 1-1-15,-2-3 0 16,-8 3-9-16,-5-1 3 16,-3 1 6-16,-7 0 0 15,0 0-10-15,-1 0-44 16,4 0-102-16,-3 0-115 15,1 0-500-15</inkml:trace>
  <inkml:trace contextRef="#ctx0" brushRef="#br0" timeOffset="80306.52">14448 13609 1498 0,'0'0'343'16,"0"0"-241"-16,0 0 17 15,0 0 15-15,0 0-121 16,0 0-13-16,0 0-231 16,-33 31-531-16</inkml:trace>
  <inkml:trace contextRef="#ctx0" brushRef="#br0" timeOffset="83632.59">15823 12651 611 0,'0'0'227'16,"0"0"-27"-16,0 0 32 15,0 0-32 1,0 0 30-16,0 0-33 0,-4-12-34 16,4 12 9-16,-2 0-53 15,0 0-29-15,-1 0-17 16,1 4-57-16,-3 14 11 15,3 10 0-15,-2 8 10 16,-1 4 15-16,1 1-44 16,2-4 2-16,2-2-10 15,0-5 10-15,0-8-24 16,0-5-7-16,0-8-85 16,11-7-66-16,7-10-130 0,-5-19-211 15,0-2-466-15</inkml:trace>
  <inkml:trace contextRef="#ctx0" brushRef="#br0" timeOffset="83754.16">15868 12631 897 0,'0'0'405'0,"0"0"-164"16,0 0-47-16,0 0-128 16,0 0-66-16,0 0-107 15,0 0-130-15,66 14-166 0</inkml:trace>
  <inkml:trace contextRef="#ctx0" brushRef="#br0" timeOffset="84250.76">15868 12631 601 0,'155'77'340'0,"-147"-77"-67"0,-4 0-27 16,5 0 19-16,4 0-105 16,3 0-64-16,4-7-27 15,0-1-45-15,0-2 11 16,-5 2-34-16,-5-1 5 15,-4 4 9-15,-1-1-6 16,-5 2 19-16,0 2 52 16,0 0-27-16,0 2 13 15,0 0-29-15,0 0-8 16,0 0 12-16,0 0-33 16,0 0 15-16,0 0-23 15,0 18 1-15,0 12 5 16,0 10 4-16,0 10 30 15,-3 8-11-15,3 7-13 0,0 3 33 16,-2 2-26 0,2 2-4-16,-4-4 30 0,2-3-43 15,-4-5 18-15,4-10 6 16,-2-8-30-16,2-12 25 16,0-10-25-16,2-8 1 15,-2-8 9-15,2-2-2 16,-5-2 5-16,1 0 26 15,-6 0-23-15,-3-18 22 16,0-8-38-16,2-12 0 16,6-10-10-16,5-9-20 0,0-2-12 15,14 0-4 1,6 5-41-16,-2 6 13 0,-1 8-28 16,-5-6-71-16,-6 9-179 15,-6 5-461-15</inkml:trace>
  <inkml:trace contextRef="#ctx0" brushRef="#br0" timeOffset="84387.13">15803 12464 1360 0,'0'0'674'0,"0"0"-504"15,0 0-170-15,0 0-65 16,0 0-274-16</inkml:trace>
  <inkml:trace contextRef="#ctx0" brushRef="#br0" timeOffset="85253.51">16767 12672 1024 0,'0'0'381'15,"0"0"-246"-15,0 0-47 16,0 0-55-16,0 0 17 16,0 0 37-16,0 0-41 0,92 31-4 15,-56-31-5-15,-2 0-30 16,-5 0 0-16,-10-8-7 15,-5-4-10-15,-12-2 0 16,-2-2-2-16,0 2 2 16,-14 0 9-16,-5 0 2 15,1 4 51-15,0 4 8 16,2 2-31-16,6 2 58 16,-2 2-57-16,1 0 12 15,0 4-5-15,-3 10-12 16,3 6 63-16,2 2-41 15,2 1-13-15,5 8 20 16,2-1-11-16,0 2 0 16,0-1-15-16,14-2-28 15,-1-1 27-15,3-3-27 16,1-6 0-16,4-4-3 0,-2-5-37 16,6-9-18-16,10-1-97 15,-3 0-181-15,-8-5-340 0</inkml:trace>
  <inkml:trace contextRef="#ctx0" brushRef="#br0" timeOffset="85666.32">17325 12819 1940 0,'0'0'465'0,"0"0"-415"15,0 0-50-15,0 0-99 16,0 0-598-16</inkml:trace>
  <inkml:trace contextRef="#ctx0" brushRef="#br0" timeOffset="86175.34">17474 12616 1111 0,'0'0'516'0,"0"0"-279"15,0 0 1-15,0 0-109 16,0 0-35-16,0 0-33 16,0 0-9-16,0 79-3 15,0-52-43-15,0-2-5 16,5-3-1-16,-1-4-30 15,-1-6-70-15,1-12-142 0,-2 0-259 16,-2-3-6-16</inkml:trace>
  <inkml:trace contextRef="#ctx0" brushRef="#br0" timeOffset="86289.67">17452 12527 935 0,'0'0'382'0,"0"0"-136"16,0 0-96-16,0 0-150 15,0 0-113-15,0 0-271 0</inkml:trace>
  <inkml:trace contextRef="#ctx0" brushRef="#br0" timeOffset="86664.81">17683 12671 1134 0,'0'0'523'0,"0"0"-403"15,0 0 117-15,0 0-59 16,0 0-73-16,0 0-28 16,5 112-13-16,2-89-54 15,0-6 27-15,-3-3-37 16,-2-4 0-16,-2-5 8 16,2-4 0-16,-2-1-8 15,0 0 11-15,0 0-11 16,0-14-1-16,3-7-51 15,3-8-10-15,4-2 31 16,0-5-56-16,3 9 20 0,1 4 17 16,-1 9 35-16,-1 3 3 15,-1 9 21-15,-3 2-9 16,4 0 30-16,-3 0-13 16,-1 13 31-16,2 4-13 15,1 5-14-15,0 2-21 16,5 0-64-16,13 4-95 15,-5-8-215-15,2-7-228 0</inkml:trace>
  <inkml:trace contextRef="#ctx0" brushRef="#br0" timeOffset="87314.28">18101 12708 918 0,'0'0'353'15,"0"0"-7"-15,0 0-4 16,0 0-112-16,0 0-76 15,0 0-86-15,0 0-31 16,-63-17-28-16,49 29-7 16,1 4 32-16,5 0-33 15,2 1 13-15,6-3 1 16,0-1-4-16,0-3-4 16,12-3-7-16,5-7 0 15,6 0 0-15,2-5-35 16,-1-17-39-16,-2-6-83 15,-4-8-38-15,-5-5-1 16,-3-4 34-16,-4-5 85 16,-4 0 68-16,-2 6 9 0,0 5 26 15,0 13 31-15,0 12 57 16,0 8 31-16,0 6-68 16,0 0-53-16,0 10 5 15,0 14 20-15,-2 5 47 16,0 7-24-16,0 2 7 15,2 1 16-15,0 0-58 16,0 1 8-16,6-2-16 16,10-5-28-16,2 0 21 15,0-4-22-15,4-10 0 16,-2-2-2-16,5-10-1 16,-3-3 2-16,4-4 1 15,-1 0-22-15,2-14 11 0,-3-8-33 16,-3-2 0-1,-4-6 30-15,-6 0-18 0,-2 0 32 16,-6 4-1-16,-3 4 2 16,0 6 14-16,0 6 9 15,-3 4-12-15,-8 6 28 16,-2 0-39-16,2 0 16 16,-1 0-14-16,4 10 9 15,3 6 8-15,3 4-20 16,2 3 0-16,0 2-3 15,4 0 3-15,11-4-18 16,6 0-48-16,8-12-158 16,-4-3-104-16,-4-6-253 0</inkml:trace>
  <inkml:trace contextRef="#ctx0" brushRef="#br0" timeOffset="87483.41">18608 12601 370 0,'0'0'932'0,"0"0"-605"15,0 0-144-15,0 0-68 16,0 0-12-16,0 0-1 16,0 0-77-16,91 65-10 15,-61-40-14-15,-1-2-1 16,-3-2-73-16,6-3-179 16,-8-6-135-16,-6-8-329 0</inkml:trace>
  <inkml:trace contextRef="#ctx0" brushRef="#br0" timeOffset="87671.52">18889 12616 1075 0,'0'0'693'16,"0"0"-503"-16,0 0-71 16,0 0 46-16,0 0-70 15,0 0-48-15,-98 113-30 16,83-81-6-16,1-2-22 15,1 4-118-15,3-7-246 16,6-14-427-16</inkml:trace>
  <inkml:trace contextRef="#ctx0" brushRef="#br0" timeOffset="87858.67">19227 12589 157 0,'0'0'1725'16,"0"0"-1560"-16,0 0-165 16,0 0-86-16,116-5-265 0</inkml:trace>
  <inkml:trace contextRef="#ctx0" brushRef="#br0" timeOffset="88039.54">19196 12765 191 0,'0'0'1797'16,"0"0"-1415"-16,0 0-250 15,0 0-26-15,0 0-39 16,0 0-67-16,0 0-24 15,158 0-143-15,-108 0-455 16,-13 0-615-16</inkml:trace>
  <inkml:trace contextRef="#ctx0" brushRef="#br0" timeOffset="88492.57">19700 12611 1136 0,'0'0'348'16,"0"0"-34"-16,0 0-12 15,0 0-78-15,0 0-96 0,0 0-31 16,22 122-50-1,-15-96-30-15,0-4 6 0,-1-4-23 16,-1-8 11-16,-1-4-11 16,-2-3-2-16,0-3-7 15,4-3 9-15,0-19-28 16,5-7-23-16,5-10-24 16,1-1 26-16,8 2-42 15,0 2 10-15,1 8 65 16,-1 7 7-16,-5 12 9 15,-2 4 57-15,-5 5 0 16,-1 0 12-16,-2 7 23 16,3 13-46-16,-1 6 2 15,-1 4-32-15,-5 5-16 16,-6 14-25-16,0-11-252 0,-13-8-511 16</inkml:trace>
  <inkml:trace contextRef="#ctx0" brushRef="#br0" timeOffset="89074.78">15817 12381 1137 0,'0'0'709'0,"0"0"-410"16,0 0-78-16,0 0-166 0,0 0-55 16,0 0-178-16,0 0-172 15,-7 27-183-15</inkml:trace>
  <inkml:trace contextRef="#ctx0" brushRef="#br0" timeOffset="89780.91">20467 12352 1190 0,'0'0'584'0,"0"0"-458"16,0 0-61-16,0 0-11 16,0 0 74-16,0 0-7 15,28 137-53-15,-8-83-33 16,1 4 7-16,-2-1-42 16,-3-4 0-16,-7-3-4 15,-5-9-104-15,-4-10-74 16,0-8-124-16,-33-18 9 15,2-5-98-15,0 0-356 0</inkml:trace>
  <inkml:trace contextRef="#ctx0" brushRef="#br0" timeOffset="90722.42">20351 12745 504 0,'0'0'499'15,"0"0"-308"1,0 0 37-16,0 0-52 0,60-114-51 16,-7 94-70-16,14 0-11 15,2-2 9-15,0-3-40 16,-6-3-12-16,-10 1 20 15,-15 0-20-15,-16 4-1 16,-13 5 15-16,-9 5 52 16,0 5 49-16,-19 6-70 15,-6 2-7-15,-4 8 23 16,4 19-42-16,3 8 9 16,4 12 4-16,9 3-18 0,7 4 39 15,2-1-33 1,0 0-4-16,0-7-4 0,9-8-3 15,-2-10-10-15,-1-7 0 16,-1-11-20-16,-1-10 11 16,-2 0 3-16,0-9-3 15,8-14-65-15,-2-7-75 16,8-5 62-16,0 1-44 16,2 6-6-16,-5 10 66 15,1 6 43-15,-6 10 28 16,1 2 33-16,0 0 7 15,0 14 74-15,4 3-36 16,3 2-10-16,4 1 12 16,6-1-46-16,8-2 3 15,3-7-3-15,4-6-34 0,-1-4 3 16,-4 0-3-16,-7-16-31 16,-7-6 21-16,-9-6 16 15,-9 0-6-15,-4-3 11 16,0 6-10-16,-4 0 44 15,-11 8-11-15,1 5-21 16,1 8 24-16,-1 4-37 16,3 0 0-16,3 8-1 15,3 11 2-15,5 4 22 16,0 2-23-16,5 2 0 16,17-3 17-16,6-2-17 15,9-3-7-15,3-9-73 16,2-5-94-16,1-5-161 0,5-10-16 15,-3-18-171 1,-9 0-74-16,-10 2 358 0,-19 13 238 16,-3 6 592-16,1 1-186 15,-3 2-37-15,-2 4-112 16,0 0-142-16,0 0-65 16,0 16-31-16,0 4 23 15,0 0-18-15,0 2-15 16,0-4 24-16,0-4-32 15,2-7 9-15,5 0-10 16,4-7 13-16,2 0-15 16,7-8 2-16,7-10-118 15,2-4-33-15,0 0-6 16,-2 0 59-16,-5 5 66 16,-6 4 32-16,-8 7 41 0,-1 4 46 15,0 2-17-15,0 0 79 16,2 2-46-16,2 12-10 15,2-1-3-15,2 6-46 16,6-1 6-16,1 0-41 16,3-2-9-16,2-6 0 15,4-4-39-15,-7-4-194 16,-8-2-451-16</inkml:trace>
  <inkml:trace contextRef="#ctx0" brushRef="#br0" timeOffset="92591.8">15799 13180 836 0,'0'0'337'0,"0"0"-168"16,0 0 48-16,0 0-67 16,0 0 12-16,0 0-70 15,0 0-55-15,22-16 14 16,-13 16-13-16,2 2 46 15,3 4-20-15,1 2-39 16,1-4 15-16,-1 1-34 16,3-5-5-16,-3 0 26 15,-3 0-27-15,-3 0 0 16,-3-3-37-16,-6-3-46 0,0 3 14 16,0-2-79-1,0 5-43-15,-9 0 42 0,-3 2 43 16,-2 13 62-16,3-1 18 15,-1-1 17-15,6 4 9 16,-1-3 0-16,3 4 22 16,-1 0 7-16,1 4-5 15,1 4 18-15,1 7-12 16,2 2-9-16,0 7 22 16,0 4-34-16,0 2 6 15,0 3 11-15,0 0-24 16,0 3 20-16,0 1-22 15,2-4 0-15,5 2 4 16,0 1 2-16,-1-8-6 16,1 2 16-16,0-2-15 0,0 3 30 15,-1 3-15-15,-1 2-7 16,-1 0 17-16,0 2-17 16,2 0 1-16,0 1 2 15,0-3-5-15,1 0 11 16,-3-1 14-16,4 0-13 15,-4 1 31-15,0-4-36 16,1 4 11-16,-1 3 6 16,-2 3-29-16,-2 1 12 15,0 4-14-15,0 3 0 16,0 0-6-16,2 2 7 16,3-7-1-16,2-3 0 15,2-3 12-15,-3-3-17 16,1-8 5-16,-2 2 0 15,-5-8 0-15,0-4 1 16,0-4-1-16,0-2 5 0,0-12-5 16,0-4-14-16,0-14-145 15,0-10-160-15,0-20-464 0</inkml:trace>
  <inkml:trace contextRef="#ctx0" brushRef="#br0" timeOffset="93230.52">16710 13397 157 0,'0'0'955'0,"0"0"-674"16,0 0-78-16,0 0-88 16,0 0-8-16,0 0-25 15,0 0-35-15,-111-6-11 16,77 26 11-16,-1 4 32 15,-1 5-36-15,5-4 18 16,6 1-23-16,9-2-26 16,14-2-24-16,2 0-7 15,12-3-31-15,19 1 11 0,5-5-9 16,3 3 5-16,-1 0-2 16,-2 3-26-16,-12-3 45 15,-5 0 1-15,-15-4 25 16,-4-2 6-16,0-2 35 15,-18-6 89-15,-6-2-22 16,-3-2-60-16,4 0-2 16,5 0-46-16,10-6-6 15,8-21-134-15,4 0-150 16,16 1-313-16</inkml:trace>
  <inkml:trace contextRef="#ctx0" brushRef="#br0" timeOffset="94287.58">16875 13547 152 0,'0'0'1219'0,"0"0"-931"15,0 0-148-15,0 0-4 16,0 0-68-16,0 0-50 16,-60 121 30-16,64-99-32 15,14 0-15-15,4-7 17 16,0-3-9-16,-1-7-9 15,-4-3 17-15,-5-2-6 16,-6 0 43-16,-4-5 8 16,-2-10-47-16,0-3-15 15,-10-3-28-15,-9 2 7 16,2-2-7-16,-1 3 9 0,5 3 19 16,3 3 1-16,8 1 0 15,2 2 4-15,0-2-5 16,14-5-1-16,10-2-8 15,3-4 9-15,4-6 8 16,-2-6-8-16,-2-3 0 16,-2-2 14-16,-10-1-7 15,-4 1-1-15,-6 3-6 16,-5 8-4-16,0 10-8 16,0 10 12-16,-5 8-7 15,-11 0-8-15,-3 22 15 16,-1 13 1-16,1 9 1 15,8 11 5-15,5 2 46 16,6 3-23-16,0-2 7 16,6-4-11-16,15-6-20 0,6-5 6 15,4-9-12-15,2-8-15 16,1-12-7-16,1-10-42 16,-4-4 18-16,0-6 2 15,-4-14-37-15,-5-4 4 16,-4-2-19-16,-5 4 64 15,-5 2 32-15,-6 8 1 16,-2 3 121-16,0 5 36 16,0 4-68-16,0 0-23 15,0 0-67-15,0 0 7 16,0 13-11-16,0 1 10 16,-2 2-6-16,2-1 0 0,0 2 6 15,2-3-11-15,13-2 5 16,5-5-53-16,5-7-28 15,2 0-96-15,-1 0-45 16,1-13-59-16,-7-7-67 16,-2-2 14-16,-7 2 189 15,-7 1 145-15,-2 8 315 16,-2 3 22-16,0 3-7 16,0 5-100-16,0 0-131 15,0 0-43-15,0 14-42 16,0 0 13-16,7 4 0 15,2-1-26-15,7-5 16 16,4-5-9-16,3-7-8 0,5 0 10 16,6-9-10-16,-1-18-22 15,3-6-74-15,-3-10-29 16,-6-7 41-16,-6-4 45 16,-4-2 39-16,-9 2 72 15,-3 10 26-15,-5 16 108 16,0 12 6-16,0 14-94 15,0 2-54-15,-3 19-53 16,-7 20-11-16,-1 13 23 16,-1 4-22-16,8 2 7 15,-1-5-5-15,5-8 5 16,0-6-2-16,0-11-6 16,0-6-27-16,0-11-15 0,0-6-84 15,-6-5-74-15,-10 0-97 16,-13-30-219-16,4-1-21 15,-1-1-86-15</inkml:trace>
  <inkml:trace contextRef="#ctx0" brushRef="#br0" timeOffset="94469.01">17596 13508 628 0,'0'0'548'0,"0"0"-302"15,0 0 39-15,0 0-61 16,0 0-120-16,0 0 19 16,130-36-21-16,-81 36-69 15,-2 15-2-15,-3 1-7 16,-6 4 10-16,-2 4 32 15,-10-2-28-15,-3 2 8 16,-7-2-17-16,-5-4-23 16,-5-2-6-16,-2-3-10 15,-1-6-84-15,-3-4-88 0,-3-3-186 16,-7 0-181-16</inkml:trace>
  <inkml:trace contextRef="#ctx0" brushRef="#br0" timeOffset="94581.55">17933 13466 1220 0,'0'0'609'0,"0"0"-428"16,0 0-30-16,0 0-148 15,0 0-3-15,0 0-568 0</inkml:trace>
  <inkml:trace contextRef="#ctx0" brushRef="#br0" timeOffset="95259.8">18327 13511 1192 0,'0'0'524'0,"0"0"-351"0,0 0 14 16,0 0-96-16,0 0 7 15,0 0-30-15,-126-12-53 16,113 29 7-16,1 6-13 15,10 3 4-15,2 2 26 16,0 2-38-16,14-1 18 16,7-5-19-16,6-6-5 15,0-9-7-15,2-4-42 16,-2-5-20-16,-2-6 21 16,-6-16-22-16,-1-6-14 15,-3-6-26-15,1-1 49 16,-3 1 58-16,1 6 1 15,-3 6 7-15,0 8 22 0,-6 8 0 16,-1 6 29-16,1 0 19 16,-3 2 7-16,0 14 11 15,-2 2-30-15,0-2-25 16,0 0 14-16,0-4-47 16,0-2 15-16,2-8-15 15,5-2-12-15,4 0 1 16,7-2-4-16,9-18-22 15,2-4-46-15,2 1-1 16,-2 0 65-16,-4 8 19 16,-6 4 0-16,-3 9 59 15,-1 2 24-15,1 0-6 16,2 13 6-16,0 6-30 0,2 3-1 16,-3 0-52-16,-1-2-10 15,2 2-45 1,-2-8-176-16,-5-6-391 0</inkml:trace>
  <inkml:trace contextRef="#ctx0" brushRef="#br0" timeOffset="95588">19027 13283 1018 0,'0'0'406'16,"0"0"-226"-16,0 0-62 15,0 0 27-15,0 0-27 16,0 0-11-16,0 0-10 16,-14-6-42-16,4 27 47 15,-3 12 5-15,1 7-19 16,1 5-21-16,9 5-38 15,2-1 29-15,0-5-47 16,11-3-10-16,7-8-2 16,1-4-24-16,2-9-47 15,4-8-130-15,-6-7-329 16,-3-5-431-16</inkml:trace>
  <inkml:trace contextRef="#ctx0" brushRef="#br0" timeOffset="95886.84">19426 13150 1273 0,'0'0'307'15,"0"0"-268"-15,0 0 47 0,0 0 61 16,111 104-21-16,-78-47 33 16,0 4-56-16,-14 4-17 15,-13-3 7-15,-6-3-53 16,0-6 9-16,-23-5-29 16,-8-2-20-16,-6-5-26 15,-9 2-160-15,6-14-310 16,11-11-353-16</inkml:trace>
  <inkml:trace contextRef="#ctx0" brushRef="#br0" timeOffset="96216.38">20019 13493 1729 0,'0'0'400'0,"0"0"-400"15,0 0-78-15,0 0-209 16,0 0-232-16</inkml:trace>
  <inkml:trace contextRef="#ctx0" brushRef="#br0" timeOffset="96358.8">20054 13726 1117 0,'0'0'331'0,"0"0"-164"15,-71 110 21-15,26-48-104 16,-48 44-84-16,11-15-167 0,-1-5-896 16</inkml:trace>
  <inkml:trace contextRef="#ctx0" brushRef="#br0" timeOffset="100087.72">3745 9850 570 0,'0'0'293'0,"0"0"-91"16,0 0-44-16,0 0-7 16,0 0-57-16,0 0-24 15,-14-21 45-15,8 17 3 16,-1 0-73-16,-4 1 43 16,0-2-31-16,-4 4-1 15,-6-1-6-15,-1 2-36 16,-5 0 28-16,0 0-32 0,1 0-9 15,-3 0 34-15,2 8-34 16,0-1 17-16,3 5 3 16,-3 1-14-16,0 2 24 15,-2 3-31-15,0 3 3 16,-4 3 10 0,-3 2-5-16,3 0-1 0,-1 1 13 15,5 3-19-15,7-5 37 16,5 0-32-16,5-6 3 15,8 1 17-15,4 0-26 16,0 1 16-16,0-1-1 16,2 4-15-16,12-1 23 15,1 4-22-15,5 0 0 16,3 4 3-16,4-1 8 16,1-3-12-16,3-2 0 0,5-1 1 15,0-6 0-15,-1-4 0 16,5-3-1-16,-2-5 0 15,2-6 2-15,0 0-11 16,0 0 9-16,1-6 0 16,-1-13-10-16,2-4 11 15,1 0-1-15,-4-6 0 16,-3-7 6-16,-1-1-14 16,-3-6 8-16,-6-3-11 15,-5-4 10-15,-6-6-14 16,-8-4 15-16,-4 0 0 15,-3 2 9-15,0 4-2 16,-12 9-5-16,-5 9-2 16,-8 8 25-16,-4 10-25 15,-5 6 16-15,-3 8-10 16,-6 4 0-16,-3 0 8 0,-4 14-14 16,0 9 0-16,-2 5-2 15,5 4 8-15,0 5-6 16,8 7 13-16,4 4-7 15,12 7 12-15,6 3-18 16,17 0 1-16,0-2-7 16,17-2 17-16,16-8-11 15,11-6 0-15,8-15-35 16,4-11 35-16,-2-12-16 16,0-2 11-16,-4-20-7 15,-6-16 14-15,-7-12-2 16,-2-6 0-16,-14-10 1 15,-7-5 18-15,-12 1-18 0,-2 6 7 16,-2 10 18-16,-16 16-13 16,-5 12 38-16,0 11-23 15,-2 12-27-15,2 1-1 16,1 0 0-16,5 3-1 16,3 8 0-16,5-1-39 15,5-5 31-15,2 2-19 16,-1-4 19-16,3-1-7 15,0-2 16-15,-2 0 0 16,2 0 7-16,0 0 3 16,0 0-10-16,0 0 0 15,0 0-15-15,0 0 6 16,0 3-37-16,0-3 24 0,0 0 13 16,0 0-4-16,0 0 11 15,0 0 2-15,0 0-1 16,0 0-11-16,0 0-4 15,0 0-51-15,0 0-19 16,0 0-17-16,0 0 41 16,0 0-1-16,0 0-10 15,0 0 39-15,0 0-14 16,0 0 26-16,0 0 4 16,0 0-20-16,0 0 15 15,0 0-3-15,0 0 13 0,0 0 7 16,0 0-6-16,0 0 12 15,0 0 0-15,0 0-12 16,0 0 10-16,0 0-34 16,0 0-5-16,0 0 0 15,0 0-78-15,0 0-158 16,0 0-309-16</inkml:trace>
  <inkml:trace contextRef="#ctx0" brushRef="#br0" timeOffset="101950.5">3600 9993 671 0,'0'0'242'0,"0"0"-99"16,0 0-20-16,0 0 12 15,0 0-86-15,0 0-20 16,0 0 15-16,4-44-11 15,-4 37-11-15,0-1 23 16,0 2-29-16,0-3 13 16,0-1 26-16,0 0-30 15,0-6 31-15,0 1-26 16,5-2 30-16,-1 2-23 16,0-2-24-16,2 1 25 0,-2 2-37 15,2-1-1-15,3-2 12 16,1-1-5-16,1-2-7 15,-3-2 0-15,-1-1 0 16,0-4 9-16,-3-2-8 16,1-4 0-16,-1-1 19 15,0-2-18-15,3 0 6 16,-2 0-8-16,-1-1 0 16,-1 3-7-16,-1 2 9 15,0-1-2-15,2 2 15 16,0-2-14-16,1 0 20 0,0-1-21 15,-1-2 11 1,1-3 12-16,-3 0-20 16,2 1 11-16,-2-3-12 0,3 3 4 15,-1 0-6 1,1 5 0-16,0 2 0 0,-1 1-3 16,0 4 3-16,-2-3 0 15,-2 2 15-15,3-4-13 16,-1-1 7-16,2 1-9 15,0-6-6-15,2 3-1 16,0-2-18-16,-2 3 3 16,1-2 6-16,1 3-15 15,0 1 30-15,-2-2-23 16,0 0 24-16,-4 1 6 16,0 0-5-16,0 1 44 0,0 0 6 15,0 0-36-15,0 6 22 16,-2 0-27-16,0 6-9 15,0 0 37-15,2 7-38 16,0 1 16-16,0-1-9 16,0-3-7-16,0 2 25 15,0-1 3-15,0 2 14 16,0 4 8-16,0 3-17 16,0 4-2-16,0 1-22 15,0 0-8-15,0 0 14 16,0-3-15-16,0 3 0 15,0-1 0-15,0-1-3 16,0-2-9-16,-6 1-56 0,-11-2-71 16,-1 1-257-1,1-2-470-15</inkml:trace>
  <inkml:trace contextRef="#ctx0" brushRef="#br0" timeOffset="102550.9">3781 7502 436 0,'0'0'212'0,"0"0"-102"15,-65-141-51-15,36 66-3 16,-6-19 48-16,-8-24-3 15,-8-18 6-15,0 8-60 16,5 25-31-16,9 31-3 16,-1 15-7-16,-9-10 12 0,-8-5-12 15,-7-8 7-15,-1 5-3 16,3 7-10-16,2 6 0 16,4 4-14-16,5 4-5 15,3 4 12-15,4 5 6 16,1 5 1-16,3 8 15 15,3 4-14-15,-3 9 7 16,2 0-8-16,0 5-54 16,3 4 21-16,4 0-15 15,4 4 19-15,6-2 18 16,3 2-11-16,3 2 15 16,6-2-21-16,0 2-63 15,2-1-50-15,3 0 76 0,-2 1-19 16,0-1 61-1,-1 0-13-15,-7-3-7 0,2-1-60 16,1 1-118-16</inkml:trace>
  <inkml:trace contextRef="#ctx0" brushRef="#br0" timeOffset="104887.65">20043 13339 1445 0,'0'0'695'0,"0"0"-562"15,0 0 3-15,0 0-80 16,0 0-7-16,0 0-49 16,-4 0 0-16,4 0-28 15,0 0-87-15,4 0-161 16,-1 2-491-16</inkml:trace>
  <inkml:trace contextRef="#ctx0" brushRef="#br0" timeOffset="105164.91">20088 13928 1132 0,'0'0'806'0,"0"0"-618"16,0 0-144-16,0 0-10 15,0 0-34-15,-98 138-217 16,54-85-464-16</inkml:trace>
  <inkml:trace contextRef="#ctx0" brushRef="#br0" timeOffset="106505.32">16011 15741 669 0,'0'0'296'16,"0"0"-150"-16,0 0-4 16,0 0-58-16,0 0-32 15,0 0-1-15,0 0-44 16,0 0 12-16,0 8 18 15,0 5-1-15,0 6 21 0,0 4-18 16,0 6-16-16,0 7 15 16,-9 8-37-16,-3 6 23 15,4-1-22-15,-1 5 4 16,1-4 14-16,8 2-19 16,0-10 6-16,0 2 16 15,0 0-22-15,12-4 17 16,-5 9-12-16,1 1-6 15,-3 0 16-15,0 6-10 16,-3 2-6-16,-2-4 0 16,0 4 2-16,0-3 2 15,0-7-4-15,0-4 0 16,0-4 1-16,0 0 5 16,0-4-6-16,0-4 6 15,2 4-6-15,-2-6 19 0,0 2-18 16,0-1 12-16,0-3 11 15,0 2-23-15,0 2 19 16,0 0-5-16,0-2-14 16,0 2 20-16,2 3-20 15,-2-4-1-15,0 1 0 16,0-2-3-16,0-2-4 16,0-6-36-16,-6 5-83 15,-6-10-108-15,4-2-501 0</inkml:trace>
  <inkml:trace contextRef="#ctx0" brushRef="#br0" timeOffset="107085.77">15084 17748 1564 0,'0'0'400'0,"0"0"-323"15,0 0-77-15,0 0-85 16,0 0-498-16</inkml:trace>
  <inkml:trace contextRef="#ctx0" brushRef="#br0" timeOffset="112395.57">8676 11097 828 0,'0'0'238'0,"0"0"-102"15,0 0 9-15,0 0-21 16,0 0-55-16,0 0 4 15,-31-28-9-15,26 23 30 16,-4-2 40-16,0-3-16 16,-4 2 28-16,-1 0-75 15,1-2-9-15,-1 1-7 16,1 1-36-16,0 3 5 16,-3-1-20-16,3 0 10 15,0 0-4-15,0 1-10 16,-1 0 1-16,-4 1 26 15,0-2-26-15,-2 2 15 0,-2 0-5 16,2 1-10-16,-1-1 26 16,4 2-17-16,-1-2-4 15,3 3-6-15,1-1 0 16,-1-3 0-16,-1 4 0 16,-1-2 8-16,0 1-14 15,0 1 7-15,1 1-1 16,0-3 3-16,3 3 10 15,0 0-9-15,-1 0-4 16,1 0 0-16,1 0-5 0,2 0 11 16,-3 0-6-16,1 0 0 15,-1 0 10-15,1 0-8 16,-3 0-2-16,1 0 0 16,1 0 3-16,0 0 6 15,-1 0-9-15,2 4 0 16,-5 1 9-16,4-2-6 15,0 3-3-15,-3-2 0 16,3 2-1-16,0-2 10 16,0 0-5-16,1 2 11 15,1-2-6-15,-1 3 8 16,4-4-17-16,-1 3 0 16,0 0 0-16,0 1 11 15,0 0-11-15,1 4 0 16,-2-1 9-16,-1 2-5 0,0-1-4 15,0 2 0-15,0-1-6 16,2-1 21-16,-3 2-15 16,6-1 0-16,-3-2 15 15,3 2-6-15,-2 0-9 16,4 0 0-16,0 1 0 16,0 0 5-16,1-1-5 15,-1 2 0-15,2 0 1 16,-2 0 1-16,0 0-1 15,0 1-1-15,2-1 0 16,-2 1 4-16,1-1-4 16,1 2 0-16,0-2 1 15,0 0-3-15,2-1 4 0,0-1-2 16,0-1 0-16,0 2 16 16,0-4-15-16,0 1-1 15,0 1 0-15,0-1-5 16,0 0 13-16,0-1-8 15,0 0 0-15,0 1 9 16,0 2 1-16,0-2-10 16,0 2 0-16,2-2-1 15,0 1 7-15,0-1-6 16,3-2 7-16,-3 3 5 16,2-1-3-16,2 1-9 15,0 0 1-15,1-1-10 16,-1 2 18-16,0-4-9 15,2 1 0-15,-4-2 12 0,3-1-12 16,-3 1 0-16,0-2 0 16,4 1-9-16,-4 2 15 15,3-2-6-15,-1 0 0 16,-2 0 15-16,3 0-21 16,0-2 6-16,2 3 0 15,0-3 4-15,2-1-4 16,0 1 0-16,0 0-1 15,-2 0 9-15,0-2-16 16,0 3 9-16,-1-1-1 16,2-1 0-16,-1 4 8 0,-1-3-10 15,4 2 2 1,1-1 0-16,1 0-6 0,1 0 8 16,1-2-2-16,1 0 0 15,2 0-5-15,-4-3 5 16,1 2-1-16,-3-1-5 15,-2 2-7-15,-2-1 11 16,2 0 2-16,1 0 1 16,1-1 14-16,-1 2-30 15,5-2 12-15,3-1-12 16,-3 0 8-16,1 0-4 16,0 0 10-16,-2 0-6 15,-3 0 5-15,1 0-10 16,-4 0 12-16,-1 0 0 15,1 0-6-15,0-1 6 0,1 1 0 16,1-3-6-16,-1 2 15 16,3-3-9-16,-1 2 0 15,-3-2 0-15,2 2-12 16,-1-3 13-16,0 4-1 16,-2-3 0-16,0 0 11 15,0-1-13-15,0 1 2 16,0-1 0-16,2-1-9 15,0-2 9-15,2 0-1 16,0-2 1-16,1 0 0 16,-3-1-13-16,3 1 13 15,-3-2 0-15,-3 2-7 0,2 2 14 16,-1-2-8-16,-3 0 1 16,1 1 0-16,0-2-10 15,-3-1 10-15,3 0 0 16,-1-1-1-16,1-4-2 15,2-2-3-15,0 0 6 16,0 1-25-16,0-2 24 16,0 0-28-16,-3 1 29 15,-1 4-7-15,-1 1 19 16,0-1-14-16,2 4 2 16,-2-2-1-16,0 2-8 15,-2-2 9-15,3 1 0 16,-1-2-6-16,-2 0-4 15,0-2-1-15,-2 0 8 16,0 0 3-16,0 1-4 0,0-2 20 16,0 0-11-16,0 2 10 15,-4-1 1-15,-3 0-19 16,3 0 3-16,0 0 0 16,-3-1-9-16,2 2 9 15,-1-1 0-15,-1-3 0 16,1 4 8-16,-4-2-2 15,4-1-6-15,-3 0 0 16,0 0 29-16,0 3-23 16,0-2 12-16,0 3-8 15,1 2 0-15,-4 1 4 16,3 0-14-16,-1 1 1 16,-2 0 2-16,1 2 6 0,-3 0-9 15,3 0 0 1,1 2 15-16,-2 0-8 0,-1 1-7 15,-1-1 1-15,1 2-4 16,-3-1 10-16,3 1-7 16,-2 2 0-16,-3 2 6 15,-1 0-4-15,2 0-2 16,-1 0 0-16,1 0-6 16,1 0 7-16,3 0-1 15,-3 0 0-15,0 0 2 16,0 2-5-16,1 0 3 15,-3 3 0-15,0-2-1 16,-4 3 8-16,0-1-8 0,-1 2 1 16,2 1 0-1,0 0-2-15,1 0 3 0,5 3-1 16,-1-1 0-16,1 1 10 16,1 1-11-16,1 1 1 15,-3-2 0-15,3 0-14 16,-3 0 20-16,3-1-6 15,-2 2 0-15,1 1 12 16,1-1-12-16,1 1 0 16,1 2 0-16,2 2-12 15,-2-5 13-15,2 7-1 16,0-3 0-16,0-1 15 0,0 4-17 16,1-2 2-16,-1-3 0 15,-1 5-11-15,2 0 22 16,-1-4-11-16,2 1 0 15,2 3 0-15,1-2-7 16,0 2 7-16,2 0 0 16,-1 1-9-16,1 0 10 15,2 3-1-15,-2-4 0 16,0 3 11-16,2-1-14 16,0-1 3-16,0-2 0 15,0 0-8-15,0 2 10 16,0-1-2-16,0-2 0 15,0 1 9-15,0-2-9 16,6 0 0-16,-1 2 0 16,1-2-1-16,1-2 10 0,0 3-9 15,0-4 0-15,-1-1 1 16,5 3 5-16,1-4-5 16,1 4-1-16,3-4 2 15,-1 2 14-15,1-5-14 16,-1 1-2-16,3 0 1 15,-3-2-12-15,-1 2 19 16,1-1-8-16,-3 0 0 16,1-1 6-16,-2 0-9 15,0 1 3-15,2-2 0 16,4 0-2-16,-2 0 5 16,3-1-3-16,-1-3 0 15,1 1 1-15,1-3 2 16,-2 2-3-16,-3-2 0 15,-1 0-10-15,0 0 19 0,3 0-9 16,-3 0 0-16,3 0 1 16,1 0-1-16,1 0 0 15,-2-2-4-15,2-1-4 16,-2 1 9-16,1-1-2 16,-1-1 0-16,-1-2-20 15,3 0 13-15,-3-2 0 16,4-3 2-16,-4 1-7 15,1 1 8-15,-1-1 5 16,-1 0 0-16,-1-1-9 0,3 0-7 16,-3-1 11-1,1-1-11-15,-1-1 6 0,3-1-34 16,-1-2 22-16,1-1-3 16,-3 2-9-16,1 0 33 15,-3 0-17-15,-1 2 9 16,0 1-1-16,1 1 8 15,-5-3 2-15,3 1 0 16,-4-2 6-16,0 2-6 16,-3-2 2-16,0-1-2 15,-2 0 4-15,0-4 5 16,0 2-9-16,0-3 0 16,0-2 0-16,-2-1 10 0,-3-2-10 15,3 0-8 1,-3 1 8-16,1 1-3 0,1 4 3 15,-3 0 0-15,2 4 1 16,-3 1-4-16,-2-1 5 16,0 2-2-16,0-1 6 15,-5-3 7-15,1 4-1 16,-3-1-12-16,3-2 0 16,-3 2 1-16,3-2 0 15,0 4-1-15,2 0 18 16,-2 2-11-16,-1 2 33 15,-1-1-26-15,1 1-8 16,-1-1 28-16,-4 0-33 16,2-1 12-16,-1 0-13 15,-2 0 10-15,2 2-13 0,-2-1 3 16,1 0 0-16,-4 1-7 16,-4 2 7-16,-4 4 0 15,-9 2-13-15,-32 2-90 16,10 12-148-16,2 3-732 0</inkml:trace>
  <inkml:trace contextRef="#ctx0" brushRef="#br0" timeOffset="118968.99">8254 10893 316 0,'0'0'218'0,"0"0"-55"16,0 0-39-16,0 0 18 15,0 0-71-15,0 0 31 16,17-25 18-16,-15 25-56 0,-2-2-10 16,2 0-31-16,-2-2 15 15,2 0-3-15,0-1 10 16,0 3 13-16,0-3 20 15,1 4-21-15,-3-2 19 16,0 2-17-16,0-1-43 16,0 2 16-16,0 0-23 15,0 0-8-15,0 0 5 16,0-3 1-16,0 3 14 16,0-2-12-16,-3 0 5 15,-5-2 20-15,-2 2-26 16,2-2 28-16,-5 0 2 15,-1 2-35-15,-4 0 44 16,2 0-30-16,-1 2-16 16,-1 0 18-16,0 0-18 0,3 0-1 15,-4 0 0-15,4 0 12 16,-5 6-5-16,0 2-7 16,-4 0 1-16,-3 4 31 15,0 0-32-15,0 0 13 16,0 2-12-16,3-2 0 15,2 2 6-15,2 0-7 16,1 3 0-16,4-3 0 16,2 4 12-16,-1-2-12 15,1 4 0-15,0-1 0 16,2 3 5-16,-3 3-5 16,1 1 0-16,2 3 0 0,-3 2 7 15,3-1-8-15,1 0 1 16,2-2 0-16,2-2-13 15,1 1 20-15,3-4-7 16,2 1 11-16,0 1-10 16,0-1 7-16,0-1-8 15,0 4 0-15,7-1-3 16,1-1 10-16,2 4-7 16,1-4 12-16,-5 0-12 15,4-1 22-15,-2-4-4 16,3 0-6-16,1 0 22 15,3-2-34-15,1 0 18 16,4 0 9-16,4 1-26 0,3-1 28 16,0 0-29-1,4-3 1-15,-2 2-7 0,2-6 22 16,-2 2-16-16,0-5 0 16,3-4 1-16,1-2 16 15,0-2-17-15,1 0 0 16,-1-5-4-16,-2-7 5 15,-2 2-1-15,0-1 0 16,-4-1 6-16,-1-1-6 16,2 2 0-16,1-6 0 15,0-3-6-15,4-1 6 16,1-5 0-16,1-5 0 16,-4-3 1-16,-7-4 4 15,-4-1-5-15,-9-6 0 16,-6-5 19-16,-3-4 7 0,0-3 44 15,-12-3-32-15,-6 1-15 16,-2 0-4-16,-9 5-18 16,-6 12-2-16,-17 9-24 15,-65 26-80-15,7 7-125 16,-2 0-545-16</inkml:trace>
  <inkml:trace contextRef="#ctx0" brushRef="#br0" timeOffset="141110">810 10154 416 0,'0'0'393'0,"0"0"-168"0,0 0-86 15,0 0-80-15,0 0-15 16,0 0-33-16,21-28 2 16,-19 28 29-16,-2 0 8 15,2 0 32-15,-2 0 9 16,0 0-16-16,0 0 0 16,0 0-32-16,0 0-18 15,0 0 6-15,0 0-31 16,0 0 10-16,0-2-5 15,0 2 3-15,0 0 8 16,0 0 9-16,0 0 31 16,0 0 40-16,0 0-40 15,0 0-3-15,0 0-28 16,0 0-23-16,0 0-4 16,0 0-86-16,0-4-395 0</inkml:trace>
  <inkml:trace contextRef="#ctx0" brushRef="#br0" timeOffset="142212.34">3785 9843 350 0,'0'0'508'0,"0"0"-345"16,0 0 6-16,0 0 18 15,0 0-24-15,0 0-39 16,0 0 1-16,0-18 16 15,0 17-33-15,0 1-23 16,0-3-4-16,-2 3-50 16,-5-2-3-16,-2 2-16 15,-4-1-12-15,-3 1 17 16,-6 0-17-16,-5 0 0 16,-4 0 6-16,-4 0-6 0,-2 6 15 15,0 6-8-15,-3 3 3 16,2 6-5-16,-3 3-5 15,8-1 0-15,2 4 3 16,6-1 3-16,8-2-6 16,6 2 0-16,4 1 2 15,7 0 14-15,0 3-1 16,0 2-5-16,7 2 4 16,10 2-4-16,6 3-6 15,4-2-4-15,6 0 2 16,3-3-1-16,3-7-1 0,4-6 0 15,1-9-1 1,2-6 6-16,-2-6-6 0,-2-2 1 16,-4-18 0-1,-2-10 18-15,-7-7-17 0,-4-4 26 16,-10-6 17-16,-7-3 5 16,-8-4 24-16,0-2-25 15,-13 2-17-15,-9 4 17 16,-5 6-34-16,2 8-1 15,-1 10-13-15,2 8-21 16,-1 9 6-16,-2 9-83 16,-13 16-125-16,7 15-306 15,2-3-223-15</inkml:trace>
  <inkml:trace contextRef="#ctx0" brushRef="#br0" timeOffset="144518.41">3837 7436 459 0,'0'0'190'0,"0"0"15"16,0 0-7-16,0 0 14 16,0 0-15-16,0 0-15 15,0 0 22-15,37-64-41 16,-37 57-40-16,0 1 1 15,0 0-40-15,0 0 2 0,-2 1-37 16,-10 1-31-16,-3 1 16 16,-5 0-34-16,-5 2 9 15,-6 1-3-15,-7 0-4 16,-1 7 2-16,-1 12-4 16,-3 3 0-16,3 2 2 15,4 4-2-15,5 0 0 16,11 1 0-16,7 2 12 15,11 2-24-15,2 1 12 16,2 4-4-16,22-1-5 16,7 1-8-16,5-5 17 15,4-4-6-15,2-6-22 16,3-8 19-16,-3-10-2 16,3-5 11-16,-5 0-1 15,0-14 13-15,-5-10 0 16,-6-6 26-16,-4-3-17 0,-4-7 39 15,-11 3-16-15,-5-1 11 16,-5 3 5-16,0 6-12 16,0 2 1-16,-13 5-34 15,-1 4-2-15,1 2-26 16,2 4 9-16,-1 7-43 16,4 3 2-16,-3 2-101 15,-12 13-143-15,1 13-332 16,-3 2 27-16</inkml:trace>
  <inkml:trace contextRef="#ctx0" brushRef="#br0" timeOffset="145768.43">3970 7381 763 0,'0'0'214'15,"0"0"-74"-15,0 0-4 0,0 0-16 16,0 0-25-16,0 0-23 15,0 0 68-15,-125-36-57 16,103 33 14-16,-5 3 10 16,-4 0-53-16,-5 0 4 15,-4 11-40-15,-3 8-3 16,-1 4 16-16,2 1-30 16,6 4 16-16,8 0-17 15,5 0 10-15,9 1-16 16,8 0 6-16,6 3 0 15,0 1 2-15,4-2-1 16,19 2 19-16,4-3-20 16,4 0 1-16,4-6-8 15,7-4-2-15,6-8-13 16,3-7 22-16,4-5 0 0,1 0 0 16,0-17 0-16,-7-7 0 15,-7-3 21-15,-6-6-12 16,-9-1 39-16,-7-2 69 15,-9-2-10-15,-7 3 12 16,-4 3-39-16,0 3-23 16,0 4 20-16,-11 5-50 15,-3 4-4-15,4 4-14 16,1 4-2-16,1 5 5 16,4-2-12-16,2 5 1 15,2-2-1-15,-2 2 0 16,2 0 0-16,0 0 0 15,0 0 7-15,0 0-8 0,0 0 1 16,0 0 0-16,0 0-9 16,0 0 15-16,0 0-6 15,0 0 0-15,0 0 12 16,0 0-12-16,0 0 0 16,0 0 0-16,0 0-9 15,0 0 12-15,0 0-4 16,0 0 1-16,0 0 0 15,0 0-6-15,0 0 6 16,0 0 0-16,0 0-1 16,0 0-12-16,0 0 12 15,0 0-13-15,0 0-13 0,0 0 26 16,0 0-14 0,0 0 9-16,0 0 0 0,0 0-35 15,0 0 30-15,-5 0-45 16,3 0-141-16,-4 0-381 0</inkml:trace>
  <inkml:trace contextRef="#ctx0" brushRef="#br0" timeOffset="146530.2">3921 7636 750 0,'0'0'111'0,"0"0"-78"15,0 0-33-15,0 0-83 16,-38-125-36-16,15 77-70 16,-6-10 165-16,-8-28 24 15,-10-29 124-15,-8-29-39 16,-10-6-62-16,-7 12-23 15,17 41-3-15,4 33-111 0</inkml:trace>
  <inkml:trace contextRef="#ctx0" brushRef="#br0" timeOffset="146872.45">2029 5588 309 0,'0'0'153'16,"0"0"-65"-16,0 0-72 15,0 0-15-15,0 0 8 16,0 0-8-16,0 0 8 16,90-58 20-16,-77 56 7 15,0-2 9-15,-2 2-19 16,-2 0-16-16,0 0 6 15,0 0-14-15,-2 0 30 0,-5 2 17 16,0-3-30-16,0 3 4 16,-2 0-23-16,0 0-6 15,0 0-2-15,2 0-5 16,0 0 13-16,4-1-1 16,7-3-19-16,-3 1-38 15,2-3-199-15</inkml:trace>
  <inkml:trace contextRef="#ctx0" brushRef="#br0" timeOffset="147628.76">2192 5063 537 0,'0'0'137'0,"0"0"-58"16,0 0-15-16,-138-4-19 16,91 4 18-16,-2 6-2 15,0 8-12-15,2-1 35 16,3 6 1-16,4 4-24 16,9 0-7-16,6 6-37 15,9 7-5-15,11 2-12 16,5 4 3-16,5-2-3 15,24 0 0-15,12-6 0 16,9-6-1-16,8-11 2 16,7-4 7-16,5-13-8 15,-4 0 6-15,-3-13-1 0,-5-14-5 16,-10-7 0 0,-10-6 10-16,-16-4-10 0,-13-2 64 15,-9-1 49-15,-2 2-17 16,-22 2 9-16,-7 7-27 15,-6 8 11-15,0 5-7 16,-1 11-28-16,0 7-24 16,3 5-21-16,-2 0-2 15,12 0 2-15,0 5-9 16,7 6 0-16,9-3-2 16,3 0-14-16,3-4 16 0,3 0-2 15,0-4-13 1,0 2 8-16,0-2 7 15,0 0 0-15,0 0 13 16,0 0-6-16,0 0 5 0,0 0-11 16,0 0-1-16,0 0 38 15,0 0-37-15,0 0 7 16,0 0-8-16,0 0 13 16,0 0-11-16,0 0-2 15,0 0 0-15,0 0-6 16,0 0 8-16,0 0-2 15,0 0 1-15,0-4 8 16,-3 2-4-16,3 2-5 16,0-2 0-16,0 2-10 15,0 0 7-15,0 0-33 16,0 0-75-16,0 0-33 16,0 0 36-16,0 0-35 0,-2 0-4 15,0 0-59-15,-2 0-196 0</inkml:trace>
  <inkml:trace contextRef="#ctx0" brushRef="#br0" timeOffset="148488.54">2029 4873 430 0,'0'0'108'0,"0"0"40"16,0 0-96-16,-124 0 8 16,79 9 28-16,-4 12-6 15,-2 5-26-15,-3 8-8 16,-1 4-16-16,3 8-5 16,3 6 1-16,11 4-28 15,14 5 20-15,15-1-20 16,9-2 1-16,18-6-11 0,28-8 30 15,19-10-19-15,13-16 15 16,12-14-15-16,1-4 27 16,0-22-27-16,-7-14 8 15,-7-8 7-15,-15-4-3 16,-16-3 26-16,-15 4 48 16,-17 0 33-16,-14 5 13 15,0 6-46-15,-18 7-8 16,-9 4-4-16,-4 7-31 15,0 6 13-15,2 6-43 16,2 4-13-16,5 0 15 16,8 2-8-16,6 0-8 15,4 0 0-15,4-2-19 16,0 2 0-16,0 0-56 0,0 0 6 16,0 0 53-16,0 0-7 15,0 0 22-15,0 0 1 16,-3 0 0-16,3 0-7 15,0 0 7-15,0 0-12 16,0 0-5-16,0 0-100 16,0 0-23-16,-4 0 4 15,0 0 19-15,-6 4 14 16,2 3-51-16,-1-4-33 16,-1 0 12-16</inkml:trace>
  <inkml:trace contextRef="#ctx0" brushRef="#br0" timeOffset="149056">1987 5071 484 0,'0'0'118'15,"0"0"2"-15,0 0-22 16,0 0-28-16,0 0-33 15,0 0-30-15,0 0-7 16,-9 0-21-16,4 0-125 16,1 0-231-16</inkml:trace>
  <inkml:trace contextRef="#ctx0" brushRef="#br0" timeOffset="149248.79">1633 5234 46 0,'0'0'0'0</inkml:trace>
  <inkml:trace contextRef="#ctx0" brushRef="#br0" timeOffset="150302.12">5746 2260 454 0,'0'0'113'16,"0"0"14"-16,0 0-23 15,0 0-38-15,-128 106-14 16,111-70-36-16,8 6-9 16,6 2-7-16,3 5 1 0,0-4 10 15,21 1-11 1,1-3 0-16,7-7-1 0,5-8-3 16,1-8 3-16,7-8 0 15,5-10 1-15,3-2 10 16,2-4-9-16,2-15-1 15,2-2 0-15,-4-3-45 16,-4 0-60-16,-3-2-14 16,-9 2-25-16,-7-2 13 15,-10-1 131-15,-5 4 13 16,-10-2 91-16,-4 3-31 16,0 2-18-16,0 2-55 15,-16 6 0-15,-5 4-1 16,-8 4-6-16,-5 2 7 15,-2 2 40-15,0 0 22 0,-1 6-8 16,8 8-54-16,8-3-64 16</inkml:trace>
  <inkml:trace contextRef="#ctx0" brushRef="#br0" timeOffset="150526.59">6133 2773 1445 0,'0'0'236'16,"0"0"-236"-16,0 0-18 15,0 0-220-15</inkml:trace>
  <inkml:trace contextRef="#ctx0" brushRef="#br0" timeOffset="150684.1">6133 2773 1239 0,'-164'109'205'0,"164"-102"-205"0,0 3-117 16,15-4-405-16</inkml:trace>
  <inkml:trace contextRef="#ctx0" brushRef="#br0" timeOffset="150822.32">5938 2952 948 0,'0'0'206'0,"0"0"-206"15,0 0-149-15</inkml:trace>
  <inkml:trace contextRef="#ctx0" brushRef="#br0" timeOffset="150966.39">5979 3038 1031 0,'0'0'143'0,"0"0"-143"16,0 0-394-16</inkml:trace>
  <inkml:trace contextRef="#ctx0" brushRef="#br0" timeOffset="151100.25">5979 3038 641 0,'-82'82'0'0</inkml:trace>
  <inkml:trace contextRef="#ctx0" brushRef="#br0" timeOffset="151186.62">5969 3100 365 0,'0'0'0'0</inkml:trace>
  <inkml:trace contextRef="#ctx0" brushRef="#br0" timeOffset="153147.28">3498 10274 97 0,'0'0'627'15,"0"0"-469"-15,0 0-9 16,0 0 59-16,0 0-53 15,0 0-24-15,0 0-15 16,0-21 20-16,6 6 25 16,3 2-80-16,2-5-45 15,5-5-4-15,2-3-31 16,-1-4 13-16,6-2-5 16,-4-7-7-16,4-2 12 15,0-9-14-15,-1-4-12 16,0-8 6-16,2-5 5 15,-1-1 1-15,-1 0 0 0,-2 3-39 16,-4 2 33-16,-5 1-10 16,-3 1 13-16,-4 3 3 15,-2 0 0-15,-2-2 34 16,2 0-6-16,2-3 1 16,3-1 29-16,1-3-46 15,4-2-6-15,3 1-12 16,3-3-6-16,0 7 11 15,-2 5-15-15,-3 2-9 16,1 7 24-16,-6 0-7 16,1 2 8-16,0 1-1 15,-2 6 1-15,-3 0 0 16,0 2 10-16,1 1 3 16,-1-1 2-16,0 1-9 15,0 2-3-15,-2 1 31 0,0 8-28 16,0 3 38-16,-2 7-29 15,0 8-14-15,2 3 29 16,-2 1-29-16,0 3 6 16,0 2 8-16,0 0-14 15,0 0 12-15,0 0-13 16,0 0-12-16,0 0 11 16,-4 0-55-16,-10 0-1 15,-17 0-70-15,2 7-216 16,-5 5-3-16</inkml:trace>
  <inkml:trace contextRef="#ctx0" brushRef="#br0" timeOffset="154077.42">3935 7788 841 0,'0'0'201'15,"0"0"-110"-15,0 0-45 16,0 0-8-16,0 0 31 0,0 0-12 15,-23-114-3 1,16 78 56-16,-4-5-5 0,0-4 36 16,-2-1-37-16,-3-5-24 15,1 1-21-15,-3-4-30 16,-3-2 18-16,-3-6-26 16,-2-3-1-16,-3 0 48 15,-5-2-24-15,-1 3 14 16,-6 2 3-16,-1 4-21 15,-3-1-2-15,1 4-17 16,4 1-20-16,1-1 12 16,4 1-2-16,6 0-11 15,0 0 7-15,3-3 1 16,-1 6 14-16,-2-2-16 16,-2 3 9-16,-3 4 16 0,1 2-30 15,-1 1 24 1,0 6-19-16,3 1 1 0,4 2 2 15,6-1-9-15,3-1 0 16,0 0 3-16,4 2 5 16,-1-5-8-16,-1 4 0 15,-1-3 7-15,-3 4 1 16,-5 0-7-16,2 3-1 16,2 3 9-16,0 2 1 15,3 4-10-15,3 2 0 16,2 0 1-16,-1-2 2 15,-1-4 4-15,1-2-2 16,-1 0-5-16,1 0 0 16,-1 0-1-16,-3-1 1 0,1-1 0 15,-6 1 8 1,3-1-7-16,0-1-1 0,0 5 0 16,4 4 6-16,5 4-6 15,0 6 0-15,4 2 1 16,2 4-14-16,3 4 13 15,0 0-2-15,0 0-7 16,0 2-52-16,-3 0-52 16,-13-3-81-16,1 3-478 15,-3-5-883-15</inkml:trace>
  <inkml:trace contextRef="#ctx0" brushRef="#br0" timeOffset="154943.21">2063 5035 613 0,'0'0'172'0,"0"0"-22"16,0 0-81-16,0 0-25 15,0 0-5-15,0 0-28 16,0 0 1-16,141-100 30 16,-97 78-26-16,3 0 13 0,6-1-11 15,3 0-16 1,4 1 12-16,4-3-14 15,5 1 1-15,5 1-3 0,6-4-5 16,3-1 2-16,-1-1 4 16,4 0 2-1,-3-3 6-15,0-1-7 0,-3-2 0 16,-2-1-10-16,-5-3 16 16,-1 2-6-16,-3-3 7 15,2 5-7-15,3-1 0 16,-1 0-10-16,-2 2 10 15,1 2 6-15,-3 0 1 16,-4 2-7-16,-7-4 0 16,-3-2 1-16,-4-3 8 0,-4-2-9 15,0-3 0 1,-4 0 16-16,1-3 4 0,1 1-7 16,3-1-12-16,4 0 0 15,6 0-2-15,0 0-2 16,4 0-7-16,-2 1 9 15,1 2-9-15,-6 0 10 16,3 2-1-16,-3 0 1 16,6-1-1-16,1 3 1 15,-2 2-1-15,0 2-6 16,-4 6-16-16,-5 4 23 16,-6 4-1-16,-7 4 1 15,-9 6 2-15,-9 2-1 16,-9 4 5-16,-7 2 24 15,-2-1-4-15,-2 5 12 16,0 0-38-16,-2 0-32 0,-13 0-72 16,-10 0-299-16</inkml:trace>
  <inkml:trace contextRef="#ctx0" brushRef="#br0" timeOffset="156200.43">3551 10137 717 0,'0'0'205'0,"0"0"-95"16,0 0 4-16,0 0 32 15,0 0 1-15,0 0-43 16,0 0-9-16,2-5 65 16,3-7-48-16,2-7-23 0,-1-4-37 15,5-6-25-15,1-8 22 16,3-12-27-16,1-8-11 15,9-28 22-15,3-33-32 16,8-34 12-16,2-14-13 16,-3 3 0-16,-6 12-27 15,-4 25-41-15,-8 5 5 16,-3 22 5-16,-10 20 6 16,-1 24 52-16,-3 7 4 15,0-5 9-15,0-3 4 16,0-2 13-16,0 7-8 15,0 11 15-15,2 6-31 16,4 8 0-16,-4 10-6 0,1 4 10 16,-1 6 2-1,-2 1-11-15,0 5 20 0,0 0-5 16,0 0-16-16,0 0-1 16,0 0-20-16,0 0 7 15,0 0 5-15,0 0 9 16,0 0 0-16,0 0-1 15,0-1-43-15,0 1-39 16,-13 0-112-16,-12 0-41 16,4 0-108-16,-2 6-456 15</inkml:trace>
  <inkml:trace contextRef="#ctx0" brushRef="#br0" timeOffset="162087.79">16291 14352 1058 0,'0'0'273'0,"0"0"-200"16,0 0-14-16,0 0 10 15,0 0-16-15,0 0 3 16,50 112-17-16,-35-99 11 16,-1 0 8-16,-6-4 5 15,1 4 31-15,-3-5-1 16,-1 6-25-16,2-2 6 16,0 2-35-16,1 0-22 0,-1-8 5 15,2 0-22-15,-2-6 0 16,1 0-1-16,4 0 1 15,1-20 12-15,2-6-11 16,1-2-1-16,-1-4 0 16,-1 5 10-16,-3 10-10 15,-3-1 0-15,-2 9 0 16,-4 5 16-16,-2 4-16 16,2 0 0-16,-2 0-14 15,5 10 14-15,-1 5 5 16,2 1-5-16,4 2 0 15,-1 0 0-15,-1-3 1 16,2 4-1-16,-1-7 0 16,1-1 7-16,2-7-2 15,-1-1-4-15,0-3 0 0,5 0 30 16,3-7-13-16,2-16-1 16,3-7-11-16,1-9 2 15,-3-9-13-15,0-5 5 16,3-10-6-16,-5-1 0 15,-3 4 2-15,-5 2 4 16,-5 4 1-16,-5 11 7 16,-2 13-1-16,0 8-5 15,-2 9 17-15,-8 4 20 16,1 9-38-16,1 0 0 16,-3 9-1-16,1 18 9 15,4 9-19-15,6 13 10 0,0 2 0 16,0 8 6-16,18-1 1 15,4 2-7 1,0-10 0-16,-1-2 0 0,-4-7-7 16,-5-12 2-16,-4-4 5 15,-1-11-9-15,-3-7-25 16,-4-4 14-16,2-3 0 16,-2 0-5-16,0-3 24 15,2-14-34-15,6-4 3 16,1 2 11-16,3-2-13 15,7 5 25-15,-1 3 0 16,-1 4-4-16,-1 5 13 16,-3 0 0-16,0 4 19 0,-3 0 17 15,1 8 13-15,-3 6 7 16,4 9-24-16,-1-1-20 16,3 0 12-16,1 0-23 15,1-5-1-15,-1 2 4 16,3-13-4-16,-3-2-6 15,4-4-22-15,-2 0 2 16,1-10-4-16,-1-13-40 16,4-4 0-16,-3-3 11 15,-5 2 41-15,-1 2 18 16,-6 8 115-16,-2 9 28 16,-4 1 18-16,0 8-57 15,3 0-30-15,-1 8-36 0,4 14-37 16,4 6 35-1,-2 7-36-15,5 1-1 0,1-6-1 16,-3-6-53-16,0-7-42 16,1-17-157-16,-4-6-384 15,-1-17-434-15</inkml:trace>
  <inkml:trace contextRef="#ctx0" brushRef="#br0" timeOffset="162179.01">17441 14095 1243 0,'0'0'254'0,"0"0"-254"16,0 0-482-16</inkml:trace>
  <inkml:trace contextRef="#ctx0" brushRef="#br0" timeOffset="162775.44">17775 14339 1166 0,'0'0'715'0,"0"0"-628"16,0 0-61-16,102-106 5 15,-55 64-21-15,-5-4-10 16,-3 2-25-16,-15-5-7 0,-8 4 25 15,-14 4 7-15,-2 8 44 16,0 6 65-16,-16 10 7 16,-4 8-9-16,-4 9-81 15,-3 0 7-15,-4 18-9 16,2 17-23-16,2 10 28 16,3 11 10-16,6 7 23 15,9 6 16-15,7 4-42 16,2-3 1-16,4 0-19 15,21-6-17-15,6-8 7 16,5-12-8-16,6-9-7 16,0-17 6-16,1-14-22 15,-1-4 3-15,0-14-7 16,-4-16-3-16,-2-6 15 16,-10-7-15-16,-5 2 26 0,-10 1-2 15,-7-1 12 1,-4 13 24-16,0 9 16 0,-9 8-5 15,-7 7 19-15,-3 4-33 16,-2 0 1-16,5 18 13 16,6 8-23-16,10 6 20 15,0 4-36-15,13 2-2 16,18-1 9-16,7-5-9 16,6-3-9-16,2-8-16 15,-7-7-61-15,-5-14-51 16,-14-6-247-16,-11-21-590 0</inkml:trace>
  <inkml:trace contextRef="#ctx0" brushRef="#br0" timeOffset="162915.32">17499 14066 1833 0,'0'0'350'0,"0"0"-291"15,0 0-59-15,0 0-280 16,0 0-892-16</inkml:trace>
  <inkml:trace contextRef="#ctx0" brushRef="#br0" timeOffset="163780.09">18807 13994 1275 0,'0'0'698'16,"0"0"-494"-16,0 0-86 15,0 0-60-15,0 0 8 16,-94 133 4-16,76-67-28 16,12 7 19-16,6 7-40 0,4-3-20 15,29-1 2 1,15-1-3-16,43 11-33 0,-9-16-135 15,-4-20-466-15</inkml:trace>
  <inkml:trace contextRef="#ctx0" brushRef="#br0" timeOffset="169109.79">19391 14037 1320 0,'0'0'404'0,"0"0"-258"16,0 0 34-16,0 0-88 15,0 0-33-15,-132-9-39 16,110 20-12-16,-3 2 29 16,3 4-37-16,5-2 31 15,0 6-11-15,7-2-13 16,2 4 12-16,8 1-19 15,0 0 1-15,0 3-13 16,21 0-2-16,5-1-10 0,6-2-18 16,3-2-17-1,5-2 6-15,-4-3-1 0,-2-2 8 16,-5-1 28-16,-8 1 4 16,-5-2 14-16,-9 4 13 15,-7 4 22 1,0-2 33-16,-7 2-2 0,-17 2-23 15,-7-5 17-15,-3 0-30 16,1-6 4-16,0-2 8 16,1-1-29-16,5-8 9 15,9-1-22-15,5 0-32 16,13-10-120-16,0-8-228 16,0 1-295-16</inkml:trace>
  <inkml:trace contextRef="#ctx0" brushRef="#br0" timeOffset="169896.97">19816 14011 1118 0,'0'0'293'15,"0"0"-96"-15,0 0-32 16,0 0-57-16,0 0-40 16,0 0-35-16,0 0 21 15,-82-4 14-15,63 4 1 16,-3-3 1-16,-2 1-36 16,-3-3-23-16,3 2 15 15,1-1-18-15,6 3 6 0,5-2-13 16,8 3 8-1,2-2-18-15,2 2 8 0,0 0-26 16,0 0 26-16,0 0-15 16,0 0 16-16,0 0 0 15,0 0 9-15,0 0-6 16,0 0 3-16,0 0-5 16,0 14 33-16,0 9-20 15,0 0 29-15,0 7-17 16,0 5-9-16,0 1 20 15,0 0-25-15,0 2 7 16,0 2 9-16,-7 0-16 16,1 2 15-16,1 3-3 15,2-4-7-15,3 0 16 16,0-6-19-16,0 1-4 0,0-9 5 16,6-2-14-1,0-6 13-15,0-2-14 0,1-5 1 16,-1-1 27-16,2-1-20 15,3-2 22-15,3 1 1 16,1-6-31-16,5 1 31 16,2-2-24-16,2-2-6 15,1 0 2-15,-2 0-2 16,-6 0-1-16,-3 0 0 16,-6 0-29-16,-3 0-1 15,-3 0-37-15,0 0-53 16,-2 0-151-16,2 4-362 15,-2-4-938-15</inkml:trace>
  <inkml:trace contextRef="#ctx0" brushRef="#br0" timeOffset="170387.2">19971 14091 929 0,'0'0'363'15,"0"0"-156"-15,0 0-6 16,0 0-12-16,0 0-65 15,0 0-49-15,0 0 16 16,0 31 41-16,0 6-9 0,0 3-15 16,6 8-53-16,-2 4-3 15,0-2-35-15,3-2-11 16,-3-4-11-16,-2-3 5 16,-2-7-45-16,0-9-62 15,0-10-168-15,-13-7-98 16,-3-8-158-16</inkml:trace>
  <inkml:trace contextRef="#ctx0" brushRef="#br0" timeOffset="170793.41">19823 14337 614 0,'0'0'606'0,"0"0"-372"16,0 0-34-16,0 0 22 16,0 0-98-16,0 0-66 0,0 0-48 15,67-73 8 1,-30 70-18-16,3 3 1 0,3 0 0 15,-5 0 10-15,-3 5-11 16,-6 8 0-16,-4-3 7 16,-12 4 18-16,-1-1 28 15,-10 4 21-15,0-1-2 16,-2 0-20-16,0-2-6 16,0 3-12-16,2-8-22 15,2 4 21-15,3-5-32 16,3 2 13-16,-2-9 36 15,5 2-36-15,1-3 21 16,1 0-21-16,3-4-5 16,0-17 7-16,-2 2-10 0,-6-12-3 15,-5-1 5-15,-5-2-2 16,0 1 10-16,-11 6-11 16,-7 4-4-16,-6 8-2 15,-1 7 1-15,-2 6-19 16,1 2-28-16,3 0-64 15,1 23-100-15,9-2-120 16,4 2-239-16</inkml:trace>
  <inkml:trace contextRef="#ctx0" brushRef="#br0" timeOffset="171275.34">20498 14271 1075 0,'0'0'530'0,"0"0"-422"16,0 0 114-16,0 0-32 15,0 0-80-15,13 147-8 16,-6-99-16-16,2 4-34 16,0 0 2-16,-1-2-44 15,1-2 9-15,1-8-14 16,-2-5-5-16,-1-12-8 15,-3-6-45-15,-4-11-57 16,0-6-1-16,0-5 14 16,0-21-187-16,0-11-8 0,-6-12 118 15,-3-9 91-15,3-4 40 16,0 3 43-16,4 2 8 16,2 7 94-16,0 10 74 15,5 9-39-15,10 5-51 16,4 8-12-16,-2 6-19 15,-1 11 21-15,-3 1 18 16,-2 0-25-16,-2 7 39 16,-2 15-30-16,-3 6-14 15,-4 4 9-15,0 0-48 16,0-2 2-16,-2-2-8 16,-9-6-18-16,-5-4-1 15,1-5-32-15,-5-10-121 0,5-3-184 16,1 0-330-16</inkml:trace>
  <inkml:trace contextRef="#ctx0" brushRef="#br0" timeOffset="171736.32">20658 13877 1242 0,'0'0'504'0,"0"0"-295"15,0 0 52-15,0 0-139 16,0 0-58-16,0 0-43 0,0 0-6 16,63-27 16-1,-46 27-31-15,3 0 18 0,3 0-10 16,2 0-7-16,-4 0 6 16,-3 0-7-16,-2 0 0 15,-7 0-1-15,-2 0-15 16,-3 4 14-16,0 8 1 15,-2 5 1-15,1 4 13 16,-1 3-12-16,3 10 10 16,1 2-3-16,5 9-1 15,0-4-1-15,5 10-6 16,-1-1 1-16,1 0-1 16,-3 2 6-16,-1-2-6 15,-3 0 13-15,-3-1-11 16,-6-8 20-16,0-2-16 0,0-8 6 15,-11-4 37-15,-13-8-19 16,-8-2 40-16,-5-11-3 16,-1-4-37-16,5-2 0 15,2 0-30-15,8-8-3 16,9-13-41-16,14-16-108 16,0 1-203-16,0 0-830 0</inkml:trace>
  <inkml:trace contextRef="#ctx0" brushRef="#br0" timeOffset="171909.34">21305 14443 1475 0,'0'0'1020'16,"0"0"-905"-16,0 0-115 15,0 0-78-15,0 0-481 0</inkml:trace>
  <inkml:trace contextRef="#ctx0" brushRef="#br0" timeOffset="172426.94">21398 14203 1317 0,'0'0'576'0,"0"0"-431"15,0 0-35-15,0 0-1 16,0 0-2-16,0 0 12 16,0 0-63-16,44 124-5 15,-30-90-14-15,-5-4-18 16,2-6-3-16,-4-3-16 0,-3-14 0 16,-2-4 11-1,1-3-11-15,1 0 0 16,0-16-7-16,5-12-72 0,5-9 9 15,1 1-16-15,1 0-5 16,-3 9 59-16,-1 10 29 16,-4 7 3-16,-1 10 44 15,-3 0-10-15,4 0 51 16,-2 8-5-16,5 10-11 16,0 4-2-16,3 2-51 15,-2-2-7-15,2-3-9 16,-1-6-21-16,1-5-36 15,6-8-93-15,-2-14-164 16,-3-8-414-16</inkml:trace>
  <inkml:trace contextRef="#ctx0" brushRef="#br0" timeOffset="172767.34">21853 13962 1341 0,'0'0'614'0,"0"0"-515"16,0 0 30-16,0 0 44 15,0 0-34-15,0 135-47 16,0-89-38-16,0-2 11 16,0-4-36-16,0-8-28 15,2-6 6-15,0-9-7 0,0-8-1 16,3-5-26 0,-1-4-6-16,5-6 23 15,4-12-40-15,5-7-51 0,4 2 34 16,-1 1 13-16,-2 6 33 15,-1 10 15-15,-3 0 0 16,-1 6 6-16,-3 0 24 16,-1 8 23-16,-2 7 24 15,-3 8-17-15,-5-3-2 16,0 2-4-16,-2-1-36 16,-19-4 23-16,2-3-35 15,-6-1 0-15,-10-7-29 16,3-3-141-16,8-3-382 0</inkml:trace>
  <inkml:trace contextRef="#ctx0" brushRef="#br0" timeOffset="173599.67">22476 13940 867 0,'0'0'762'0,"0"0"-596"15,0 0 25-15,0 0 44 16,0 0-115-16,0 0-43 16,-116 18-19-16,96 18 7 0,5 7-7 15,4 4-30-15,8 2 13 16,3-4-25-16,0-1-7 15,16-2 7-15,7-9-16 16,0-14-1-16,4-3-11 16,2-16-7-16,2 0 18 15,-2-17-20-15,0-23-24 16,-6-8 18-16,-3-13-25 16,-7-4 24-16,-2-9-23 15,-1 4-3-15,-4 4 46 16,1 19 8-16,-5 17 31 15,0 12 17-15,0 13-8 16,-2 5-4-16,0 9-22 16,0 19-3-16,0 12 28 15,0 10-2-15,0 6-4 16,0 3 26-16,4-1-27 0,4-2 9 16,0-4-21-16,5-6-14 15,1-10 17-15,-1-8-23 16,1-10 0-16,-1-8-12 15,1-10 9-15,-1 0 3 16,2 0-1-16,6-18-26 16,-1-4 13-16,-1-4-24 15,2 0-6-15,-5 2 26 16,-3 4-17-16,-5 4 24 16,0 8 11-16,-4-3 0 15,0 6 6-15,-1 5 1 0,-1 0 2 16,-2 0-8-1,2 0 0-15,2 3 32 16,1 10-6-16,-1-1-10 0,1 2 5 16,-1 2-13-16,3-4-5 15,-3-2 2-15,3-4 0 16,0-1-6-16,2-5 0 16,2 0 6-16,0 0-13 15,2-7-1-15,0-11 1 16,1-1-1-16,-5-2-6 15,-3 0 14-15,0 4 0 16,-4 5 0-16,0 3 3 16,-2 3 5-16,2 5-16 15,-2 1-14-15,0 0-86 16,0 0-189-16,0 0-402 0,0 0-78 0</inkml:trace>
  <inkml:trace contextRef="#ctx0" brushRef="#br0" timeOffset="174289.57">23025 14121 1356 0,'0'0'540'0,"0"0"-381"15,0 0 29-15,0 0-58 16,0 0-80-16,0 0-27 16,0 0 3-16,35-52-25 15,-22 31 22-15,1-3-7 0,-1-3-15 16,-2-6 12-16,-2 2 2 15,-2 2 4-15,-3 3 17 16,-2 8-2-16,-2 5 14 16,0 7-4-16,0 4-24 15,0 2 23-15,0 0-22 16,0 0 6-16,0 0-11 16,0 1-10-16,0 15-6 15,0 8 0-15,0 8 0 16,0 6 18-16,0 5-11 15,0-2 5-15,0 2 13 16,0-1-25-16,0-2 24 16,0-6-15-16,0-2-7 15,9-4 20-15,3-6-20 0,3-4 17 16,1-6-1 0,3-6-16-16,6-6 33 0,4 0-27 15,7-18-2-15,2-16-12 16,2-14 1-16,0-12 5 15,-5-14-7-15,2-20-20 16,-6 2 27-16,-7-2-15 16,-6 9-3-16,-9 20 12 15,-5 4 12-15,-4 18-1 16,0 14 5-16,0 14-4 16,-11 13 11-16,-7 2-17 15,-4 19-4-15,-2 23-4 16,-3 11 8-16,4 12 0 0,6 6 1 15,5 8 0 1,8-1 10-16,4-4-11 0,0-4 0 16,0-4 6-16,14-14 0 15,1-7-6-15,3-13 0 16,-1-9 2-16,-1-8-5 16,-5-5 3-16,-2-4-9 15,-2-6-8-15,-5 0-29 16,-2 0 10-16,0 2-51 15,-9 7-68-15,-11-2-166 16,0 1-576-16</inkml:trace>
  <inkml:trace contextRef="#ctx0" brushRef="#br0" timeOffset="175683.21">22356 14614 1824 0,'0'0'542'15,"0"0"-443"-15,0 0 2 16,0 0-25-16,0 0-45 15,0 0-31-15,0 0-12 16,162 4-94-16,-119 2-186 16,-11 3-416-16</inkml:trace>
  <inkml:trace contextRef="#ctx0" brushRef="#br0" timeOffset="175841.29">22485 14807 1631 0,'0'0'610'16,"0"0"-485"-16,0 0-16 16,0 0-74-16,127-28-35 15,-49 23-59-15,-11 3-283 16,-9 1-501-16</inkml:trace>
  <inkml:trace contextRef="#ctx0" brushRef="#br0" timeOffset="176163.41">22948 14629 199 0,'0'0'1495'16,"0"0"-1229"-16,0 0-108 16,0 0 34-16,0 0-103 15,-100 119-13-15,100-84-30 16,9 0-21-16,20 2 9 15,7-9-33-15,9-2 14 16,1-13-10-16,3-13 2 16,-2 0-13-16,-2-13 6 0,-8-22 0 15,-8-6-7-15,-6-9 13 16,-14-3-6-16,-9-5 20 16,0 2-19-16,-16 4 10 15,-10 10-11-15,-3 13-39 16,-12 18-77-16,8 11-356 15,6 0-574-15</inkml:trace>
  <inkml:trace contextRef="#ctx0" brushRef="#br0" timeOffset="176474.11">23796 14195 205 0,'0'0'1228'16,"0"0"-1043"-16,0 0 106 15,29 126 13-15,-21-61-72 16,-3 4-57-16,-3 10-90 16,-2 1-34-16,0 0-33 15,-9 5-18-15,-22 4-21 16,-54 32-114-16,8-19-422 16,-4-11-778-16</inkml:trace>
  <inkml:trace contextRef="#ctx0" brushRef="#br0" timeOffset="178267.4">16545 14905 116 0,'0'0'832'0,"0"0"-595"15,0 0-124-15,0 0-20 16,0 0-14-16,0 0 69 16,0 0-53-16,69 84 7 15,-40-65-20-15,0-6-38 16,-2-3-6-16,-5-6-20 16,-7-4-17-16,-3 0-2 15,-8 0 1-15,-4-6-66 0,0 2-29 16,0 0 10-16,-8 4 19 15,-6 0 11-15,3 0 13 16,-3 6 35-16,3 6 2 16,1 3 5-16,0 4 24 15,1 4 13-15,3 6 30 16,2 5-1-16,1 6-23 16,3 4 23-16,0 4-16 15,0 7-3-15,0 5-12 16,0 7-29-16,0-2 27 15,0 8-18-15,0 7-13 16,0 0 23-16,0 4-24 0,0 3 15 16,0 1-16-16,0-2 1 15,0-2 5-15,0-4-6 16,11-8 0-16,-2-1-2 16,0-7 3-16,0-3-1 15,-3-3 7-15,-1 5-7 16,1-6 14-16,4 3-14 15,-4-3 0-15,1 2 0 16,-1-3 0-16,2 3 0 16,-4-9 6-16,0-2-5 15,1-8 14-15,-3-8-14 16,0-7-1-16,2-2 20 16,-2-4-20-16,2-6 6 15,0-3 1-15,-2 2-6 16,2-2-2-16,-1-3-22 0,-1-2-8 15,0 1 0 1,0-2-55-16,0 0 58 0,0-4 15 16,1 4 1-16,-1-4 11 15,-2 0-38-15,3 0 24 16,-3 0 13-16,0 0 4 16,0 0-2-16,0 4 24 15,0-4 8-15,0 10 11 16,-10 2-26-16,-5 2 1 15,-3 10 35-15,-5 6 4 16,-3 6 36-16,-3 4-19 16,-2 4 6-16,0 0-1 15,2-1-38-15,4-9-4 0,5-6-17 16,9-10-19-16,5-10-1 16,6-8-50-16,0 0-124 15,31-32-21-15,2-4-297 16,1-2 93-16</inkml:trace>
  <inkml:trace contextRef="#ctx0" brushRef="#br0" timeOffset="178399.43">16888 17442 829 0,'0'0'574'0,"0"0"-324"16,0 0-53-16,0 0-34 16,128-11-38-16,-107 11-59 15,0 6-45-15,-8 2-21 16,-4 2-118-16,-4-6-206 0,-3-4-649 15</inkml:trace>
  <inkml:trace contextRef="#ctx0" brushRef="#br0" timeOffset="179150.3">17347 15061 1156 0,'0'0'349'0,"0"0"-214"16,0 0 93-16,-129-12-103 15,83 18 8-15,-4 16-37 16,1 6-43-16,0 3 24 16,4-2-32-16,12 2-22 15,11-5 13-15,11-2-35 16,11-4 10-16,0 1-11 0,24 0-16 16,14-3 6-1,14 2-19-15,6-4-49 0,6 1-33 16,3 0-44-16,-3-5 22 15,-8 4 39-15,-12 1 47 16,-10 4 47-16,-14 0 1 16,-13 3 94-16,-7-2 48 15,-13-3 21-15,-21 4-9 16,-7-7-48-16,-3-2-33 16,5 0-10-16,1-6-37 15,9-2-23-15,6-6-4 16,9 0-160-16,8-2-405 0</inkml:trace>
  <inkml:trace contextRef="#ctx0" brushRef="#br0" timeOffset="179301.84">17744 15440 1888 0,'0'0'277'0,"0"0"-277"16,0 0-283-16,0 0-631 0</inkml:trace>
  <inkml:trace contextRef="#ctx0" brushRef="#br0" timeOffset="179528.22">17987 15333 416 0,'0'0'1709'0,"0"0"-1486"0,0 0-125 15,-34 157 0-15,34-90-30 16,5 3-8-16,15-2-48 16,5-1-12-16,-4-4-11 15,0-11-80-15,-6-6-81 16,-6-23-181-16,-4-11-140 15,-5-12-6-15</inkml:trace>
  <inkml:trace contextRef="#ctx0" brushRef="#br0" timeOffset="179755.82">17962 15293 1066 0,'0'0'345'0,"0"0"-177"15,0 0-6-15,0 0-28 16,0 0-13-16,0 0-23 15,147-89-31-15,-113 90-13 16,-3 20 2-16,-4 5-7 16,-9 6 5-16,-10 0-28 15,-8-5 0-15,0 4 1 16,-13-3-26-16,-11-6 27 16,-3-5-28-16,2-4-17 15,12-13-67-15,6 0-204 0,7 0-300 0</inkml:trace>
  <inkml:trace contextRef="#ctx0" brushRef="#br0" timeOffset="180080.8">18452 15236 1413 0,'0'0'544'0,"0"0"-418"16,0 0 55-16,0 0-79 15,0 0-24-15,0 0-34 16,-22 120-19-16,38-93 5 16,6-4-21-16,2-2 10 15,5-8-8-15,0-3-10 16,0-6 16-16,0-4-16 0,-4-4 5 16,-7-17 19-16,-7-8-24 15,-9-9 12-15,-2 0 14 16,0-2-25-16,-20-1 24 15,-4 10-26-15,-3 6-23 16,-4 11-1-16,0 13-82 16,-14 1-139-16,9 14-329 15,5 4-327-15</inkml:trace>
  <inkml:trace contextRef="#ctx0" brushRef="#br0" timeOffset="180417.85">18978 15379 810 0,'0'0'687'0,"0"0"-453"16,0 0-9-16,-4 128 5 0,4-74-34 15,6 0-84-15,10-1-25 16,-1-3-38-16,1-2-41 16,2-8 10-16,-4-11-18 15,-6-9-30-15,-1-10-27 16,-5-10-87-16,-2 0-11 15,0-17-188-15,-11-46-210 16,-4 9-22-16</inkml:trace>
  <inkml:trace contextRef="#ctx0" brushRef="#br0" timeOffset="180618.86">18976 15326 550 0,'0'0'400'0,"0"0"-99"16,22-104-30-16,3 72-69 15,4 11-76-15,0 7 13 16,2 11-2-16,-5 3-18 0,-1 0-30 15,-3 16-28-15,-6 9 20 16,-7 9-14-16,-9 2-21 16,0 3-3-16,-12 0-31 15,-13-1 8-15,-7-11-20 16,3 0-6-16,2-10-20 16,5-9-155-16,6-8-400 15,9 0-626-15</inkml:trace>
  <inkml:trace contextRef="#ctx0" brushRef="#br0" timeOffset="180973.47">19580 14975 234 0,'0'0'1059'0,"0"0"-805"16,0 0-70-16,0 0 66 15,0 0-24-15,-136 104-47 16,116-68-47-16,6 3-50 0,8 0 6 15,6 0-48 1,0-1-8-16,16-2-20 0,15-1-12 16,4-8-20-16,7-4-51 15,19-12-114-15,-10-7-308 16,-7-4-395-16</inkml:trace>
  <inkml:trace contextRef="#ctx0" brushRef="#br0" timeOffset="181262.13">19979 14966 1121 0,'0'0'236'16,"0"0"-92"-16,0 0 64 15,84 107-18-15,-62-61-7 16,-3 0-12-16,-9 7-20 16,-3-5-34-16,-5 2-27 15,-2-6-11-15,0-4-51 16,0-11 3-16,-11-4-24 16,-2-11-7-16,2-2-9 15,-7-12-84-15,4 0-188 16,4 0-553-16</inkml:trace>
  <inkml:trace contextRef="#ctx0" brushRef="#br0" timeOffset="181430.21">20455 15105 1773 0,'0'0'285'16,"0"0"-285"-16,0 0-235 16,0 0-703-16</inkml:trace>
  <inkml:trace contextRef="#ctx0" brushRef="#br0" timeOffset="181581.4">20634 15333 1317 0,'0'0'862'0,"0"0"-664"16,-154 107-122-16,65-45-17 16,-59 51-59-16,19-19-331 15,7-4-950-15</inkml:trace>
  <inkml:trace contextRef="#ctx0" brushRef="#br0" timeOffset="182700.21">17195 15584 129 0,'0'0'1231'0,"0"0"-836"15,0 0-201-15,0 0 1 0,0 0-14 16,-135-1-74-16,110 6-36 15,6 4-36-15,3-5-34 16,5 1-1-16,6 4-6 16,5-6-132-16,22-3-432 15,7 0-831-15</inkml:trace>
  <inkml:trace contextRef="#ctx0" brushRef="#br0" timeOffset="184087.69">16684 15480 517 0,'0'0'627'15,"0"0"-433"-15,0 0-53 0,0 0 33 16,0 0-34-16,0 0-30 16,0 0-29-16,93 0-50 15,-64-12 6-15,-2 2-37 16,-8-7 0-16,-7 6-1 16,-8-1 2-16,-4 0 9 15,0 2 12-15,-11 0 14 16,-9 7 24-16,-4-1-36 15,-5 4 10-15,-3 0 17 16,-1 4-18-16,2 9 31 16,0 5 1-16,2 4-4 15,6 0 10-15,1 4-31 16,6 6 2-16,8-1-11 16,4 2-17-16,4 2 23 0,0-3-23 15,4-2-7-15,9-2 14 16,1-6-20-16,-1-4 7 15,-3-7-8-15,-2-1-21 16,1-10 7-16,-3 0-47 16,5 0-42-16,7-17-75 15,-3-5-357-15,-1-1-234 0</inkml:trace>
  <inkml:trace contextRef="#ctx0" brushRef="#br0" timeOffset="184437.56">16971 15498 590 0,'0'0'1313'0,"0"0"-917"15,0 0-257-15,0 0-42 16,0 0-66-16,0 0-31 15,0 0-26-15,71 0-98 16,-57 0-121-16,-6 0-262 16,-6 9-137-16</inkml:trace>
  <inkml:trace contextRef="#ctx0" brushRef="#br0" timeOffset="184600.01">16913 15659 1048 0,'0'0'522'0,"0"0"-347"15,0 0-49-15,0 0-108 16,0 0-18-16,120-54-324 0</inkml:trace>
  <inkml:trace contextRef="#ctx0" brushRef="#br0" timeOffset="186017.22">16765 15785 675 0,'0'0'309'0,"0"0"-47"15,0 0-91-15,0 0-18 16,0 0-48-16,0 0-40 15,0 0 35-15,-4-8-1 16,4 8 14-16,0-2 8 16,0-2-42-16,4-5-24 15,10 1-21-15,1-5-34 16,1-1-19-16,0 3-28 16,-3 0 5-16,-4 5 41 0,-5 2 1 15,1 0 6 1,-5 4 47-16,0 0 2 0,0 0 13 15,0 0-25-15,0 0-2 16,0 0-12-16,2 8-29 16,3 9 51-16,-3 4 1 15,3 3-30-15,-3 0 14 16,0-3-27-16,-2 2-2 16,0-11-7-16,0 2 0 15,0-4-20-15,0 4-65 16,-4-1-114-16,-3-9-415 0</inkml:trace>
  <inkml:trace contextRef="#ctx0" brushRef="#br0" timeOffset="187522.4">17100 15291 958 0,'0'0'332'15,"0"0"-125"-15,-150 88 52 16,90-53 5-16,9-3-26 16,18-5-115-16,15-10-56 15,18-5-37-15,0-7-30 16,31-5 6-16,21 0-6 15,14-21-30-15,15-3-12 0,7-9-48 16,4 0-8-16,-5-1 8 16,-2 5 54-16,-10 2 36 15,-13 8 10 1,-15 8 34-16,-22 11 17 0,-25 0-38 16,-6 8 32-16,-42 14 38 15,-20 9-44-15,-13-2 0 16,-1 1 11-16,6-8 2 15,18-4-4-15,25-10-50 16,24-8-8-16,11 0-9 16,63-8-36-16,49-24 21 15,41-10-49-15,14 0-75 0,-24 6-55 16,-42 14 32 0,-45 12 171-16,-21 6 3 0,-6 4 65 15,-10 0-3-15,-17 1-9 16,-8 18 67-16,-46 6 6 15,-21 6-48-15,-13 1-12 16,-8-5 13-16,8-4-20 16,20-5-2-16,27-9-36 15,33-6-24-15,18-3-9 16,68-12-27-16,58-16 29 16,50-8-13-16,15 0-53 15,-14 2-9-15,-46 14 18 16,-53 12 58-16,-34 4 6 15,-23 4 1-15,-13 0 18 16,-17 8-17-16,-5 12 9 0,-62 14 58 16,-48 8-36-16,-4-4-5 15,10-5 11-15,19-12-6 16,41-13 4-16,17-4-27 16,21-2-10-16,32-2-15 15,79-14-16-15,51-17 1 16,20-5 0-16,-3 9-38 15,-38 4 16-15,-49 12 18 16,-28 5 34-16,-20 6 0 16,-7 0 7-16,-15 0 12 15,-16 0 1-15,-13 13 24 16,-41 6 41-16,-19 8-50 16,-8-10-16-16,12 1 17 15,22-8-12-15,34-7-5 16,20-3-19-16,66-3-27 0,57-19 26 15,41-1-33 1,9-4-9-16,-32 12 22 0,-51 8-2 16,-45 7 23-16,-23 0 9 15,-10 0-9-15,-12 16 16 16,-7 4-10-16,-26 10 14 16,-34 7 21-16,-16 3-35 15,-7-9 12-15,12-1 3 16,22-12-21-16,35-8 0 15,19-6-2-15,71-4-4 16,49-4-3-16,33-14 3 16,-7 3 6-16,-30 2-6 15,-44 4 6-15,-36 4-6 0,-5 1 6 16,-10 4-6-16,-15-4 6 16,-11 4-18-16,-45 0 17 15,-97 0-123-15,6 0-365 16,-20 0-501-16</inkml:trace>
  <inkml:trace contextRef="#ctx0" brushRef="#br0" timeOffset="188308.77">16921 15356 1000 0,'0'0'642'0,"0"0"-524"15,0 0-74-15,0 0 66 16,0 0 7-16,0 0 27 16,121 31 0-16,11-12-23 0,30 2-66 15,-8-8 16-15,-34-5-14 16,-40-6-42-16,-33 2 10 16,-5-4-24-16,-8 0-1 15,-10 0-1-15,-22 0-22 16,-2-10 22-16,-26-7-15 15,-12-6-22-15,-4-7 27 16,1-3 1-16,15 0 8 16,17 1 1-16,9-4-85 15,22 4-26-15,22 6 6 16,14 7 54-16,10 3 52 16,3 15 2-16,2 1 32 15,1 0 22-15,-5 9-19 16,-4 18 13-16,-5-4 5 15,-9 8-9-15,-4-4 20 0,-8 0-34 16,-2-5-15-16,-8-5-7 16,-3-5-2-16,-1-3-6 15,-3-3-2-15,1-6 0 16,-4 0-2-16,-1 0 4 16,-3 0-2-16,-3-10 10 15,1 5-8-15,3-6-4 16,11 1-2-16,17-2-30 15,39 2 14-15,42-4-33 16,28 2-7-16,-6 6 1 16,-31 6 23-16,-40 0 36 15,-25 0 2-15,0 0 19 0,5 0 19 16,-2 0-24-16,-14 0 21 16,-7 0-1-1,-10 2-30-15,-10 0 21 0,-7 0-16 16,-4 2-5-16,-2 0-4 15,0 0-2-15,5 5-39 16,0 4-133-16,1-3-491 0</inkml:trace>
  <inkml:trace contextRef="#ctx0" brushRef="#br0" timeOffset="189888.92">17247 16052 1373 0,'0'0'565'15,"0"0"-471"-15,0 0-79 16,0 0-13-16,0 0 25 15,0 0-18-15,135-18 1 16,-92 2-10-16,-5-4-28 16,-9-1 19-16,-6 2-10 15,-13-2 14-15,-7 3-10 16,-3 4 30-16,0 5-10 16,-18 0 23-16,-2 9-2 0,-5 0 14 15,-2 0-25 1,3 9 55-16,2 8 43 0,4 6-30 15,3 0-16-15,5 8-18 16,6 1-24-16,4-2 12 16,0 2-16-16,2-6-11 15,16-5 8-15,7-6-18 16,8-1-6-16,5-6-26 16,6-8-56-16,3 0-81 15,20-12-201-15,-13-2-191 16,-10-4-103-16</inkml:trace>
  <inkml:trace contextRef="#ctx0" brushRef="#br0" timeOffset="190261.34">17829 16043 523 0,'0'0'621'0,"0"0"-391"0,0 0-22 15,0 0-39-15,0 0 24 16,0 0-33-16,0 0-10 16,62-101-16-16,-62 101-48 15,0 0-33-15,0 0 4 16,0 0-35-16,0 0 21 15,0 4-23-15,0 13-8 16,0 6 56-16,2 4-28 16,0 3-20-16,3 3-5 15,-1-3-14-15,0-5-2 16,2-4-17-16,-4 0-51 16,-2-8 2-16,0-5-62 15,0 2-58-15,-8-4-32 0,-5-2-58 16,0 0 32-16,-1-4 140 15,1 0 105-15,4 0 55 16,2 0 121-16,5 0 28 16,2 0-22-16,0 0-69 15,0 0-12-15,9 0-33 16,11 0-19-16,5 0-19 16,4-6-30-16,13-2-113 15,-7 4-209-15,-1-6-569 16</inkml:trace>
  <inkml:trace contextRef="#ctx0" brushRef="#br0" timeOffset="190431.28">18365 15875 1868 0,'0'0'280'0,"0"0"-230"15,0 0 3-15,0 0-53 16,0 0 0-16,121 12-100 16,-81-7-432-16</inkml:trace>
  <inkml:trace contextRef="#ctx0" brushRef="#br0" timeOffset="190605.46">18361 16043 1635 0,'0'0'601'0,"0"0"-524"0,0 0-61 15,0 0-16-15,149 0-10 16,-80 0-275-16,-7-6-549 0</inkml:trace>
  <inkml:trace contextRef="#ctx0" brushRef="#br0" timeOffset="191414.76">20567 15716 1068 0,'0'0'506'16,"0"0"-413"-16,0 0-68 0,0 0 84 15,-114-11 32-15,81 11-46 16,-3 4 18-16,-1 5-35 15,3 8-4-15,3-7-1 16,8 1-32-16,7-1-7 16,10 1-22-16,4 1-12 15,2-2-19-15,4 2-31 16,19 6 8-16,10-4-8 16,5 2-8-16,5 4 5 15,1-1-10-15,-4-2 18 16,-7 4 44-16,-8-8-12 15,-9 1 13-15,-10-1 48 16,-6 1 39-16,-9 0 52 16,-20 0 1-16,-9-2-41 0,-4 1 1 15,-2-4-31-15,-1-5-11 16,7 2-16-16,2-2-41 16,10-4 20-16,5 0-21 15,8 0-15-15,5 0-18 16,2 0-82-16,6 0-125 15,0 0-344-15,16-10-1144 0</inkml:trace>
  <inkml:trace contextRef="#ctx0" brushRef="#br0" timeOffset="191581.04">20839 16030 757 0,'0'0'1609'0,"0"0"-1383"16,0 0-226-16,0 0-9 15,0 0-211-15,0 0-692 0</inkml:trace>
  <inkml:trace contextRef="#ctx0" brushRef="#br0" timeOffset="191832.27">21004 15749 1661 0,'0'0'482'0,"0"0"-445"15,0 0 35-15,0 128 44 16,8-69 12-16,8 3-54 15,1 2-13-15,2 3-50 16,-4-10-11-16,-1-3-38 16,-3-6-92-16,-7-7-89 15,-4-14-272-15,0-15-46 0</inkml:trace>
  <inkml:trace contextRef="#ctx0" brushRef="#br0" timeOffset="192071.88">21057 15759 1151 0,'0'0'383'0,"0"0"-247"16,0 0 0-16,0 0 0 15,0 0-25-15,140-60-34 16,-113 60-33-16,-5 13 3 16,-6 12 20-16,-7 4 1 15,-9 3 6-15,0 3-37 16,-16 1 2-16,-15-3-6 15,-5-4-16-15,1-6 7 16,4-9-24-16,10-6-32 0,19-8-114 16,2-4-350-16,5-14-354 15</inkml:trace>
  <inkml:trace contextRef="#ctx0" brushRef="#br0" timeOffset="192378.33">21449 15691 1631 0,'0'0'599'0,"0"0"-500"15,0 0 26-15,0 0-51 16,0 0-22-16,-38 115-10 16,48-78-42-16,13-5 23 0,4-2-23 15,4-12 0 1,1-5 0-16,-3-12 6 0,0-1-3 15,-7-10 14-15,-5-15-8 16,-3-8 17-16,-11-3-8 16,-3-4 12-16,-7 1 9 15,-18 1-32-15,-2 13 4 16,-2 7-11-16,0 7-38 16,7 11-24-16,-4 0-134 15,8 17-472-15,5-1-1039 0</inkml:trace>
  <inkml:trace contextRef="#ctx0" brushRef="#br0" timeOffset="192706.92">21884 15806 1151 0,'0'0'367'16,"0"0"-72"-16,0 103-16 0,0-53-45 15,0 3-75 1,0-3-31-16,4-2-67 0,5-2-34 15,0-2-2 1,2-13-25-16,-2-4 0 0,0-9-28 16,-5-10-72-16,-2-8-63 15,-2-8-177-15,0-10-436 0</inkml:trace>
  <inkml:trace contextRef="#ctx0" brushRef="#br0" timeOffset="193133.03">21845 15621 1523 0,'0'0'337'16,"0"0"-209"-16,0 0 8 16,0 0-56-16,0 0-49 15,0 0 3-15,139-42-34 16,-97 42 11-16,-1 8 0 15,-8 10-11-15,-9 6 32 0,-8 2-5 16,-10 2-3-16,-6 1 28 16,0-4-11-16,-15-3 26 15,-12-2-15-15,-6-1-20 16,0-6 5-16,2-5-31 16,4 2-6-16,6-6-55 15,8-2-193-15,8-2-451 0</inkml:trace>
  <inkml:trace contextRef="#ctx0" brushRef="#br0" timeOffset="193479.19">22433 15521 1365 0,'0'0'349'0,"0"0"-147"15,0 0 72-15,0 0-59 16,0 0-81-16,-119 72-18 0,103-38-48 15,7 1-5-15,7 2-5 16,2-1-34-16,5-5 6 16,19 1-30-16,5-9-29 15,7-5-16-15,20-9-90 16,-8-9-172-16,-6 0-491 0</inkml:trace>
  <inkml:trace contextRef="#ctx0" brushRef="#br0" timeOffset="193704.63">22712 15348 1572 0,'0'0'236'16,"0"0"-145"-16,0 0 118 0,62 129-43 15,-39-79-26-15,-3 7-21 16,-5 4-55-16,-5-1 0 15,-10-6-21-15,0-2-23 16,-12-8-4-16,-17-12-16 16,0-4-16-16,-6-7-49 15,10-11-295-15,10-10-1334 0</inkml:trace>
  <inkml:trace contextRef="#ctx0" brushRef="#br0" timeOffset="193892.32">23136 15483 29 0,'0'0'2332'0,"0"0"-2204"15,0 0-128-15,0 0-34 16,0 0-187-16,0 0-756 0</inkml:trace>
  <inkml:trace contextRef="#ctx0" brushRef="#br0" timeOffset="194037.94">23247 15716 1625 0,'0'0'607'0,"0"0"-438"0,0 0 9 16,-118 136-98-16,60-79-80 15,10-12-175-15,7-9-1271 16</inkml:trace>
  <inkml:trace contextRef="#ctx0" brushRef="#br0" timeOffset="203384.9">3598 7399 702 0,'0'0'607'0,"0"0"-406"16,0 0-67-16,0 0 12 15,0 0-39-15,0 0-59 16,2-2-7-16,-2 6-35 16,0 17-4-16,0 6 24 15,0 13-15-15,0 14 22 16,-6 9 6-16,-15 3-9 15,1 0 16-15,0-10-33 16,4-9-1-16,6-18-6 16,5-11 0-16,5-12 4 15,0-6 6-15,0-8 45 16,0-24 45-16,11-16-106 16,14-9-16-16,4-12 4 0,6-1-50 15,5 2 1-15,1 7 19 16,-3 13 30-16,-5 16 1 15,-4 13 10-15,-2 18 1 16,-2 1 0-16,-2 16 1 16,2 16-1-16,0 13 0 15,-8 6 0-15,-3 6 14 16,-12 1-12-16,-2-2 15 16,-4-5 16-16,-23-10-8 15,-9-7 43-15,-7-9-13 16,-1-9-14-16,-3-15-3 15,3-1-32-15,2-11 10 0,9-22-12 16,6-7-3-16,11-10-2 16,13-8-38-16,3-4-35 15,14 2-3-15,20 5-15 16,10 13 32-16,7 13 42 16,2 12-4-16,3 15 19 15,0 2-9-15,-4 14 3 16,-6 16 2-16,-5 9 14 15,-10 2-4-15,-10 2 11 16,-9 1-13-16,-12-3 43 16,-2-2 3-16,-27-7 36 15,-12-7 50-15,-12-6-66 16,-9-7 12-16,-8-6-36 0,4-6-31 16,7 0 18-1,13-12-30-15,19-12-9 0,21-8-2 16,6-10-97-16,31-8-70 15,15-1-26-15,12 5-3 16,0 12 116-16,-6 14 43 16,-10 15 46-16,-11 5 2 15,-10 5 16-15,-13 23 52 16,-8 7-13-16,-2 6-17 16,-29 8-7-16,-48 26-31 15,11-8-130-15,-3-9-244 0</inkml:trace>
  <inkml:trace contextRef="#ctx0" brushRef="#br0" timeOffset="206375.04">1633 4842 447 0,'0'0'96'0,"0"0"-55"16,0 0 37-16,0 0 10 15,0 0-8-15,0 0 1 16,-87 44 0-16,74-32 49 16,-1 0-51-16,3 3 8 15,0-1-27-15,2 1-5 16,0 4 0-16,2-1-36 15,1 2 13-15,-2 4-5 16,2 0-27-16,2 1 25 16,-1 0 10-16,1 0-14 0,4-2 29 15,0-1-31 1,0-2 17-16,0 3-9 0,0-3-14 16,9-1 10-16,4 2-21 15,1-1-1-15,3 1 16 16,3-2-17-16,3 0 10 15,4 0-4-15,2-1 0 16,0 0-2-16,0-2 8 16,2-2 6-16,0-1 8 15,2-6-26-15,3-1 13 16,-1-6-10-16,1 0 3 16,-1 0-1-16,-1-8-5 15,1-8 1-15,-3-4 8 16,0-4-8-16,-1-2 11 0,-3-4-12 15,-1-2 9-15,0-5-13 16,-5 0 4-16,-2-7-31 16,-7-3 30-16,-2 1-1 15,-5 0 2-15,-6 2 24 16,0 4-1-16,0 4 78 16,-8 4-25-16,-5 2 7 15,-5 6 13-15,1-1-51 16,-2 6-1-16,-1 1-20 15,1 1-17-15,-2 4-7 16,-1 5-3-16,0 2-25 0,-3 6-16 16,1 0-57-16,-5 0-14 15,0 7-4-15,2 7-58 16,1 0 52-16,-3 2-36 16,8-4-21-16,3-2-446 15</inkml:trace>
  <inkml:trace contextRef="#ctx0" brushRef="#br0" timeOffset="206687.37">1880 5143 1796 0,'0'0'327'0,"0"0"-327"16,0 0-56-16,0 0-131 0,0 0-179 16,0 0-806-16</inkml:trace>
  <inkml:trace contextRef="#ctx0" brushRef="#br0" timeOffset="206810.97">1880 5143 1136 0,'69'-2'0'0,"-69"2"-109"0</inkml:trace>
  <inkml:trace contextRef="#ctx0" brushRef="#br0" timeOffset="206944.23">2081 5113 727 0,'0'0'575'16,"0"0"-461"-16,0 0-114 16,0 0-35-16,0 0-192 0</inkml:trace>
  <inkml:trace contextRef="#ctx0" brushRef="#br0" timeOffset="211568.17">17124 16462 859 0,'0'0'385'0,"0"0"-240"15,0 0-87-15,0 0 36 0,0 0 4 16,0 0-60-16,-114 19 10 16,99-5-23-16,1 3 10 15,4 0-14-15,3 3-20 16,3 2 17-16,4 0-17 16,0-4-1-16,6 4 0 15,19-4-46-15,11 0-32 16,3-1-18-16,6 1-30 15,2 0 5-15,-2 3-44 16,-3-2 41-16,-7 5 70 16,-4 2 24-16,-10-4 30 15,-8 4 71-15,-13-2 68 0,0 2 23 16,-7-5-10-16,-17-2 46 16,-8-1-14-16,-3 0-23 15,-3-4 2-15,3-2-66 16,1-7-32-16,3-2-2 15,2-3-40-15,5 0-23 16,5-8-23-16,9-24-99 16,3 6-158-16,7 1-300 0</inkml:trace>
  <inkml:trace contextRef="#ctx0" brushRef="#br0" timeOffset="212415">17737 16429 1016 0,'0'0'284'15,"0"0"-170"-15,0 0 8 16,0 0-11-16,-118 0-32 0,98 4-9 16,2 0-22-16,2 0-13 15,3 0-8-15,3-4-20 16,-2 4-6-16,-1-2-2 16,1 2-6-16,-1-4-2 15,4 4 9-15,0-4-6 16,5 0-1-16,1 0 2 15,3 0-40-15,0 3 0 16,0 2 7-16,0 1 37 16,0 2 1-16,3 0 0 15,1 2 1-15,1 8-1 16,-1-4 0-16,-1 9 18 0,-1 2 0 16,0 7 23-16,-2 3 11 15,0 5-9-15,0 5 27 16,0 4-22-16,0 1-4 15,0-1 17-15,0-8-39 16,0 3 10-16,6-10 1 16,8-6-32-16,1-6 22 15,6-3-22-15,0-7 11 16,4-7 15-16,2-1-26 16,0-4 5-16,-2 0-6 15,-4 0-5-15,-3 0 4 16,-5 0-46-16,-1 0-40 15,3 0-83-15,-1-8-161 16,-5 2-533-16</inkml:trace>
  <inkml:trace contextRef="#ctx0" brushRef="#br0" timeOffset="213258.99">17708 16713 1152 0,'0'0'268'0,"0"0"-176"16,0 0 7-16,0 0-41 0,0 0 2 15,0 0-8 1,0 0-21-16,141 0 16 0,-106 0-25 15,1-8 1-15,-5 2-10 16,-8-7-13-16,-6 4 18 16,-5-5-18-16,-10-1-13 15,-2 0-5-15,0-3-46 16,-10 1 13-16,-5 2 26 16,-5 7 17-16,-3 0 8 15,4 8 14-15,-4 0 29 16,5 4 19-16,1 8-9 15,3 10 30-15,3-2-26 16,5 6-2-16,1 4 26 16,5 2-18-16,0-2 5 15,0-1-5-15,11-3-23 0,5-4-8 16,1 0-11-16,6-4-20 16,4-4-2-16,19-9-72 15,-3-3-137-15,-5-2-343 16</inkml:trace>
  <inkml:trace contextRef="#ctx0" brushRef="#br0" timeOffset="213669.34">18203 16786 1054 0,'0'0'495'0,"0"0"-332"15,0 0-76-15,0 0-9 0,0 0-37 16,0 0-12-16,0 0-24 15,35-103-4-15,-33 101 12 16,-2 2-12-16,0 0 17 16,0 0 42-16,3 5-11 15,-3 13 36-15,2 1-29 16,3 7-17-16,1 1-8 16,1 1-31-16,-1 2 9 15,-1-4-9-15,0-5-81 16,-5-2-28-16,0-1-88 15,0-5-57-15,0-4 28 16,-14-3-82-16,3-2 59 16,-3-4 197-16,6 0 52 15,-1 0 195-15,5 0 41 16,1 0-55-16,3 0-30 0,0 0-38 16,0-4-14-16,7-2-51 15,8 2-23-15,3-1 0 16,2 3-25-16,11-7-98 15,-4 7-167-15,-2-2-626 0</inkml:trace>
  <inkml:trace contextRef="#ctx0" brushRef="#br0" timeOffset="213983.05">18589 16776 1033 0,'0'0'723'16,"0"0"-723"-16,0 0-207 0,0 0-5 16,0 0-778-16</inkml:trace>
  <inkml:trace contextRef="#ctx0" brushRef="#br0" timeOffset="214280.54">18739 16642 1023 0,'0'0'281'0,"0"0"-93"16,0 0 39-16,0 130-42 15,3-76-72-15,2 7 10 16,-3-2-75-16,2-1-24 16,3-4-2-16,-1-6-22 15,4-3-31-15,-2-13-87 16,1-10-127-16,-5-10-25 15,2-12-232-15</inkml:trace>
  <inkml:trace contextRef="#ctx0" brushRef="#br0" timeOffset="214531.06">18666 16637 1166 0,'0'0'335'16,"0"0"-187"-16,0 0-104 15,0 0-9-15,0 0 13 16,0 0-35-16,141-39 13 16,-101 64-25-16,-3 7 0 15,-10 0 17-15,-6 3-17 16,-15-3 17-16,-6-2 3 16,0-2 5-16,-22-6 43 15,-5-4-16-15,-4 0-15 16,2-7-37-16,-1-5-1 0,11-1-158 15,5-5-157-15</inkml:trace>
  <inkml:trace contextRef="#ctx0" brushRef="#br0" timeOffset="-213564.17">19027 16615 1119 0,'0'0'629'0,"0"0"-489"16,0 0-92-16,0 0 20 0,0 0 49 16,0 0-48-16,0 0 1 15,-62 107-21-15,62-71-42 16,0-4 21-16,0 0-9 15,13-6-19-15,3-4 0 16,1-11-55-16,2-5 11 16,1-6-17-16,1 0 13 15,0-13-7-15,-4-13-47 16,-1-6-16-16,-5 0 33 16,-4 2 28-16,-2 3 57 15,-3 9 2-15,-2 8 27 16,2 7 27-16,-2 3-27 15,0 0-16-15,0 0 9 16,2 0 12-16,3 9 32 0,-3 8 8 16,2 1-22-16,4 0 14 15,-4 0-35-15,4-4-19 16,1-2 6-16,1-6-17 16,-2-6-1-16,1 0 4 15,2-4-4-15,0-14-10 16,2-6-29-16,-3 2-11 15,-1-5 27-15,-3 6-19 16,-2 6 35-16,1 7 5 16,-3 4 2-16,3 4 2 15,2 0 0-15,1 12 19 16,3 7 23-16,3 7-25 16,-1 1 5-16,5 0 5 15,-1 1-19-15,6-2 20 16,2-4-23-16,2-8-7 0,-3-10 28 15,3-4-11-15,1 0 2 16,-1-8-8-16,2-12-10 16,-2-10-2-16,0-2-9 15,-7-5-11-15,-7-1 11 16,-4 2-24-16,-9 4 34 16,0 6 0-16,0 4 9 15,-13 12 31-15,-5 10-39 16,0 0 9-16,0 0-7 15,3 19 8-15,3 2-11 16,6 2 7-16,1 4 2 0,5-4 3 16,0-2-5-1,3 2-2-15,13-10-5 16,3 0-6-16,6-7-15 0,2-2-37 16,0-4-57-16,-1 0-51 15,-4 0-48-15,-4-10 74 16,-5-3 106-16,-1 7 34 15,-3-1 57-15,-3-2-6 16,-2 4-10-16,-1 1 21 16,0 4-3-16,-3 0 11 15,0 0-9-15,0 0-40 16,0 0 13-16,0 8 0 16,4 6 0-16,2 0-5 0,1-5-27 15,4 4 18 1,0-5 1-16,5-2-6 0,4-6 8 15,3 0-17-15,3 0-6 16,6 0 0 0,-1-6-8-16,4-10-20 0,-1-9 8 15,-3 0-32-15,-4-10 21 16,-4-6-3-16,-2-3 9 16,-7-11 24-16,-4 1 2 15,-3 6 15-15,-7 12 34 16,0 5 42-16,0 18 10 15,0 3-31-15,-9 10-20 16,1 0 12-16,0 17-51 16,2 16 17-16,4 11 3 15,-1 6-17-15,3 3 25 16,0 0-8-16,0-8 3 0,0-4 6 16,0-2-41-16,0-7 15 15,0-6-13-15,0-8-2 16,0-8-15-16,0-6-36 15,0-4-4-15,-4-4-29 16,-8-15-199-16,-3-11-115 16,-3-2 70-16,-6 0-78 15,0 2 95-15,1 3 311 16,6 0 300-16,3 5 19 16,10 8-57-16,4 0-26 15,0 3-63-15,10 0-104 16,17-1-20-16,4 6-48 15,5-2-1-15,11-3-90 0,-9 9-297 16,-9-7-520-16</inkml:trace>
  <inkml:trace contextRef="#ctx0" brushRef="#br0" timeOffset="-213148.44">20264 16348 1553 0,'0'0'531'0,"0"0"-447"15,0 0 13-15,0 0-17 16,0 0-29-16,0 0-23 16,0 0-24-16,75 8-4 15,-44-3-21-15,-2-1-36 16,-6-4 0-16,-7 3 19 15,-10-3 11-15,-1 11 20 16,-5 1 7-16,0 8 0 16,0 10 10-16,0 10-1 15,4 4 3-15,0 6 1 16,6 2 1-16,1 4 21 16,0 1-17-16,0-4 3 15,-2-3 14-15,-5-1-13 16,-4-1 29-16,0-8-8 15,0-8-4-15,-18-6 22 0,-6-8-23 16,-5-7 9 0,-6-8-9-16,-4-3-23 15,-5 0-15-15,-37 0-6 16,13-8-125-16,-3-2-340 0</inkml:trace>
  <inkml:trace contextRef="#ctx0" brushRef="#br0" timeOffset="-212362.12">17278 16468 970 0,'0'0'315'16,"0"0"-132"-16,0 0 25 0,0 0-2 16,0 0-55-16,0 0-70 15,0 0 34-15,-4-13-34 16,0 7-17-16,-6 2-26 16,1 4-37-16,-4 0-1 15,-16 0-76-15,2 17-172 16,1 2-317-16</inkml:trace>
  <inkml:trace contextRef="#ctx0" brushRef="#br0" timeOffset="-209837.45">17824 16034 925 0,'0'0'336'15,"0"0"-158"-15,0 0-31 16,0 0-147-16,0 0 0 15,0 0-212-15,0 0-423 0</inkml:trace>
  <inkml:trace contextRef="#ctx0" brushRef="#br0" timeOffset="-208342.79">20800 16798 1854 0,'0'0'620'0,"0"0"-507"15,0 0-113-15,0 0-7 16,0 0-114-16,0 0-433 15,0 0-802-15</inkml:trace>
  <inkml:trace contextRef="#ctx0" brushRef="#br0" timeOffset="-207822.2">20800 16798 1371 0,'139'-26'547'0,"-139"26"-527"16,0 0 4-16,0 0-14 15,2 0 48-15,2 8 9 16,1 2-7-16,-3 2-4 16,2-6-46-16,-1-2 11 0,0-4-12 15,-1 0-8 1,0 0-1-16,2 0-19 0,5 0-20 16,5-4-30-16,5-11-88 15,4-2 34-15,1 3 32 16,-4 1 26-16,-2 7 40 15,-5 3 25-15,-1-1 15 16,-6 4 63-16,-1 0 35 16,-1 0 37-16,0 4 11 15,-1 5-26-15,2 5 1 16,-1 3-44-16,-2 1-15 16,2-4-36-16,1 0-26 15,-1-3 7-15,-2-5-22 16,3-1-17-16,0-1-30 15,3-4-81-15,3 0-131 0,-1 0-288 16</inkml:trace>
  <inkml:trace contextRef="#ctx0" brushRef="#br0" timeOffset="-207405.31">21367 16302 1453 0,'0'0'299'15,"0"0"-219"-15,0 0 74 0,-7 129 32 16,7-65-62-16,0 6-27 16,-3-8-10-16,3-6-41 15,-2-8-19-15,2-11-8 16,-2-12-18-16,2-10-1 15,0-7-7-15,0-8-23 16,0 0 17-16,0-4-47 16,16-15-92-16,1-2-30 15,6 3 6-15,-1 0 43 16,-1 5 42-16,-4 8 58 16,-1 5 33-16,-5 0 20 15,-2 0 76-15,-5 4 64 16,-2 10-12-16,-2-1-8 0,0 6-27 15,0-1-23 1,-11 0-6-16,-11-2-49 0,-4-2 4 16,-5-6-32-16,-6-7-7 15,-5-1-40-15,9 0-191 16,6-6-416-16</inkml:trace>
  <inkml:trace contextRef="#ctx0" brushRef="#br0" timeOffset="-205942.23">21901 16338 1190 0,'0'0'504'0,"0"0"-346"16,0 0 31-16,0 0-20 15,0 0-21-15,-122-40-58 16,95 40-54-16,-4 23 6 0,-1 8-36 16,1 18 12-16,4 1 8 15,10 8-12-15,5 0 7 16,12-2-21-16,0-6 1 15,21-10-2-15,10-10-18 16,7-11-24-16,7-13 5 16,1-6-33-16,1-5 12 15,-3-18-11-15,-5-12 7 16,-13-7 46-16,-4-10 10 16,-8-11 7-16,-5 0 31 15,-5 1-9-15,-2 7 34 16,-2 17 2-16,0 14 4 15,0 12-4-15,0 8-38 16,0 4-11-16,0 3-9 16,0 21 1-16,0 11 5 0,5 14 2 15,-3 5-6 1,-2 3 13-16,2 2 0 0,-2-5 20 16,0-2 0-16,2-6-29 15,0-7 11-15,6-11-17 16,1-6 0-16,-1-8-8 15,2-6-8-15,3-8-4 16,3 0 13-16,5 0-18 16,4-4-1-16,2-14-58 15,-2-4 8-15,-4 0 45 0,-3-3 0 16,1 4 29 0,-4 3 2-16,-1 1 3 15,-4 7 39-15,-3 2-10 0,-1 4 4 16,-1 2 11-1,0 2-23-15,2 0 16 0,-1 2 12 16,0 14-26-16,4 7 35 16,-3-1-34-16,1 6-6 15,1-2 2-15,0 2-21 16,2-6 4-16,-2-9-6 16,0 0-33-16,0-13-9 15,-2 0-26-15,1-4 42 16,0-22-14-16,-4-10-39 15,-2 0 39-15,0-9 22 16,-2 5-7-16,0 4 24 0,2 8 2 16,1 2 19-16,-1 8 16 15,0 6-14-15,0 6 54 16,0 2-42-16,0 0-13 16,4 0 2-16,-2 2-23 15,0 2 0-15,1 0 0 16,-1 0-22-16,2 0-5 15,-3 0-24-15,2 0-56 16,-3 10-57-16,-2-6-107 16,0 7 40-16,0-9 69 15,0 3 48-15,0-1 21 16,0-4 22-16,0 2 70 16,0-2 1-16,0 0 78 15,2 0 40-15,-2 0 71 16,2 4 25-16,0 0 32 15,-2 0-70-15,3 2-29 16,-1 2-29-16,-2 0-70 0,2 2 7 16,0 2-21-16,0-2-32 15,-2-1 21-15,0 0-23 16,2-1 0-16,-2-4-6 16,0 2 7-16,0-2-2 15,0 0-10-15,0-4-5 16,0 4-11-16,3-4-40 15,-3 0-36-15,0 0-65 16,0 0-130-16,0-4-318 0</inkml:trace>
  <inkml:trace contextRef="#ctx0" brushRef="#br0" timeOffset="-205814.57">22472 16288 1185 0,'0'0'723'15,"0"0"-484"-15,0 0-158 16,0 0-81-16,0 0-159 16,0 0-692-16</inkml:trace>
  <inkml:trace contextRef="#ctx0" brushRef="#br0" timeOffset="-205458.52">22701 16623 1446 0,'0'0'695'15,"0"0"-509"-15,0 0-114 16,0 0-46-16,0 0-14 16,76-119-12-16,-52 74-41 15,-1-5-13-15,-7 2-30 16,-10-7 14-16,-6 7 44 15,0 8 26-15,0 3 22 16,-2 20 59-16,-7 7-4 16,-2 10-17-16,0 2-49 0,-1 23 16 15,4 12 25 1,1 12-16-16,5 5 25 0,2 4-11 16,0 4-20-16,0-4 2 15,11-3-32-15,5-8-12 16,11-2-68-16,-4-14-229 15,0-12-515-15</inkml:trace>
  <inkml:trace contextRef="#ctx0" brushRef="#br0" timeOffset="-204787.32">23198 16556 1562 0,'0'0'650'15,"0"0"-436"-15,0 0-19 16,-144 49-61-16,113-25-58 0,10 6-50 16,10 3 12-16,11-2-31 15,0 0-6-15,7-5-2 16,14-8-1-16,4-12-20 16,2-6 0-16,2 0-20 15,0-20-15-15,-2-21-34 16,-5-10-9-16,-4-14 16 15,-6-8-16-15,-4-13 20 16,-4-3 28-16,1 4 30 16,-1 14 22-16,-2 16 14 15,-2 18 58-15,0 22 59 16,0 15-66-16,0 4-34 0,0 26 0 16,-6 14 42-16,-3 14 9 15,5 7-35-15,2 5-7 16,2 2 18-16,0-2-33 15,10-6 4-15,11-6-13 16,3-13-14-16,2-10 7 16,-3-8-9-16,-3-9-9 15,-2-14 0-15,2-4-4 16,0 0 13-16,6-18 0 16,5-13-17-16,1-8 15 15,2-7-27-15,-6-11-7 16,-3 3 27-16,-5 0-11 15,-9 14 20-15,-7 8 21 16,-4 10 5-16,0 9 18 0,-8 7-29 16,-10 6-9-1,-2 0 3-15,0 6-8 0,-2 17-1 16,-1 17 0-16,1 4 0 16,5 10 19-16,3 4-18 15,9 0 9-15,5-10-1 16,3-1-2-16,23-9-4 15,12-10-3-15,4-10-25 16,7-11 10-16,1-7-58 16,-6-3-14-16,-6-19-40 15,-11-36-128-15,-14 3-307 16,-8 4-259-16</inkml:trace>
  <inkml:trace contextRef="#ctx0" brushRef="#br0" timeOffset="-203888.72">23804 16441 49 0,'0'0'1222'0,"0"0"-1016"16,0 0-108-16,0 0 36 15,0 0 7-15,-29 115-35 16,29-86-44-16,5-3-11 16,5-8-40-16,2-5 9 15,-1-9-7-15,1-4-13 16,1-4 49-16,5-19-49 16,3-9-8-16,4-1 7 15,2-4-6-15,0 5 7 0,2 2 1 16,-4 12 14-16,-2 8 38 15,-2 6-4-15,-3 4 10 16,-1 8 3-16,-1 20 6 16,2 4 2-16,-2 12-16 15,-1 4-41-15,1 2-13 16,-8 13-71-16,-1-16-208 16,-7-6-536-16</inkml:trace>
  <inkml:trace contextRef="#ctx0" brushRef="#br0" timeOffset="-202114.47">24408 16485 1493 0,'0'0'496'16,"0"0"-278"-16,0 0 35 15,0 0-76-15,0 0-76 16,0 0-14-16,0 0-42 16,16 0-23-16,4 0 21 15,2-4-32-15,0 4 2 16,-2-4-13-16,0 4-12 16,-2 0-28-16,0 0-80 15,8 0-108-15,-3 0-411 16,-1 4-362-16</inkml:trace>
  <inkml:trace contextRef="#ctx0" brushRef="#br0" timeOffset="-201663.67">24885 16397 940 0,'0'0'625'0,"0"0"-349"0,0 0 20 16,0 0-63-16,0 0-84 15,0 0-26-15,0 0-51 16,0 0-8-16,0 0 0 16,0 0-26-16,4 0 3 15,10 0-14-15,3 0-4 16,4 0 14-16,-2 0-36 16,1 0 8-16,1 0-5 15,-4-4 4-15,-3 2-2 16,-3-1-6-16,-5 2-18 15,0 1 10-15,-4 0-32 16,-2 0 7-16,0 0-22 16,0 0-38-16,0 0-23 0,-2 0-121 15,-6 1-362-15,2 2-391 16</inkml:trace>
  <inkml:trace contextRef="#ctx0" brushRef="#br0" timeOffset="-201241.8">25348 16226 1243 0,'0'0'645'16,"0"0"-483"-16,0 0-35 15,0 0 7-15,0 0-67 16,0 0-46-16,0 0 5 16,-60-8-25-16,53 8 17 15,3 0 19-15,2 0-16 0,2 0 3 16,0 0-24-16,0 0-14 16,0 0-35-16,0 0-151 15,0 0-147-15,0 8-406 0</inkml:trace>
  <inkml:trace contextRef="#ctx0" brushRef="#br0" timeOffset="-201036.31">25444 16561 1964 0,'0'0'473'0,"0"0"-343"15,-78 112-18-15,42-63-39 16,-2 1-62-16,-2 0-11 16,-24 12-57-16,6-10-190 15,2-12-519-15</inkml:trace>
  <inkml:trace contextRef="#ctx0" brushRef="#br0" timeOffset="-200424.99">24444 16491 785 0,'0'0'377'0,"0"0"-150"16,0 0 4-16,0 0 10 0,0 0-77 16,0 0-49-16,0 0 13 15,-2-6-42-15,2 6-4 16,6-4-24-16,9 4-29 15,6 0 5-15,-1 0-32 16,0 0-2-16,-2 0-45 16,2-4-146-16,-7 0-159 15,-2-1-278-15</inkml:trace>
  <inkml:trace contextRef="#ctx0" brushRef="#br0" timeOffset="-200034.03">24885 16411 1264 0,'0'0'318'0,"0"0"-163"0,0 0 66 15,0 0-48-15,0 0-81 16,0 0-74-16,0 0 16 16,87 0-27-16,-70 0-7 15,1 0-46-15,-7 0-162 16,-1 0-189-16</inkml:trace>
  <inkml:trace contextRef="#ctx0" brushRef="#br0" timeOffset="-199529.38">25321 16244 1005 0,'0'0'246'15,"0"0"-117"-15,0 0-7 16,0 0-3-16,0 0-56 15,0 0-13-15,0 0 23 16,25-8-13-16,-23 8 39 16,-2-2 29-16,0 2-16 15,0-3 12-15,0 2-74 16,0-3-32-16,-6-4-6 16,-1 4-6-16,0 0-5 15,2 2 13-15,1-2 1 16,2 0 11-16,2 4-9 15,0 0 0-15,0 0 9 16,0 0-25-16,0 0-2 16,0 0-20-16,0 0-31 15,4 4-16-15,8 18-111 0,-3 0-161 16,-3-3-176-16</inkml:trace>
  <inkml:trace contextRef="#ctx0" brushRef="#br0" timeOffset="-199252.12">25498 16529 1461 0,'0'0'391'16,"0"0"-207"-16,0 0-11 15,0 0-74-15,0 0-55 16,0 0-32-16,0 0-9 16,-56 130-3-16,14-76-225 15,-6-5-523-15</inkml:trace>
  <inkml:trace contextRef="#ctx0" brushRef="#br0" timeOffset="-194761.09">17151 17156 773 0,'0'0'527'0,"0"0"-388"16,0 0-84-16,0 0 73 15,0 0 6-15,0 0-78 16,5 0-15-16,-3 0-24 16,2 0-5-16,4 5 45 15,0 2-17-15,5 4 0 16,5 1 5-16,2 2-26 15,2-2 16-15,3-2-10 0,4 0-1 16,0-2 16 0,4-4-26-16,5-4 13 0,5 0-6 15,1 0-1-15,8 0 14 16,-2-8-19-16,4-2-9 16,2 2 8-16,-2-3-13 15,1 0 1-15,-4-3-2 16,1 4-11-16,-4-2 10 15,-1 2-19-15,0 6 4 16,-2 0 14-16,-3-1-16 16,-2 5 17-16,-2 0-4 15,-5 5-2-15,1 9 6 16,-7 2-4-16,-3 2 5 0,-4-1-1 16,-4-2 2-1,-5-1 5-15,-5-6-6 0,-2 2 0 16,0-2 24-16,-4 0-23 15,2-6 6-15,-2-2-7 16,0 0 7-16,0 0-16 16,2 0 3-16,2 0-23 15,5 0 28-15,5 0-8 16,3 0 9-16,8-6 0 16,6-3-25-16,7 1 24 15,5-1-6-15,5 1-14 16,4 2 21-16,0-2-15 15,4 3 15-15,0 4 9 0,0 1-7 16,4 0 6 0,3 0-8-16,-1 0-8 0,2 0 8 15,-1 0 0-15,-3 0 6 16,-2 6-4-16,0 6 5 16,-2-2 18-16,1 4-15 15,1-6 2-15,2 2 13 16,3-2-24-16,1-4 14 15,-1 0 7-15,-1-4-22 16,-4 0 22-16,-7 0-13 16,-11 0-8-16,-11 0 15 15,-13 0-15-15,-9 0-2 16,-7-4-7-16,-16 0-101 16,-8-4-417-16</inkml:trace>
  <inkml:trace contextRef="#ctx0" brushRef="#br0" timeOffset="-194021.08">18560 16790 209 0,'0'0'1058'16,"0"0"-713"-16,0 0-122 16,0 0-2-16,0 0-51 15,0 0-95-15,0 0-29 16,0 0-15-16,-8-6-31 15,4 2 17-15,-3 0-6 16,5 0 31-16,0 0 6 16,2-2-37-16,0 2 0 15,0-5-11-15,0 6-59 16,0 0-58-16,0 0-206 16,0 3-198-16</inkml:trace>
  <inkml:trace contextRef="#ctx0" brushRef="#br0" timeOffset="-193066.63">20054 16627 977 0,'0'0'658'15,"0"0"-437"-15,0 0-69 16,0 0-2-16,0 0-150 15,0 0-6-15,0 0-112 16,0 0-75-16,0 6-53 16,0 7-345-16</inkml:trace>
  <inkml:trace contextRef="#ctx0" brushRef="#br0" timeOffset="-191520.77">20654 16914 958 0,'0'0'623'0,"0"0"-346"0,0 0-120 15,0 0 29-15,0 0-78 16,0 0-52-16,0 0 4 15,0 0-25-15,0 0-9 16,0 0-7-16,0 0-19 16,0 0 1-16,0 0-1 15,0-4-49-15,0 4-34 16,0 0-118-16,0 0-269 16,0 0-70-16</inkml:trace>
  <inkml:trace contextRef="#ctx0" brushRef="#br0" timeOffset="-190387.8">20814 16726 322 0,'0'0'605'0,"0"0"-358"16,0 0-61-16,0 0 24 16,0 0 16-16,0 0-19 15,0 0-38-15,0-4-24 16,0 4-33-16,0 0-38 16,0 0-2-16,0 0-41 15,0 1-15-15,0 16 29 16,5-3-27-16,3 4 12 15,2 3-11-15,-2 2-18 0,-1 3 22 16,2-8-17-16,0 3-6 16,-2-6 3-16,-3-1 5 15,0-6-8-15,1-6 0 16,-5 2 1-16,2-4 14 16,-2 0-3-16,0 0 15 15,0 0 0-15,0 0-9 16,0 0-2-16,0 0-4 15,0 0-11-15,0 0 6 16,0 0-6-16,0 0 4 16,0 0-5-16,0 0 0 15,0 0 9-15,0 0-9 0,0 0 0 16,0 0-2 0,0 0 3-16,0 0-2 0,0 0 1 15,0 0-2-15,0 0-4 16,0 0 6-16,0 0 0 15,0 0-10-15,0 0 16 16,0 0-6-16,0 0 0 16,0 0 6-16,0 0-9 15,0 0 3-15,0 0-14 16,0 0 14-16,0 0-28 16,0 0 18-16,0 0 10 15,0 0 0-15,2 5 0 16,1-5 0-16,-1 2 0 15,0 3-6-15,-2-1 7 16,0 2-1-16,2-2 0 0,-2 0 6 16,0-4-7-16,0 0 1 15,0 0 0-15,0 0-4 16,0 0 5-16,0 0-1 16,0 0 0-16,0 0 8 15,0 0-8-15,0 0 0 16,0 0-12-16,0 0 12 15,0 0-14-15,0 0 14 16,0 0 0-16,0 0 2 16,0 0 5-16,5 0-7 15,-1 0-1-15,0-8 1 16,3-2-33-16,0-2 32 16,-2 2-8-16,-1-4-25 0,0 1 32 15,1 0-22-15,-3 1 24 16,2 2 0-16,4 0-3 15,-4 2 2-15,2 0 1 16,1 4-4-16,1 2-7 16,0-2 4-16,-2 0 5 15,-1 4-17-15,-1-4-29 16,-2 4 11-16,-2 0-43 16,2 0-133-16,-2 0-345 0</inkml:trace>
  <inkml:trace contextRef="#ctx0" brushRef="#br0" timeOffset="-181880.56">16634 14821 819 0,'0'0'214'16,"0"0"-143"-16,0 0 19 15,0 0 44-15,0 0-90 16,0 0-34-16,-29 0 18 15,29 0-27-15,0 0 19 0,0 0-17 16,0 0 4-16,0 0 24 16,0 0-5-16,4 0-13 15,6 0 13-15,3 0-20 16,5 0 29-16,8 0-12 16,5 0-7-16,8 0 19 15,3 0-16-15,5 0 9 16,4 0 12-16,2 0-15 15,6 0 25-15,5 0-14 16,5 0-25-16,7 0 3 16,8 8-13-16,7-7 0 15,6 6 2-15,3-1-3 16,-2 2-7-16,-2-7-11 0,-5 4 18 16,-2-5-10-1,-2 2 11-15,-2-2-1 0,-5 0 16 16,-2 0-16-16,-7 0 23 15,-6 0-13-15,-9 0-10 16,-12-4 25-16,-11 0-13 16,-12 0 17-16,-11 0-4 15,-6 2-16-15,-4-2 50 16,0 1-59-16,-10 3-55 16,-5-1-131-16,-3-2-148 0</inkml:trace>
  <inkml:trace contextRef="#ctx0" brushRef="#br0" timeOffset="-181128.62">17382 14061 1041 0,'0'0'297'0,"0"0"-165"16,0 0 34-16,0 0-19 15,0 0-58-15,0 0-43 16,0 0 61-16,-2-4 21 15,-2 4-43-15,-2 0-11 16,-1 0-52-16,3 0-22 16,-2 0 14-16,4 0-8 0,2 0-3 15,0 0 10 1,0 0-13-16,0 0 34 0,0 0-34 16,0 0-9-16,10 0 0 15,3 4-4 1,1 6 13-16,-1-3 0 0,-5 2 8 15,-3-3-3-15,-5-4-4 16,0 0-1-16,0 2 47 16,0-4-13-16,-3 4 20 15,-5-2-33-15,-1 2-20 16,3 4-2-16,-2-6-36 16,8 5-113-16,0 0-148 15,0-1-346-15</inkml:trace>
  <inkml:trace contextRef="#ctx0" brushRef="#br0" timeOffset="-180437.73">17679 14245 667 0,'0'0'293'0,"0"0"-154"15,0 0 9-15,0 0-18 0,0 0-60 16,0 0 17-16,0 0 45 16,0 0 29-16,2 0-10 15,7 0-25-15,1 0-4 16,3-6-26-16,3-8-50 16,1 0 9-16,5-2-40 15,3-2-14-15,0 0 12 16,-1 0-4-16,2-2-9 15,1 1 0-15,-2 0 7 16,0-2-8-16,-4 2 1 16,0-3 0-16,-3-5-2 15,-5-1 2-15,0 2 0 16,-4 2 0-16,-4-1 9 16,-3 8-5-16,0-1-4 15,-2 3 0-15,0 7 4 0,0-1-3 16,0 3-1-16,-2 2 0 15,-7 4-44-15,-7 0-112 16,3 14-432-16,-1 2-425 0</inkml:trace>
  <inkml:trace contextRef="#ctx0" brushRef="#br0" timeOffset="-179845">18272 14453 666 0,'0'0'503'15,"0"0"-355"-15,0 0 1 16,0 0 59-16,0 0-49 15,0 0-96-15,0 0-3 0,116-57 4 16,-96 34-41 0,-7-1 24-16,-7 0 10 0,-6 1 1 15,0 0 26 1,-2 2-46-16,-13 2 8 0,-3 2 21 16,-1 9-49-16,-2 2 4 15,3 6-22-15,-1 0-38 16,-10 11-72-16,4 13-224 15,4-3-301-15</inkml:trace>
  <inkml:trace contextRef="#ctx0" brushRef="#br0" timeOffset="-177806.98">16293 14275 942 0,'0'0'339'16,"0"0"-176"-16,0 0-23 15,0 0 3-15,0 0-13 16,0 0-55-16,0 0 28 16,0 0-4-16,0 0-39 15,0 0 28-15,0 0-37 16,0 4-12-16,5 14 57 16,9 0-45-16,3 10-2 15,-1 6-10-15,1 3-26 0,1-2 21 16,-3 5-28-16,2-3 2 15,-2-1 8-15,-1-7-10 16,-1 0 0-16,-2-9-6 16,-2-4 7-16,-3-4-1 15,1-3-5-15,-5-6-1 16,-2-3 5-16,2 0 5 16,-2 0-8-16,0 0 2 15,3 0-2-15,-3 0 14 16,2-1-16-16,1-18 11 15,1-8-11-15,0-9-41 16,-2-3 29-16,3-1-26 16,-5 2-6-16,0 4 36 15,0 6-18-15,0 7 26 16,0 6 3-16,0 6 3 0,0 1 10 16,0 7-16-16,0 1 1 15,0 0-3-15,0 0 2 16,0 0 0-16,0 0 0 15,0 0 1-15,0 0 5 16,0 0-6-16,0 0 0 16,0 0 4-16,2 9 2 15,10 14 12-15,1-1 6 16,5 3-24-16,-1 8 23 16,1-6-23-16,0 4 0 15,0-5-4-15,-3-3 5 16,-1-9-1-16,-6-1 12 0,-1-5-10 15,-5-4 14-15,1-4-7 16,-3 0-1-16,0 0 22 16,0 0-23-16,0 0 30 15,0 0 13-15,2 0-18 16,1-18 31-16,1-12-39 16,-2-8-23-16,2-8 8 15,-2-3-9-15,1 4-23 16,1-4-23-16,-2 11-32 15,0 8-8-15,-2 3-111 16,0 8-475-16,0 8-999 0</inkml:trace>
  <inkml:trace contextRef="#ctx0" brushRef="#br0" timeOffset="-166816.02">16784 17271 992 0,'0'0'237'16,"0"0"-121"-16,0 0-9 16,0 0 21-16,0 0 13 0,0 0-37 15,0-22 6-15,0 22-29 16,0 0-20-16,2 0 26 15,-2 0-24-15,0 0-9 16,0 0 11-16,0 0-28 16,0 0 3-16,0 0-9 15,4 18-22-15,-2 19 58 16,3 7-26-16,-3 17-6 16,3 16 12-16,-1 7-30 15,-2 2 17-15,3 2-7 16,-1-5-20-16,-2-9 19 15,3-10-17-15,-1-12-9 16,-1-8 36-16,-1-12-36 0,-2-10 14 16,2-8-7-16,-2-6 1 15,0-8 2 1,0 0-10-16,0 0 0 0,0 0 3 16,2 0 4-16,-2 0-7 15,0 0 0-15,3 0-4 16,-3 0-5-16,0 0 2 15,0 0 2-15,0 0-1 16,0 0-1-16,0 0 7 16,0 0 0-16,0-4 2 15,0 0 1-15,-5 0-2 16,-4 4 6-16,-2-2-4 16,-4 2 4-16,-10 0-7 15,-4 14 0-15,-6 14 1 16,-6 11 31-16,-1 2-12 15,0 3 25-15,3 0 9 16,6-3-27-16,8-9 19 0,6-7-29 16,5-2-17-16,3-8 10 15,2-5-2-15,3-8-8 16,3 3 0-16,3-5-20 16,0 0-7-16,0 0-47 15,0 0-23-15,18-5-20 16,9-12-47-16,8-5-130 15,7-1-88-15,1-4 22 0,-1 5 44 16,-2 0 9 0,-1 0 97-16,-6 4 188 0,-2 3 22 15,-4 2 214-15,-10 0 117 16,-3 8-15-16,-7 3 30 16,-5 2-37-16,2 0-90 15,1 0-76-15,4 16-64 16,4 6-11-16,0 2-35 15,1 6-32-15,-3 1-1 16,-2 10-43-16,-2-11-160 16,-5-10-545-16</inkml:trace>
  <inkml:trace contextRef="#ctx0" brushRef="#br0" timeOffset="-150833">24442 16517 796 0,'0'0'315'0,"0"0"-195"16,0 0 2-16,0 0 9 0,0 0-25 15,0 0-9 1,0 0-34-16,0 0 23 0,0 0-12 16,0 0-28-16,0 0 15 15,0 0-28-15,0 0-4 16,0 0 19-16,0 0-34 15,0 0 7-15,0 0-3 16,0-5-18-16,0 5 33 16,0-3-10-16,-8 0-15 15,4 1 5-15,0 2-6 16,2-5 24-16,2 5-4 16,0 0-6-16,0 0 32 15,0 0-16-15,0-4 6 16,0 4-15-16,0-4-20 15,12 0 4-15,11 2 2 0,4-2-13 16,2 4 10-16,0-4-4 16,-4 4-7-16,-1 0 0 15,-2-4 11-15,-4 4-10 16,-5-5-1-16,-3 5 0 16,-6 0 0-16,-2 0 0 15,0 0-30-15,1 0-49 16,7 0-180-16,0-1-302 15,3 1-262-15</inkml:trace>
  <inkml:trace contextRef="#ctx0" brushRef="#br0" timeOffset="-150281.54">24963 16368 1056 0,'0'0'406'0,"0"0"-188"16,0 0 38-16,0 0-33 16,0 0-105-16,0 0-50 15,0 0-54-15,40-7-3 16,-13 7-2-16,2 0-7 16,-2 0-4-16,-8 0-21 0,-3 0-25 15,-7 0 27-15,-7 0-33 16,-2 0 45-16,0 0 9 15,0 0 0-15,-11 0 21 16,-3 0-21-16,6 0 0 16,-1 0-8-16,5 4-63 15,-4 5-97-15,4 0-115 16,0-1-241-16</inkml:trace>
  <inkml:trace contextRef="#ctx0" brushRef="#br0" timeOffset="-131828.86">8760 13058 823 0,'0'0'367'0,"0"0"-205"15,0 0-12-15,0 0 26 16,0 0-45-16,0 0-40 15,0 0-46-15,0 0 12 16,0 0-4-16,0 0-27 16,0 0 45-16,0 0-12 15,0 0-6-15,0 0 8 16,0 0-42-16,0 0 11 16,-2 0-18-16,-1 0-6 15,1 0 10-15,-2 0-16 16,-2 0 0-16,-3-2-10 0,-1 0 18 15,2 2-8-15,-3-2 0 16,-1 0 2-16,1-1 8 16,-3 2-10-16,1-1 0 15,1-2 11-15,-2 3-4 16,-1-4 1-16,-2 1-2 16,5 2-5-16,-5-2 24 15,4 2-25-15,2 0 0 16,-2 0 2-16,2 0 10 15,-1 0-12-15,-1 0 0 16,-1 0 0-16,1-2 0 16,-5 0 2-16,1 2-2 15,-1-2 0-15,-2 2 16 16,-2 2-19-16,-1-3 3 0,3 2 0 16,0 0 3-1,2-2-2-15,1 1-1 0,-1 2 27 16,0-2-26-16,0 0 27 15,-2 0-27-15,-2 2 1 16,0 0 11-16,-3 0-11 16,2-2-2-16,2 2 4 15,3 0 5-15,-1-2-2 16,4 2-7-16,-3-2 0 16,3 2-3-16,-3 0 11 15,0 0-1-15,2 0-6 16,-1 0 0-16,1 0 11 15,-1 0-12-15,1 0 1 0,3 0-1 16,1 0 6 0,1 0-6-16,2 0 0 15,0 0 7-15,0 0-17 0,1 0 10 16,-4 0 0-16,3 0-1 16,1 0 9-16,1 0-8 15,2 0 0-15,3 0 1 16,2 0 8-16,0 0-9 15,0 0 0-15,0 0-9 16,0 0 9-16,0 0 0 16,0 0 0-16,0 0 2 15,0 0-8-15,0 0-18 16,0 0-4-16,0 0 10 0,0 0-37 16,0 0-13-1,0 0-39-15,0 0-47 0,0 0-84 16,0 0-66-16,0 2 72 15,0 2-49-15,0-2-117 0</inkml:trace>
  <inkml:trace contextRef="#ctx0" brushRef="#br0" timeOffset="-131137.68">7789 12982 793 0,'0'0'266'16,"0"0"-108"0,0 0-29-16,0 0-16 0,0 0-61 15,0 0-2-15,0 0-8 16,0 0-9-16,0 4 21 16,0 6-10-16,0 0 1 15,0 2 23-15,0 3-22 16,0-1 0-16,-2 7-1 15,-3 0-14-15,1 0 16 16,-1 3-27-16,1 2-6 16,-1 0 14-16,3 2-27 15,-2 1 9-15,2-3-1 16,2-1-1-16,0 0 18 16,0 1-10-16,0-5-2 15,0 4 26-15,0-5-24 0,0 0 7 16,0 0-5-16,0-2-17 15,0 0 33-15,0-2-33 16,0 0 14-16,0 0 14 16,0-2-23-16,0 1 21 15,0-2-14-15,0-1-11 16,0 2 24-16,0-2-25 16,0 0 13-16,0-2-8 15,0 2 6-15,0-2-8 16,0 0 6-16,0 1-8 15,0-4 16-15,0 3-18 16,0 1 16-16,0-3-3 0,0 2-7 16,0-4 5-16,0 1-10 15,0-5-1-15,0 3 14 16,0-4-7-16,0 4-4 16,0-4 0-16,0 2 6 15,0-3-3-15,0 0-6 16,0 2 0-16,0-2-4 15,0 0 5-15,0 2-1 16,0-2 0-16,0 0-26 16,0 0 14-16,0 0-32 15,0 2-74-15,0 2-71 16,0 2-128-16,0-2-61 16,-3 0-490-16</inkml:trace>
  <inkml:trace contextRef="#ctx0" brushRef="#br0" timeOffset="-130664.24">7733 13784 608 0,'0'0'334'16,"0"0"-206"-16,0 0-45 16,0 0 17-16,0 0 4 0,0 0-26 15,0 0-23-15,9 0 14 16,-4 0-4-16,-3 0-31 16,-2 0 27-16,2 0-13 15,-2 0 16-15,0 0-11 16,0 0-37-16,0 0 14 15,0 0-17-15,0 0-12 16,0 0 13-16,0 0-13 16,0 0 8-16,0 0-8 15,0 0 0-15,0 0 9 16,0 0-10-16,0 0 0 0,0 0 5 16,0 0-4-1,0 0-1-15,0 0 12 0,0 0-10 16,0 0 5-16,0 0-7 15,0 0-21-15,0 0-17 16,0 0-57-16,0 0-9 16,0 0 2-16,2 0-38 15,1 0-73-15,-3 0-175 0</inkml:trace>
  <inkml:trace contextRef="#ctx0" brushRef="#br0" timeOffset="-127135">4917 7513 352 0,'0'0'186'0,"0"0"-82"16,0 0-25-16,0 0-34 15,0 0-2-15,0 0-17 16,0-3-7-16,0 3 42 16,0-3-11-16,0 3 24 15,0 0 26-15,0 0-24 0,0-1-18 16,0 1-27-16,0 0-18 16,0-3 1-16,0 2-13 15,0 1-1-15,0 0 0 16,0 0 4-16,0-3-5 15,0 3 1-15,0-2 0 16,0 2 8-16,0-2-6 16,0 2-2-16,0 0 3 15,0 0-3-15,0 0-1 16,0 0-54-16,0-2-86 16,0 2-100-16,0 0-161 0</inkml:trace>
  <inkml:trace contextRef="#ctx0" brushRef="#br0" timeOffset="-126504.95">4948 7474 362 0,'0'0'151'0,"0"0"-151"0,0 0-3 16,0 0-24 0,0 0-52-16,0 0 41 0,0 0 38 15,0 0 140-15,0 0 4 16,0 0-5-16,0 0-26 16,0 0-60-16,0 0-30 15,0 0 1-15,0 0-24 16,0 0 0-16,0 0 0 15,0 0 1-15,0 0 8 16,0 0 7-16,0 0 11 16,0 0 2-16,0 0-28 15,0 0-1-15,0 0-10 16,0 0-44-16,0 0-12 16,0 0-70-16,0 0-7 15,0-5-65-15</inkml:trace>
  <inkml:trace contextRef="#ctx0" brushRef="#br0" timeOffset="-106471.46">18961 13820 848 0,'0'0'286'0,"0"0"-153"16,0 0-11-16,0 0 33 0,0 0-21 16,6-34-77-1,-2 31 6-15,-1-2 35 0,-3 3 15 16,2 0 11-16,-2 2-32 16,0 0-5-16,0 0-13 15,0 0-38-15,0 0 17 16,0 0-26-16,0 0-11 15,0 0 27-15,0 0-31 16,0 0 14-16,0 0-5 16,0 0-20-16,0 0 28 15,0 0-27-15,0 0-1 16,-9 0 12-16,-9 0-13 16,-9 12 0-16,-13 16 0 15,-11 16-29-15,-18 28-14 16,-16 41-117-16,16-13-392 0,15-12-1144 15</inkml:trace>
  <inkml:trace contextRef="#ctx0" brushRef="#br0" timeOffset="-98239.27">3901 10167 578 0,'0'0'189'16,"0"0"-43"-16,0 0-36 16,0 0-49-16,0 0-27 15,0 0-13-15,-27-24-10 16,25 18 17-16,0 0-27 16,0-3 10-16,0 4 29 15,-6-6-40-15,2 5-130 16,-5 0-945-16</inkml:trace>
  <inkml:trace contextRef="#ctx0" brushRef="#br0" timeOffset="-97283.7">3901 9959 468 0,'0'0'160'0,"0"0"49"0,0 0-21 16,0 0-38-16,0 0 20 16,0 0-53-16,0 0 8 15,-29-108 37-15,17 94-68 16,4 2-8-16,-3 0-8 16,-1 5-36-16,-1-2 14 15,-1 4-16-15,-3 0-12 16,-3 1 9-16,-2 0-24 15,-5 3 21-15,-4 1 6 0,-2 0-12 16,-4 0 28-16,0 0-39 16,-3 7-17-16,2 5 19 15,-1 3-8-15,6 2-10 16,0 4 5-16,2 1 2 16,4 5 3-16,0-2-11 15,5 5 0-15,4 2-6 16,3 0 14-16,5 0-8 15,4 0 0-15,4 3 7 16,2-2-5-16,0 1-2 16,0 3 0-16,4 0-6 15,12-1 6-15,1-4 0 16,6-3 0-16,0-8 9 0,1-4-9 16,0-7 0-16,1-1 0 15,-1-6-6 1,5 0 3-16,3-3 3 0,1 0 0 15,2 0 2-15,-1-13 6 16,-1-3-8-16,-4 1 0 16,-2-6-1-16,-7 2 10 15,-2 0-9-15,-7 1 0 16,-2-3 1-16,-3 3 18 16,-3 0-6-16,-3 0 6 15,0 3 4-15,0 2-1 16,0 3 20-16,0 2-8 15,-5 3-28-15,1 1 25 16,2 1-19-16,2 1 0 16,0 0-9-16,0 2 10 15,0 0-7-15,0 0-6 0,0 0 0 16,0 0 1-16,0 0 8 16,0 0-9-16,0 0 0 15,0 0 12-15,0 0-12 16,0 0 0-16,0 0 0 15,0 0-6-15,0 0 7 16,0 0-1-16,0 0 0 16,0 0-40-16,0 0-26 15,-11-7-105-15,1-2-398 16,0-3-621-16</inkml:trace>
  <inkml:trace contextRef="#ctx0" brushRef="#br0" timeOffset="-94386.34">3961 7431 155 0,'0'0'487'0,"0"0"-292"16,0 0-61-16,0 0-14 15,0 0-22-15,0 0-37 16,0 0 33-16,0-7-10 0,0 7 4 15,0 0 18 1,0 0-35-16,0 0 18 0,0-2-4 16,0 2-48-16,0 0 26 15,0 0-15-15,0 0-3 16,0 0 19-16,0-3-28 16,0 3 26-16,0-2-20 15,0 0-27-15,0 0 36 16,-2 0-25-16,2 0-6 15,-3 2-5-15,1-2-6 16,-2 0-7-16,-1 0-2 16,-1 0 7-16,-3-2 5 15,0 2-12-15,0-2 0 0,-4-1 2 16,-1 4 11-16,1-3-11 16,-5 2-1-16,1 1-1 15,-2-2 34-15,-1 2-22 16,1-1 7-16,-2-1 15 15,3 1-33-15,-1 2 16 16,0 0-17-16,0 0-5 16,-1 0-4-16,-1 0 10 15,0 2-1-15,0 7 0 16,-1-5 9-16,2 5-18 16,0-1 9-16,-1 0 0 15,4 2-6-15,-3 2 12 16,1 0-6-16,0 4 0 15,1 2 0-15,3 0 5 16,-3 0-5-16,5 3 0 0,-1-3-9 16,3 1 10-16,2 2-1 15,2-4 0-15,0 4 7 16,3 0-5-16,0 0-2 16,-1 1-1-16,3-1-14 15,2 0 15-15,0 1 0 16,0-2 0-16,0 1 7 15,5 0-8-15,7-1 1 16,2 0-10-16,1 0 1 16,2-4-6-16,0-2 8 15,3-4-2-15,1-1-12 16,0-5 13-16,6-3 8 0,0-1 0 16,6 0-4-1,1 0 5-15,1-5-1 0,2-8 0 16,-6-2 19-16,2-2-19 15,-2-2 0-15,0-1 2 16,1-3-2-16,-1 0 10 16,-4-2-1-16,-4 0-9 15,-4 0 9-15,-6 3 25 16,-4 0-3-16,-4 4-20 16,-3 4 32-16,0 1-33 15,-2 4 22-15,0 1-26 16,0-1 1-16,0 4 8 15,0-1-14-15,0 2 11 16,0 0-12-16,0-1 12 16,0 1-12-16,0 3 0 0,0-2 7 15,0 3 7-15,0 0-13 16,0 0-1-16,0 0 6 16,0 0 7-16,0 0-13 15,0 0 0-15,0 0 1 16,0 0 3-16,0 0-3 15,0 0-1-15,0 0 0 16,0 0 7-16,0 0-8 16,0 0 1-16,0 0 0 15,0 0-7-15,0 0 8 16,0 0-1-16,0 0 0 16,0 0 13-16,0 0-16 15,0 0 3-15,0 0 0 0,0 0-9 16,0 0 10-1,0 0-1-15,0 0 0 0,0 0 6 16,0 0-6-16,0 0 0 16,0 0 0-16,0 0-8 15,0 0 10-15,0 0-2 16,0 0 0-16,0 0 11 16,0 0-15-16,0 0 4 15,0 0 0-15,0 0-12 16,0 0 6-16,0 0 6 15,0 0-1-15,0 0 0 16,0 0 0-16,0 0 1 16,0 0 0-16,0 0-14 0,0 0 20 15,0 0-6 1,0 0 0-16,0 0 8 0,0 0-8 16,0 0 0-16,0 0-3 15,0 0-12-15,0 0 16 16,0 0-1-16,0 0 0 15,0 0 2-15,0 0-7 16,0 0 5-16,0 0 0 16,0 0-15-16,0 0 23 15,0 0-8-15,0 0 0 16,0 0 7-16,0 0-5 16,0 0-2-16,0 0 0 0,0 0-12 15,0 0 12 1,0 0 0-16,0 0 0 0,0 0-1 15,0 0-8-15,0 0 9 16,0 0 0-16,0 0-12 16,0 0 19-16,0 0-7 15,0 0 0-15,0 0 1 16,0 0-4-16,0 0 3 16,0 0 0-16,0 0-2 15,0 0 5-15,0 0-3 16,0 0 0-16,0 0 0 15,0 0-1-15,0 0 1 16,0 0 0-16,0 0 0 16,0 0 6-16,0 0-16 15,0 0 10-15,0 0 0 16,0 0-2-16,0 0 8 16,0 0-6-16,0 0 0 0,0 0 9 15,0 0-15-15,0 0 6 16,0 0 0-16,0 0-10 15,0 0 16-15,0 0-6 16,0 0 0-16,0 0 7 16,0 0-10-16,0 0 3 15,0 0 0-15,0 0-10 16,0 0 9-16,0 0 1 16,0 0 0-16,0 0 12 15,0 0-13-15,0 0 1 16,0 0 0-16,0 0-12 15,0 0 12-15,0 0 0 16,0 0 0-16,0 0-3 0,0 0 2 16,0 0-11-16,0 0 0 15,0 0 11-15,0 0-15 16,0 0 16-16,0 0 0 16,0 0 1-16,0 0 0 15,0 0-1-15,0 0 0 16,0 0-12-16,0 0 13 15,0 0-1-15,0 0 0 16,0 0 3-16,0 0-4 16,0 0 1-16,0 0 0 15,0 0-8-15,0 0 17 16,0 0-9-16,0 0 0 0,0 0 2 16,0 0-11-16,0 0 9 15,0 0 0-15,0 0-2 16,0 0 2-16,0 0 0 15,0 0 0-15,0 0 11 16,0 0-17-16,0 0 6 16,0 0-46-16,0 0 13 15,0 0-104-15,0 0-27 16,0 0-171-16,0 7 13 16,0-1-58-16</inkml:trace>
  <inkml:trace contextRef="#ctx0" brushRef="#br0" timeOffset="-90544.48">2056 4791 209 0,'0'0'215'0,"0"0"-59"16,0 0-40-16,0 0-2 16,0 0-3-16,0 0-29 15,0 0 25-15,9-53-34 16,-9 49-4-16,0 2 12 15,0 0-27-15,0 2 8 16,0 0-30-16,0 0-23 16,0 0 14-16,0 0-21 15,0 0 8-15,0 0-6 16,0-2 3-16,-4 2 8 16,-1-2-15-16,-1 0 0 15,-2 0-4-15,4 0 14 16,-2-1-10-16,-1 3 0 15,1-1 8-15,-2 1-4 0,-1 0-4 16,3 0 0-16,0 0-7 16,-2 0 13-16,-1 0-6 15,1 0 0-15,-4 0 0 16,1 0 6-16,-2 0-6 16,-3 0 0-16,1 0 0 15,-1 0 10-15,3 0-12 16,-1 1 2-16,1 4 0 15,2-1 4-15,0-2-4 16,0 2 0-16,-1-2 0 16,1 2 3-16,-2 0-3 15,0 1 0-15,-3 1 0 16,0 0-1-16,-4 1 1 0,1 3 0 16,-2 2 0-16,2 1 9 15,-4-3-10-15,1 3 1 16,1-1 0-16,0-1-3 15,2 1 4-15,2-3-1 16,3 1 0-16,6 1 11 16,-4-3-9-16,5 2-2 15,-1 1 0-15,1 2-7 16,-2 1 8-16,0 0-1 16,0 2 0-16,1 0 6 15,-2 0-2-15,-1 0-4 16,5 2 0-16,-2 2-4 15,2-2 5-15,4 2-1 0,0-2 0 16,-3-1 7 0,5 0-7-16,-2 1 0 0,0-1 2 15,2 3-4-15,0 0 2 16,0-3 0-16,0 0-2 16,0-1 4-16,4 0 10 15,1-2-12-15,-1 0 0 16,2 2-4-16,2 0 5 15,-2-2-1-15,3 2 0 16,1-4 2-16,0 0 8 16,3-2-1-16,1 0 18 15,-1 0 13-15,3 2-39 16,-1 0 14-16,1 0-15 16,0 2 13-16,0 3-8 0,-1-4-5 15,-1-1 0 1,1 1 0-16,-1-1 10 0,1-4-4 15,-1 1 0-15,-1-1-5 16,2 0 21-16,-1-2-20 16,-1 0-1-16,3 0 11 15,-6-4-4-15,4 2-3 16,-1-1-1-16,-2 1-2 16,3-1 16-16,-3 0-17 15,3 1-1-15,-1-3 7 16,3-1 4-16,-5 3-11 15,2-3 0-15,0 1 1 16,0-1 4-16,1 0 2 0,1 3-7 16,2-3 0-16,-2 0 9 15,-1 0-8-15,-4 0-1 16,1 0 2-16,-1 0-4 16,-2 0 4-16,-1 0-2 15,1 0 0-15,2 0 10 16,-1 0-11-16,1-3 1 15,2 2 0-15,1-3-1 16,-1 0 2-16,-1-1-1 16,-3 1 0-16,1 0 9 15,-2 0-10-15,-2 1 1 16,1 0 0-16,1 0-6 16,0-2 8-16,0 1-2 0,-1 0 0 15,-2 1 10 1,1-1-6-16,-1 0-4 0,-2-1 0 15,1 3-8-15,-3 0 8 16,2-1 0-16,1 2 5 16,-1 0 2-16,-2 1 0 15,2-3-7-15,-2 3 1 16,0 0-3-16,0-2 4 16,0 2-2-16,2 0 16 15,-2 0-16-15,0 0 34 16,0 0-27-16,0 0-7 15,0 0 21-15,0 0-20 16,0 0 0-16,0 0-1 16,0 0 7-16,0 0-4 0,0 0-3 15,0 0 0-15,0 0-6 16,0 0 8-16,0 0-2 16,0 0 0-16,0 0 13 15,0 0-13-15,0 0 0 16,0 0 0-16,0 0-13 15,0 0 9-15,0 0 4 16,0 0-18-16,0 0-46 16,0 0-45-16,0 0-51 15,0 0-87-15,0 0-356 0</inkml:trace>
  <inkml:trace contextRef="#ctx0" brushRef="#br0" timeOffset="-89702.73">2161 5506 438 0,'0'0'154'0,"0"0"-53"0,0 0-13 16,0 0-29-16,0 0 1 16,0 0-27-16,0 0-32 15,0 0 9-15,0 0-10 16,0 0-2-16,0 0 0 16,0 0 3-16,0 0-1 15,0 0 10-15,0 0-10 16,0 0 21-16,0 0-19 15,0 0-2-15,0 0 19 16,0 0-19-16,0 0 15 0,0 0-2 16,0 0-11-1,0 0 13-15,0 0-14 0,0 0 11 16,0 0 14-16,0 0-19 16,0-3 22-16,0-2 17 15,0 4-24-15,0 1 26 16,0 0-41-16,0 0-7 15,0 0 7-15,0 0-1 16,0 0-6-16,0 0 0 16,0 0 7-16,0 0-2 15,0 0-5-15,0 0 1 16,0 0 8-16,0 0-9 16,0 0 0-16,0 0 0 15,0 0-8-15,0 0 2 16,0 0-31-16,0-3-17 15,0-1-15-15,0 0-38 0,0 0-71 16,0 2-481-16</inkml:trace>
  <inkml:trace contextRef="#ctx0" brushRef="#br0" timeOffset="-75174.76">8400 10908 133 0,'0'0'247'16,"0"0"-167"-16,0 0-19 0,0 0-12 15,0 0-7-15,0 0 23 16,0 0-12-16,0 0 2 16,0-2 4-16,0 0-21 15,0 1-1-15,0-3 10 16,0 1-18-16,0 0 21 16,0 0-25-16,0 0 2 15,0 0 27-15,0 0-40 16,0 0 2-16,0 1 4 15,0 0-14-15,0 2 17 0,0-2-17 16,0 2-6 0,0-2 8-16,0 2-2 0,0 0-6 15,0-2 0-15,0 2 9 16,-3-2-2-16,3 2-7 16,0 0-1-16,0 0-8 15,0-2 5-15,-2 2 4 16,2 0 0-16,0-2-6 15,-2 0-4-15,-1 0-11 16,1 2-13-16,0-2 33 16,2 2-12-16,-3-2 6 15,1-1 7-15,2 3 0 16,-2-1 0-16,0 0 0 16,0-2 0-16,2 1-1 15,-2 1 4-15,0 1-3 0,-1-3 0 16,1 3 10-16,0-1-12 15,0 1 2-15,-3 0 0 16,2-2 0-16,-1-1 13 16,0 1-13-16,0 0 0 15,-1 2 8-15,-2 0 8 16,2 0-16-16,-1 0 0 16,2 0 0-16,-3-2 16 15,3 2-16-15,-1 0 0 16,0-2 7-16,1 2-7 15,-3 0 0-15,1 0 0 16,-4 0-7-16,4 0 11 16,-5 0-4-16,3 0 0 0,-4 0 1 15,3 0 1 1,0 0-2-16,0 0 0 0,0 4 0 16,3-2 1-16,-3 3-1 15,-3-3 0-15,4 2 0 16,-3-1 5-16,-1 1-4 15,1 0 0-15,-3 2-1 16,4-2 4-16,1 0-5 16,-3 0 1-16,4 0 0 15,-1-2 9-15,0 1-8 16,0-2 26-16,2 4-21 16,-1-2 3-16,0 1-11 15,0 1 2-15,-1-1 0 16,0-1-3-16,-2 1 9 15,0 0-6-15,0 0 3 0,-3 0 3 16,1 0-2 0,-1 2-4-16,3-1 0 0,1 1 11 15,-2-3-10-15,3 1-1 16,1 3 2-16,-2-3-2 16,1-1 7-16,3 4-7 15,-1-3 0-15,0 2 0 16,3-3 0-16,-1 3 0 15,1 1 0-15,0-3 1 16,-1 2 2-16,-2-2-3 16,3 2-1-16,-1 1 1 15,1-5 0-15,0 4 10 0,-1-1-10 16,-2 1 2 0,3-1 2-16,-1 2-4 0,-1-1 0 15,2 2 1-15,-1-1 0 16,1 1-1-16,-1 3 0 15,0-1 12-15,1 0-14 16,0 0 2-16,-1 0 0 16,1 0 0-16,2 0 2 15,-3 0 2-15,2 0-4 16,1 0 12-16,0 2-7 16,2-2-5-16,-2 2 0 15,0 0-2-15,0-2 2 16,0 2 0-16,-1-1 0 0,3-2 2 15,-2 1 6 1,2 0-8-16,-2 3 2 0,2-4-7 16,0 1 13-16,0 1-8 15,0-1 0-15,0 0 1 16,0-1 18-16,0 4-18 16,0-4 0-16,0 4 17 15,0-1-17-15,0-2 15 16,0 2-8-16,0-2-7 15,2-3 15-15,0 4-15 16,1-3 10-16,-1 0 8 16,0 0-18-16,0 0 16 15,2 1-17-15,1 0 1 16,2-1 19-16,0 0-19 16,-1 1 5-16,0-2 9 15,2 3-14-15,-2-2 9 16,1 2-10-16,-3 2 0 0,3-2 2 15,-3 0 5-15,1 0-7 16,0-2 9-16,-1 1-7 16,0-1 13-16,3-3-6 15,-3 1-8-15,3-2 30 16,0 0-30-16,2 0 20 16,-1 1-11-16,2-1-4 15,1 1 11-15,-3 2-17 16,2 0 0-16,-2-1-2 15,-1 1-3-15,-1-3 5 0,4 0 5 16,-1-1 8-16,-1 0-7 16,2 1-6-16,-2-3 0 15,1 3 1-15,2 1 12 16,1-2-13-16,-2 0 3 16,2 0 3-16,-1 1 0 15,0 0-6-15,-2 2 0 16,0-2-12-16,2 0 20 15,-2 1-8-15,0-3 0 16,2 1 4-16,1 1-6 16,-4 1 2-16,3-2 0 15,-2 2 0-15,2-1 2 16,-2 0-2-16,-2-3 0 16,2 2 4-16,0-1-12 15,-1 0 8-15,1-2 0 0,1 0-6 16,-2 2 6-16,3-2 0 15,1 0 0-15,-1 0 1 16,0 0 6-16,0 0-7 16,0 0 0-16,1 0-12 15,-4 0 12-15,1 0-10 16,3 0 3-16,-4-2 5 16,1 0-11-16,0-3 7 15,2 1-2-15,-2 3 6 16,0-5-26-16,0 2 28 15,2-3-1-15,-2 2-11 16,0-1 5-16,0-1 7 16,0 0 0-16,-3-1 0 0,4 2-2 15,-4-3 2-15,1 2 0 16,-1 0 2-16,1 1-5 16,2-2 3-16,-2 2 0 15,1-1 0-15,0-4 5 16,-2 3-5-16,1 0 0 15,-3 1 0-15,2 0 1 16,0 0-1-16,0-1 0 16,1-1-1-16,-3-1 3 15,2-2 1-15,2 1-3 0,-2-2 0 16,-1-3-3 0,1 2 4-16,1-2-1 0,-3 0 0 15,1-1 1-15,0 2 3 16,-1 1-3-16,0-3-1 15,-2 3 4-15,0-4-3 16,-2 2-1-16,3-1 15 16,-3-1-15-16,0-3 47 15,0 3-30-15,0-2 8 16,0 0 23-16,0 0-26 16,-7 2 8-16,1-2-18 15,-1 3-11-15,-2 0 26 16,0-1-27-16,-2 3 0 15,-3-2 17-15,1 2-16 16,-3 2 17-16,-1-1 0 0,-1 0-17 16,0 1 24-16,-2 4-18 15,2-1-6-15,-2 2 27 16,0 0-24-16,0-1 21 16,-2 3-9-16,2-1-15 15,-3-2 32-15,2 4-25 16,0-3-8-16,3-2 30 15,-2 2-23-15,2-1 5 16,-2 1 3-16,3 2-9 16,-2 1 22-16,0 1-28 15,1 1 0-15,-3 1 23 16,0 2-17-16,-2 0 5 16,1 0-6-16,2 0-3 15,-2 0 14-15,1 0-16 16,4 0 0-16,-1 2-1 0,0 5 7 15,0-3-6-15,0 1 0 16,3 1 0-16,1-2 1 16,3 0-1-16,3 1 0 15,0 1 0-15,4-3-6 16,-3 6 0-16,3-1 0 16,-2-3-34-16,-1 4 40 15,0-4-29-15,2 1 23 16,-1 1-1-16,2-2 2 15,-1 4-1-15,3-3 2 16,0 2-9-16,-1-2 5 16,3-1-11-16,-2 1 18 15,2 3 0-15,-3-1 0 0,1 0 0 16,-2 2 1-16,0 2 0 16,-1 0-8-16,1 2 9 15,0-2-1-15,1 1 0 16,0 2 14-16,3-3-23 15,0 1 9-15,0 0-11 16,0-1-36-16,0-2-90 16,0 2-78-16,0-3-35 15,0-6-320-15</inkml:trace>
  <inkml:trace contextRef="#ctx0" brushRef="#br0" timeOffset="-75008.2">7679 11275 1101 0,'0'0'219'0,"0"0"-161"16,0 0-58-16,0 0-42 16,0 0-147-16,0 0-175 0</inkml:trace>
  <inkml:trace contextRef="#ctx0" brushRef="#br0" timeOffset="-74873.56">7679 11275 950 0,'-23'67'174'16,"17"-62"-160"-16,6 4-14 15,0-1-176-15,0-4-462 0</inkml:trace>
  <inkml:trace contextRef="#ctx0" brushRef="#br0" timeOffset="-74747.9">7660 11440 550 0,'0'0'26'0,"0"0"-26"0</inkml:trace>
  <inkml:trace contextRef="#ctx0" brushRef="#br0" timeOffset="-72877.9">17216 17616 1326 0,'0'0'680'0,"0"0"-573"16,0 0-50-16,0 0-2 16,2 102-18-16,12-58-19 15,1 2-18-15,-2-6 2 16,1-1-2-16,-6-12-74 16,-1-4-46-16,-2-13-199 15,-5-6-217-15</inkml:trace>
  <inkml:trace contextRef="#ctx0" brushRef="#br0" timeOffset="-72564.74">17164 17379 1716 0,'0'0'389'0,"0"0"-269"0,0 0-120 16,0 0-200-16,0 0-333 16,0 0-319-16</inkml:trace>
  <inkml:trace contextRef="#ctx0" brushRef="#br0" timeOffset="-72056.1">17405 17630 1744 0,'0'0'325'0,"0"0"-290"0,0 0-7 16,0 0 17-1,0 0-26-15,137 12-19 0,-87-17-19 16,-3-12-45-16,-5-5-2 15,-13-6-25-15,-8-3 59 16,-13 5 32-16,-8 2 15 16,0 7 58-16,0 4 27 15,-10 9-15-15,-6 4-32 16,-2 0-42-16,0 12-4 16,2 16-7-16,5 8-1 15,5 13-1-15,6 8 4 16,0 14 27-16,4 9 23 15,19 11-24-15,3 3 17 0,3 4-11 16,-3 0-33-16,1 0 22 16,-9-13-23-16,-5-17 11 15,-10-14-7-15,-3-20 9 16,-3-19-10-16,-18-12 61 16,-10-3 15-16,-4-18-7 15,0-11-45-15,4-19 26 16,9-3-35-16,8-7-18 15,10-4-7-15,4 4-41 16,8 4-38-16,40-11-28 16,-6 13-191-16,5 12-403 0</inkml:trace>
  <inkml:trace contextRef="#ctx0" brushRef="#br0" timeOffset="-71523.48">18163 17646 1031 0,'0'0'342'0,"0"0"-233"16,0 0-66-16,0 0 30 15,0 0-26-15,0 0-37 16,147 6-10-16,-111-34-35 15,-5-3-14-15,-12-4 20 16,-7-1 7-16,-12 0 22 16,0 4 36-16,-10 1 68 15,-9 9 31-15,-6 8 19 16,3 10-9-16,-3 4-43 16,6 0-31-16,-2 4-31 15,6 18-14-15,1 6-9 0,6 2 12 16,3 7 7-16,3 2 13 15,2 5 16-15,0 3-42 16,9-2 9-16,11 2-25 16,9-5-7-16,5-2-12 15,3-14-80-15,23-13-122 16,-8-13-301-16,-8 0-372 0</inkml:trace>
  <inkml:trace contextRef="#ctx0" brushRef="#br0" timeOffset="-71122.6">18637 17679 1400 0,'0'0'662'16,"0"0"-405"-16,0 0-87 15,0 0-55-15,0 0-63 16,0 0-51-16,0 0-2 16,25-63 0-16,-14 53-5 15,-4 6-3-15,-5 0 11 16,0 4-2-16,-2 0 7 15,3 0-5-15,-1 0 2 16,4 12-4-16,3 7 0 16,-2 8 2-16,2 7-2 15,-5 2 0-15,1 6-1 16,-5-2-57-16,0 0-43 0,0-1-112 16,0-12-102-1,-3 0-26-15,-10-9 17 0,-1-10 126 16,2-7 198-16,-2-1 20 15,5 0 216-15,3 0 8 16,3-1 38-16,3-7 32 16,0 0-124-16,0-2-103 15,9-2-45-15,9 1-42 16,-1 7 0-16,6 1-42 16,8 3-148-16,-4 0-300 15,-4 0-413-15</inkml:trace>
  <inkml:trace contextRef="#ctx0" brushRef="#br0" timeOffset="-70655.85">19121 17660 2006 0,'0'0'337'15,"0"0"-234"-15,0 0-103 0,0 0-88 16,0 0-595-16</inkml:trace>
  <inkml:trace contextRef="#ctx0" brushRef="#br0" timeOffset="-70389.56">19406 17437 1517 0,'0'0'681'0,"0"0"-606"0,0 0-22 15,-15 147 47 1,15-75-57-16,0 12 0 0,0 5-19 15,2-4-24-15,7 0 23 16,1-9-23-16,-2-8-19 16,0-16-27-16,-1-16-61 15,-3-13-74-15,1-23-80 16,-5-23-13-16,0-16-34 16,0-11-471-16</inkml:trace>
  <inkml:trace contextRef="#ctx0" brushRef="#br0" timeOffset="-70189.09">19370 17652 510 0,'0'0'516'0,"0"0"-257"16,-4-122-82-16,4 87-34 16,11 13-19-16,11 8-76 15,3 4-10-15,4 10-21 0,2 0-11 16,-4 6 26-16,-5 16 8 16,-8 13 22-16,-8 1-14 15,-6 3-16-15,0 3 47 16,-20-11-8-16,-2 1-6 15,-3-6-32-15,5-8-33 16,5-6-110-16,8-10-149 16,4-2-229-16</inkml:trace>
  <inkml:trace contextRef="#ctx0" brushRef="#br0" timeOffset="-68988.3">19800 17504 1341 0,'0'0'343'0,"0"0"-224"15,0 0 89-15,0 0-73 16,0 0-100-16,0 0-7 16,-100 126-23-16,100-100 2 15,0-1-14-15,11-6-1 16,2-9-29-16,3-6 6 15,-1-4-38-15,4 0 38 16,-1-10-61-16,-1-8-64 16,1-4 64-16,-3 4 33 15,-1-4 59-15,-5 10 19 16,0-2 13-16,-2 9 35 0,-3-1 5 16,1 3-28-16,-1 3 20 15,-2-4-9-15,-2 4-24 16,2 0 17-16,-2 0 6 15,0 0 21-15,0-4-11 16,0 0-27-16,0 2 4 16,2-2-41-16,1-4-1 15,-1 4-24-15,2-2-16 16,-1 1 24-16,2 5 3 16,1 0 2-16,3 0 4 15,2 0 16-15,2 0-7 16,0 15 19-16,3-1-19 15,-3 7 21-15,3 2-22 0,2-5 0 16,-2 4 19 0,-1-4-18-16,1-6 6 0,2-2-6 15,-1-2 5-15,4-8 15 16,3 0-9-16,-2-4-11 16,3-17 7-16,-5-2-8 15,-5-3 0-15,-3-2 3 16,-6 2 4-16,-6 4 5 15,0 4 6-15,0 4 13 16,-6 9 8-16,-8 5-38 16,-1 0 9-16,1 0-7 15,3 5 3-15,5 4-6 16,4 8 0-16,2-7-9 0,0 4 8 16,10 1-19-1,13 0 4-15,1-5-29 0,3-6-64 16,-3 0-20-16,-1-4-48 15,-8 0 84-15,-5 0 76 16,-6 0 17-16,-4 0 82 16,0 0 48-16,0 4-55 15,0 1-28-15,0 0-47 16,0 3 2-16,4 2 2 16,5 2 5-16,3-2-9 15,3-3 0-15,5 4 9 16,2-7 15-16,5-4 5 15,4 0 8-15,5-6-6 16,0-14-23-16,1-8 6 0,1-8-5 16,-5-8-7-16,-2-5 19 15,-6-5-10-15,-7 0 18 16,-7 5 21-16,-6 4-22 16,-3 15 18-16,-2 8 4 15,0 8-12-15,0 14 8 16,0 0-39-16,-2 4-7 15,-7 24 0-15,2 12 0 16,-2 12 0-16,2 10 0 16,1 6 1-16,4-1 13 15,0-4-14-15,2-11 0 16,0-7-1-16,0-13-26 16,0-17-9-16,0-12-39 0,0-3 19 15,-7-18 13-15,-3-22-165 16,0-8 69-16,-1-6 72 15,-1 0 67-15,6 9 26 16,1 9 128-16,5 14 1 16,0 8-15-16,0 6-56 15,11 8-24-15,14 0-11 16,4 0-43-16,6 0 8 16,3 18-14-16,14 8-81 15,-15-3-154-15,-3-5-494 0</inkml:trace>
  <inkml:trace contextRef="#ctx0" brushRef="#br0" timeOffset="-68720.02">21133 17415 1594 0,'0'0'484'0,"0"0"-286"16,0 0-14-16,0 0-82 15,0 0-67-15,0 0-23 16,151-17 19-16,-95 11-30 0,-2 1 0 16,-8 1 2-16,-3 4-3 15,-10 0-31-15,-9 9-112 16,-14 18-174-16,-8-1-70 15,-2 6-101-15</inkml:trace>
  <inkml:trace contextRef="#ctx0" brushRef="#br0" timeOffset="-68544.49">21233 17670 658 0,'0'0'904'0,"0"0"-590"15,0 0-22-15,0 0-119 16,0 0-120-16,0 0-10 15,163-68-34-15,-107 58 1 16,-1 5-10-16,-6 2-26 16,-9 3-96-16,-15-4-148 0,-12 0-219 15,-10 0-240-15</inkml:trace>
  <inkml:trace contextRef="#ctx0" brushRef="#br0" timeOffset="-68121.62">21317 17168 355 0,'0'0'958'15,"0"0"-683"-15,0 0-72 16,0 0-44-16,0 0 60 15,0 0-40-15,0 0-65 16,59 147 8-16,-43-87-46 16,-1 7-27-16,-5 4-1 0,2-4-47 15,-3-1 14-15,-5-8-15 16,0-8-13-16,-4-6-19 16,0 0-111-16,-2-12-447 15,-8-14-736-15</inkml:trace>
  <inkml:trace contextRef="#ctx0" brushRef="#br0" timeOffset="-66602.68">22410 17254 530 0,'0'0'331'0,"0"0"-133"15,0 0-87-15,0 0 14 16,0 0 9-16,0 0-49 15,0 0-5-15,-16-27 25 16,5 23-28-16,-1-1 28 16,3-1 23-16,-1 6 44 15,0-3-65-15,-3-1-68 16,0 4-29-16,-3 0 16 0,-1 0-25 16,-4 4 4-16,1 5 5 15,1 8-8-15,-2-3 18 16,5 4-20-16,5 0 0 15,5 3-6-15,4 2 7 16,2-1-2-16,0 0-6 16,0-3-36-16,13-2 25 15,5-3-30-15,7-6 11 16,-2-2 20-16,9-1-15 16,1-5-21-16,1 0-28 15,0 0-33-15,-3 0 52 16,-4 0 2-16,-6 3 35 15,-5 1 25-15,-3 2 0 16,-1 2 16-16,-3 2 5 0,-3 3 27 16,-2 0-4-16,1 5-26 15,-1 1 1-15,-4 3 4 16,0 0-14-16,0 4 29 16,0-2-12-16,-9 2-8 15,-4-3 20-15,0-6 3 16,-3 1-4-16,3-2 27 15,0-6-29-15,2-2 28 16,-3-6-32-16,1-2-9 16,-5 0 5-16,0 0-27 15,0-6 14-15,5-8-14 16,-1-6-16-16,8 2-14 16,2 0-70-16,4 4-57 0,0-4-45 15,2 10-168-15,11-2-577 0</inkml:trace>
  <inkml:trace contextRef="#ctx0" brushRef="#br0" timeOffset="-66285.53">22919 17668 1340 0,'0'0'202'15,"0"0"-202"-15,0 0-131 16,0 0-172-16</inkml:trace>
  <inkml:trace contextRef="#ctx0" brushRef="#br0" timeOffset="-65513.6">23200 17129 1015 0,'0'0'542'16,"0"0"-413"-16,0 0 3 0,0 0 11 16,0 0 19-16,0 0-34 15,0 0-29-15,54 89-19 16,-40-48-7-16,-1 6-20 15,-3 8 13-15,4 3-56 16,-3 0 8-16,-4 1-15 16,-3-8-3-16,-1-9 0 15,-3-7-45-15,0-9-43 16,0-12-54-16,-25-14-115 16,-1 0-251-16,-6-23-228 0</inkml:trace>
  <inkml:trace contextRef="#ctx0" brushRef="#br0" timeOffset="-65134.61">23046 17398 1075 0,'0'0'285'0,"0"0"-191"16,0 0 3-16,0 0-62 15,137-59-35-15,-81 59-73 16,4 0-121-16,-3 0-26 16,-3 0 13-16,-7 0 35 15,-9 0 172-15,-12 0 25 16,-13 0 191-16,-10 0 59 15,-3 0 28-15,0 0-49 16,-16 4-115-16,-6 4-10 16,2 10-17-16,2 5-56 15,2 4-30-15,10 8 5 0,4 0-30 16,2 6 8 0,4-9 3-16,16 4-6 0,9-10-12 15,2-8 4-15,3-4-58 16,-1-14 29-16,-2 0-11 15,-6-6 36-15,-10-20 5 16,-8-5 2-16,-7-4 50 16,0-6-23-16,-11 5-13 15,-6 9-15-15,0 4-27 16,5 7-50-16,6 6-119 16,4 6-140-16,2 1-292 0</inkml:trace>
  <inkml:trace contextRef="#ctx0" brushRef="#br0" timeOffset="-64732.69">23755 17449 438 0,'0'0'648'0,"0"0"-432"15,0 0-38-15,14 144 4 16,-12-85-23-16,2 3-42 16,1 4-14-16,-3 1-46 15,0-8-22-15,2-6 7 16,1-8-33-16,2-14 10 15,-3-10-10-15,1-12-9 16,-1-9 0-16,2 0 7 16,0-26 7-16,-4-14-14 0,-2-14-59 15,0-17 23 1,-2-13 2-16,-12 2-11 0,5-6 7 16,5 11 38-16,4 15 2 15,0 12 27-15,4 17-28 16,15 10 14-16,6 9-15 15,0 14 0-15,0 0-1 16,-3 4-1-16,-2 18 2 16,-6 6 19-16,-6 6-8 15,-8 3 30-15,0-1-32 16,-13-10 4-16,-14-2 24 16,-4-9-37-16,-2-4 0 15,-8-11-90-15,12-5-235 16,7-12-526-16</inkml:trace>
  <inkml:trace contextRef="#ctx0" brushRef="#br0" timeOffset="-63710.42">22951 17616 1144 0,'0'0'612'0,"0"0"-399"16,0 0-37-16,0 0-69 16,0 0-86-16,0 0-21 15,0 0-10-15,-9-14-6 16,9 14 15-16,0 0 1 15,0 0-39-15,0 0-11 16,0 0-24-16,6 0 18 16,3 0 38-16,-4 0-1 15,-5 0 17-15,0 4 2 16,0 6 0-16,-11 3 28 16,-7-8-15-16,0-2 22 0,3 2-1 15,5-5 6 1,6 0-28-16,4 0-12 0,4-18-137 15,17-4-217-15,1 4-408 0</inkml:trace>
  <inkml:trace contextRef="#ctx0" brushRef="#br0" timeOffset="-63223.72">24236 17235 1302 0,'0'0'495'0,"0"0"-327"16,0 0-30-16,0 0-14 15,0 0-38-15,0 0-57 16,-107 104 23-16,107-64-30 16,3 0-11-16,19 0-11 15,2-4-5-15,5-1-76 16,13-13-123-16,-5-12-305 15,-6-10-235-15</inkml:trace>
  <inkml:trace contextRef="#ctx0" brushRef="#br0" timeOffset="-63013.29">24535 17183 899 0,'0'0'325'16,"0"0"-161"-16,0 0 63 15,0 0-57-15,0 0 1 16,0 0-15-16,38 123-59 16,-38-68-14-16,-18 3-45 15,-6 4-18-15,-3 0-17 16,2-3-3-16,-1 3-120 16,5-16-253-16,6-12-534 0</inkml:trace>
  <inkml:trace contextRef="#ctx0" brushRef="#br0" timeOffset="-62360.03">24927 17293 1510 0,'0'0'479'15,"0"0"-479"-15,0 0-124 16,0 0-381-16</inkml:trace>
  <inkml:trace contextRef="#ctx0" brushRef="#br0" timeOffset="-62210.43">24991 17602 1892 0,'0'0'573'16,"0"0"-513"-16,0 0-60 15,0 0-109-15,-129 79-213 0,98-46-468 0</inkml:trace>
  <inkml:trace contextRef="#ctx0" brushRef="#br0" timeOffset="-60806.11">23548 17437 342 0,'0'0'0'16,"0"0"-89"-16,0 0 54 16,0 0 35-16,0 0-139 0</inkml:trace>
  <inkml:trace contextRef="#ctx0" brushRef="#br0" timeOffset="-58559.35">22730 17173 901 0,'0'0'208'16,"0"0"-88"-16,0 0 83 16,0 0 9-16,0 0-95 15,0 0-28-15,0 0 0 16,-40 58 36-16,11-12 4 16,-14 10-43-16,-5 4-3 15,-4 2-37-15,4-5-16 16,5-11 41-16,12-17-50 15,11-4-20-15,15-17-1 0,5-8-19 16,23 0-33-16,43-33 46 16,42-18-50-16,34-18-27 15,-4 3-70-15,-21 13 8 16,-38 16 20-16,-23 21 108 16,0 2 17-16,-10 8 63 15,-7 6-13-15,-28 0 7 16,-11 24 32-16,-32 20 46 15,-28 11-5-15,-13 10-42 16,-12 2-10-16,0-4-14 16,10-4-22-16,17-15 4 15,20-10-25-15,22-14-21 0,16-12-18 16,21-8-50-16,50-8 59 16,47-42-27-16,40-30-28 15,16-14-15-15,-9-1-103 16,-20 15 15-16,-41 24 54 15,-26 28 68-15,-27 15 45 16,-22 8 56-16,-9 5-4 16,-15 0 31-16,-5 22 30 15,-36 18 27-15,-28 10-11 16,-19 8-52-16,-4 0-11 16,5-5-17-16,18-7-27 15,21-12 1-15,25-14-23 16,18-8-26-16,32-12-22 0,52 0 18 15,54-40 29-15,37-23-36 16,16-9-67-16,-40 10 26 16,-49 22-11-16,-46 18 78 15,-24 12 11-15,-8 6 27 16,-13 4 16-16,-11 0 16 16,-18 10 13-16,-35 20 20 15,-17 14-25-15,-9 2-15 16,2 3-18-16,11-3-20 15,22-7-14-15,23-3-11 16,34-5-100-16,30-10-132 16,15-6-471-16</inkml:trace>
  <inkml:trace contextRef="#ctx0" brushRef="#br0" timeOffset="-57783.81">25188 17195 914 0,'0'0'350'16,"0"0"-130"-16,0 0 85 16,0 0-39-16,0 0-37 15,0 0-112-15,0 0-63 16,-43-27-21-16,15 38-27 16,-6 11 33-16,0 0-32 15,3 4 5-15,7 2 25 16,10-6-29-16,10 4-2 15,4 0 0-15,0 6-6 0,25-2-9 16,8-1-32 0,5 2-6-16,7-5 10 15,-1 5-29-15,-2-3 29 0,-5-2-1 16,-12 2-1-16,-11-6 39 16,-12 0 28-16,-2 1 33 15,-13-6 49-15,-15 1-40 16,-9-1 22-16,4-8-10 15,2 1-40-15,6-6 3 16,12 0-39-16,4-4-6 16,7 0-14-16,2-4-96 15,0-14-176-15,13 0-799 0</inkml:trace>
  <inkml:trace contextRef="#ctx0" brushRef="#br0" timeOffset="-57643.22">25515 17692 1505 0,'0'0'961'15,"0"0"-835"-15,0 0-83 16,0 0-43-16,0 0-89 16,0 0-550-16</inkml:trace>
  <inkml:trace contextRef="#ctx0" brushRef="#br0" timeOffset="-54782.79">19914 17558 522 0,'0'0'531'16,"0"0"-281"-16,0 0 9 0,0 0-1 15,0 0-72-15,0 0-11 16,0 0-73-16,-11-22-14 15,8 17-22-15,-1 4-25 16,2-3 11-16,-2 4-45 16,1-4-7-16,3 4-19 15,-2-5-87-15,2 1-123 16,0 4-362-16</inkml:trace>
  <inkml:trace contextRef="#ctx0" brushRef="#br0" timeOffset="-52034.61">25199 17187 798 0,'0'0'361'16,"0"0"-216"-16,0 0-35 15,0 0-24-15,0 0-29 16,-127-22-5-16,106 22 8 16,6 0 10-16,1 0 12 0,1 0-11 15,5 0-19-15,-2 12-33 16,2 2 10-16,-1 4-13 15,0 0-4-15,0 9 10 16,4-4-21-16,3 4 9 16,2-2-4-16,0 1 0 15,7-2-12-15,13-2-35 16,7 0 13-16,2-3-11 16,2-6 5-16,0-1 12 15,-2 2 22-15,-4 0-3 16,-5 3-6-16,-4-3 18 15,-6-1-3-15,-1 2 36 16,-1 3 10-16,-6-3-4 16,-2 0-9-16,0 3 19 15,0-1 35-15,-8 2-12 16,-13 4-2-16,-4-6-5 16,-6 1-18-16,0-6 17 0,-1-2 2 15,1-2-38-15,2-2 9 16,0-2-20-16,2 0-26 15,5-4 16-15,4 0 2 16,5 0-33-16,2 0 15 16,6-10-87-16,5-2-36 15,5-1-134-15,15 0-320 16,2 3-40-16</inkml:trace>
  <inkml:trace contextRef="#ctx0" brushRef="#br0" timeOffset="-51763.3">25531 17758 1854 0,'0'0'636'0,"0"0"-538"15,0 0-65 1,0 0-33-16,0 0-66 0,0 0-415 16,0 0-628-16</inkml:trace>
  <inkml:trace contextRef="#ctx0" brushRef="#br0" timeOffset="-50913.96">25691 17369 880 0,'0'0'171'15,"0"0"-113"-15,0 0-42 16,0 0-16-16,0 0-74 15,0 0-147-15,0 0 106 16,0-4 66-16,0 4 43 16,0-4 6-16,0-1 30 0,0 5 34 15,0-1 33 1,0-3-41-16,0 4-43 0,0 0 0 16,0 0-13-16,0 0-28 15,0-3 4-15,0 3 24 16,0-5 29-16,0 1 23 15,0 0 59-15,0 2 83 16,2-2-87-16,-2-4-49 16,2 8-26-16,1-4-32 15,2 4-32-15,1 0-16 16,1 0-53-16,1-2-47 16,2 2 25-16,-3 0 73 15,-3 0 41-15,-2 0 9 16,-2 0 63-16,0 0 104 15,0 0-17-15,0 0-34 0,-2 0-37 16,-11 0-7-16,-1 0-10 16,-6 2-17-16,2 6 63 15,-4 2-17-15,5 3 7 16,-2 0-29-16,9 1-43 16,2 3-1-16,8-4-25 15,0-3-20-15,0 2-15 16,14-6-41-16,3 3 62 15,6-2-12-15,-1-1 7 16,1 2 1-16,-4 6-4 16,0-2 8-16,-4 7 14 15,-4-5 0-15,-4 7 15 16,-7-2 42-16,0 3 11 16,0-4 19-16,-2 4 12 0,-12-4 0 15,-3-4 2 1,-4-2-40-16,6-6-12 0,1-1-16 15,8-3-22-15,4-2-11 16,2 0-44-16,0-2-125 16,12-31-109-16,11-1-262 15,0 2 41-15</inkml:trace>
  <inkml:trace contextRef="#ctx0" brushRef="#br0" timeOffset="-50766.3">25880 17477 859 0,'0'0'501'15,"0"0"-273"-15,0 0 42 16,0 0-99-16,0 0-71 0,0 0-10 16,0 0-39-16,3 59-16 15,2-37-35-15,-1 0-19 16,3-4-95-16,-5-6-173 16,0-10-231-16</inkml:trace>
  <inkml:trace contextRef="#ctx0" brushRef="#br0" timeOffset="-50623.76">25896 17256 1452 0,'0'0'608'0,"0"0"-409"16,0 0-58-16,0 0-141 0,0 0-67 16,0 0-406-1,0 0-502-15</inkml:trace>
  <inkml:trace contextRef="#ctx0" brushRef="#br0" timeOffset="-49735.8">26077 17339 1030 0,'0'0'294'0,"0"0"-94"16,0 0 49-16,0 0-78 0,0 0-57 16,0 0-74-16,0 0-18 15,0-6-1-15,15 6-21 16,3-4 21-16,5 4-20 15,3 0 5-15,3 0-9 16,-2 0 3-16,0 0-31 16,-7 0 30-16,-5 0-19 15,-8 0 12-15,-7 0 16 16,0 4-4-16,-9 6 63 16,-10 8-7-16,-8 8 48 0,-2 6-20 15,2 3-36 1,2-3 19-16,7-1-29 15,7 4-4-15,7-7 9 0,4-2-31 16,0 2 6-16,0-10 1 16,15 0-22-16,3-2 19 15,5-10-20-15,1-2-15 16,4-4 14-16,1 0-62 16,3-10-41-16,-1-20-195 15,-4-2-317-15,-9 6-399 0</inkml:trace>
  <inkml:trace contextRef="#ctx0" brushRef="#br0" timeOffset="-49214">26342 17415 591 0,'0'0'606'15,"0"0"-487"-15,0 0-63 16,0 0 90-16,0 0-5 0,0 0-74 15,0 0-13-15,105 0-18 16,-74-6-28-16,0-2 0 16,-6-6-8-16,-6 2-13 15,-5-2-12-15,-9 1 25 16,-5-2 30-16,0 3-3 16,-14-3 41-16,-8 8 32 15,0 1-21-15,1 2 27 16,2 4 15-16,1 0-47 15,2 4-13-15,0 14-25 16,0 0 19-16,8 9 17 16,1 4-37-16,5 5-4 0,2 0 2 15,0-2-32-15,7-1 20 16,13-1-21 0,2-6-6-16,4-8-4 0,1-4-50 15,4-6-22-15,7-8-160 16,-6-14-412-16,-8-4-978 0</inkml:trace>
  <inkml:trace contextRef="#ctx0" brushRef="#br0" timeOffset="-48857.43">26750 17218 1114 0,'0'0'300'16,"0"0"-162"-16,0 0 75 16,0 0-38-16,0 0-39 15,-60 115 0-15,58-73-43 16,2 6-29-16,0-4-8 0,8 2-39 16,15-5-9-16,3-8-8 15,21-10-100-15,-7-13-185 16,-2-10-321-16</inkml:trace>
  <inkml:trace contextRef="#ctx0" brushRef="#br0" timeOffset="-48642.86">27015 17156 1166 0,'0'0'240'16,"0"0"-86"-16,0 0 36 0,0 0-16 15,53 155-38-15,-46-101 10 16,-3 8-53-16,-4-3-21 16,0-6-17-16,0 0-54 15,-8-15-1-15,-9-8-46 16,5-11-185-16,5-12-394 0</inkml:trace>
  <inkml:trace contextRef="#ctx0" brushRef="#br0" timeOffset="-48429.94">27216 17321 584 0,'0'0'1586'0,"0"0"-1377"16,0 0-137-16,0 0 18 15,0 0-16-15,127 0-65 16,-94 0-9-16,5 12-115 16,-7-6-379-16,-7-2-592 0</inkml:trace>
  <inkml:trace contextRef="#ctx0" brushRef="#br0" timeOffset="-47958.21">27648 17335 1751 0,'0'0'368'0,"0"0"-247"16,0 0-86-16,0 0-35 16,0 0-40-16,0 0-137 15,118-86-64-15,-101 72 118 16,-8 2 123-16,-2 1 83 15,-4 4 71-15,-3 3 25 16,0 4-1-16,0 0-61 16,0 0-26-16,0 0-58 15,0 0-33-15,0 4 18 16,0 18-17-16,0 5 36 16,0 4-20-16,2 1-17 15,2 7 20-15,-2-2-20 16,-2 3-32-16,0 0-49 15,-2 4-128-15,-20-7-92 16,-5-4-59-16,0-4-130 0,5-15 335 16,6-7 155-16,8-2 304 15,8-5 43-15,0 0-50 16,4 0-71-16,21 0-75 16,8 4-66-16,9 2-25 15,3 2-47-15,1 6-13 16,-5 2 0-16,-10 8-113 15,-9-2-214-15,-15-4-401 0</inkml:trace>
  <inkml:trace contextRef="#ctx0" brushRef="#br0" timeOffset="-46993.52">20981 17892 1264 0,'0'0'361'15,"0"0"-146"-15,0 0-2 16,0 0-52-16,0 0-68 15,0 0-72-15,0 0 9 16,14 13 17-16,-8 15-3 16,-1 7 41-16,-1 6-48 0,2 4-7 15,2-1 3-15,-2 1-33 16,1-5 17-16,-1-3-17 16,2-12 1-16,-4-7-3 15,0-5 2-15,1-8-12 16,-1-5 12-16,-2 5-29 15,0-5 29-15,0 0 0 16,1 3 0-16,-3-3 1 16,0 0-1-16,0 0-1 15,0-3 0-15,0-16-32 16,2-3-38-16,1-10-17 16,1 2-32-16,5-5-23 15,-3 6-215-15,-1 3-120 0</inkml:trace>
  <inkml:trace contextRef="#ctx0" brushRef="#br0" timeOffset="-46606.83">21110 17790 441 0,'0'0'736'0,"0"0"-618"16,0 0-33-16,0 0 30 15,0 0 8-15,0 0-35 16,128 40-55-16,-115-9 8 15,-9 0-33-15,-4 4-1 0,0-3 29 16,-19-4 38 0,-6 2 31-16,-2-8 5 15,-2-5-30-15,7-6-17 16,6-3-24-16,9-8-29 0,5 4-10 16,2-4-16-16,0 0-61 15,5 6 31-15,10-2 31 16,1 5 14-16,6 8 1 15,-2 1 0-15,1 4 5 16,-4 10 5-16,-3-2 18 16,-3 2 3-16,-7 0-12 15,-2-1 10-15,-2-10 0 16,0-2-14-16,-2-9 23 16,-9-2-23-16,2-8-15 15,2 0-108-15,1-12-246 0,3-9-429 16</inkml:trace>
  <inkml:trace contextRef="#ctx0" brushRef="#br0" timeOffset="-46127.83">21396 18304 776 0,'0'0'682'0,"0"0"-519"15,0 0 24-15,0 0-8 16,0 0-93-16,0 0-46 15,115-95-40-15,-101 69-8 16,-5 6-2-16,-1 5 10 16,-2 4 0-16,0 3 7 15,-2 8-7-15,3 0 0 16,-1 0 21-16,2 14-10 0,-2 8 19 16,1 5-1-16,1 3-12 15,4-3 14-15,1 4-31 16,1-7 15-16,1-2-5 15,1-11-8-15,-1-5 14 16,-1-6 14-16,-1 0 5 16,5-4 13-16,-3-13-34 15,4-12 4-15,-4-2-18 16,-1-8-3-16,-6 3 3 16,-6 0-7-16,-2 10 7 15,0 5 17-15,0 6-11 16,-13 9 24-16,-5 2-5 15,2 4-25-15,3 0 22 0,2 4-14 16,4 11-8 0,3 6 28-16,4 3-1 0,0 2 8 15,0 7-6-15,16-4-23 16,3-2-6-16,4-4-4 16,20-2-65-1,-8-5-146-15,1-12-473 0</inkml:trace>
  <inkml:trace contextRef="#ctx0" brushRef="#br0" timeOffset="-45587.12">22057 18133 1472 0,'0'0'321'0,"0"0"-154"16,0 0 15-16,0 0-56 15,-122 54-36-15,113-32-62 16,9-4-14-16,0 0-9 16,9-1 3-16,15-12-16 15,7-5-17-15,3 0-53 16,1 0-18-16,-3-18-75 15,-6 5-5-15,-7 0 86 16,-6 10 90-16,-9-4 10 16,-4 7 114-16,0 0 8 15,0 0 11-15,0 0-52 16,0 4-36-16,0 10-3 16,2 4 16-16,5 5-4 0,4-2-42 15,2 2-13-15,5-9-9 16,-1-5-44-16,11-9-75 15,-6-2-107-15,-1-19-301 0</inkml:trace>
  <inkml:trace contextRef="#ctx0" brushRef="#br0" timeOffset="-45396.39">22404 17887 1452 0,'0'0'323'0,"0"0"-134"15,0 0 44-15,-2 144-111 16,2-86-26-16,0 4-46 16,0-4-36-16,10 0-14 0,3-9-6 15,1-9-98-15,3-17-162 16,-1-19-259-16,-3-4-258 0</inkml:trace>
  <inkml:trace contextRef="#ctx0" brushRef="#br0" timeOffset="-45135.24">22634 18009 1350 0,'0'0'597'0,"0"0"-427"16,0 0-71-16,0 0-1 15,0 0-24-15,-129 58-52 0,116-40-3 16,4 3 2-16,5-2-11 15,4 4 32-15,0-2-20 16,0 2 11-16,8 2-3 16,6 0-29-16,6-4 29 15,2 2-30-15,5-5-14 16,2-6-25-16,9-10-124 16,-5-2-149-16,-6 0-294 0</inkml:trace>
  <inkml:trace contextRef="#ctx0" brushRef="#br0" timeOffset="-44929.04">22967 18133 1575 0,'0'0'655'16,"0"0"-587"-16,0 0-68 16,0 0-214-16,0 0-388 0</inkml:trace>
  <inkml:trace contextRef="#ctx0" brushRef="#br0" timeOffset="-44775.36">22967 18133 1450 0,'60'130'269'0,"-60"-100"12"16,-4 7-65-16,-10 9-121 15,-11 2-41-15,-37 18-54 16,4-12-149-16,0-14-394 0</inkml:trace>
  <inkml:trace contextRef="#ctx0" brushRef="#br0" timeOffset="-43956.64">22396 17937 818 0,'0'0'516'0,"0"0"-412"15,0 0-31-15,0 0-19 16,0 0-25-16,0 0-9 16,0 0-7-16,74-90 2 15,-74 77 40-15,0 9 15 16,0 3 14-16,-12 1-84 15,-15 1-121-15,6 17-78 16,-4-5-593-16</inkml:trace>
  <inkml:trace contextRef="#ctx0" brushRef="#br0" timeOffset="-42821.02">19138 17696 155 0,'0'0'993'0,"0"0"-664"15,0 0-106-15,0 0-36 16,0 0-61-16,0 0-69 15,0-4-55-15,0 4 23 0,0 0-18 16,-2 0 5-16,-4 0 16 16,1 0-27-1,1-6 22-15,2-1-20 0,0-2 8 16,2-5-12-16,0 0 2 16,0 1-1-16,0-4 1 15,4 7 1-15,2 6-4 16,1 4-22-16,-3 0-46 15,1 14-58-15,0 8-101 16,-1 0-106-16</inkml:trace>
  <inkml:trace contextRef="#ctx0" brushRef="#br0" timeOffset="-42028.55">19508 17423 825 0,'0'0'284'15,"0"0"-130"-15,0 0-43 16,0 0-66-16,0 0-20 16,0 0-3-16,0 0 27 15,-17-8-20-15,15 8 32 16,-1 0 38-16,3 0-10 15,0 0-2-15,0 0-61 0,-2 0-19 16,-2 0 1-16,-1 0-8 16,0 0-46-16,1 0 7 15,2 0 2-15,-2 0-11 16,-1 0 25-16,1 0-41 16,-1-10 40-16,-2 6-31 15,3-4 32-15,0 7 23 16,1-4 0-16,3 5 46 15,0 0-39-15,0 0-5 16,0 0-4-16,0 0 4 16,0 0 4-16,0 18 23 15,0 0 3-15,0 13 3 0,-2 4 9 16,2 7 9-16,0 14 20 16,0 7 31-16,0 5-1 15,0 4 19 1,5-1-32-16,-3-3-4 0,2-6-43 15,-4-10-43-15,0-16 33 16,0-11-32-16,0-7 12 16,0-11-13-16,0-7-70 15,0-4-64-15,0-17-101 16,0-8-480-16</inkml:trace>
  <inkml:trace contextRef="#ctx0" brushRef="#br0" timeOffset="-41705.5">19446 17442 312 0,'0'0'797'0,"0"0"-640"15,0 0-63-15,0 0-16 16,0 0-5-16,0 0-40 16,0 0-15-16,101-27 27 15,-84 27-19-15,-1 16 32 0,-7 8 9 16,-3-2-15 0,-6 5 31-16,0-1-24 0,-6 2 21 15,-15-2 2-15,0 0-20 16,-4-6-18-16,-2 2-44 15,-4-4-39-15,4-7-286 16,7-2-1083-16</inkml:trace>
  <inkml:trace contextRef="#ctx0" brushRef="#br0" timeOffset="-38385.74">16052 15913 183 0,'0'0'0'0</inkml:trace>
  <inkml:trace contextRef="#ctx0" brushRef="#br0" timeOffset="-38236.95">16066 16347 385 0,'0'0'203'16,"0"0"-2"-16,22 120-87 0,-12-70 38 16,-6-6-63-16,0 1-19 15,-4 0-40-15,0 0-30 16,0-1-97-16,-4 0 18 16,-10-6-22-16,-1-4-2 15,-6-9 51-15,6-10 9 16,4-9-190-16</inkml:trace>
  <inkml:trace contextRef="#ctx0" brushRef="#br0" timeOffset="-34482.06">15894 12328 1106 0,'0'0'385'16,"0"0"-155"-16,0 0-56 15,0 0-74-15,0 0 4 16,0 0-61-16,9-6-8 15,-9 8 20-15,-11 2-26 16,0 1 53-16,-2-4-27 16,0-1-32-16,6 0 29 15,0 0-10-15,7 0-20 16,0 0-22-16,0 0-19 16,2 0-41-16,12 0-91 15,8 0-145-15,-2 16-213 16,-4 4-495-16</inkml:trace>
  <inkml:trace contextRef="#ctx0" brushRef="#br0" timeOffset="-33325.43">17488 12649 763 0,'0'0'387'0,"0"0"-164"15,0 0-22-15,0 0 1 16,0 0-83-16,0 0-78 16,0 0 19-16,0 0 12 15,0 0 17-15,0 0 21 16,0 2-41-16,0 5 4 15,0 0-15-15,0 9-17 0,0 2 19 16,0 4-36-16,0 2-3 16,2 0 17-16,2 0-36 15,1-2 41-15,-3-1-37 16,-2-5 3-16,2-4-2 16,-2-4 1-16,0-4-8 15,0-2 0-15,0-1-24 16,0-1-24-16,0 0-75 15,0-1-143-15,0-13-339 0</inkml:trace>
  <inkml:trace contextRef="#ctx0" brushRef="#br0" timeOffset="-33197.04">17486 12421 1390 0,'0'0'594'15,"0"0"-453"-15,0 0-141 16,0 0-107-16,0 0-473 0</inkml:trace>
  <inkml:trace contextRef="#ctx0" brushRef="#br0" timeOffset="-31074.89">18691 12697 576 0,'0'0'410'16,"0"0"-141"-16,0 0-57 0,0 0-8 15,0 0-8-15,0 0-54 16,0 0-6-16,0-12-40 16,0 12-28-16,0 0 15 15,0 0-32-15,0 0 1 16,0 0-18-16,0 0-33 16,8 0 31-16,9 4-6 15,2 8 1-15,6 3 14 16,2 4-35-16,4 2 28 15,0-2-13-15,0-1-20 0,-2 0 26 16,-2-1-26 0,-8-6-1-16,-3-3 5 0,-3-2 5 15,-5-3-4-15,-6-1-5 16,0-2-1 0,-2 0 36-16,0 0-35 0,0 0 4 15,0 0-5-15,0 0-74 16,0 0-31-16,0 0-155 15,0-6-351-15,-12-7-774 0</inkml:trace>
  <inkml:trace contextRef="#ctx0" brushRef="#br0" timeOffset="-30866.48">18871 12661 1035 0,'0'0'379'0,"0"0"-90"0,0 0-36 15,0 0-12-15,0 0-115 16,0 0-64-16,0 0 2 16,-66 47-9-16,43-12 16 15,-1 5-33-15,1 2-13 16,1 1 9-16,0-2-34 16,-1-3-1-16,-6 9-45 15,8-13-181-15,0-12-483 0</inkml:trace>
  <inkml:trace contextRef="#ctx0" brushRef="#br0" timeOffset="-29930.14">19649 12531 945 0,'0'0'518'0,"0"0"-270"0,0 0-4 15,0 0-89-15,0 0-56 16,0 0-71-16,0 0-6 15,0 6 1-15,2 12-22 16,7 4-2-16,2 16-25 16,-2-4-142-16,-5-4-327 0</inkml:trace>
  <inkml:trace contextRef="#ctx0" brushRef="#br0" timeOffset="-24926.05">24642 8547 1460 0,'0'0'382'0,"0"0"-182"15,0 0-7-15,0 0-94 16,0 0-14-16,0 0-70 15,0 0-14-15,-5 3-2 16,18 1 2-16,8 0-1 16,10 0 15-16,14-4 3 15,6 0 38-15,2 0-41 0,-1-6-7 16,-10-6-5-16,-11 2-2 16,-10 0-1-16,-11 4 0 15,-8 2 7-15,-2 0 0 16,0 0 3-16,-2 2-10 15,-16-2-1-15,-3 4-14 16,-8 0 15-16,-7 0 1 16,0 0-1-16,0 7 34 15,3 10-26-15,8-1 21 16,6 6-24-16,5 4 5 16,7 4-11-16,7 2 1 0,0 5 0 15,7-3 24 1,13 0-24-16,5-7 20 0,4 0 5 15,4-7-25 1,3-8 28-16,6-6-12 0,5-6-15 16,3 0 11-16,6-15-6 15,2-14-6-15,-2-11 0 16,-2-12 13-16,-3-10-10 16,-8-11-3-16,-8-3-6 15,-8 0-1-15,-12 8-5 16,-8 9 12-16,-7 15 10 15,0 10-8-15,-7 12 25 16,-6 6-27-16,-1 9 1 16,1 2-14-16,-3 5 2 15,-1 5-9-15,-8 20 20 16,-2 14 0-16,3 8-4 16,4 8 4-16,6 5 0 0,10 3-12 15,4 2 21-15,0 0-9 16,16-4 0-16,9-4-12 15,6-11-9-15,7-10-75 16,30-28-121-16,-10-8-179 16,0-6-429-16</inkml:trace>
  <inkml:trace contextRef="#ctx0" brushRef="#br0" timeOffset="-24386.37">25705 8328 1418 0,'0'0'623'16,"0"0"-446"-16,0 0-106 16,0 0-46-16,0 0-25 15,0 0-38-15,0 0 30 16,-29 96-46-16,51-54 28 16,2 4 24-16,5 2-4 15,0 2 6-15,-2 3 0 16,-9 1 0-16,-5-4 2 15,-8-4 5-15,-5-8-7 16,0-10 0-16,-23-8 7 16,-3-10 4-16,-8-7 6 15,-2-3-15-15,5-5 35 16,2-15-27-16,12-4 1 0,11-2 12 16,6 0-23-16,13 2 0 15,24 2-1-15,19 0-19 16,11 4-2-16,7 0-34 15,3-2 3-15,0-4 6 16,-9-2-11-16,-7-7 57 16,-17-7-9-16,-13-2 10 15,-17-2 17-15,-12 2 14 16,-2 6 111-16,-14 12 1 16,-7 8-80-16,-6 12 8 15,0 4-41-15,0 7-17 16,0 22 5-16,4 9-17 15,8 6-1-15,7 4 8 16,2 0-7-16,6 0-2 16,0-6 1-16,14-3-5 0,20-12-5 15,35-9-2-15,53-18-6 16,-10-3-200-16,-6-21-758 0</inkml:trace>
  <inkml:trace contextRef="#ctx0" brushRef="#br0" timeOffset="-23504.1">25337 9050 1267 0,'0'0'319'0,"0"0"-208"0,0 0-26 15,0 0-43-15,0 0 15 16,0 0-7-16,0 0 10 16,65 113-30-16,-36-82 9 15,6-5 33-15,5-8-46 16,3-10 22-16,3-8-48 16,10 0-24-16,-12-18-85 15,-10 0-378-15</inkml:trace>
  <inkml:trace contextRef="#ctx0" brushRef="#br0" timeOffset="-22459.95">25477 9374 666 0,'0'0'172'0,"0"0"-89"16,0 0 60-16,-4 116-34 15,4-63-2-15,0 5-7 16,0 10-16-16,0 6 11 0,0 11 1 16,0 19-9-16,0 20 11 15,0 24-22-15,0 3-1 16,-2-13-2-16,-3-12-20 15,-1-13-34-15,-2 1 26 16,2 2-13-16,4 0 6 16,2-5-9-16,0-19-12 15,6-14 4-15,6-18-19 16,-1 1 8-16,3 6-1 16,1 12-9-16,1 9 1 15,-3-4-1-15,-2-4 2 16,-4 0 1-16,0-5-3 15,-3 1 0-15,-2 1-3 0,0-1 10 16,-2 2-7-16,0 0 1 16,0-2 0-16,-6 1 14 15,-5-3-15-15,4 2 0 16,2 0 0-16,5 3 0 16,0 3-19-16,0 0-8 15,0 2-1-15,7-1 16 16,-2-1-7-16,-5-2 14 15,0-8-6-15,0-5 12 16,0-6-1-16,-7-12 0 16,4-3 2-16,3-7 18 15,0-2-12-15,0-1-2 16,0-4 8-16,5 0-13 16,2-2-1-16,-3-4 2 0,-1-4 4 15,-3-4 0-15,0-4 0 16,0 0-6-16,0-4 0 15,0 0 13-15,-7 4-14 16,0 0 1-16,-2 4 0 16,3 4-2-16,-1 3 11 15,2-1-7-15,1-6-2 16,1 0 10-16,3-4-9 16,0-1-1-16,0-5 0 15,0 3-8-15,0-3 14 16,0 0-6-16,0 1 6 0,0-1 4 15,-2-3-3 1,2 3-7-16,-2-2 0 0,0 0 0 16,0-4 9-16,2 0-9 15,0 0 9-15,0-2-3 16,0 0 7-16,0 0-13 16,0 0-2-16,0 0-5 15,-2 0 14-15,-5 0-7 16,-2 0 1-16,-2 0 0 15,-8 0 26-15,0 11-26 16,-6 2 7-16,-1 7 37 16,-6 4-23-16,3 0 25 15,0 2-5-15,0-1-25 0,8-1 20 16,0-8-37 0,7-3 1-16,8-3-12 0,4-5-20 15,2-5-36-15,0 0-132 16,35-22-71-16,2-9-90 15,0-5-290-15</inkml:trace>
  <inkml:trace contextRef="#ctx0" brushRef="#br0" timeOffset="-22309">25544 14199 629 0,'0'0'734'0,"0"0"-494"16,0 0-20-16,161 6 84 15,-94 8-114-15,4 6-100 16,-2-1-60-16,-7-2 9 0,-8 5-39 15,-11-8-15 1,-18 2-69-16,-25 0-162 0,0-4-134 16,-12-3-221-16</inkml:trace>
  <inkml:trace contextRef="#ctx0" brushRef="#br0" timeOffset="-20102.74">27276 2805 85 0,'0'0'300'16,"0"0"-121"-16,-150 118-68 15,50-29-53-15,-40 41-20 16,-37 52 74-16,-18 32-45 16,3 15 14-16,16-6-8 15,29-27 11-15,18-15-84 16,37-56-39-16,30-35-183 0</inkml:trace>
  <inkml:trace contextRef="#ctx0" brushRef="#br0" timeOffset="-18128.78">25801 9531 1876 0,'0'0'490'0,"0"0"-414"0,0 0 77 15,0 0-54-15,0 0-81 16,0 0 6-16,116-52-24 16,-52 23 1-16,5-4-9 15,-4-6 8-15,-9-5-12 16,-12-2-3-16,-13-2-25 16,-15 2 21-16,-14 6-27 15,-2 10 13-15,-14 10 33 16,-13 12-16-16,-6 8-12 15,-2 5 20-15,1 26-6 16,5 17 2-16,8 12 12 0,7 12 0 16,7 9 0-1,7 1 12-15,0 2-11 0,9-4 9 16,11-4-1-16,3-2 5 16,-2-1-14-16,2-5 0 15,-1-5-14-15,-6-7-1 16,-3-12-5-16,-6-13-52 15,-7-15-40-15,0-16 60 16,0-2 37-16,-4-30-44 16,-8-17 36-16,-1-8 23 15,6-13 10-15,5-9 49 16,2-4-9-16,9-4-1 16,18 7-39-16,10 8-10 15,5 15 18-15,4 13-10 16,2 15-8-16,-1 6 0 0,-3 7 1 15,-10 6 2-15,-12 6-3 16,-8 4-9-16,-12 0 9 16,-2 0-21-16,0 5 21 15,0 16 0-15,-4 7 1 16,-1 7 19-16,5 2-20 16,0-1 0-16,9 0 0 15,9-5 3-15,0-9-3 16,-1-6 9-16,-3-10-8 15,-5-6 31-15,-5-4 48 16,3-24-7-16,-4-10-42 16,-3-8-30-16,0-4-2 0,0 0-5 15,-10 5-17-15,-1 9 8 16,3 10 24-16,0 8-9 16,6 8 0-16,2 4-5 15,0 6 5-15,0 0-75 16,0 0 11-16,12 0 63 15,-2 4-11-15,1 8 12 16,3 0 28-16,-1 5-18 16,5 2 33-16,3 4-29 15,2-2 1-15,2 3 16 16,2-4-31-16,9-2-14 16,-7-6-152-16,-7-6-443 0</inkml:trace>
  <inkml:trace contextRef="#ctx0" brushRef="#br0" timeOffset="-15913.37">11590 10976 649 0,'0'0'290'16,"0"0"-160"-16,0 0-21 16,0 0-44-16,0 0-46 0,0 0 5 15,0 0 7-15,0 0 41 16,0 0 55-16,0 0 21 16,0 0 1-16,0 0-39 15,0 0-72-15,0 0-4 16,0 0-34-16,0 0 0 15,0 0-6-15,0 0-25 16,0 0 17-16,4 0 14 16,1 2 0-16,4-2-2 15,2 3 2-15,5-2 0 16,1-1-3-16,3 2 11 16,3-2-8-16,2 3 0 0,-2-3 1 15,2 0-6 1,0 2 5-16,-1-2 0 0,-2 0-3 15,5 0 11-15,0 0-8 16,4 0 0-16,4-2 1 16,6-7 5-16,-1-1-6 15,-2 3 0-15,-1-1-2 16,0-1 1-16,-4 5 1 16,-2 1 0-16,-2 0 8 15,0 1-3-15,-3 2-5 16,3-1 0-16,0 1-6 15,0-3 12-15,3 3-6 16,1-2 0-16,5 1 1 16,2-3 2-16,0 1-3 15,3-1 0-15,-3 2 0 0,0 0 3 16,-1 2-4-16,2-2 1 16,-1 0 0-16,0 0 0 15,-1 1 9-15,-4-2-9 16,-2 3 7-16,-1 0-7 15,-1 0 29-15,2 0-18 16,3-1-10-16,3 1 33 16,11-5-27-16,8 1 8 15,6-4-14-15,7 0 5 16,6-2 2-16,0-3-8 16,-1 5 1-16,-5-1-9 15,-8 1 13-15,-7 2-5 16,-10 0 23-16,-7-1-8 0,-10 4 60 15,-10-1-38 1,-7 3-22-16,-6 1 14 0,-6 0-28 16,0 0 26-16,-8 0-27 15,-15 0-78-15,-10 0-435 16</inkml:trace>
  <inkml:trace contextRef="#ctx0" brushRef="#br0" timeOffset="-14680.5">12042 11757 675 0,'0'0'250'16,"0"0"-163"-16,0 0-55 16,0 0 73-16,0 0-34 15,0 0-17-15,0 0 17 16,42 0-25-16,-17 0 22 16,4 0-41-16,6 0-17 15,1 0 7-15,5 0-15 16,3 0 3-16,3 0 0 15,1 0 1-15,6 5 12 0,0 2-16 16,4-4 6 0,0 1 14-16,4-4-19 0,-1 0 51 15,1 0-2-15,0 0-20 16,-1 0 19-16,-2 0-23 16,-1 0-6-16,2 0 19 15,2 0-41-15,3 0 17 16,3 0-4-16,-4 0-13 15,3-1 9-15,-5-2-9 16,0 2 0-16,-6-1 13 16,-5 0-12-16,-6-3 23 15,-9 4 11-15,-10-2 3 0,-5 3 15 16,-10 0-36 0,-7 0-17-16,0 0 1 0,-2 0 13 15,3 0-14 1,4 0 0-16,4 0 11 0,5 0 13 15,2 0-24-15,2 0 6 16,3 0 8-16,0 0-13 16,2-4 20-16,-1 1 0 15,3 0-20-15,0-1 32 16,2 3-27-16,-2-2-4 16,-2 2 27-16,0-1-20 15,-5-1 22-15,0 2-22 16,0-1 0-16,1-1 22 0,2 1-31 15,4-2 11 1,0 0 6-16,2 0-17 0,0-2 0 16,-5 1 8-16,-1-2-7 15,-5 1 23-15,-5 0-11 16,-3 3 9-16,-6 0 20 16,-4 1-30-16,1 2 12 15,-3 0-10-15,0 0-13 16,0 0 32-16,0 0-33 15,0 0 2-15,0 0-2 16,0 0-87-16,-13 0-172 16,-1 0-677-16</inkml:trace>
  <inkml:trace contextRef="#ctx0" brushRef="#br0" timeOffset="-14511.68">14404 11689 1899 0,'0'0'613'15,"0"0"-579"-15,0 0-34 16,0 0-37-16,0 0-92 16,0 0-469-16,0 0-336 0</inkml:trace>
  <inkml:trace contextRef="#ctx0" brushRef="#br0" timeOffset="-12841.03">27401 9266 1311 0,'0'0'543'0,"0"0"-369"16,0 0 34-16,0 0-117 16,0 0-49-16,0 0-42 15,-8-2 12-15,8 22-18 0,12 8 6 16,1 4 0-16,1 6 10 15,3 2-2-15,3-1-1 16,1-3 17-16,3-7-23 16,5-6 26-16,2-11-14 15,4-10-2-15,6-2 23 16,1-12-28-16,-2-15 3 16,-4-10-9-16,-5-6 13 15,-11-5-11-15,-8-2-2 16,-10 3 0-16,-2 2 24 15,0 9-6-15,-12 10 37 16,-1 8-13-16,4 6-7 16,0 7 4-16,7 4-39 15,0 1 2-15,2 0-11 16,0 0-2-16,0 0-1 0,0 13 12 16,0 8-36-16,0 2 9 15,8 7-56-15,35 7-33 16,-3-7-155-16,5-8-414 0</inkml:trace>
  <inkml:trace contextRef="#ctx0" brushRef="#br0" timeOffset="-12708.42">28145 9312 1482 0,'0'0'670'0,"0"0"-518"16,0 0-57-16,0 0-95 15,0 0-76-15,135-5-267 0,-85 16-695 16</inkml:trace>
  <inkml:trace contextRef="#ctx0" brushRef="#br0" timeOffset="-12565.48">28196 9507 1920 0,'0'0'270'0,"0"0"-270"16,0 0-40-16,123 0-441 0</inkml:trace>
  <inkml:trace contextRef="#ctx0" brushRef="#br0" timeOffset="-12226.04">28575 9387 1840 0,'0'0'317'15,"0"0"-208"-15,0 0-42 16,0 0-39-16,129-55-12 16,-90 33-16-16,-5 0-23 15,-7 0 12-15,-9 5 11 16,-5 2 6-16,-9 7 40 0,-2 4 7 15,1 4 26 1,-3 0-55-16,0 0 6 0,5 0-30 16,1 6 6-16,3 12 0 15,3 8-5-15,1 6-1 16,-3 4 6-16,2 6-6 16,-10 4-33-16,-2 19-75 15,-8-14-198-15,-13-7-344 0</inkml:trace>
  <inkml:trace contextRef="#ctx0" brushRef="#br0" timeOffset="-12098.66">28760 9609 1590 0,'0'0'541'0,"0"0"-331"16,0 0 13-16,0 0-137 16,0 0-37-16,158-38-14 0,-100 38-35 15,2 0-25-15,22 5-129 16,-15 6-459-16,-12-7-495 0</inkml:trace>
  <inkml:trace contextRef="#ctx0" brushRef="#br0" timeOffset="-11723.51">29448 9367 1579 0,'0'0'363'15,"0"0"-244"-15,0 0 38 0,114-23-29 16,-54 22-105-16,4 1 0 16,5 0-23-16,-4 0-60 15,-12 0-46-15,-11 0-194 16,-13-5-58-16,-12-7 39 16,-15-4-9-16,-2-4 328 15,0 2 45-15,-7 0 189 16,0 4 27-16,7 4 37 15,0 4-41-15,5 0-71 16,14 4-116-16,4 2-20 16,2 0-17-16,-4 0 17 15,-2 6 8-15,-7 8-20 16,-8 1 0-16,-4 4-24 0,-6 4-12 16,-20-2 6-1,-8 2-8-15,3-4-75 0,7-1-96 16,10-7-321-16,14-9-334 15</inkml:trace>
  <inkml:trace contextRef="#ctx0" brushRef="#br0" timeOffset="-11341.87">30422 9156 1151 0,'0'0'348'0,"0"0"-222"15,0 0 117-15,0 0-47 0,33 118-21 16,-26-78-85 0,1 0-41-16,2-1-20 0,-2-7-28 15,-1-8 8-15,-1-8-9 16,0-10-25-16,0-6 6 16,1 0-15-16,9-14-31 15,3-11-37-15,8-4-26 16,6-6-20-16,5 4 22 15,3-2 72-15,1 5 53 16,2 6 1-16,-6 11 28 16,-2 4 45-16,-5 7 19 15,-6 0 29-15,-4 4-29 16,-4 16 2-16,-7 2 1 16,-3 3-27-16,-4 6-18 15,-3 1-42-15,0 1-8 0,6 7-89 16,5-8-272-16,7-10-633 15</inkml:trace>
  <inkml:trace contextRef="#ctx0" brushRef="#br0" timeOffset="-10863.1">31854 9016 1174 0,'0'0'232'0,"0"0"-99"0,0 0 127 16,0 0-104-16,0 0-27 16,0 0-49-16,-115 3-8 15,74 21 23-15,5 4-45 16,5 7-17-16,9 1-12 15,11 2-15-15,7-2-2 16,4-1-4-16,0-2-1 16,20-10-5-16,6-6-21 15,3-9-53-15,4-8-21 16,-2-2-48-16,1-24-57 16,-5-10-2-16,-1-14 82 15,-3-11 59-15,2-8 31 16,-8-9 28-16,3-6 7 0,-5 5 2 15,-3 8 84 1,-5 21 123-16,-5 20-39 0,-2 19-5 16,0 11-93-16,-7 11-25 15,-3 25 50-15,-4 14-15 16,3 13 8-16,3 4-62 16,2 2-20-16,2 0-7 15,4 7-101-15,0-18-232 16,0-16-235-16</inkml:trace>
  <inkml:trace contextRef="#ctx0" brushRef="#br0" timeOffset="-10567.39">32186 8979 1330 0,'0'0'187'15,"0"0"-120"-15,0 0 54 16,0 0 19-16,0 0-17 15,-13 128-57-15,13-89-26 16,0-3 32-16,9-5-6 16,9-6-13-16,4-9-5 15,2-10-7-15,3-6 45 16,2-9-18-16,-2-18-35 16,-5-11 18-16,-4-6-33 15,-7-6 20-15,-11 1-32 16,0 5-6-16,-26 7-22 0,-42 12-99 15,-74 13-129-15,10 11-292 16,-8 1-771-16</inkml:trace>
  <inkml:trace contextRef="#ctx0" brushRef="#br0" timeOffset="-6874.74">28652 9119 552 0,'0'0'883'0,"0"0"-599"0,0 0 69 16,0 0-168-16,0 0-54 15,0 0-36-15,0 0-66 16,0-26-5-16,12 37-22 15,3 11 24-15,3 8 35 16,2 10-49-16,0 8 30 16,3 7-6-16,-4 4-29 15,4 1 30-15,-3 1-37 16,-3-5 0-16,1-9 5 16,-1-8 5-16,-7-13-10 15,-3-11 0-15,-3-8 9 16,-2-5-3-16,0-2 0 0,1-2 18 15,4-24 25-15,2-18-48 16,1-14-1-16,4-15 0 16,4-7 0-1,2-2-15-15,7 4 15 0,2 10-7 16,0 12-2-16,-2 15 1 16,-8 16 8-16,-3 8 0 15,-5 12 2-15,0 2-2 16,-2 3 0-16,2 5 0 15,1 15 11-15,-1 11-11 16,0 10 22-16,-2 6 5 16,2 8-26-16,-2-1 37 15,-1-4-38-15,0-3 11 0,-2-7-2 16,-2-5-9-16,-4-5-23 16,0 5-69-16,-2-12-117 15,-6-6-575-15</inkml:trace>
  <inkml:trace contextRef="#ctx0" brushRef="#br0" timeOffset="-6264.62">29655 9310 1185 0,'0'0'353'16,"0"0"-51"-16,0 0 23 16,0 0-89-16,0 0-128 15,0 0-38-15,0 0-12 0,81-16-10 16,-44 16 34-16,5 0-38 15,0 0-23-15,1 0-6 16,-1 0-7-16,-6 0-16 16,-7 0 4-16,-11 0-72 15,-14 0 2-15,-4-1-52 16,0-10-228-16,-37-11-335 16,1 2 48-16</inkml:trace>
  <inkml:trace contextRef="#ctx0" brushRef="#br0" timeOffset="-6056.93">29842 9156 65 0,'0'0'844'15,"0"0"-459"-15,0 0-77 16,0 0-23-16,0 0-21 16,0 0-117-16,0 0-79 15,38-32-2-15,-5 38 11 16,1 10 2-16,-3 7-5 16,-9 8-22-16,-11 3 32 15,-8 8-48-15,-3 2-14 0,-16 4 17 16,-17 1-39-16,-7-1 15 15,-5 4-15-15,3-2-65 16,9 7-65-16,10-16-251 16,17-15-723-16</inkml:trace>
  <inkml:trace contextRef="#ctx0" brushRef="#br0" timeOffset="-5102.51">30428 8909 208 0,'0'0'1616'0,"0"0"-1260"0,0 0-184 16,0 0 52 0,0 0-142-16,125-116-49 0,-69 76 1 15,2-5-33-15,-2 1 10 16,-8 0 1-16,-8 6-6 15,-11 6 26-15,-9 8-31 16,-9 8 19-16,-3 7 5 16,-8 7-8-16,0 2 10 15,0 0-27-15,0 7-9 16,0 25 9-16,0 14-9 16,0 19 9-16,0 7-1 15,0 6 13-15,0-2 0 16,0 0 12-16,0-6-24 15,0-3 23-15,0-6-11 16,0-10-12-16,0-2 1 16,0-10 14-16,0-7-10 15,0-8-5-15,0-8 0 0,-6-6-11 16,-2-4 10 0,-7-4 1-16,-10-2-1 0,-8 0-1 15,-10 0 1-15,-8 0 1 16,-1-6-2-16,-1 1-7 15,6 1 12-15,10 1-3 16,8 3 0-16,13 0 9 16,7 0-18-16,9 0 9 15,0 0 0-15,7 0-1 16,24 0 9-16,18 8-4 0,16 2 8 16,14 0-11-1,6 2 21-15,2-2-22 0,-4-3-5 16,-14-3-2-16,-11-4-1 15,-12 0 8-15,-10 0 0 16,-9 0 0-16,-11 0 3 16,-10-4-3-16,-6 1 0 15,0-1 29-15,-6 2-23 16,-28-3-4-16,-15-4-2 16,-18 2 10-16,-11-2-11 15,-2 1 1-15,11 2 0 16,13 0-6-16,19 2 6 15,12 1 0-15,13 2 5 0,12 1 8 16,0 0-5 0,23 0-8-16,24 0 0 0,15 0-15 15,16 6 21-15,0 1-8 16,-4-3 2-16,-14-1-31 16,-18-1-14-16,-15-2-93 15,-14 0-136-15,-10-9-521 0</inkml:trace>
  <inkml:trace contextRef="#ctx0" brushRef="#br0" timeOffset="-4216.16">30437 8700 10 0,'0'0'1113'15,"0"0"-883"-15,0 0-41 16,0 0 114-16,0 0-92 16,0 0-81-16,0 0-48 15,114-63-30-15,-70 39 9 16,-1-5-29-16,-1-1 7 15,-1-4 35-15,-6 2-32 16,-6 4-6-16,-7 6-10 16,-6 8-24-16,-8 6 14 15,-5 8-16-15,-1 0-13 16,-2 0 1-16,0 18-37 16,0 11 34-16,0 14 13 15,0 9 2-15,0 7 5 16,-7 5-5-16,1 6 0 0,1 0 11 15,3 0-11-15,2-2 19 16,0 1-8-16,0-4-2 16,0-2 1-16,0-7-10 15,2-4 0-15,3-6 0 16,1-7 6-16,-4-7-6 16,3-9 0-16,-5-2 7 15,0-6 0-15,0-2-7 16,0-5 0-16,0-2-1 15,0-2-2-15,0 0 3 16,-2 0-1-16,-9 2 1 16,-7-1-1-16,-2-1 1 15,-5 1 0-15,-1-1-12 0,-1-2 15 16,-4-2-4-16,-1 0 1 16,1 0-6-16,2 0 3 15,9 0 6-15,5-4-3 16,10 2 7-16,5 0 2 15,0 2 2-15,20 0-11 16,23 0 0-16,17 0-11 16,17 0 13-16,13 0-2 15,-1 4 0-15,-4 0 0 16,-12-1-22-16,-13-3-22 16,-13 3 7-16,-13-3 37 15,-10 0-57-15,-15 0-10 16,-7 0-163-16,-2 0-421 0</inkml:trace>
  <inkml:trace contextRef="#ctx0" brushRef="#br0" timeOffset="-2955.77">28525 9176 591 0,'0'0'613'16,"0"0"-484"-16,0 0 54 16,0 0 51-16,0 0-123 15,0 0-54-15,0 0 1 16,96-34-3-16,-71 18-14 16,2 0 2-16,-5-2-9 15,0 0 1-15,-6 1-7 16,-6 7 10-16,-5 2 4 0,-2 7 10 15,-3-2 8-15,0 3-60 16,0 0 8-16,0 0-18 16,0 3-11-16,0 10 21 15,0 7 0-15,4 6 10 16,3 7 9-16,1 0 1 16,1 5 0-16,1 1 32 15,0 1-25-15,1 0 13 16,-1-2-2-16,-2 0-32 15,3 1 34-15,-3-6-31 16,0 4 0-16,-1-5 28 16,-1-2-36-16,2-2 18 15,-2-5-16-15,1-6 4 16,-3-5-4-16,0-4-3 16,-2-1 0-16,1-7 1 0,-3 0 13 15,0 0-11 1,0 0 12-16,3 0 2 0,-1 0 27 15,0 0-44-15,2 0 13 16,3-13-2-16,4-7 1 16,0-6-12-16,4-10 0 15,4-7-13-15,0-10 7 16,4-8-17-16,1-3 10 16,3-2-4-16,0-1-30 15,0 10 39-15,-3 5-14 16,-2 10 19-16,-4 12-17 15,-5 10 20-15,-1 7 0 16,-3 6 0-16,-3 4 6 16,1 3-16-16,2 0 4 15,2 10 5-15,6 15-14 0,4 11 22 16,4 8-7-16,-1 8 9 16,3 2 3-16,-3 2 8 15,1-2-20-15,-5-4 0 16,-5-3-6-16,-15 7 2 15,0-14-112-15,-11-13-582 0</inkml:trace>
  <inkml:trace contextRef="#ctx0" brushRef="#br0" timeOffset="-1838.46">26625 10190 789 0,'0'0'334'0,"0"0"-72"16,0 0 42-16,0 0-26 15,0 0-6-15,0 0-122 16,0-34-70-16,0 34-7 0,0 0-54 16,0 2 2-16,0 16-3 15,0 13-11-15,0 9 15 16,0 7-22-16,3 4 2 16,1-1 4-16,0-8-6 15,5-4-34-15,3-10-76 16,7-18-240-16,-1-8-203 15,-5-2-584-15</inkml:trace>
  <inkml:trace contextRef="#ctx0" brushRef="#br0" timeOffset="-1732.58">26551 10044 1572 0,'0'0'274'15,"0"0"-226"-15,0 0-48 16,0 0-369-16,0 0-363 0</inkml:trace>
  <inkml:trace contextRef="#ctx0" brushRef="#br0" timeOffset="-1282.84">26877 10207 948 0,'0'0'489'16,"0"0"-385"-16,0 0 13 15,0 0-8-15,0 0-62 16,0 0 1-16,0 0-43 15,133-54 2-15,-117 38 0 16,-7 1 1-16,-7 5 38 16,-2 4 66-16,0 6-11 15,0 0-26-15,0 0-75 16,-6 25-7-16,1 12-6 0,2 13 20 16,3 13-7-16,0 7 1 15,19 4 22-15,1 0 39 16,5 1-29-16,-6-3-14 15,-3-2 5-15,-5-6-17 16,-7-4-7-16,-4-11 5 16,0-10-4-16,-11-10 16 15,-9-14-7-15,-7-6 54 16,0-9 11-16,-2 0-53 16,3-14 33-16,2-16-3 15,8-8 8-15,5-10-19 16,11-7-39-16,0-3-2 15,13 0 0-15,20 4-42 0,12 6 33 16,1 5-53-16,6 9-43 16,17-4-65-16,-15 10-169 15,-9 5-217-15</inkml:trace>
  <inkml:trace contextRef="#ctx0" brushRef="#br0" timeOffset="-1041.72">27654 10140 1134 0,'0'0'679'0,"0"0"-485"16,0 0-31-16,0 0-98 16,0 0 1-16,0 0-5 15,0 0-39-15,92 117 14 16,-72-86-26-16,-5 0-2 15,-4-5 3-15,-4-8-11 16,-2-5-54-16,-5-4-9 16,2-5-111-16,0-2-137 15,2 0-65-15,3-2-527 0</inkml:trace>
  <inkml:trace contextRef="#ctx0" brushRef="#br0" timeOffset="-595.91">27850 10451 1216 0,'0'0'308'15,"0"0"-53"-15,0 0-27 16,0 0-110-16,0 0 4 16,0 0-42-16,65-117-2 15,-39 77 22-15,-1 3-47 16,-2 2-3-16,-4 7-3 16,-5 6-41-16,-5 8 5 15,-5 6-11-15,-2 8-75 16,0 0-157-16,1 0-488 15,2 0-235-15</inkml:trace>
  <inkml:trace contextRef="#ctx0" brushRef="#br0" timeOffset="-381.86">28249 10108 1691 0,'0'0'473'0,"0"0"-325"15,0 0-34-15,0 0-88 16,0 0 37-16,0 0-39 16,16 123-14-16,-14-80-8 15,-2-2-2-15,0-5-41 16,0-6-89-16,0-16-172 16,-6-6-227-16,0-8-719 0</inkml:trace>
  <inkml:trace contextRef="#ctx0" brushRef="#br0" timeOffset="-285.88">28184 9959 1273 0,'0'0'288'15,"0"0"-288"-15,0 0-56 0</inkml:trace>
  <inkml:trace contextRef="#ctx0" brushRef="#br0" timeOffset="244.33">28604 10066 1227 0,'0'0'595'0,"0"0"-422"16,0 0 28-16,-143-9-75 15,116 9-62-15,10 0-24 16,5 3-40-16,10 11-20 15,2 6-28-15,0 4 19 16,11 4 28-16,15 2-1 16,13 6 4-16,5 5 20 15,8 3-22-15,-4 0 0 16,-3 0-3-16,-9-4 18 16,-16-2-15-16,-11-6 0 15,-9-6 0-15,-5-4 3 0,-21-6 37 16,-8-6 16-1,1-5 25-15,0-5-44 0,6 0-9 16,8-6-17-16,11-15-11 16,8-5-21-16,0-8-52 15,29-10-139-15,11-6-58 16,7-5-90-16,-1 4 124 16,-3 8 135-16,-10 14 101 15,-11 10 74-15,-6 13 48 16,-7 6 63-16,-1 0-1 15,-2 13-11-15,0 13-2 16,1 10-48-16,-3 6-12 16,2 4-38-16,0 0-40 15,-4-4-24-15,2-8-9 16,-4-8-15-16,2-14-112 0,-2-6-160 16,0-6-395-16</inkml:trace>
  <inkml:trace contextRef="#ctx0" brushRef="#br0" timeOffset="350.26">28864 10004 1515 0,'0'0'530'15,"0"0"-379"-15,0 0-151 16,0 0-273-16,0 0-890 0</inkml:trace>
  <inkml:trace contextRef="#ctx0" brushRef="#br0" timeOffset="865.43">29285 9883 1160 0,'0'0'819'0,"0"0"-559"0,0 0-112 16,0 0-53-16,0 0-95 15,0 0 15-15,-4 123 7 16,0-59 0-16,-4 6 8 15,2 1-30-15,-3-3 0 16,-2-9 2-16,0-10-2 16,0-12-21-16,-1-16 0 15,-1-9-40-15,0-10 12 0,-5-2-25 16,2-4-26-16,1-20 12 16,4-6-71-16,3-3 122 15,6-1 37 1,2 9 21-16,0 7 67 0,8 9-35 15,13 6-45-15,13 0 13 16,9 2-18-16,3 1 21 16,6-1-15-16,-1-6-8 15,-2 1 14-15,-10-2-15 16,-4-2 0-16,-14-2-6 16,-7-2 11-16,-10-3-5 15,-4-1 20-15,0 0 3 16,-22 4 33-16,-5 2-27 0,-2 6 37 15,0 5-28 1,5 1-13-16,6 1 30 0,7 20-39 16,4 7-15-1,5 9 23-15,2 7-15 16,0 5-9-16,20 1 0 0,32 7-90 16,-4-12-141-16,4-15-373 0</inkml:trace>
  <inkml:trace contextRef="#ctx0" brushRef="#br0" timeOffset="1268.38">29965 10279 1437 0,'0'0'588'0,"0"0"-308"16,0 0-102 0,0 0-80-16,-139-30-40 0,106 30-31 15,0 20 7-15,9 4-34 16,3 2 7-16,7 2-7 15,8-4 2-15,6-4-13 16,0-4 10-16,0-4-20 16,20-7 21-16,7-5-30 15,9 0 24-15,1-23-36 16,1-15-155-16,-5-14-8 16,-6-12-65-16,-9-12 4 15,-5-5 169-15,-5 3 97 16,-6 10 62-16,-2 18 254 15,0 18-34-15,0 16-51 16,0 12-93-16,0 4-86 16,0 5-46-16,0 26 9 0,0 13-15 15,0 14 26 1,0 12-26-16,0 8 27 0,7 2-27 16,-1-1-19-16,5 5-123 15,-4-24-403-15,2-17-463 0</inkml:trace>
  <inkml:trace contextRef="#ctx0" brushRef="#br0" timeOffset="1649.42">30451 9996 1382 0,'0'0'497'0,"0"0"-262"16,0 0-51-16,0 0-135 16,0 0 10-16,-123-47-47 15,82 38 12-15,6 3 24 16,8 0-48-16,10 2 18 16,5 2-18-16,8-1 16 15,4 3-13-15,0 0-3 16,0 0-31-16,0 0 7 15,0 0-31-15,2 15 55 16,3 7 0-16,2 10 8 16,-3 8 2-16,-2 8-8 15,0 8 15-15,-2 5 18 0,0 0-34 16,0 0 18-16,0-7-14 16,0-10 5-1,0-10-20-15,7-10-38 16,9-10-134-16,-3-6-117 0,7-8-210 0</inkml:trace>
  <inkml:trace contextRef="#ctx0" brushRef="#br0" timeOffset="2040.42">30495 10144 1205 0,'0'0'366'0,"0"0"-146"16,0 0-100-16,0 0-50 15,0 0 8-15,0 0-34 16,-46 107 28-16,43-74-36 16,3 0-7-16,0-7 14 15,3-1-34-15,7-6 10 16,6-5-6-16,4-3-13 16,0-10 10-16,5-1-8 15,2 0-2-15,-3-8 0 16,0-12-25-16,-5-8 16 15,-9-3 1-15,-3-2 8 16,-5 1 30-16,-2 3-14 0,0 5 15 16,0 6 15-1,0 9-20-15,-2 3 30 0,-3 6-44 16,-1 0-11-16,2 0-2 16,-1 1-8-16,0 10-6 15,3 1-13-15,2 1-46 16,0 4-23-16,14-6-175 15,8-2-214-15</inkml:trace>
  <inkml:trace contextRef="#ctx0" brushRef="#br0" timeOffset="2437.98">30783 10040 950 0,'0'0'817'0,"0"0"-553"16,0 0 42-16,0 0-131 0,0 0-108 15,0 0-30-15,0 0-37 16,69-14-37-16,-42 12-23 16,0 0-51-16,-6 2 37 15,-3 0 1-15,-7 0 36 16,-2 0 37-16,-4 0-5 16,-3 0 5-16,-2 6 14 15,0 10-4-15,0 8 34 16,0 7-30-16,-2 4 5 15,-5 7 27-15,0 7-34 16,1 0 10-16,1 1-1 16,-1-3-21-16,1 0 35 15,-2-8-34-15,1-5-1 16,-3-6 12-16,-3-5-11 16,-1-8 28-16,-3-4 28 0,-3-10-18 15,-6-1 16 1,0 0-47-16,1-1-7 0,2-11-1 15,6-1-69-15,14-12-79 16,2 2-398-16,0-1-1061 0</inkml:trace>
  <inkml:trace contextRef="#ctx0" brushRef="#br0" timeOffset="2629.56">31150 10281 1333 0,'0'0'638'16,"0"0"-338"-16,0 0-11 15,0 0-155-15,0 0-100 16,120-63-13-16,-81 63-21 16,-6 0-55-16,0 7-63 15,-11 6-347-15,-8-2-283 0</inkml:trace>
  <inkml:trace contextRef="#ctx0" brushRef="#br0" timeOffset="2797.89">31143 10393 1603 0,'0'0'562'16,"0"0"-291"-16,0 0-95 15,0 0-100-15,0 0-51 16,125-14-25-16,-78 14-61 15,-9 0-285-15,-9 2-523 0</inkml:trace>
  <inkml:trace contextRef="#ctx0" brushRef="#br0" timeOffset="3109.54">31676 9972 1305 0,'0'0'495'0,"0"0"-242"16,0 0-22-16,0 0-140 15,0 0-39-15,0 0 24 16,36 102-46-16,-27-52 16 16,-5 2-33-16,-2 3-13 15,-2-5 0-15,0-5-10 0,0-6-88 16,-9-11-187 0,3-14-321-16,4-8-784 0</inkml:trace>
  <inkml:trace contextRef="#ctx0" brushRef="#br0" timeOffset="3268.05">31694 10018 1121 0,'0'0'510'16,"0"0"-278"-16,0 0 29 16,0 0-120-16,127-48-102 15,-92 48-39-15,-2 4-113 16,-8 12-284-16,-9-2-234 0</inkml:trace>
  <inkml:trace contextRef="#ctx0" brushRef="#br0" timeOffset="3442.97">31736 10240 1128 0,'0'0'382'0,"0"0"-184"16,0 0 92-16,0 0-124 15,149-9-109-15,-112 4-57 16,-4 0-26-16,-7 1-224 16,-6-2-348-16</inkml:trace>
  <inkml:trace contextRef="#ctx0" brushRef="#br0" timeOffset="3749.48">32302 9850 924 0,'0'0'538'15,"0"0"-381"-15,0 0 31 16,0 0 10-16,0 0-43 15,0 0-22-15,9 128-76 0,-3-84-16 16,2 6-15 0,-4 0-25-16,-4 3 12 0,0-3-13 15,0 0-9-15,-12-4-42 16,-7-4-66-16,-4-8-79 16,-8-7-127-16,4-10-12 15,3-9-156-15</inkml:trace>
  <inkml:trace contextRef="#ctx0" brushRef="#br0" timeOffset="4535.63">32144 10331 846 0,'0'0'280'16,"0"0"-102"-16,60-102-17 15,-20 55-34-15,10-1-21 16,-2 1-78-16,4-3-15 0,-6-1 3 16,-1 3-15-1,-7 4 5-15,-7 4-5 0,-9 5 7 16,-9 9 98-16,-6 4 25 15,-5 7-7-15,-2 4-8 16,0 9-51-16,0 2 4 16,0 14-68-16,-4 22 7 15,-7 17 18-15,-2 13-24 16,-1 6 4-16,1 6 3 16,-1 3-8-16,3-6 18 15,3-2-19-15,2-13 0 16,0-10 0-16,4-16-40 15,0-10-18-15,-1-12-28 16,3-8 24-16,0-4 56 16,0 0-4-16,3-20-49 0,13-6-67 15,-1-4 17 1,3-4 86-16,-3 3 8 0,-3 8 15 16,-6 9 54-16,-4 5 15 15,1 9-32-15,1 0-25 16,0 11-11-16,3 11 22 15,0 2-23-15,2-1 0 16,4-4 4-16,5-5 3 16,2-6-7-16,2-5 0 15,3-3 2-15,-1 0 6 16,3-15-8-16,0-7 0 16,0-8-4-16,-3 0 11 0,-2-3-7 15,-6 5 12 1,-5 6-11-16,-9 8 45 15,-2 11-24-15,0 3-22 0,0 0-7 16,-2 19-10-16,-4 12 17 16,-6 7 20-16,5 4-18 15,3-2 25-15,2-1-27 16,2-8 0-16,0-5-8 16,0-6 1-16,4-9-33 15,9-8-23-15,3-3 29 16,7 0 32-16,4-18-13 15,2-4-15-15,4-2 23 16,-2 2-14-16,-2 5 21 16,-5 4 28-16,-6 9 17 15,-5 4 11-15,-3 0-34 0,-2 8 21 16,1 10 29-16,1 4-45 16,-2 3 10-16,1-4-13 15,2 2-24-15,-8-2 0 16,-3 3-2-16,-3-3-169 15,-12-6-327-15</inkml:trace>
  <inkml:trace contextRef="#ctx0" brushRef="#br0" timeOffset="6392.01">26393 11032 658 0,'0'0'326'0,"0"0"-218"16,0 0 81 0,0 0-40-16,0 0-34 0,0 0-21 15,0 0-24-15,-2-8 15 16,2 5 41-16,-2 3-15 16,2 0 2-16,0 0-60 15,-2 0-28-15,2 0 1 16,0 0-26-16,0 0-1 15,0 0-8-15,0 0 6 16,0 0 2-16,0 0 1 16,0 0 0-16,0 0 2 15,0 0-2-15,0 4-8 16,0 8-1-16,0 6 9 16,0 2 8-16,6 2-8 0,9-4 21 15,6-2-10-15,3-8 0 16,1-4-8-16,2-4 26 15,-3 0-29-15,-2-2 29 16,-3-13-22-16,-7 3-6 16,-5-3-2-16,-5 3-58 15,-2 1 45-15,0 8-17 16,0 1-44-16,-6 2-37 16,-5 0-14-16,-1 2 100 15,-1 12 26-15,0 4-9 16,-3 3 9-16,1 8 7 15,-1 7-5-15,-5 4 20 16,4 8-21-16,-1 6 8 0,3 7 10 16,1 9-9-16,5 6 21 15,5 8-30-15,2 20 1 16,2-6 12-16,0 2-13 16,-2 17-1-16,-3 2 2 15,0 27 5-15,3 3 2 16,2-29-1-16,0-31 17 15,0-28 28-15,0-5-16 16,0 8 21-16,0 7-21 16,0 5-21-16,0-4 43 15,0-2-28-15,0-2-22 16,0 0 9-16,-4-3-9 16,-3-5-9-16,1-6 6 15,-1-10-5-15,2-8 1 16,3-6-2-16,0-8 0 0,2-8 0 15,0-3 12 1,0-8-19-16,0 1 7 0,0-4-30 16,0 0 29-16,0 3-43 15,0-3 17-15,0 4 26 16,0 0-7-16,0-1 6 16,0 5 2-16,0-1-19 15,0 1-6-15,0-5-24 16,0 4-1-16,0-1 32 15,0 2 17-15,-11 3 1 16,-7 5 29-16,-4 7 1 16,-5 3 30-16,-2 2-32 15,0 0-7-15,4-2-2 0,1-4-13 16,9-6 19 0,3-5-25-16,5-5 8 0,7-6-20 15,0 0-7-15,7-11-33 16,15-11-111-16,5-8-77 15,2 0 52-15,5 0 76 16,-1 4 112-16,2 8 30 16,1 8 78-16,5 6 25 15,3 4-7-15,5 0-30 16,-5 0 0-16,-1 4-35 0,-7 6-23 16,-9-2-6-1,-10 1-32-15,-3-4-52 16,-8 0-115-16,-1-5-546 0</inkml:trace>
  <inkml:trace contextRef="#ctx0" brushRef="#br0" timeOffset="8060.25">26959 11325 1189 0,'0'0'370'16,"0"0"-140"-16,0 0-47 15,0 0-55-15,0 0-16 16,-134-22-4-16,95 22-71 16,-2 16-2-16,-1 7 13 15,2 4-47-15,5 7 30 16,10 3-31-16,9 1 0 16,11 2-12-16,5-2-16 15,21-1 4-15,23-2-41 16,14-3-27-16,11-2-5 15,7-2-82-15,-3 2 22 16,-6 0 82-16,-11 4 23 16,-13 1 52-16,-19-1 17 0,-15-1 56 15,-9-6 71-15,-25-3 11 16,-22-6 6-16,-11-6 33 16,-6-4-68-16,-1-3-32 15,3-5-26-15,9 0-33 16,8 0-1-16,12 0-34 15,6-9-80-15,6-1-115 16,13-4-565-16</inkml:trace>
  <inkml:trace contextRef="#ctx0" brushRef="#br0" timeOffset="8185.42">27282 11991 1750 0,'0'0'345'16,"0"0"-345"-16,0 0-29 16,0 0-373-16</inkml:trace>
  <inkml:trace contextRef="#ctx0" brushRef="#br0" timeOffset="8442.72">27688 11608 1877 0,'0'0'385'0,"0"0"-275"0,0 0-60 16,0 0-7-16,-25 164 15 16,25-89-28-16,0 7-11 15,0-2 8-15,0-2-21 16,0-3-1-16,0-9-5 15,0-5-48-15,-7-13-34 16,3-15-118-16,-2-29-94 16,0-4-24-16,4-12-317 0</inkml:trace>
  <inkml:trace contextRef="#ctx0" brushRef="#br0" timeOffset="8665.47">27648 11648 25 0,'0'0'1171'0,"0"0"-913"15,0 0-49-15,0 0-13 16,129-59-69-16,-98 59-20 16,-4 8-35-16,-8 19 10 15,-9 11-1-15,-10 8-32 16,-6 4 25-16,-26 4-52 16,-11-2-2-16,-3-8 24 15,-1-9-29-15,5-9 10 16,9-8-25-16,10-8-6 15,17-10-62-15,6 0-188 16,0-14-357-16</inkml:trace>
  <inkml:trace contextRef="#ctx0" brushRef="#br0" timeOffset="9045.75">28055 11643 1001 0,'0'0'512'0,"0"0"-263"16,0 0 75-16,0 0-152 16,-18 126-34-16,18-88-55 15,0 0-58-15,0-2 16 16,8-8-40-16,7-8-1 16,5-10-7-16,3-10-53 15,5 0 29-15,1-24-151 0,0-13-111 16,-2-7 95-16,-5-1 104 15,-1-1 94-15,-6 6 0 16,-5 9 86-16,0 9 186 16,-6 11 5-16,-4 6-83 15,3 4-70-15,-3 1-85 16,0 0-7-16,2 6-20 16,0 11-4-16,0 10-16 15,2 2-4-15,6 2-90 16,-1-5-95-16,20-17-295 15,-5-6 99-15,2-3-529 0</inkml:trace>
  <inkml:trace contextRef="#ctx0" brushRef="#br0" timeOffset="9713.55">28541 11606 1249 0,'0'0'571'16,"0"0"-278"-16,0 0-49 15,0 0-140-15,0 0-51 16,0 0-47-16,0 0 11 15,-76-17-17-15,72 21 9 16,4 7-23-16,0 7 14 16,2 3-25-16,20 0 12 15,5 5-2-15,4 1 15 16,1 0 0-16,-3 4 11 16,-5 1-22-16,-9-2 11 15,-6-2-1-15,-9-4 0 16,0-10-54-16,-4-6 55 15,-16-8 22-15,2 0 8 16,0-6 19-16,9-16-39 0,9-6 4 16,0-8-14-16,25-5-14 15,17-6-1-15,12-6-35 16,8-7-63-16,7-8 8 16,1-6-45-16,-4-2 22 15,-8 1 61-15,-9 12 67 16,-16 13 92-16,-15 9 56 15,-11 15 25-15,-7 6-19 16,0 6-76-16,-15 8-38 16,-10 6-34-16,-6 2 6 15,-2 26-21-15,-1 12 9 0,3 10-5 16,6 10-2-16,7 5 3 16,7 1 4-16,5 0 3 15,4-2 8-15,2-4-3 16,0-8-8-16,0-10 0 15,2-9-9-15,6-13 3 16,-1-12-3-16,2-8-4 16,5 0 8-16,3-21-8 15,5-7-9-15,5 0-20 16,0 0 33-16,0 9-15 16,0 4 24-16,-4 9 6 15,-2 6 3-15,-3 0 21 16,-1 8-14-16,-1 11-10 0,-3 2 20 15,-1 4-20-15,-1 3-12 16,-5-5-24-16,1 2-185 16,-5-9-282-16,6-10-620 0</inkml:trace>
  <inkml:trace contextRef="#ctx0" brushRef="#br0" timeOffset="10084.41">29599 11195 622 0,'0'0'839'15,"0"0"-464"-15,0 0-113 16,0 0-60-16,0 0-102 16,0 0-56-16,0 0 24 15,-118 92-14-15,89-32 10 16,5 7-9-16,6 9-22 0,12 6 16 15,6 8-48 1,0 2 0-16,2 1-2 0,11-3-52 16,3 6-82-16,-5-23-246 15,-3-21-660-15</inkml:trace>
  <inkml:trace contextRef="#ctx0" brushRef="#br0" timeOffset="11460.79">29718 11396 1247 0,'0'0'315'0,"0"0"-173"15,0 0-105-15,0 0 27 0,0 0 53 16,-40 120-45-16,30-68-8 15,4 6-15 1,6-1-49-16,0-3 36 0,0-7-36 16,0-5-64-16,0-13-120 15,6-13-99-15,2-15-96 0</inkml:trace>
  <inkml:trace contextRef="#ctx0" brushRef="#br0" timeOffset="11768.93">29682 11416 1159 0,'0'0'288'0,"0"0"-167"0,0 0-96 15,0 0 49-15,0 0 28 16,31 106-20-16,-8-58-9 16,3 4-24-16,3 0 16 15,2-4-16-15,0-5-26 16,-2-11 14-16,-2-14-31 15,-2-14 63-15,-5-4 62 16,-1-18-71-16,-2-18-18 16,-5-8 0-16,-7-9-8 15,-5-3 0-15,0 0-34 16,-5 3-28-16,-12 12 10 16,-3 11-58-16,-1 14-25 15,-5 16-153-15,6 6-276 16,6 12 22-16</inkml:trace>
  <inkml:trace contextRef="#ctx0" brushRef="#br0" timeOffset="12051.12">30174 11558 937 0,'0'0'357'0,"0"0"-161"16,0 0 5-16,0 0-70 15,0 0-14-15,-120-4-76 16,106 26-4-16,5 8 10 16,9 4-18-16,0 2 23 15,0 0-38-15,19-4-6 16,0-4 19-16,6-7-26 0,2-7 10 16,-5-12-11-16,0-2 0 15,-2-4 29-15,-6-18-29 16,-5-7-8-16,-5-3-24 15,-4 3-14-15,0-6-83 16,0 10-174-16,0 6-206 0</inkml:trace>
  <inkml:trace contextRef="#ctx0" brushRef="#br0" timeOffset="12713.41">30472 11667 1250 0,'0'0'359'0,"0"0"-140"16,0 0-7-16,0 0-53 15,0 0-25-15,-127 0-57 16,112 0-11-16,4 11-50 16,6 7-7-16,5 3 19 15,0 1-22-15,8-3-3 16,11-2-3-16,8-8-21 15,4-9 21-15,5 0-29 16,-1-17-69-16,-1-17-74 16,-5-10-141-16,-5-6 30 15,-8-2 81-15,-5-7 29 16,-2 1 63-16,-7 0 65 16,1 3 39-16,-3 10 6 0,0 12 127 15,0 16 33 1,0 11-18-16,-7 6-84 0,-6 6-2 15,-3 19 110-15,-2 13-17 16,0 6 1-16,5 9-52 16,4-1 6-16,9 0-33 15,0 0-33-15,0-2 23 16,13-4-50-16,10-6 4 16,4-10 4-16,4-5-18 15,5-13 6-15,1-10-7 16,1-2-24-16,-3-8-1 15,-1-19-14-15,-5-7 17 16,-2-8 22-16,-5-2-1 16,-7 0 1-16,-5 4 9 0,-6 6 13 15,-4 10 49-15,0 10-51 16,-4 4 8-16,-12 6-8 16,-2 4-19-16,0 0 11 15,0 0-4-15,3 14-8 16,-1 10 42-16,7 4-36 15,7 4 18-15,2 6 4 16,2 1-22-16,25-1 1 16,9-5-7-16,7-4-50 15,19-14-59-15,-9-9-177 16,-8-6-337-16</inkml:trace>
  <inkml:trace contextRef="#ctx0" brushRef="#br0" timeOffset="12976.2">31402 11091 1405 0,'0'0'263'0,"0"0"-12"15,0 0 6-15,-130 80-53 16,93-32-95-16,8 8-19 15,4 6-15-15,12 4-53 0,6 3 8 16,7 3-30 0,0-2 9-16,0-1-15 0,7-4 6 15,6-2-18-15,5 9-68 16,-2-18-273-16,-5-15-357 0</inkml:trace>
  <inkml:trace contextRef="#ctx0" brushRef="#br0" timeOffset="19508.43">31397 11432 393 0,'0'0'215'0,"0"0"-7"15,0 0-46-15,0 0 7 16,0 0-72-16,0 0-20 16,0-2-9-16,0 2-23 15,0-2 27-15,0 2 16 0,0 0 12 16,0 0 43-16,0 0-42 16,0 0-20-16,0 0 25 15,0 0-47-15,0 0-5 16,0 0-4-16,0 0-18 15,0 0 36-15,0 0-25 16,0 0-18-16,0 0 3 16,0 0-17-16,0 0 0 15,0 0-5-15,0 0 3 16,0 0 6-16,3-2-15 16,6-1 0-16,4 2 0 15,11-5 0-15,3-1-16 0,2 1-24 16,2-3-39-1,1-2 5-15,-5-4-33 0,-3-3-6 16,-4-4 38-16,-6-3-70 16,-10 0 106-16,-4 0 39 15,0 3 8-15,-2 5 38 16,-17 2-30-16,-3 5 53 16,-4 6-29-16,-1 1-39 15,0 3 25-15,0 0 5 16,3 0 15-16,1 13 38 15,4 4-34-15,3 2 8 16,3 6 0-16,4 6-42 16,2 3 17-16,2 4-7 0,3 0-24 15,2-1 16 1,0-3-8-16,0-6-10 0,0-4 0 16,7-1-65-1,15-6-103-15,1-3-308 0,-4-8-398 16</inkml:trace>
  <inkml:trace contextRef="#ctx0" brushRef="#br0" timeOffset="19650.31">31596 11578 1568 0,'0'0'519'0,"0"0"-287"15,0 0-64-15,0 0-137 16,0 0-31-16,0 0-227 15,0 0-415-15</inkml:trace>
  <inkml:trace contextRef="#ctx0" brushRef="#br0" timeOffset="20156.01">31918 11350 1187 0,'0'0'517'16,"0"0"-312"-16,0 0 65 16,0 0-131-16,0 0-73 15,0 0-30-15,0 0-35 16,0 26 11-16,0-12-7 0,0-3-4 15,0 4 9 1,0-1-4-16,0 0-6 0,0 0 0 16,0 0-13-16,0-2-12 15,0 1-86-15,0 0-25 16,0-1 22-16,0-4-57 16,0-1 72-16,0-1 53 15,0-5 11-15,0-1-4 16,4 0-51-16,2 0-137 15,0 0-338-15</inkml:trace>
  <inkml:trace contextRef="#ctx0" brushRef="#br0" timeOffset="20320.4">32008 11097 1573 0,'0'0'326'0,"0"0"-165"16,0 0-142-16,0 0-19 16,0 0-475-16,0 0-172 0</inkml:trace>
  <inkml:trace contextRef="#ctx0" brushRef="#br0" timeOffset="20686.58">32064 11372 1305 0,'0'0'269'0,"0"0"-148"15,0 0 23-15,0 0-72 16,0 0-22-16,0 0-22 16,0 0-28-16,35 114 24 15,-35-92-24-15,0-4 0 16,0-1 1-16,0-9 6 15,0 1-7-15,0-7 2 16,0-2-2-16,0 0 45 16,0-8-14-16,0-12-16 15,0-6-5-15,0-4-3 16,0-4-4-16,12 4 18 16,-1 6-8-16,-1 6 17 15,2 8-21-15,-1 7-2 16,0 3-7-16,5 0-63 15,2 13-20-15,-1 5-56 0,8 11-93 16,-5-4-33-16,-2-5-326 0</inkml:trace>
  <inkml:trace contextRef="#ctx0" brushRef="#br0" timeOffset="21170.85">32382 11506 985 0,'0'0'347'16,"0"0"-110"-16,0 0 31 15,0 0-105-15,0 0-61 16,0 0-29-16,0 0-66 16,0 0 14-16,0 0-9 0,0 4-11 15,0 2 17-15,0 0-18 16,0-2 1-16,0-2 11 16,0 0-9-16,5-2 9 15,2 0 9-15,8 0-21 16,-4-18-5-16,7-8-73 15,2-7-30-15,0-6 57 16,0-3 4-16,0-5 47 16,1 0 0-16,-6-2 0 15,-2 2 50-15,-2 8-40 16,-4 10 55-16,-5 10 62 16,-2 8-45-16,0 9-25 15,0 2-32-15,0 0-24 0,0 13 17 16,-13 11-18-1,1 8 25-15,2 4 30 0,-1 3-19 16,3 3 14 0,0-3-2-16,3 4-38 0,5-3 28 15,0-4-36-15,0-3-2 16,0-6 6-16,3-5 3 16,3-8-9-16,-2-3 0 15,2-5 1-15,-4-5-11 16,0 2-3-16,2-3-78 15,11 0-159-15,-1 0-344 16,4-6-649-16</inkml:trace>
  <inkml:trace contextRef="#ctx0" brushRef="#br0" timeOffset="21415.5">32877 11462 872 0,'0'0'625'15,"0"0"-349"-15,0 0 10 16,0 0-137-16,0 0-59 16,127-32-64-16,-105 28-11 15,-4 0-9-15,-3 1-6 16,-5 2-10-16,-4-1-77 0,-6-5-117 15,0 1-145-15,0-1-456 16</inkml:trace>
  <inkml:trace contextRef="#ctx0" brushRef="#br0" timeOffset="21561.58">33038 11318 836 0,'0'0'328'0,"0"0"-84"15,0 0 16-15,0 0-34 16,0 0-108-16,-43 110-89 15,36-74-29-15,3 3-26 16,2-3-238-16,2-13-257 0</inkml:trace>
  <inkml:trace contextRef="#ctx0" brushRef="#br0" timeOffset="21841.08">33173 11451 1086 0,'0'0'284'0,"0"0"-17"16,0 0 81-16,0 0-126 16,131-87-28-16,-96 59-53 15,-4-5-58-15,-3 5 7 16,-1 2-56-16,-11 8-11 16,-8 6 18-16,-1 7-35 15,-7 5 12-15,0 0-18 0,0 4 1 16,0 15-8-16,0 9 7 15,0 4 0-15,-11 3 2 16,-2 1 8-16,-1-4-20 16,-3-2-4-16,1-2-63 15,-11 0-38 1,4-6-240-16,8-8-408 0</inkml:trace>
  <inkml:trace contextRef="#ctx0" brushRef="#br0" timeOffset="22015.69">33414 11474 1283 0,'0'0'541'0,"0"0"-337"0,0 0-16 16,0 0-91-16,0 0-63 16,-11 123 2-16,-20-76-36 15,-37 21-126-15,11-8-212 16,-3-10-415-16</inkml:trace>
  <inkml:trace contextRef="#ctx0" brushRef="#br0" timeOffset="23319.72">31594 11878 1064 0,'0'0'342'0,"0"0"-9"15,0 0-53-15,0 0-34 16,0 0-31-16,0 0-131 16,0 0-54-16,0-44-24 15,0 44-5-15,0 19-1 16,0 4 0-16,2 9 2 16,4-1-2-16,3 1 0 15,3-4-7-15,1-6 6 0,7-6-38 16,3-6 21-16,6-5 0 15,-1-5 12-15,6 0-4 16,-3-6-5-16,0-15 15 16,-5-7-7-16,-1-4 7 15,-7-7-8-15,-5-2 2 16,-5 1 6-16,-8 4 5 16,0 5-4-16,-8 10 4 15,-13 8-5-15,-2 8 9 16,0 5-22-16,6 0 13 15,1 5-26-15,10 16-55 16,6 3-94-16,8 8-73 16,19-6-79-16,6-7-471 0</inkml:trace>
  <inkml:trace contextRef="#ctx0" brushRef="#br0" timeOffset="24368.15">33048 11772 1230 0,'0'0'317'0,"0"0"-99"15,0 0-22-15,0 0-37 0,0 0-55 16,0 0-21-16,0 0-10 16,110 163-51-16,-110-90 15 15,-2 8-31-15,-27 3-6 16,-16 3-61-16,-60 39-130 16,10-23-170-16,-1-11-254 0</inkml:trace>
  <inkml:trace contextRef="#ctx0" brushRef="#br0" timeOffset="25461.95">33526 11871 1859 0,'0'0'385'16,"0"0"-180"-16,0 0-120 0,0 0-61 16,0 0-24-16,0 0-62 15,0 0-463-15,-63-18-149 0</inkml:trace>
  <inkml:trace contextRef="#ctx0" brushRef="#br0" timeOffset="25621.32">33306 12244 1194 0,'0'0'297'0,"0"0"-32"15,-46 133-62-15,8-71-109 16,-17 0-71-16,-68 30-23 16,11-14-133-16,-3-10-345 0</inkml:trace>
  <inkml:trace contextRef="#ctx0" brushRef="#br0" timeOffset="30719.12">14128 15833 561 0,'0'0'259'0,"0"0"-151"16,0 0-47-16,0 0 10 0,0 0-18 15,0 0-29 1,-72 0-23-16,72 0-1 0,0 0 71 15,2 0-20-15,10 0 26 16,1 0-34-16,5 0-20 16,1 0-23-16,8 0-33 15,34 8-28-15,-6 3-26 16,3-7-141-16</inkml:trace>
  <inkml:trace contextRef="#ctx0" brushRef="#br0" timeOffset="31095.44">14785 15946 1026 0,'0'0'824'16,"0"0"-548"-16,0 0-196 16,0 0-36-16,0 0 85 15,0 0-64-15,0 0-16 16,-15 0-22-16,17 0-20 15,7 0 39-15,-1 0-28 16,-3 0-4-16,-3 0 12 16,1 0-25-16,-3 0 24 15,0 0-10-15,0 0-15 16,0 0 32-16,0 0-31 16,0 0-1-16,0 0 6 15,0 0 3-15,0 0-7 16,0 0-2-16,0 0 0 15,0 0 3-15,0 0-3 0,0 0-2 16,0 0-7-16,0 0-40 16,0 0 9-16,0 0-60 15,-14-4-60-15,1-2-78 16,-3-7-322-16</inkml:trace>
  <inkml:trace contextRef="#ctx0" brushRef="#br0" timeOffset="33884.83">16235 11111 510 0,'0'0'561'0,"0"0"-357"0,0 0-76 15,0 0-5-15,0 0-57 16,0 0-1-16,0 0-14 16,-53-2 11-16,46 11 12 15,-2-1-21-15,3 3 26 16,-2 3-12-16,2 0-5 15,2 3 37-15,-1 4-40 16,3 1 7-16,2 2-14 16,0 0-31-16,0 3 25 15,0-2-36-15,0 1-4 16,0-1 8-16,11-1-14 16,9-1-42-16,22 1-91 15,-1-7-245-15,-5-5-448 0</inkml:trace>
  <inkml:trace contextRef="#ctx0" brushRef="#br0" timeOffset="37399.39">20008 11570 539 0,'0'0'115'16,"0"0"-115"-16,0 0-117 0</inkml:trace>
  <inkml:trace contextRef="#ctx0" brushRef="#br0" timeOffset="-39475.99">7165 16929 993 0,'0'0'368'15,"0"0"-159"-15,0 0-42 16,0 0-44-16,0 0-39 16,0 0 9-16,27-42 25 15,-25 34-41-15,0 3-2 16,-2-3 8-16,0 2-19 0,0 2 10 15,-4 0-34 1,-8 0-11-16,-3 4-10 0,-7 0-19 16,-3 0 1-16,-4 14-1 15,-2 11-5-15,2 6-2 16,0 1 7-16,9 4 0 16,4 4-3-16,12 1 3 15,4-2 0-15,2-3 0 16,23-5-4-16,6-9-5 15,9-12-24-15,3-6-7 16,-3-4 16-16,-3-18-7 16,-6-12 10-16,-10-11 20 0,-13 0-15 15,-8-4 15-15,-2 5-4 16,-27 6-7-16,-6 5-12 16,-5 12-118-16,-16 3-122 15,11 6-231-15,5 3-268 16</inkml:trace>
  <inkml:trace contextRef="#ctx0" brushRef="#br0" timeOffset="-38909.65">7016 16234 1542 0,'0'0'518'15,"0"0"-420"-15,0 0-12 16,0 0-21-16,0 0-37 16,0 0-1-16,0 0-27 15,127-128-34-15,-109 92 7 16,-5 0 4-16,-7 10 23 16,-3 8 35-16,-1 8 32 15,-2 7 19-15,0 3-43 16,0 4-36-16,0 23 4 15,0 5-11-15,0 12 8 16,0 3-8-16,0 3-6 0,0-5-17 16,11-13-73-16,0-10-195 15,0-18-457-15</inkml:trace>
  <inkml:trace contextRef="#ctx0" brushRef="#br0" timeOffset="-38376.24">7012 15089 662 0,'0'0'756'0,"0"0"-527"0,0 0-85 15,0 0-55-15,0 0-13 16,133-81-24-16,-102 77-9 16,-6 4-9-16,-10 4-23 15,-8 13 31-15,-7 7-9 16,0 4 17-16,-16 3 27 15,-4-2 15-15,3 2-14 16,3-3-20-16,7-2-47 16,7-8 9-16,0 0-20 15,9-4-5-15,13-2-1 16,10-10-23-16,7-2 13 0,22-20-57 16,-10-10-136-1,-9-7-392-15</inkml:trace>
  <inkml:trace contextRef="#ctx0" brushRef="#br0" timeOffset="-37625.33">6723 14066 958 0,'0'0'526'16,"0"0"-304"-16,0 0-74 15,0 0-62-15,0 0-56 16,0 0-8-16,0 0-2 0,112-22-18 15,-85 22 9 1,-4 0-5-16,-10 0-5 16,-7 0 13-16,-6 8 36 0,0 6 6 15,-2 4 24-15,-15 7-33 16,-2 1 17-16,7 3-33 16,6-2-30-16,6 1 19 15,0 0-20-15,16 4 0 16,9-6-6-16,-1 2-4 15,-2 0 10-15,-1-2 1 16,-11 1 14-16,-5-5 53 16,-5-5-30-16,0 2-3 15,-13-1 12-15,-12 0-47 16,0-6-1-16,-1-12-130 16,4-8-460-16,6-18-612 0</inkml:trace>
  <inkml:trace contextRef="#ctx0" brushRef="#br0" timeOffset="-37071.78">6983 13236 772 0,'0'0'592'16,"0"0"-342"-16,0 0-90 16,0 0-78-16,0 0-62 15,0 0 8-15,-88 113 23 16,66-73-17-16,7 0 11 16,5-8-30-16,10-4-14 15,0-8 3-15,12-6 4 16,15-6-16-16,4-8-2 0,9 0-13 15,0-12-18-15,0-14-72 16,-8-2 2-16,-9 4 99 16,-7 2 12-16,-7 11 182 15,-7 4 92-15,-2 7-108 16,0 0-71-16,0 2-74 16,2 17-20-16,5 12 27 15,0 5-27-15,2 4 15 16,0 0-16-16,0-7-30 15,-2-8-31-15,-7-12-130 16,0-7-147-16,0-6-238 0</inkml:trace>
  <inkml:trace contextRef="#ctx0" brushRef="#br0" timeOffset="-36627.44">6552 12291 378 0,'0'0'1029'0,"0"0"-706"0,0 0-151 15,0 0-43-15,0 0-97 16,0 0-26-16,0 0 15 16,-66 65-21-16,66-43-9 15,2 0 7-15,20 2-5 16,4 0 7-16,6 0 0 15,-3 2 2-15,-3-2 5 16,-1 1-7-16,-10-1 0 16,-5-2 21-16,-8-4 4 15,-2-1 47-15,0 2-13 16,-6-5-26-16,-11 0-33 16,-9-10-9-16,3-2-162 15,4-2-358-15</inkml:trace>
  <inkml:trace contextRef="#ctx0" brushRef="#br0" timeOffset="-36471">6405 12212 1513 0,'0'0'375'0,"0"0"-217"16,0 0-50-16,0 0-54 15,145-59-54-15,-96 52 0 16,9-2-169-16,-11 4-233 0,-11-4-433 15</inkml:trace>
  <inkml:trace contextRef="#ctx0" brushRef="#br0" timeOffset="-35928.76">7230 10984 933 0,'0'0'355'16,"0"0"-94"-16,0 0-42 15,0 0-42-15,0 0-76 16,0 0-32-16,0 0-52 15,-85 20-6-15,62 8 17 16,4 9-16-16,5 3 17 0,5 0 1 16,9 4-20-16,0-4 3 15,7 0-13-15,13-6 0 16,0-8-6-16,0-6 6 16,-2-9-1-16,0-10-9 15,0-1 10-15,1-9 40 16,-1-15-32-16,1-7-7 15,-13 3-2-15,-6 4-28 16,-6 12-76-16,-81 18-48 16,4 22-230-16,-11 8 43 0</inkml:trace>
  <inkml:trace contextRef="#ctx0" brushRef="#br0" timeOffset="-24298.47">7586 8272 1305 0,'0'0'398'16,"0"0"-134"-16,0 0-29 16,0 0-121-16,0 0-18 15,0 0-65-15,-7-25-31 0,12 21 11 16,11-1 3 0,-1-2-14-16,7 1 7 0,3 0-7 15,4 5 13-15,4 1-13 16,5 0 1-16,2 0-8 15,-2 13 4-15,0 12 2 16,-5 4-18-16,-4 11-3 16,-2 7 16-16,-5 5-2 15,0 6 8-15,-3 3-7 16,-4-3 8-16,-1-1-1 16,-3-4 6-16,-5-9 3 15,-2-11 2-15,-4-10-10 16,0-9-1-16,0-7 19 15,0-4-19-15,0-3-15 16,0 0-26-16,-15 0-160 0,-1-10-337 16,-1-2-206-16</inkml:trace>
  <inkml:trace contextRef="#ctx0" brushRef="#br0" timeOffset="-23961.54">7880 8687 973 0,'0'0'490'16,"0"0"-301"-16,0 0-66 15,0 0-41-15,0 0-65 16,0 0 1-16,0 0 27 16,60 50 2-16,-40-20 63 15,0 4-21-15,-1 0-30 0,-2-1 19 16,1-6-47-16,-3-7 8 15,1-4 10-15,-5-8-21 16,1-4 36-16,-6-4 3 16,3 0 0-16,5-11 28 15,1-16-28-15,7-15-29 16,0-6-28-16,1-4-1 16,-5 2-7-16,-3 5-2 15,-1 5-41-15,-1 11-11 16,-5 4-99-16,-2 11-147 15,-4 5-461-15</inkml:trace>
  <inkml:trace contextRef="#ctx0" brushRef="#br0" timeOffset="-17364.75">8481 8855 874 0,'0'0'370'0,"0"0"-184"15,0 0-71-15,0 0-15 0,0 0-23 16,0 0 15 0,-2-6-30-16,2 4-24 0,0-2 34 15,0-1-1-15,8-2 6 16,-2-3 16-16,1-2-30 15,1-9 25-15,4-2-39 16,-1-10-15-16,5-5 13 16,3-3-24-16,2-11 2 15,1 1-3-15,0 0-16 16,2 1 2-16,3 1-8 16,-2 5 0-16,4 6 12 15,0 3-12-15,2 5 0 16,5 3-1-16,4 6 1 15,2 2 0-15,3 5 0 0,1 1 1 16,-1 3 1-16,-1 4-2 16,-3 6 0-16,-3 0-1 15,-5 0-7-15,-6 0 8 16,-6 4 0-16,-5 2 1 16,-3 0 2-16,-3 0-3 15,-6-2 0-15,3 1-1 16,-3-3 6-16,0 3-5 15,2-3 0-15,-2 0 6 16,-2-1 4-16,-2-1-10 16,2 0 0-16,-2 0-3 15,0 0 1-15,0 0 1 16,0 0-13-16,0 0-86 0,0 3-107 16,0-1-331-1,-6 0-155-15</inkml:trace>
  <inkml:trace contextRef="#ctx0" brushRef="#br0" timeOffset="-16654.15">9235 7999 834 0,'0'0'369'0,"0"0"-133"16,0 0-6-16,0 0-49 16,0 0-34-16,0 0-51 15,0 0 6-15,-20-11-30 16,20 11-36-16,0 0 10 15,0 0-29-15,0 0-8 16,0 0 10-16,0 5-18 0,0 7 9 16,8 4 11-1,10 1-21-15,5 2 32 0,4 0-26 16,0 2-4-16,-1-3 19 16,-2-2-20-16,-1-2 4 15,-8-2-5-15,-1-1 13 16,-8-5-12-16,-1 1-1 15,-5-2 0-15,0 4 1 16,-15 5 0-16,-21 8 33 16,-9 7-14-16,-26 17-20 15,9-6-74-15,14-12-557 0</inkml:trace>
  <inkml:trace contextRef="#ctx0" brushRef="#br0" timeOffset="7052.83">11643 13144 466 0,'0'0'157'16,"0"0"-11"-16,0 0-26 16,0 0 14-16,0 0-30 15,0 0 2-15,-102 12-12 16,98-15-27-16,-1-2-67 0,-2 5 0 15,-2 0-208-15</inkml:trace>
  <inkml:trace contextRef="#ctx0" brushRef="#br0" timeOffset="9587.78">11171 12976 530 0,'0'0'202'15,"0"0"-122"-15,0 0-41 16,0 0 24-16,0 0-33 16,0 0-24-16,0 0 71 15,11-18-3-15,-9 18-17 16,-2 0-9-16,0 0-9 0,0 0 24 16,0 0-16-1,0 0-9-15,0 0 10 0,0 0-36 16,2 0-1-16,-2 0-11 15,3-2 10-15,1 2-10 16,3 0 15-16,0-3 14 16,4 2 50-16,3-4-34 15,5 2 3-15,6-4-7 16,6 4-28-16,4-3 2 16,6 1-15-16,-1 4 0 15,0-2 3-15,1 2 3 16,-6 1-6-16,-2 0 5 15,-4 0 4-15,-2 0-1 16,-1 0-7-16,-1 0-1 16,0 0 27-16,1 0-25 0,1 0 12 15,2 0-14-15,2 0 19 16,1 0-19-16,1 0 1 16,-2-2 0-16,0-2 10 15,3 0 2-15,-3 2-6 16,2-2-7-16,-2-1 9 15,1 2-16-15,-1-1 7 16,0-3 0-16,-4 3 23 16,0 1-21-16,0-1 9 15,-4 0-8-15,2-3 8 16,2 4-7-16,2-2-4 16,2 2 0-16,2-1-6 15,3-1 7-15,2 0-1 16,0 1 0-16,-5 0 7 0,-4-1-6 15,-2 3-1-15,-5 0 0 16,-2 1-11-16,3-2 17 16,2-1-6-16,4 1 0 15,2 1 2-15,0-2-3 16,0-1 1-16,-5 1 0 16,1 0 3-16,0 0-3 15,2 2 0-15,2-2-1 16,7 0 6-16,2 2-6 0,2-2 1 15,0 0-11 1,-1 3 10-16,-1-2-6 16,-5 3 7-16,-3 0 0 15,-3 0 7-15,-2 0-8 0,-3 0 1 16,3 0 0-16,2 0-4 16,2 0 4-16,0 0 0 15,1 0-1-15,1 0-8 16,-2-2 3-16,0 2 6 15,3-1 0-15,1-4-8 16,-1 1 8-16,-3 0 0 16,-4 0 0-16,-3-2 3 15,-6 0-4-15,-2-2 1 16,-1 1 0-16,-4-2 2 16,2-1 5-16,-4-2-7 15,3 0 0-15,-4-4 10 16,3 0-7-16,3-2-3 0,-1-2 1 15,3 0 11-15,1-2-12 16,0 2 0-16,-2 0 3 16,-1-1 9-16,-4 1-13 15,-1-1 1-15,-2 0 0 16,-2-3 25-16,-3 1-13 16,-2-4 30-16,0 2 5 15,0-2-39-15,0 0 17 16,0 0-25-16,0 1 1 15,0-1 15-15,0 4-15 16,0-1 4-16,0 0-5 16,0 4 1-16,-4-1-4 15,-6 1 3-15,-1 5-6 16,-2-2 6-16,-1 3-9 0,-3 4 8 16,1 1 1-16,-1 2 0 15,-2 1-1 1,1-2 1-16,-1 2-6 0,1-1-1 15,-5 0 7-15,1 0 0 16,-2-2-1-16,-3-1 2 16,2 4-11-16,-2-2 5 15,1 2 5-15,0 2 0 16,-1 0-9-16,-4 2 8 16,-1 2-8-16,-3 0 9 15,-2 0 13-15,0 0-13 0,-1 0 1 16,-4 0 1-1,-3 0-2-15,3 0 0 0,-3 0 5 16,3 0 3-16,2 0-8 16,-3 0 0-16,-1 0 6 15,-1 0 2-15,-3 0-8 16,-2 0 0-16,0 0 0 16,-2 0 2-16,-2 0-2 15,4 0 0-15,-4 2 6 16,2 3 0-16,1-2-6 15,2 0 0-15,2 0-7 16,1-2 14-16,-2-1-7 16,2 0 0-16,-1 0 0 0,1 0 9 15,-6 0-9 1,1 0 0-16,0 3 0 0,-1 3-6 16,1 0-1-1,0 2 6-15,2-2 2 0,2 1 11 16,0 0-12-16,3 0 0 15,-1 0-6-15,-1 1 10 16,-4-2-4-16,2-2 0 16,1 4 2-16,5-2 13 15,1 0-15-15,3 1 7 16,3-2-16-16,1 3 10 16,1-2-1-16,0 0 0 15,6 0 0-15,0 0 14 16,7-2-14-16,0 2 0 15,2 1-6-15,3-3 3 16,-1 1 3-16,3 0 0 0,-3 1 2 16,3-2 2-16,1 2-4 15,1-3 0-15,5 4-6 16,1-3-7-16,3 3 12 16,2 0-6-16,-3 3 7 15,1-1 4-15,0 4-4 16,-3 1 0-16,1 2-1 15,-2 0-6-15,-1 2 7 16,2-1 0-16,1 4 7 16,1-1-4-16,3 0-3 15,0 0 0-15,0 0-10 0,0 3 11 16,0-4-1 0,0 3 0-16,0 3 9 15,0-2 0-15,0 4-9 0,5 1 0 16,4-1 14-1,-2 0-2-15,1 1-4 0,-1-4-8 16,-2 0 0-16,0-3 29 16,-5-2-28-16,0-1 19 15,0-2 5-15,0-2-24 16,0 3 24-16,0-4-25 16,0-1 9-16,0-2 2 15,0-2-11-15,0-4 0 16,0-1-6-16,0-3 13 0,0 0-7 15,0 0 0 1,0 0-16-16,2 0-24 0,2 2-82 16,0 4-76-1,-1-2-145-15,-1-1-171 0</inkml:trace>
  <inkml:trace contextRef="#ctx0" brushRef="#br0" timeOffset="9738.03">11080 12825 1016 0,'0'0'591'16,"0"0"-311"-16,0 0-35 16,0 0-105-16,0 0-82 15,0 0-58-15,0 0-210 16,-12 21-137-16,14-6 9 16,8 0-385-16</inkml:trace>
  <inkml:trace contextRef="#ctx0" brushRef="#br0" timeOffset="9845.31">11080 12825 1189 0,'6'105'376'0,"-19"-105"-242"15,-5 2-134-15,2 7-50 16,3 0-316-16</inkml:trace>
  <inkml:trace contextRef="#ctx0" brushRef="#br0" timeOffset="65132.87">781 10351 525 0,'0'0'107'16,"0"0"-91"-16,0 0-9 16,0 0 5-16,0 0 24 15,0 0 4-15,-29-82-2 16,25 78 22-16,0 4-32 16,-3 0-5-16,1 0-23 15,-2 0-119-15,2 2-95 0</inkml:trace>
  <inkml:trace contextRef="#ctx0" brushRef="#br0" timeOffset="65622.5">781 10351 479 0,'-117'-89'266'0,"117"88"-67"15,0-3-36-15,0 1-40 16,0 2-30-16,0 1-52 16,9 0 2-16,8 0 14 15,10 5-19-15,8 16 23 16,12 7 19-16,3 3-41 16,5 5 0-16,3-5-32 0,-7-1-6 15,-7-8 4-15,-10-5-5 16,-12-8 0-16,-13-5 15 15,-9-4-1-15,0 0 118 16,-26-13-75-16,-13-12-44 16,-9-9-11-16,-6-5 7 15,1 0-9-15,4 1 0 16,10 6 2-16,14 8 29 16,9 10 0-16,11 6-17 15,5 4-14-15,11 2-10 16,22 2 10-16,17 0 0 15,6 0 1-15,4 0 3 16,-2 6-4-16,-10 4 0 16,-10-1-4-16,-13-2 6 15,-14-1-2-15,-11-2 13 0,0-3-13 16,-13-1-42 0,-10 0-327-16,6-7-479 0</inkml:trace>
  <inkml:trace contextRef="#ctx0" brushRef="#br0" timeOffset="140838.99">4001 7483 121 0,'0'0'352'0,"0"0"-239"16,0 0-77-16,0 0 7 15,0 0-8-15,0 0 24 16,34-47 3-16,-34 44-21 16,0-1 81-16,2 0-12 15,-2 1-68-15,0 0-6 16,0 1-30-16,0 2-6 16,0 0-10-16,0 0-51 15,0 0-1-15,0 0 11 16,-2 0 45-16,-5 0-2 15,3-2 15-15,-4 0-7 16,2 0 10-16,1-2-10 0,-1 0 27 16,2-2 7-16,-4 0-13 15,0 0 14-15,-1 0-26 16,0 2 30-16,-5-2-10 16,-1 2-18-16,-3 0 21 15,-2 2-30-15,-4 0 11 16,-5 0 23-16,2 2-19 15,-4 0 8-15,0 0-15 16,-3 0-9-16,-1 2 14 16,-4 8-15-16,-1 2 0 15,1 2 0-15,-2 4 2 16,3 0-2-16,5 2 0 16,4 0 2-16,4-1 3 15,6 0-5-15,0-1-9 16,7 0 8-16,0 2 0 0,1 0 1 15,5 3 0-15,-1-1 1 16,4-1 0-16,1-2-1 16,2 3 0-16,0-2-6 15,0-2 6-15,0 3 0 16,14-4 0-16,1-1 1 16,3 1-11-16,2-6 9 15,4-1 1-15,3-2 1 16,4-2 2-16,3-4 3 15,2 0-6-15,2-2 6 16,1 0-4-16,1 0-2 16,3-2 0-16,1-7-2 15,-1-7 9-15,1 2-1 0,-4-5-6 16,1-2 1-16,-5-2-10 16,-5-1 7-16,-4-4 2 15,-4 0-7-15,-4 0 14 16,-7-1-5-16,-2 1 6 15,-3 1-7-15,-5-2 27 16,-2 5-27-16,0 1 0 16,0 2 17-16,-5 1-17 15,-11 2 6-15,-3 0 7 16,-4 7-12-16,-4-2 25 16,-2 7-12-16,-4 0-2 15,-2 4 0-15,-3 2-6 0,-1 0-7 16,0 0 6-1,-1 6 3-15,2 6-9 0,-3 4 0 16,6 2 0-16,-1 1-8 16,3-2 7-16,6 1 1 15,2 0 0-15,6 2 1 16,3 2-11-16,3 3 10 16,3-1-6-16,6 3-1 15,2-1 0-15,2 4 7 16,0-5 0-16,4 1-6 15,17-2-3-15,1 1 8 16,7-6-12-16,4 1 11 16,7-5-18-16,4-7 20 15,6-3-1-15,6-5-1 16,4 0-7-16,0-16 3 0,-4-4-34 16,-3-4 21-1,-6-2-29-15,-7 0 35 0,-9-4 3 16,-8 2 8-16,-8-2 2 15,-6 0 1-15,-7-3 19 16,-2 5 34-16,0 2-22 16,-2 2 25-16,-14 2-28 15,-6 4-13-15,-4 5 13 16,-5 0-12-16,-6 7-17 16,-3 4 18-16,0 2-17 15,-2 0 16-15,2 6-17 16,4 9 1-16,3-1-7 15,6 3 6-15,4 2-2 16,8-3 1-16,4 2-29 0,8 1-33 16,3-1-30-16,10 2-81 15,12-5-86-15,2-7-233 0</inkml:trace>
  <inkml:trace contextRef="#ctx0" brushRef="#br0" timeOffset="141104.42">3995 7483 690 0,'0'0'176'0,"0"0"-122"16,0 0-54-16,0 0-46 15,0 0-239-15</inkml:trace>
  <inkml:trace contextRef="#ctx0" brushRef="#br0" timeOffset="142369.41">3928 7439 227 0,'0'0'128'16,"0"0"-83"-16,0 0-6 15,0 0 0-15,0 0 11 16,0 0-11-16,0 0 23 15,0-6 3-15,0 4 0 16,0 0-1-16,0 1-12 16,0-2-21-16,0 3-2 15,-3 0-19-15,3 0-9 0,0-1 6 16,-2 1 0-16,2 0-7 16,0-2 0-16,0 2 2 15,0 0 2-15,-2 0-4 16,2 0-3-16,-3 0-5 15,1 0 8-15,0 0 0 16,0 0 0-16,-2 0 0 16,-1 0-4-16,3 0 4 15,-2 0 0-15,1 0 0 16,3 0 7-16,-2 0-7 16,-1 0 0-16,3 0 1 15,-2 0 3-15,2 0-4 16,-2 0-13-16,0 0 3 15,0 0-19-15,-3 0 17 16,3 0-1-16,-2 0 9 0,0 0 3 16,1 2 1-1,3-2 0-15,0 0-1 0,0 0-31 16,0 0-48-16,0 0-31 16,0 0-12-16,0 0-129 0</inkml:trace>
  <inkml:trace contextRef="#ctx0" brushRef="#br0" timeOffset="143241.48">3892 7405 91 0,'0'0'507'0,"0"0"-371"16,0 0-17-16,0 0-82 16,0 0-14-16,0 0-3 15,0 0-19-15,-57-20-1 16,34 20 0-16,-4 0 0 16,-2 10 7-16,-2 0-7 15,-2 4 0-15,-1 0 0 16,-1 5 0-16,-2 1 0 15,4 1 0-15,0 3 0 0,-1 1 7 16,5 2-7 0,4 1 0-16,6 1-1 15,3 2-4-15,7 2 4 0,5-3 1 16,4 0 0-16,0-4-6 16,9-2 6-16,13-4-8 15,7-4 7-15,7-5-20 16,4-8 11-16,5-3 10 15,7 0 2-15,4-6 25 16,4-11-20-16,-1-7-1 16,-1-3-4-16,-7 0 6 15,-9-2-8-15,-9 1 8 16,-8 2 3-16,-10 0 56 16,-7-1 25-16,-8 4-14 15,0 0-11-15,-2 3 8 16,-15 5-18-16,-1-1-35 15,-3 3-15-15,-6 3-1 0,-4 2 7 16,-3 2-12-16,-3 5-1 16,-2 1 9-16,1 0-9 15,1 0 0-15,1 0 0 16,3 7-4-16,4 3 6 16,4 2-2-16,5 0 0 15,3 1 0-15,5 1-3 16,1 3 3-16,2 3-1 15,2 3-12-15,5 3 7 16,2 3 6-16,0 2-1 16,0-1-8-16,16 2 8 15,9-4-7-15,4-4-27 16,6-2 23-16,7-7-21 0,7-5 3 16,2-7-1-16,7-3 16 15,-2 0 14-15,-2-13 1 16,-6-10-6-16,-5-4-8 15,-10-5 24-15,-6-1-10 16,-12-1 7-16,-5 0-6 16,-8 2 0-16,-2 4 12 15,0 6 16-15,0 7 4 16,-22 12-33-16,1 3-113 16,2 0-402-16</inkml:trace>
  <inkml:trace contextRef="#ctx0" brushRef="#br0" timeOffset="143435.62">3968 7630 1215 0,'0'0'219'0,"0"0"-111"16,0 0-108-16,0 0-51 15,0 0-219-15,0 0 34 16,0 0-41-16</inkml:trace>
  <inkml:trace contextRef="#ctx0" brushRef="#br0" timeOffset="144892.11">3442 9106 694 0,'0'0'294'0,"0"0"-62"16,0 0-48-16,0 0-29 15,0 0-15-15,0 0-6 16,0 0-24-16,-72-67-66 0,72 67-33 15,21 4-4 1,16 16-1-16,17 10-5 0,15 7 31 16,18 5-31-16,8 4 10 15,9 4-3-15,-2 2-7 16,-2 0-2-16,-7 1-65 16,-8-3-66-16,-12 1-88 15,-21-10-129-15,-21-17-484 0</inkml:trace>
  <inkml:trace contextRef="#ctx0" brushRef="#br0" timeOffset="145126.14">4211 8949 1126 0,'0'0'255'15,"0"0"-116"-15,-139 61-66 16,28 22-27-16,-61 62-21 16,-81 60-25-16,23-23-1 15,7-24-350-15</inkml:trace>
  <inkml:trace contextRef="#ctx0" brushRef="#br0" timeOffset="148010.88">3910 7424 162 0,'0'0'340'0,"0"0"-158"16,0 0-58-16,0 0-57 16,0 0-11-16,0 0 15 15,-25-23-9-15,19 21 13 16,-1-2-29-16,-2 0-17 0,-2-1 21 15,-2 1-29-15,-1 3 5 16,-6 1-8-16,0 0-17 16,-5 0 4-16,-2 0-5 15,-2 0 0-15,0 1 6 16,0 6-6-16,0 3 0 16,-2 2 2-16,0 2 5 15,0 2-7-15,0 2 0 16,-1 4 0-16,3 0-8 15,1 4 10-15,2 2-2 16,1 3 0-16,0 0 7 16,7 0-7-16,3-3 0 15,6 1 0-15,5-2-5 16,4-1 7-16,0-2-2 16,0 0 0-16,15-4-3 0,5 1-4 15,4-2 7-15,3-2-18 16,6-3 9-16,2-3 9 15,0-3 9-15,5-1 3 16,4-7-11-16,3 0 11 16,5 0-12-16,1-12 1 15,0-8-11-15,-3-3 10 16,-6-3 0-16,-9 0 0 16,-6 1 1-16,-6-7 3 15,-8 5-4-15,-3-3 1 0,-8 2 33 16,-2 2-15-16,-2 2 24 15,0 4 18-15,-2 2-20 16,-14 4 23-16,-1 0-22 16,-8 4-41-16,-2 2 7 15,-4 1 5-15,-4 5-8 16,1 2-5-16,-1 0-1 16,4 9-18-16,-5 16-101 15,11 1-66-15,5-6-136 0</inkml:trace>
  <inkml:trace contextRef="#ctx0" brushRef="#br0" timeOffset="148158.29">3738 7656 1018 0,'0'0'177'16,"0"0"-173"-16,0 0-4 15,0 0-530-15</inkml:trace>
  <inkml:trace contextRef="#ctx0" brushRef="#br0" timeOffset="148311.13">3783 7707 776 0,'0'0'0'16,"0"0"-7"-16,0 0-237 16</inkml:trace>
  <inkml:trace contextRef="#ctx0" brushRef="#br0" timeOffset="148494.56">3860 7776 582 0,'0'0'0'15,"0"0"-402"-15</inkml:trace>
  <inkml:trace contextRef="#ctx0" brushRef="#br0" timeOffset="148610.22">3860 7776 599 0,'37'8'0'0</inkml:trace>
  <inkml:trace contextRef="#ctx0" brushRef="#br0" timeOffset="-125689.54">2105 4859 646 0,'0'0'267'0,"0"0"-121"16,0 0-101-16,0 0-29 15,0 0-9-15,0 0 0 16,11-5 15-16,-8 2-3 16,-3 0 39-16,0 0-10 15,2 0-12-15,-2-1 65 16,0 2-19-16,0 0-46 0,0 0 18 16,0-2-11-1,0 0 16-15,0 3 6 0,-5-6-28 16,-2 2-3-16,-2 0-11 15,1 0-22-15,-1-2 27 16,-3 4-21-16,-1-4 8 16,-1 3 8-16,-1 0 2 15,-1 0 24-15,-1 2-10 16,-1-2-16-16,1 2 29 16,-2-1-36-16,1 2-3 15,3 1 11-15,-3 0-23 16,0 0 13-16,-2 0-14 15,-2 6-7-15,-2 8 0 16,-1 0 7-16,3 1 0 16,-1 0-1-16,4 2 8 0,0-2-7 15,2 3 0-15,-1 0 1 16,3-1 4-16,1-1-5 16,-1 1 0-1,-1 2-8-15,3 1 13 0,-3 0-5 16,5 2 0-16,-3 2 1 15,3 0-6-15,2 2 5 16,2 3 0-16,3 0-1 16,-1 1-10-16,3 5 11 15,2 2 0-15,0 4-3 16,0 1-7-16,11 4 9 16,9 0 1-16,7 0-1 15,2 0-5-15,5-6 4 16,3-4-2-16,1-5 2 0,1-9 2 15,-4-11-75-15,9-11-61 16,-10-16-171-16,-5-15-585 16</inkml:trace>
  <inkml:trace contextRef="#ctx0" brushRef="#br0" timeOffset="-124727.48">1697 3320 958 0,'0'0'294'15,"0"0"-72"-15,0 0-90 16,0 0-63-16,0 0-57 16,0 0-12-16,0 0-1 15,0 3-32-15,0 16 33 16,0 12 47-16,0 9 1 15,0 12 24-15,2 8-25 16,7 10-9-16,1 6 3 16,0 5-30-16,6-5 0 15,-3-4-11-15,0-8 6 16,1-12-2-16,-5-11-4 0,-1-14-48 16,0-8-45-1,1-19-155-15,-3 0-12 0,-2-15-226 0</inkml:trace>
  <inkml:trace contextRef="#ctx0" brushRef="#br0" timeOffset="-123524.29">1564 3264 927 0,'0'0'233'0,"0"0"-117"16,0 0-35-16,0 0-49 15,0 0-19-15,0 0-13 16,0 0 0-16,40-20 42 16,9 8 15-16,11-1 1 15,11-8-15-15,7-1-15 16,4 0 17-16,3-2-16 15,2 2 2-15,7-3 7 16,0 2-31-16,6 1 14 16,18-6-7-16,22-5 2 0,23-5 18 15,4 0-19-15,-27 8-1 16,-35 5-5 0,-34 12-8-16,-1 1-1 15,11-2 0-15,13-2 0 0,9 2 4 16,-5 2-4-16,-7 2 0 15,-8 1 0-15,-12 2 7 16,-11 1-7-16,-14 2 0 16,-7 2 1-16,-15 2-8 15,-10 0 7-15,-8 0 0 16,-4 0 19-16,-2 0-19 16,0 0 12-16,5 0-12 15,-1 0-3-15,4 2 2 16,2 8 2-16,-1 0-2 15,1 4-12-15,-2 0-26 16,-1 5 38-16,-1 4-5 0,-2 4 6 16,2 9 29-16,-2-1-27 15,-2 7 6-15,0 1-8 16,0 1 6-16,1 0-1 16,-1 0-5-16,-2-1 0 15,2 0-2-15,-2 1 4 16,0 1-2-16,0-2 0 15,2 1 11-15,0-3-22 16,0-3 11-16,-2-8 0 16,3-4-8-16,-1-6 14 15,1-4-6-15,-3-1 0 16,0-6 10-16,0-1-20 16,0 0 10-16,0 0-3 0,0-2-3 15,0-1 12 1,-12-2 0-16,-3 2 4 0,-3-4-4 15,-5 2 12-15,-4 0-18 16,-4 1 1-16,-4 2-3 16,-9 0 14-16,-10 4-12 15,-6 0 0-15,-14 2 9 16,-8 2-8-16,-12 0 10 16,-4 3-5-16,-4 1 1 15,3 1 0-15,1 2-7 16,3 1 16-16,1 2-3 15,-4 1 8-15,3 2-4 16,-1 0 5-16,2 2-8 16,3 1-1-16,2-3 3 0,0 0-13 15,4 0 7-15,0-3 4 16,5-2-14-16,4-2 16 16,9-2 19-16,11-6-1 15,12-4 5-15,11-2 5 16,10-2-14-16,13-4 5 15,0 2-24-15,6-2-11 16,1 0 17-16,3 0-11 16,0 0-6-16,0 0 0 15,0 0 1-15,0 0-2 16,0 0 1-16,0 0 0 0,0 0-3 16,0 0 12-1,0 0-7-15,0 0 0 0,0 0 5 16,0 0 5-16,0 0-12 15,0 0 1-15,0 0-2 16,0 0-14-16,0 0-27 16,0 0-48-16,5 0-81 15,2-2-73-15,0-2-160 0</inkml:trace>
  <inkml:trace contextRef="#ctx0" brushRef="#br0" timeOffset="-120742.68">1735 5411 367 0,'0'0'398'16,"0"0"-222"-16,0 0-89 16,0 0-61-16,0 0-3 15,0 0-16-15,0 0 32 16,-34 15 52-16,22 1-15 15,-2 8 12-15,-6 7-11 16,0 10-32-16,-5 12-1 16,-4 6-14-16,-2 12-8 0,-7 6 25 15,-10 20-23 1,1-7 19-16,-5 7 24 0,-8 15-31 16,11-22 10-16,-2 15-29 15,2-3 10-15,11-15 14 16,-2 8-40-16,4-5 19 15,7-6-4-15,7-3 1 16,-1-6 16-16,6-8-32 16,-1-9-1-16,5-9 3 15,-1-11 3-15,3-12-7 16,2-6 1-16,3-10-95 16,1-7-56-16,0-3-141 15,3 0-333-15</inkml:trace>
  <inkml:trace contextRef="#ctx0" brushRef="#br0" timeOffset="-120275.87">612 7417 988 0,'0'0'200'0,"0"0"-132"16,0 0-43-16,0 0 1 16,-116 150-10-16,89-89 31 15,0 10 4-15,6 2 0 0,3 4 22 16,3-4-21 0,7-4 15-16,6-9-19 0,2-6-32 15,0-12 13-15,10-8-29 16,3-8 8-16,-1-11-16 15,2-8-3-15,-1-7 11 16,1 0 5-16,1-5-4 16,4-22 10-16,7-9-11 15,16-40-175-15,-4 10-42 16,-2 0-285-16</inkml:trace>
  <inkml:trace contextRef="#ctx0" brushRef="#br0" timeOffset="-119630.38">2114 5344 428 0,'0'0'488'0,"0"0"-347"0,0 0-53 16,0 0-54-16,0 0-20 16,0 0 22-16,0 0-2 15,65 0-10-15,-36 23 31 16,4 14 3-16,5 18 25 15,13 24-12-15,16 31-24 16,18 31-5-16,6 5-5 16,1-9 2-16,-2-13 6 15,-3-17 56-15,-8-16-9 16,-11-17-36-16,-12-13-33 0,2-6 18 16,7 6-21-16,8 7-12 15,10 7 9-15,-12-13-16 16,-9-8 11-16,-12-14-12 15,-15-8 2-15,-12-11 11 16,-10-8-13-16,-9-5 0 16,-2-4 0-16,-2 0 0 15,0 4-27-15,0 8-61 16,-13 16-51-16,-3 0-166 16,1-2-83-16</inkml:trace>
  <inkml:trace contextRef="#ctx0" brushRef="#br0" timeOffset="-119260.38">3910 7286 662 0,'0'0'312'16,"0"0"-137"-16,0 0-110 0,-156 61-28 16,118-30 25-16,11 4-13 15,9 4-1-15,14 4-20 16,4 1-17-16,4 0 19 15,23-1-30-15,11-8-21 16,7-6-3-16,-1-12-20 16,1-11 20-16,-7-6-1 15,-11-3-7-15,-12-19 10 16,-15-20-75-16,-3 6-86 16,-21 1-72-16</inkml:trace>
  <inkml:trace contextRef="#ctx0" brushRef="#br0" timeOffset="-118841.8">579 7499 796 0,'0'0'299'0,"0"0"-115"16,0 0-111-16,0 0-11 15,0 0-26-15,0 0-18 16,0 0-18-16,-72 29-8 16,66-11 7-16,3-3-8 15,1-1-13-15,2-1-15 16,0-4-50-16,7 0-132 15,4-8-113-15</inkml:trace>
  <inkml:trace contextRef="#ctx0" brushRef="#br0" timeOffset="-102172.86">363 6657 317 0,'0'0'118'0,"0"0"-54"16,0 0-6-16,0 0 34 15,0 0 15-15,0 0 14 16,-33-8-5-16,33 6 14 15,-3 0-38-15,1-2-37 16,-1 2-2-16,1-1-7 16,0 2-1-16,0 1 1 15,2 0-37-15,0 0 7 0,-3 0 6 16,3 0 3-16,0 0 23 16,0 0-27-16,0 0-5 15,0 0 11-15,0 0-26 16,0 0 11-16,0 0-12 15,0 0 0-15,0 0 2 16,14 0-1-16,10 0 14 16,13 0 43-16,7 0-23 15,12-4 16-15,8-5-11 16,9-4-17-16,10-4 42 16,4 3-33-16,4-5-13 15,1 1 18-15,-8 5-36 16,-10-2 20-16,-14 5-10 15,-18 1-10-15,-13 4 33 16,-13 2-25-16,-7 2 25 0,-7 0 25 16,-2 1-26-1,0 0 29-15,0 0-27 0,0 0-27 16,0 0 24-16,0 0-32 16,0 0 6-16,0 0-6 15,0 0 11-15,0 0-19 16,0 0 8-16,0 0 0 15,0 0-15-15,0 0-7 16,0 0-47-16,0 0-61 16,-9 2-145-16,-9 10-70 15,1-3-313-15</inkml:trace>
  <inkml:trace contextRef="#ctx0" brushRef="#br0" timeOffset="-100631.98">2720 6816 605 0,'0'0'210'16,"0"0"-100"-16,0 0 85 0,0 0-54 16,0 0 15-1,0 0-19-15,0 0-47 0,-34 0-13 16,34-3-58-16,0 3-18 16,0-2 21-16,14 1-21 15,13-6 30-15,11 1 3 16,14-6 1-16,20-4 37 15,28-8-30-15,34-10-6 16,25-5 22-16,5 1-45 16,-30 5 6-16,-31 13-11 15,-39 6-7-15,-9 2 21 16,-1-1-22-16,-5 5 0 16,-7-3 10-16,-17 7 2 15,-14 0 6-15,-9 4 39 16,0-2-27-16,-2 2 22 0,0 0-32 15,0 0-8-15,0 0 0 16,0 0-9-16,0 0-3 16,0 0 0-16,0 0 1 15,0 0 11-15,0 0-12 16,0 0 0-16,0 0-9 16,0 0 12-16,0 0-3 15,0 0 0-15,0 0 1 16,0 0 11-16,0 0-12 15,0 0 0-15,0 0-9 16,0 0 3-16,0 0 6 16,0 0-13-16,0 0-22 15,0 0 33-15,0 0-51 0,0 0 0 16,0 0 4-16,0 0-23 16,0 0 45-16,0 0 20 15,0 0 7-15,0 0 0 16,0 0 0-16,0 0 0 15,0 0-8-15,0 0 10 16,0 0-2-16,0 0 0 16,0 0-32-16,0 0-12 15,0 0-62-15,0 0-27 16,0 0 22-16,0-2-63 16,0 0-97-16,0-2-906 0</inkml:trace>
  <inkml:trace contextRef="#ctx0" brushRef="#br0" timeOffset="-99452.12">2497 6128 502 0,'0'0'243'16,"0"0"-44"-16,0 0-30 16,0 0-44-16,0 0 4 0,0 0-3 15,0 0-19-15,-13-42-72 16,13 42-35-16,0 16 0 15,0 16 0-15,4 14 15 16,3 14 4-16,-1 11-19 16,1 7 35-16,-2 0-34 15,2-6 7-15,1-8 2 16,1-8-1-16,-2-10-9 16,2-9 0-16,-3-12 7 15,-1-4-22-15,1-9-12 16,-3-6-129-16,-3-6-33 15,0-4-67-15,0-14-260 0</inkml:trace>
  <inkml:trace contextRef="#ctx0" brushRef="#br0" timeOffset="-98932.54">2362 6198 804 0,'0'0'217'16,"0"0"-123"-16,0 0-27 16,0 0-38-16,113-108 26 15,-39 74 26-15,28-5-29 16,27 1 13-16,-4 6-21 0,-14 8-28 16,-8 8 32-1,-21 6-42-15,14-1 11 0,8 4-2 16,-7 3-2-16,-11 4-10 15,-14 0-3-15,-14 0 1 16,-16 0 5-16,-13 0-6 16,-6 6 0-16,-10-1 0 15,-3 4 0-15,0 1-2 16,-4 1 2-16,1 4 0 16,2 3 18-16,0 3-18 15,2 4 1-15,3 2 0 16,-3 3 7-16,-3 4-9 15,1 3 1-15,1 7 0 16,-4 5 2-16,-2 7-2 16,5 2 0-16,1 4 0 0,0-4 1 15,3-5-1-15,-1-9 0 16,-1-10 0-16,-5-12 25 16,-6-8-19-16,0-8 46 15,0-1 102-15,-4-2-74 16,-11 1-47-16,-3 0-33 15,-2 0-6-15,-4 4-84 16,-30 4-119-16,2 0-283 16,-1-2-415-16</inkml:trace>
  <inkml:trace contextRef="#ctx0" brushRef="#br0" timeOffset="190050.21">11095 16726 704 0,'0'0'115'0,"0"0"-35"16,0 0 122-16,0 0-54 16,0 0-15-16,0 0-34 15,-19-61-15-15,19 55 46 16,0 2-22-16,0 0-51 15,0 1-31-15,0 1-24 16,0-2 15-16,0 4-15 16,0 0-2-16,0 0 31 15,0 0-30-15,0 0 11 0,0 0-12 16,0 0 9-16,0 0-22 16,4 0 13-16,9 0 0 15,5 0 4-15,7 0 6 16,6 0-7-16,4 0 2 15,7 0 1-15,6 0 17 16,4 0-13-16,6 0-4 16,7 0 25-16,7 0-24 15,3 0 3-15,6 0-5 16,1 0 5-16,0 0-1 16,-5 0-8-16,-6 0 7 15,-5 0-6-15,-3 4-1 16,-1 1-1-16,-2 3 0 15,0 2 0-15,5-2 4 0,4-4-4 16,1 2 0-16,-2-1-2 16,-1 2 11-16,-2-2-15 15,-5-4 6-15,-2 3 0 16,-4 5-3-16,-4-5 2 16,2 5 1-16,-3 0 0 15,4-6 8-15,3 8-21 16,4-7 13-16,2 0 0 15,3-3-7-15,-3 4 2 16,-1-1 5-16,-6 0 0 16,-3 0 5-16,-4 2-16 15,0 1 11-15,-4 2 0 16,1-3-8-16,-1-2 21 16,3 0-13-16,-3-4 0 0,4 0 1 15,-2 0 1-15,1 0-2 16,0 0-1-16,-6 0-5 15,2 0 7-15,-5 0-1 16,-5 0 0-16,-4 0 10 16,-2-4-7-16,-2-4-2 15,0-3-1-15,-4-2 2 16,2-4 4-16,-1 0-6 16,0 2 0-16,-2-3 2 15,-1 1 10-15,-4-6-12 16,-4 1 0-16,-2-6 21 15,-7-8-4-15,-2 3 22 0,0-4-19 16,0-3-19-16,-11 4 12 16,0 0-13-16,0-1 0 15,2-1 0-15,0 2-18 16,2 4 17-16,1 0-5 16,-1 2 6-16,-2 3-3 15,0 0 3-15,0 1-7 16,0-1 6-16,-4 4-38 15,0 1 33-15,-3 4-19 16,-1 0-5-16,-4 4 29 16,-6 2-18-16,0-1 19 15,-2 8 7-15,0-5-1 0,0 6-3 16,0-4-3 0,0 2-1-16,0 2-12 0,-2-1 13 15,-2 1 0-15,-3 4 0 16,-1 0 2-16,-3 0-5 15,1 0 3-15,-1 0 0 16,3 0-5-16,1 0 13 16,-1 0-8-16,0 0 0 15,-1 0 1-15,-3 0 4 16,-5 0-5-16,0 0 0 16,-8 4-10-16,1 1 6 15,-2-5 4-15,1 0 1 16,0 0 5-16,-2 0 6 15,0 0-12-15,2 1 0 16,-4 4 3-16,0-1-1 16,-1-1-2-16,4 2 0 0,-1-1 1 15,1 1 11-15,-1-5-12 16,4 5 0-16,1-5 1 16,2 4 7-16,0-4-8 15,0 0 0-15,0 0 1 16,-3 1-4-16,0-1 3 15,-2 0 0-15,-2 0-7 16,0 0 19-16,1 0-12 16,4 0 0-16,-1 0 1 15,8 0 4-15,3 0-5 16,6-1 0-16,4-3 0 16,-1-5 6-16,3 5-6 15,-2 3 0-15,-2-4 8 16,2 2 6-16,-1 3-14 0,3-4 0 15,3-1 0-15,0 4 10 16,-1-4-10-16,-2 1 0 16,0 4 1-16,-2-4 4 15,-1 4-5-15,-1 0 0 16,-2 0 0-16,-2 0 7 16,4 0-8-16,-1 4 1 15,1 0 0-15,4-4-3 16,4 0 4-16,4 0-1 15,0 0 3-15,3 0 7 0,3 0-10 16,-3 5 0 0,1-5 0-16,-2 1-9 15,2 4 14-15,-1-1-5 0,3-4 0 16,3 3 7-16,3-3-10 16,3 0 3-16,1 5 0 15,-2-5-6-15,3 1 8 16,-1 3-2-16,1 0 0 15,0 5 3-15,0-5-12 16,0 6 9-16,0 0 0 16,0 6-8-16,-1-2 14 15,-1 0-6-15,-3 4 0 16,2 4 6-16,-2 4 7 16,3-1-12-16,-1 4-1 15,5 1 27-15,2 3-27 0,0-2 16 16,0 3-1-1,0 2-14-15,0-4 31 0,0 9-18 16,0-5-3-16,2 4 14 16,3-1-24-16,-1-3 8 15,0-5 2-15,3-4-10 16,-3-6 23-16,1-2-15 16,-3-10 2-16,1-1 14 15,-3-6-19-15,2-2 9 16,-2 0 5-16,0 0-6 15,0 0 35-15,2 0-31 16,-2 0 1-16,0 0 2 16,0 0-15-16,0 0 9 0,0 0-15 15,0 0 6-15,0 0-3 16,0 0-2-16,0 0-1 16,0 0 0-16,0 0-9 15,0 0 8-15,0 0-37 16,0 0-5-16,0 0 12 15,0 0-61-15,0 0-109 16,0 0-409-16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06T06:41:21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1900 331 1092 0,'0'0'686'0,"0"0"-435"15,0 0-100-15,0 0-76 16,0 0-20-16,0 0-36 16,-43-25 43-16,28 25-20 15,-7 0-30-15,-14 0 47 16,-11 8-31-16,-13 20-1 15,-16 17 22-15,-13 13-27 16,-25 28 11-16,-17 28-33 16,15-10 1-16,22-7 9 15,34-17-10-15,41-22 0 16,9 6 0-16,10 1-18 16,23-11 12-16,33-16-1 15,33-18 7-15,40-20-14 16,31-58 15-16,-6-17-1 0,-34-3 0 15,-39 10-19-15,-43 12 19 16,-7-10 0-16,-15-9-14 16,-12-1 8-16,-4 14-14 15,-25 16 11-15,-35 32-87 16,4 14-196-16,3 0-537 0</inkml:trace>
  <inkml:trace contextRef="#ctx0" brushRef="#br0" timeOffset="1157.06">1452 869 1058 0,'0'0'278'0,"0"0"-183"16,0 0 13-16,0 0 86 16,0 0-25-16,0 0-30 15,112 123-8-15,-81-73-70 16,0 0 10-16,5-1-36 16,-1-3 16-16,3-6-16 15,-3-6-33-15,0-6 5 0,-4-8-7 16,0-10 12-16,-2-10-21 15,4-6 9-15,1-28-31 16,1-10 30-16,-4-10-28 16,-4 1-4-16,-7 8-2 15,-6 8-5-15,-8 14 38 16,-4 11-8-16,-2 6 10 16,0 6 42-16,0 0-42 15,0 6 9-15,5 16 8 16,1 8 22-16,4 3 31 15,3 8-47-15,5-3-2 16,1-2 15-16,8-6-29 16,2-4-1-16,2-10 11 0,8-8-10 15,1-8 3 1,4-8-10-16,1-24-23 0,-3-12 3 16,-4-6-60-16,-7-2 7 15,-11 2 13-15,-7 8 21 16,-8 9 33-16,-2 11 12 15,-3 10 27-15,0 8 59 16,0 4-30-16,0 0-13 16,0 0-49-16,0 12 6 15,0 12-6-15,0 6 0 16,0 7 0-16,6 2 36 16,5 0-36-16,5-1 23 15,3-5-23-15,4-8 8 0,6-6-7 16,2-11-1-1,2-8-15-15,7 0 15 0,3-21-49 16,-3-13 29 0,0-8-1-16,-7-5-50 0,-6 3 45 15,-7 5-14-15,-5 8 33 16,-3 7-5-16,-7 10 24 16,-3 8 18-16,-2 4 50 15,0 2-18-15,0 0-7 16,0 4-55-16,0 11 0 15,2 7 15-15,6 2-15 16,4 2 21-16,3-2-18 16,-1-3 6-16,1-4-3 15,1-7-6-15,-3-8-1 0,6-2-10 16,-2-8-11 0,3-17 1-16,1-4-10 0,-4-2-11 15,-3 5 41 1,-6 7-20-16,-1 7 20 0,-5 9-12 15,2 3 9-15,2 9 3 16,2 26-6-16,5 18 7 16,6 31 36-16,10 33-24 15,12 34 1-15,7 15 36 16,-2-11-33-16,-3-16 56 16,-17-37-44-16,-12-26-28 15,-10-23 11-15,-4-14-11 16,0-5 0-16,-18-2 6 15,-13-7 17-15,-9-17 65 16,-9-8-8-16,-4-8-39 16,1-22 31-16,6-11-54 0,9-5-17 15,11-2 1-15,13 0-2 16,10-2-17-16,3 0-29 16,7-6-41-16,22-7 2 15,38-47-70-15,-7 16-100 16,4 0-507-16</inkml:trace>
  <inkml:trace contextRef="#ctx0" brushRef="#br0" timeOffset="1674.46">4030 808 1714 0,'0'0'389'0,"0"0"-176"15,0 0-97-15,0 0-115 16,0 0 36-16,56-157-37 16,-25 87 0-16,-9-2-29 15,-6 4-60-15,-16 12 70 16,0 16 18-16,-14 14 1 16,-12 15-16-16,-5 11 24 15,-2 15-8-15,0 29 48 0,5 35-36 16,10 34 32-1,14 27 19-15,4-7-32 0,2-29 21 16,15-32-39 0,-1-22-2-16,3 0-2 0,-2-1 1 15,1-7-6-15,-5-16-4 16,-1-16-32-16,-1-10 31 16,4-12-29-16,7-24 30 15,5-14-50-15,2-6-76 16,-4 1 84-16,-4 13 24 15,-2 10 8-15,-9 14 10 16,2 10 12-16,-3 8 21 16,2 0 44-16,3 16-30 15,3 12 13-15,1 7-26 16,5 2-25-16,0 2 29 0,4-3-38 16,0-4-7-16,2-8-14 15,-2-12-95-15,15-12-79 16,-8-18-177-16,-6-12-340 0</inkml:trace>
  <inkml:trace contextRef="#ctx0" brushRef="#br0" timeOffset="1924.38">4645 924 1041 0,'0'0'678'16,"0"0"-463"-16,0 0-138 16,0 0 74-16,0 0-27 15,-20 102-69-15,20-59-12 16,8-1-43-16,19-2-3 15,9-8 3-15,2-7 23 0,-2-10-6 16,-3-13 4 0,-6-2-20-16,-7-17 41 0,-4-14-25 15,-10-9-17-15,-6-2 41 16,0-2-41-16,-11 6 23 16,-11 5-23-16,-1 10-1 15,2 8 0-15,2 7-77 16,13 8-97-16,4 6-292 15,2 8-107-15</inkml:trace>
  <inkml:trace contextRef="#ctx0" brushRef="#br0" timeOffset="2291.54">5177 896 5 0,'0'0'1909'0,"0"0"-1516"0,0 0-205 15,-124-10-62-15,90 14-48 16,10 20-77-16,9 8 13 16,7 6-14-16,8 2-3 15,0 2-11-15,14-6 6 16,9-5-3-16,2-7-7 16,2-10-41-16,2-8 18 15,0-6-14-15,-2-6 14 16,0-20 2-16,-4-8-81 15,-4-4-5-15,-3-1-4 16,-7 7 77-16,-5 8 52 0,-2 9 44 16,-2 4 90-1,0 9 36-15,0 2-81 0,0 0-39 16,0 2-50-16,2 16 11 16,8 8-19-16,1 4 8 15,7 5-13-15,18-4-59 16,-3-6-225-16,5-11-618 0</inkml:trace>
  <inkml:trace contextRef="#ctx0" brushRef="#br0" timeOffset="2818.91">5772 904 1677 0,'0'0'630'16,"0"0"-471"-16,0 0-7 0,-140 79-56 15,122-48-79-15,16 0-17 16,2-3-11-16,33-5-7 16,14-8 17-16,7-15-43 15,6 0 16-15,0-33-2 16,-5-15-52-16,-5-12 2 16,-10-12-9-16,-11-10-1 15,-9-7 56-15,-7-2-49 16,-9 1 4-16,-4 17 12 15,0 19 67-15,-4 20 143 16,-11 22-48-16,-3 12-60 16,0 14 41-16,0 28-48 15,0 21 22-15,3 14 7 16,6 9-23-16,9 7 19 16,0-3-18-16,0-7-16 0,11-8-1 15,4-14-9-15,-1-16-2 16,-1-16-7-16,-1-16-23 15,3-13-7-15,3-9 6 16,9-24-31-16,2-8-59 16,4-1 28-16,1 1 39 15,-5 9 10-15,-6 12-5 16,-2 8 42-16,-1 11 37 16,-3 1 40-16,2 13 31 15,-1 18-50-15,-3 6 3 16,-2 11-28-16,-6 6-33 15,-4 5 0-15,-3 27-22 0,-21-14-151 16,-6-14-477-16</inkml:trace>
  <inkml:trace contextRef="#ctx0" brushRef="#br0" timeOffset="2929.08">5641 1566 1038 0,'0'0'825'16,"0"0"-644"-16,0 0-181 15,0 0-42-15,0 0-805 0</inkml:trace>
  <inkml:trace contextRef="#ctx0" brushRef="#br0" timeOffset="3394.01">7212 976 1930 0,'0'0'472'15,"0"0"-361"-15,-142-6-51 16,90 6-24-16,17 20 4 16,12 9-33-16,14 4-4 15,9 10-3-15,0-1-19 16,24-2 17-16,10-10-18 15,4-10-25-15,4-14 31 0,3-6 14 16,-5-25-11 0,-2-20-1-16,-5-17-69 0,-6-16 28 15,-9-21-30-15,-7-25 30 16,-7 13 17-16,-4 18-36 16,0 28 72-16,0 36 60 15,-2 10 60-15,-2 7 24 16,-1 12-87-16,3 0-47 15,-2 23 12-15,2 21-4 16,-1 14 57-16,3 17-11 16,0 10-28-16,7 3 23 15,8-5-42-15,6-2-16 16,-4-11-1-16,1-11-33 16,-2-15-60-16,-7-30-82 0,-3-13-349 15,-6-1-754-15</inkml:trace>
  <inkml:trace contextRef="#ctx0" brushRef="#br0" timeOffset="4374.03">7054 746 580 0,'0'0'1473'16,"0"0"-1296"-16,0 0-162 16,0 0-7-16,116 3-7 15,-39 14-1-15,17 5-19 16,4 2-241-16,-4 0-241 15,-10 0 294-15,-20-7 207 0,-16-4 5 16,-21-3 1-16,-21-6 65 16,-6 0 159-16,0 2 127 15,-15 1-29-15,-8 6-140 16,1 5-64-16,1 4-54 16,6 5-52-16,7 2 25 15,8 4-43-15,0 3 17 16,8 2 4-16,17-4-11 15,4-3-9-15,4-4-1 16,1-10 0-16,-3-8 9 16,-4-9-7-16,-6-9 26 15,-7-22 21-15,-7-11-49 0,-7-8 16 16,0-4-16 0,-21 4 2-16,-5 5-13 0,0 11 8 15,3 8 2 1,5 8-7-16,9 6-17 0,5 5 13 15,4 6-31-15,0-1-66 16,6-2 2-16,13 3 47 16,2-1 56-16,4 2-14 15,2 0 30-15,2 2-12 16,4 17 13-16,3 10-2 16,-1 4 41-16,4 9-33 15,1 3 3-15,-3 1 17 16,1-2-2-16,-7-7 23 15,-4-6-35-15,-7-9-25 16,-11-10 34-16,-5-8-34 16,-1-4 16-16,-3 0 25 15,3-10-35-15,1-17-2 0,7-11-4 16,3-1-34 0,3-6 34-16,1 9-30 0,-3 6 30 15,-1 10-10-15,-7 8 23 16,-3 7-10-16,-2 5-3 15,2 0 3-15,1 0-10 16,6 5 10-16,4 9-3 16,4 4 0-16,3 0 13 15,2 1-11-15,-1-6-2 16,-1-1-9-16,-2-5 1 16,-2-7-26-16,0 0 13 0,-5 0 21 15,-4-13-3-15,-7 1 3 16,-2 5 12-16,0-1 2 15,0 5 33-15,0 3-45 16,0 0-2-16,0 27-7 16,0 11 4-16,2 15 3 15,12 12 6-15,3 7 0 16,8 8 74-16,2 0-44 16,0 1-1-16,-7-7-31 15,-9-9 11-15,-9-15-30 16,-2-17 14-16,-7-15-1 15,-24-15 2-15,-9-3 0 16,-11-29 35-16,-7-13-26 0,-2-14-9 16,4-8-32-16,12-10-87 15,8-36-81 1,14 17-396-16,8 13-833 0</inkml:trace>
  <inkml:trace contextRef="#ctx0" brushRef="#br0" timeOffset="4530.37">7552 577 1258 0,'0'0'309'0,"0"0"-33"15,-21-121 60-15,21 86-130 16,17 13-172-16,23 12-16 16,16 10-18-16,6 2-123 15,21 72-89-15,-16-4-333 16,-18 12-373-16</inkml:trace>
  <inkml:trace contextRef="#ctx0" brushRef="#br0" timeOffset="4654.05">7940 1842 2297 0,'0'0'331'15,"0"0"-331"-15,0 0-238 0</inkml:trace>
  <inkml:trace contextRef="#ctx0" brushRef="#br0" timeOffset="5278.84">5254 1432 550 0,'0'0'842'0,"0"0"-582"15,0 0-38-15,0 0-66 16,0 0-67-16,0 0 43 15,0 0-19-15,17-5-72 16,-36 5 29-16,-4 0-21 16,5 0-12-16,5 0 24 15,6 0-35-15,4 0-25 16,3 0-1-16,0 0 0 16,0 0-28-16,0 0 7 15,-6 3-70-15,-3 6-192 16,0 0-563-16</inkml:trace>
  <inkml:trace contextRef="#ctx0" brushRef="#br0" timeOffset="27919.59">9329 1117 580 0,'0'0'1032'16,"0"0"-759"-16,0 0-32 15,0 0-75-15,0 0-68 0,0 0 2 16,-21 0-63 0,21-4 1-16,4-4-2 0,21-10-9 15,11-8 27-15,15-11-25 16,14-7 1-16,8-6 28 15,5-6-57-15,7-2 28 16,0 0-10-16,-3 2-13 16,-6 5 3-16,-7 8-9 15,-11 6-1-15,-14 11-10 16,-10 10-31-16,-14 8-17 16,-16 8-40-16,-4 0-87 15,-31 42-116-15,-11 4-232 16,-5 3-22-16</inkml:trace>
  <inkml:trace contextRef="#ctx0" brushRef="#br0" timeOffset="28388.55">9413 1244 1117 0,'0'0'403'0,"0"0"-120"16,0 0-63-16,0 0-97 15,0 0-110-15,0 0-12 16,0 0 71-16,96 214 1 16,-23-24 14-16,12 39-23 15,0 9-6-15,-3-21 22 16,-10-47-37-16,-5-27 4 15,-12-39 12-15,-15-30-50 16,-11-24 30-16,-6-11-39 16,-2-6 1-16,-2-2-2 15,-4-5 1-15,-6-14-6 16,-9-10-37-16,-2-11-57 0,-18-16-22 16,-5-13-487-16</inkml:trace>
  <inkml:trace contextRef="#ctx0" brushRef="#br0" timeOffset="30270.61">10897 358 462 0,'0'0'280'0,"0"0"-44"0,0 0-50 16,0 0-18 0,0 0-30-16,0 0-77 0,-27-21 21 15,9 21-45-15,-1 0-21 16,-10 10 111-16,-3 10-62 16,1 4-17-16,0 6 59 15,6 0-53-15,7 2-13 16,9-4-41-16,9-1 0 15,0-9-13-15,3-3 10 16,17-7-3-16,7-8 6 16,8 0 33-16,3-18-10 15,2-10-23-15,-4-6-40 16,-8-4 26-16,-7 4-24 16,-7 3 38-16,-8 8 0 15,-4 6 7-15,-2 10 18 0,0 7 9 16,0 0-34-16,0 0-7 15,5 22-43-15,3 12 50 16,8 13 17-16,2 14-9 16,6 7 43-16,-1 6-27 15,2-2 8-15,-6 1 0 16,-5-6-31-16,-5-10 14 16,-9-10-9-16,0-7-5 15,0-14 35-15,-16-8-14 16,-2-9 12-16,-2-4 32 15,-2-5-57-15,2-3 14 16,2-21-23-16,5-11 0 0,6-18-21 16,7-9-18-16,0-6-13 15,7 0 27-15,15 4-22 16,2 10 45-16,1 8-5 16,-3 6 14-16,3 9-12 15,-4 6 5-15,0 10 0 16,-1 3-11-16,-7 4 14 15,-1 5-3-15,-3 3 13 16,-5 0 17-16,0 13 25 16,-2 11-24-16,-2 10-3 15,3 6 30-15,-1 4-57 16,3-2 23-16,4-2-24 16,6-8-44-16,26-10-51 0,-4-9-253 15,3-13-306-15</inkml:trace>
  <inkml:trace contextRef="#ctx0" brushRef="#br0" timeOffset="30970.17">11561 501 1081 0,'0'0'851'0,"0"0"-590"16,0 0-45-16,-129-2-112 15,97 16-64-15,8 8-16 16,9 4-24-16,8 5 0 15,7-4-9-15,0 2-15 16,19-7 18-16,8-4-52 0,0-11-3 16,4-7 9-1,1 0 38-15,-3-7-13 0,0-19 17 16,-5-3-67-16,-4-1 41 16,-4 2 13-16,-10 8 23 15,-4 10 38-15,-2 7 10 16,0 3-2-16,0 0-46 15,0 0 23-15,0 13-23 16,0 7 33-16,0 1-11 16,0 6 17-16,3-5-38 15,8-1 7-15,2-7-8 16,3-5-12-16,2-6 6 16,0-3-12-16,3 0 9 15,2-21 2-15,0-5-72 16,-3-4 24-16,-3 3 32 0,-1 2 21 15,-7 7 1-15,-3 6 2 16,-3 6 40-16,-1 4 49 16,-2 2-38-16,2 0-14 15,2 6-20-15,4 9-6 16,5 8 39-16,3 4-41 16,1 3-9-16,-1-3 11 15,-1 0 1-15,-3-9-13 16,-4-6 0-16,-1-5-27 15,-3-4 26-15,1-3-41 16,2 0 9-16,4-21 0 16,2-2-63-16,5-4 41 0,0-1 42 15,-3 3 13 1,-4 6 32-16,-1 5 48 0,-6 3 5 16,-2 5 23-16,3 5-64 15,1 0-12-15,4 1-21 16,3 0-5-16,3 0 9 15,1 1-15-15,-1 6-12 16,-3 4-8-16,-4 1-60 16,-9 5-35-16,0-6-173 15,-7-3-429-15</inkml:trace>
  <inkml:trace contextRef="#ctx0" brushRef="#br0" timeOffset="31112">11543 8 1768 0,'0'0'249'15,"-116"0"-249"-15,43 11-237 16,-8 1-513-16</inkml:trace>
  <inkml:trace contextRef="#ctx0" brushRef="#br0" timeOffset="31719.85">11762 278 1370 0,'0'0'746'15,"0"0"-580"-15,0 0-78 16,0 0-70-16,0 0-18 16,0 0-140-16,0 0-557 15,35-22-107-15</inkml:trace>
  <inkml:trace contextRef="#ctx0" brushRef="#br0" timeOffset="32116.9">12978 255 1264 0,'0'0'805'0,"0"0"-645"0,0 0-62 15,0 0-64-15,0 0-34 16,0 0-4-16,0 0 4 15,5 90 0-15,8-40 37 16,-2 1-37-16,3-2-6 16,-4-5 0-16,1-8-117 15,-1-12-71-15,-10-20-184 16,0-4-104-16,0-2-41 0</inkml:trace>
  <inkml:trace contextRef="#ctx0" brushRef="#br0" timeOffset="32448.05">12949 228 651 0,'0'0'381'16,"0"0"-254"-16,0 0-53 16,0 0-35-16,0 0 5 15,125-54 1-15,-110 54-10 16,-8 3 40-16,-7 17-63 16,0 3 31-16,-11 5 72 15,-11 2 21-15,-5 3-22 16,5-3-13-16,6-4-73 15,12-2-28-15,4-2-25 16,10-2-10-16,19 2 6 16,9 0-17-16,3-3 46 15,-3 4 23-15,-7-3-21 16,-9 0 25-16,-11 0-21 16,-11 0-1-16,0 2 68 15,-18 1 12-15,-10-1-10 0,-1-5-57 16,4-2 5-1,7-5-23-15,16-10-163 0,2-9-172 16,0-13-252-16</inkml:trace>
  <inkml:trace contextRef="#ctx0" brushRef="#br0" timeOffset="32614.6">13448 361 494 0,'0'0'740'16,"0"0"-495"-16,0 0 99 15,0 0-103-15,0 0-83 16,7 128-31-16,-7-90-85 16,2 0-14-16,0-7-28 0,3-1-14 15,-1-12-80-15,-2-9-199 16,-2-9-392-16</inkml:trace>
  <inkml:trace contextRef="#ctx0" brushRef="#br0" timeOffset="32771.99">13464 274 1211 0,'0'0'602'16,"0"0"-348"-16,0 0-67 15,147-18-67-15,-96 18-65 16,0 0-36-16,-2 11-19 16,-17 14-70-16,-12 0-317 15,-18-5-879-15</inkml:trace>
  <inkml:trace contextRef="#ctx0" brushRef="#br0" timeOffset="33210.66">11001 160 1854 0,'0'0'314'0,"0"0"-223"0,0 0-91 16,0 0-26-16,0 0-167 16,0 0-762-16</inkml:trace>
  <inkml:trace contextRef="#ctx0" brushRef="#br0" timeOffset="33756.41">14654 456 1385 0,'0'0'591'15,"0"0"-436"-15,0 0-76 16,0 0-50-16,-141-11 18 16,112 21 4-16,5 10-16 15,4 7 20-15,6 6-47 16,5 3-7-16,9 1 2 15,0-3 9-15,0-6-24 16,23-6 3-16,4-11-46 16,8-11-1-16,7 0-6 0,5-27-69 15,2-18-224 1,0-42-138-16,-13 8 94 0,-12 1-208 0</inkml:trace>
  <inkml:trace contextRef="#ctx0" brushRef="#br0" timeOffset="33904.62">14758 127 1018 0,'0'0'384'15,"0"0"-149"-15,0 0-153 16,0 0 39-16,-27 113 91 16,19-51-64-16,-1 10-54 15,5 0 1-15,4-1-68 16,0-7-2-16,0-7-25 16,0-13-22-16,0-13-66 15,0-23-154-15,0-8-247 0,0 0-252 16</inkml:trace>
  <inkml:trace contextRef="#ctx0" brushRef="#br0" timeOffset="34708.74">14535 351 522 0,'0'0'845'16,"0"0"-607"-16,0 0-201 15,0 0 65-15,0 0 41 16,127 38-68-16,-62-25-5 15,7 2-32-15,1-7-29 16,-6-4 26-16,-11-4-34 16,-15 0-1-16,-14 0 21 15,-18-6-14-15,-9-6 46 0,-2 0-28 16,-22 2-25-16,-10 2 8 16,-2 5 1-16,1 3-9 15,1 0 57-15,5 21-40 16,9 5 11-16,7 7-17 15,7 5-10-15,6 4 10 16,0-3-10-16,19-3-1 16,10-4 0-16,4-10-15 15,6-7 15-15,1-11 13 16,2-4-12-16,1-9 8 16,1-17-9-16,-6-8-79 15,-4 0 22-15,-10 0 23 16,-8 8 34-16,-10 5 9 15,-2 13 11-15,-4 6 45 16,0 2-65-16,0 0-23 0,0 9 14 16,0 13 9-16,-4 1 23 15,0 6-14-15,-1-5-3 16,3-4 16-16,2-6-22 16,0-5 0-16,0-9-1 15,0 0-33-15,13-9 25 16,10-15-62-16,6-6-35 15,4-3 53-15,-2 4 14 16,1 4 39-16,-8 6-6 16,-4 9-9-16,-6 10 15 15,-4 0 14-15,-3 2 29 16,-5 16 20-16,-2 4-23 16,0 2-1-16,0 2 4 0,0-4-16 15,-6-3-2-15,-1-6-25 16,5-5 12-16,2-8-3 15,0 0-9-15,0 0-9 16,17-18 9-16,6-2-59 16,6-3 52-16,2 2 7 15,0 1 0-15,-2 4 3 16,-2 6-3-16,-4 6 0 16,-6 4 12-16,3 0-4 15,-5 11 46-15,1 12-42 16,-3 7 1-16,-3 4-15 15,-8 0 2-15,-2 0-68 0,-14 1-73 16,-13-8-246 0,-4-8-574-16</inkml:trace>
  <inkml:trace contextRef="#ctx0" brushRef="#br0" timeOffset="34834.96">14949 327 1395 0,'0'0'357'16,"0"0"-357"-16,123-119-184 0</inkml:trace>
  <inkml:trace contextRef="#ctx0" brushRef="#br0" timeOffset="34970.41">15562 8 1942 0,'0'0'553'0,"0"0"-467"16,0 0-43-16,-164 0-43 16,79 28-56-16,14 13-110 15,8 8-544-15</inkml:trace>
  <inkml:trace contextRef="#ctx0" brushRef="#br0" timeOffset="35767.01">15128 180 971 0,'0'0'537'0,"0"0"-285"15,0 0-42-15,0 0-59 16,0 0-72-16,0 0 0 16,0 0 35-16,25-7-64 15,-9 11 9-15,3 13-30 16,-1 6-23-16,2 7-12 16,-4 25-57-16,-5-5-180 15,-9-3-505-15</inkml:trace>
  <inkml:trace contextRef="#ctx0" brushRef="#br0" timeOffset="36361.72">11107 1619 1461 0,'0'0'559'0,"0"0"-358"16,0 0-102-16,0 0-52 15,0 0-39-15,-8 101 29 16,8-8 62-16,0-1-47 15,0 10-23-15,0 0-4 16,0-17-24-16,0 7-2 16,6-14-22-16,-4-15-78 15,-2-20-104-15,0-19-437 16,0-20-429-16</inkml:trace>
  <inkml:trace contextRef="#ctx0" brushRef="#br0" timeOffset="36896.24">10926 2033 1685 0,'0'0'484'16,"0"0"-443"-16,0 0 3 15,0 0-14-15,125-24-14 16,-56 22 23-16,4 2-38 16,1 0 13-16,-7 2-14 15,-11 12-8-15,-19 4 7 16,-12 0-28-16,-12 0 5 15,-11 4 24-15,-2 5 1 16,0 0 59-16,-2 5 5 16,-5 0-41-16,3 3 22 15,4-4-46-15,0 2 6 16,9-5-12-16,11-6 1 16,3-6 5-16,0-8 5 0,2-6-4 15,-5-2 37-15,0-8-32 16,-4-16-5-16,-5-10 17 15,-7-9-18-15,-4-5 0 16,0-2-15-16,-11 4-42 16,-9 3 32-16,-2 8-31 15,2 9 32-15,7 6 8 16,6 7 14-16,7 6 1 16,0 3-73-16,20 4-19 15,5 0 83-15,2 0-7 16,-3 0 17-16,-4 11 8 15,-2 8 24-15,-3 6 44 16,-3 4 5-16,-4 5-25 16,1 2 16-16,-3 1-60 15,4-6-10-15,-1 0-1 0,-1-5-1 16,6-8-77-16,6-18-127 16,-2 0-461-16,2-17-82 0</inkml:trace>
  <inkml:trace contextRef="#ctx0" brushRef="#br0" timeOffset="36978.14">11905 1958 872 0,'0'0'772'0,"0"0"-432"16,0 0-180-16,0 0-160 15,0 0-177-15,0 0-491 0</inkml:trace>
  <inkml:trace contextRef="#ctx0" brushRef="#br0" timeOffset="37128.94">11220 1881 1835 0,'0'0'375'0,"0"0"-257"15,0 0-118-15,64-143-39 16,33 68-154-16,-13 12-434 16,1 5-252-16</inkml:trace>
  <inkml:trace contextRef="#ctx0" brushRef="#br0" timeOffset="37261.92">11976 1221 1793 0,'0'0'652'0,"0"0"-533"15,0 0-58-15,-135 38-48 16,98 2-13-16,7 37-76 16,11-8-235-16,9-8-771 0</inkml:trace>
  <inkml:trace contextRef="#ctx0" brushRef="#br0" timeOffset="38072.76">12277 2153 1582 0,'0'0'365'16,"0"0"-217"-16,0 0-14 15,0 0-86-15,0 0-16 16,0 0 45-16,0 0-25 15,41 76 0-15,-28-41-25 0,1 1-18 16,1-4 13 0,2-4-20-16,0-11-2 0,3-10 3 15,7-7-3-15,2-14 0 16,7-24-44-16,-1-17-57 16,-2-6 5-16,-8-6-27 15,-7 6 10-15,-7 12 88 16,-7 12 25-16,-4 16 82 15,0 11 56-15,0 10-29 16,0 0-64-16,0 8-38 16,0 20-7-16,0 10 61 15,0 6-36-15,0 6 26 16,0-1-32-16,7-8-18 16,11-4 14-16,3-11-8 15,0-11-4-15,4-10 9 16,6-5-12-16,0-10-1 15,7-18-19-15,-2-7-27 0,-2-2 39 16,-7-2-24 0,-8 9 32-16,-5 6 0 0,-10 10 11 15,-2 8 11-15,-2 6 7 16,0 0-28-16,0 2-2 16,0 16 1-16,0 6 0 15,0 2 14-15,7 4-4 16,1-3-5-16,4-4-5 15,1-5 1-15,5-8 5 16,6-7-6-16,5-3-6 16,5-4-9-16,4-20-47 15,2-6 28-15,-5-2-8 0,-6 3 34 16,-4 5 8-16,-7 8 20 16,0 6 10-16,-2 10-28 15,1 0 7-15,1 8-18 16,-3 16 9-16,1 6-32 15,-7 5 7-15,-9 9-91 16,-9-9-184-16,-15-10-375 0</inkml:trace>
  <inkml:trace contextRef="#ctx0" brushRef="#br0" timeOffset="38260.69">12508 1524 1239 0,'0'0'1005'0,"0"0"-786"0,0 0-138 16,0 0-64-16,0 0 4 15,0 0-21-15,0 0 0 16,91 106-32-16,-91-40-144 16,0-10-411-16,-2-10-1116 0</inkml:trace>
  <inkml:trace contextRef="#ctx0" brushRef="#br0" timeOffset="38553.69">14239 1533 1854 0,'0'0'536'16,"0"0"-474"-16,0 0 29 16,0 0-36-16,-53 137-21 15,53-61 47-15,0 15-36 16,11 1-29-16,7 2-4 16,1-6-12-16,0-10-6 15,-4-14-43-15,-3-13-53 0,-12-19-9 16,0-16-175-1,-3-16-384-15</inkml:trace>
  <inkml:trace contextRef="#ctx0" brushRef="#br0" timeOffset="38911.26">13927 1931 1335 0,'0'0'380'0,"0"0"-275"15,0 0-60-15,139-30 18 16,-75 28-7-16,5 2 21 15,-2 0 0-15,-9 8-68 16,-11 8 19-16,-14 5 12 16,-13 0 16-16,-6 3 7 0,-8 6-11 15,-4 3 10-15,3 9-8 16,1 2-53-16,6 0 13 16,3-5-14-16,3-8 1 15,-1-12-7-15,2-8 6 16,-1-11 0-16,-1 0 1 15,3-25 7-15,-4-11-1 16,-7-9-4-16,-9-10 8 16,0-1 6-16,-9 2-17 15,-15 6 0-15,-7 8-10 16,-6 12 4-16,4 11-13 16,0 13-54-16,6 4-133 15,5 21 17-15,8 5-329 16,10-2-301-16</inkml:trace>
  <inkml:trace contextRef="#ctx0" brushRef="#br0" timeOffset="39122.74">14453 1738 1677 0,'0'0'531'0,"0"0"-368"16,0 0-107-16,0 0-56 16,0 0 0-16,0 0 0 15,132-64-1-15,-97 64-96 0,-6 0-105 16,-9 0-284-16,-6-4-36 0</inkml:trace>
  <inkml:trace contextRef="#ctx0" brushRef="#br0" timeOffset="39288.42">14852 1405 1428 0,'0'0'590'0,"0"0"-375"15,0 0-106-15,0 0-32 16,0 0 14-16,0 0-52 16,0 0 4-16,51 134-43 15,-51-65-75-15,0-11-134 16,0-10-594-16</inkml:trace>
  <inkml:trace contextRef="#ctx0" brushRef="#br0" timeOffset="39761.83">15255 2039 1119 0,'0'0'857'15,"0"0"-746"-15,0 0 13 16,0 0-45-16,45-125-55 16,-30 74 6-16,-1-7-30 15,-5-1-1-15,-7 5-42 16,-2 10-28-16,-7 12 20 16,-15 16-27-16,-3 12-6 0,-4 4 84 15,5 25 13-15,2 23 35 16,3 16 17-16,13 11-1 15,6 11 33-15,0 1-35 16,6-1-16-16,17-8-11 16,-1-10-33-16,3-11 13 15,-8-17-15-15,0-17-20 16,-9-10 20-16,1-13 17 16,-1-4 7-16,4-24-18 15,5-12-6-15,2-5-5 16,1 1 4-16,-5 7 2 15,-1 6 7-15,-5 13 0 16,-1 8 12-16,-1 6-2 0,5 4-5 16,5 0-7-16,3 10-6 15,7 8-9-15,2 4 8 16,4-2-85-16,23-4-235 16,-7-4-277-16,-4-10-407 0</inkml:trace>
  <inkml:trace contextRef="#ctx0" brushRef="#br0" timeOffset="40346.82">15852 1999 1480 0,'0'0'627'15,"0"0"-429"-15,0 0-36 16,0 0-97-16,0 0-35 0,-124 36-21 16,112-2-8-16,12 4-2 15,0-1 0-15,0-4-55 16,16-4 7-16,-1-11-30 15,3-7 1-15,-3-8 70 16,-1-3 8-16,-1 0-9 16,1-14 9-16,-3-7-39 15,0 3 38-15,1 4-11 16,-2 2-12-16,2 8 11 16,1 4-24-16,-2 0 37 15,-1 4 4-15,-2 20-3 16,1 10 50-16,-5 11-10 15,4 7 16-15,-2 10 12 0,3 6-24 16,7 4 8 0,1-1-1-16,6-1 3 0,1-4-4 15,-2-10-42-15,-2-12-8 16,-4-10 12-16,-9-14-4 16,-3-12-5-16,-4-8 18 15,0 0-11-15,0-18 17 16,-4-16-28-16,-10-18-13 15,-3-14 13-15,-6-28-43 16,5 1 9-16,3-8-2 16,4 3 15-16,6 18 21 15,2 0 1-15,3 12 18 16,0 16 30-16,8 14-48 16,7 10 13-16,5 12-14 15,5 7 0-15,-1 9-2 0,-2 0 2 16,1 11-1-16,-4 11-8 15,-7 8 12-15,-5 4-11 16,-7 2 5-16,0 3-85 16,-48 0-59-16,6-9-371 15,-2-16-481-15</inkml:trace>
  <inkml:trace contextRef="#ctx0" brushRef="#br0" timeOffset="40488.44">15622 1766 1521 0,'0'0'333'0,"0"0"-231"16,0 0-102-16,0 0-104 15,63 215-151-15,-41-100-90 16,-1 5-369-16</inkml:trace>
  <inkml:trace contextRef="#ctx0" brushRef="#br0" timeOffset="40586.17">15780 2702 732 0,'0'0'701'0,"0"0"-131"15,0 0-190-15,0 0-117 16,0 0-149-16,0 0-114 16,0 0-81-16,-68-78-252 0</inkml:trace>
  <inkml:trace contextRef="#ctx0" brushRef="#br0" timeOffset="42098.13">16628 414 827 0,'0'0'550'16,"0"0"-206"-16,0 0-58 16,0 0-72-16,0 0-86 15,0 0-36-15,0 0-5 16,0-29-75-16,0 29-11 16,0 16-1-16,2 14 0 0,4 14 0 15,1 8 0-15,2 9 0 16,-2-1 8-16,-3-2-8 15,0-6-41-15,-4-12-45 16,0-12-121-16,0-18-163 16,-12-8-219-16,-5-2 3 0</inkml:trace>
  <inkml:trace contextRef="#ctx0" brushRef="#br0" timeOffset="42417.28">16487 649 401 0,'0'0'645'15,"0"0"-357"-15,0 0 7 16,0 0-117-16,0 0-114 15,0 0-53-15,0 0 8 16,105-97-5-16,-65 97 22 0,-5 0-4 16,-1 19 13-16,-7 2 24 15,-3 4-9-15,-1 2-14 16,-1 0-3-16,4 1-25 16,3 0 14-16,7-3-14 15,5-7-18-15,-2-8 25 16,1-7-25-16,-6-3 7 15,-5 0 5-15,-9-9-5 16,-11-13 17-16,-7-6 0 16,-2-4 6-16,-4-5 30 15,-16 1-45-15,-5 5-6 16,1 4-9-16,-3 10-16 0,0 6 8 16,-4 9-41-16,-5 2-29 15,-1 11-52-15,-11 18-144 16,11-1-292-16,10-4-426 15</inkml:trace>
  <inkml:trace contextRef="#ctx0" brushRef="#br0" timeOffset="42582.84">16703 495 1169 0,'0'0'601'0,"0"0"-377"15,0 0-118-15,0 0-106 0,0 0-113 16,0 0-153-16,136-118-70 16,-96 96-458-16</inkml:trace>
  <inkml:trace contextRef="#ctx0" brushRef="#br0" timeOffset="42731.44">16933 251 1197 0,'0'0'547'15,"0"0"-367"-15,0 0-42 16,0 0-63-16,0 0-62 15,0 0 17-15,0 0-13 16,60 16-16-16,-55 5-2 16,-5 8-79-16,0 15-140 15,-14-6-306-15,1-10-684 0</inkml:trace>
  <inkml:trace contextRef="#ctx0" brushRef="#br0" timeOffset="43716.8">17644 394 1295 0,'0'0'643'16,"0"0"-427"-16,0 0-68 16,0 0-138-16,0 0 11 15,0 0-21-15,0 0 25 16,6-116-25-16,-6 96 0 15,0 4-2-15,-17 7-17 16,-4 2-26-16,1 7 45 16,-1 0 14-16,0 18-14 15,3 16 0-15,5 15 5 16,4 9 14-16,6 6 2 16,3 2 35-16,0 0-40 15,14-3 14-15,3-9-23 16,2-10 1-16,-5-15 1 15,-6-8-9-15,-1-13 0 0,-1-8-9 16,-2 0 9-16,6-18-6 16,-1-12-59-16,6-10 10 15,1-5 35-15,4 4-58 16,2 3 26-16,0 9 35 16,-1 12 2-16,0 6 15 15,0 9 7-15,-1 2 5 16,0 0 43-16,-2 10-18 15,2 7-11-15,0 8 2 16,4-1-28-16,3 1-32 16,27-7-179-16,-8-7-344 0,-1-7-103 15</inkml:trace>
  <inkml:trace contextRef="#ctx0" brushRef="#br0" timeOffset="44316.2">18163 496 1582 0,'0'0'568'0,"0"0"-383"16,0 0-61-16,0 0-86 16,0 0-25-16,0 0-26 15,0 0 13-15,-87 105 0 16,87-70-9-16,11-5-4 16,7-4 12-16,2-8-44 15,-2-8-44-15,0-9 41 16,-3-1 48-16,-1 0 17 15,-1-18-17-15,0-5-61 0,3-2 42 16,2 3-46-16,-3 2-31 16,3 8 48-16,-5 6-2 15,-2 6 50-15,1 0 4 16,-6 16-3-16,1 12 46 16,-1 9 16-16,-3 8-15 15,2 10 31-15,-3 2-38 16,2 8-6-16,3 0 8 15,-1-5-42-15,4-5 23 16,-2-6-17-16,1-9 4 16,-3-12 1-16,0-10-12 15,-2-10 0-15,-2-8 26 16,3 0 11-16,-3-14 29 0,2-18-65 16,-2-12 16-1,0-14-31-15,3-13 14 0,-2-11-18 16,3-5 16-16,3 6-15 15,-3 9 17-15,4 15 13 16,-4 20-13-16,1 10 50 16,4 13-50-16,0 11-16 15,7 3 7-15,4 0 11 16,3 13-2-16,0 15 0 16,-6 6 6-16,-5 4 1 15,-10 2-7-15,-4-2-4 16,-4-2-2-16,-25-9-91 0,-33-7-11 15,4-9-257-15,4-11-729 16</inkml:trace>
  <inkml:trace contextRef="#ctx0" brushRef="#br0" timeOffset="44469.79">17962 283 1573 0,'0'0'677'15,"0"0"-546"-15,0 0-91 16,0 0-40-16,0 0-12 16,114 104-220-16,-83-35-315 15,-11 4-301-15</inkml:trace>
  <inkml:trace contextRef="#ctx0" brushRef="#br0" timeOffset="44588.47">18051 1119 1971 0,'0'0'605'0,"0"0"-447"16,0 0-158-16,0 0-50 16,0 0-190-16,0 0-1081 0</inkml:trace>
  <inkml:trace contextRef="#ctx0" brushRef="#br0" timeOffset="44931.55">18276 611 1164 0,'0'0'512'0,"0"0"-312"0,0 0-117 15,0 0-53 1,0 0-30-16,0 0-29 0,0 0-56 15,-62-69-293 1,28 69-213-16</inkml:trace>
  <inkml:trace contextRef="#ctx0" brushRef="#br0" timeOffset="45250.7">17833 411 1532 0,'0'0'587'0,"0"0"-377"16,0 0-129-16,0 0-81 16,0 0-4-16,0 0-6 15,0 0 4-15,120-17-145 16,-88 17-178-16,-10 0-270 0</inkml:trace>
  <inkml:trace contextRef="#ctx0" brushRef="#br0" timeOffset="45465.13">19138 852 2147 0,'0'0'349'16,"0"0"-349"-16,0 0-39 0,-142 6-653 15</inkml:trace>
  <inkml:trace contextRef="#ctx0" brushRef="#br0" timeOffset="48341.43">916 5055 1423 0,'0'0'361'0,"0"0"-95"16,0 0-61-16,0 0-16 16,0 0-66-16,0 0-16 15,-12-2-37-15,12 2-38 16,14 0 5-16,10 0-37 15,5 0 0-15,9 0-9 16,6 0 6-16,10 0-58 0,35 0-94 16,-11 0-424-1,-4-8-862-15</inkml:trace>
  <inkml:trace contextRef="#ctx0" brushRef="#br0" timeOffset="49473.44">2945 4436 1365 0,'0'0'405'0,"0"0"-161"0,0 0-54 15,0 0-130-15,0 0-29 16,-140-27 58-16,88 31-35 15,-8 24-28-15,-11 13 22 16,-5 15-36-16,0 15 41 16,10 6-36-16,16 7-5 15,24 2-6-15,21-1 0 16,8-7-6-16,39-6 0 16,20-12-12-16,32-12 3 15,31-25 3-15,28-23 4 0,-10-36-7 16,-28-16-31-1,-36-3 3-15,-17-15-12 16,7-36-50-16,-4-44 57 16,-5-24-14-16,-29 29-27 0,-19 36 26 15,-10 51 17-15,-2 20 40 16,0 5 90-16,-16 5-2 16,-1 8 1-16,-6 14-61 15,3 6 1-15,2 22-3 16,2 25-25-16,1 31 31 15,3 36 1-15,8 37-24 16,4 9 36-16,0-6-28 16,14-33-9-16,1-41 4 15,-2-21-12-15,1-15 0 16,1-5 0-16,-1-5-3 0,1-9-5 16,1-22-5-16,7-4 13 15,3-37 18-15,12-18-18 16,4-15-40-16,-2-2 1 15,-1 2 5-15,-8 11 28 16,-7 13-5-16,-8 18 11 16,-8 12 14-16,-6 11-13 15,1 6 42-15,2 6-29 16,-1 22-7-16,7 11 36 16,0 5-27-16,7 6-15 15,2 0 12-15,6-6-13 16,3-8 0-16,0-11 0 15,0-17-27-15,0-8 27 16,3-15-29-16,-1-23-44 16,0-12 16-16,-4-10-52 0,-2-1 57 15,-3 4 37-15,-5 7 15 16,-3 13 9-16,-5 13 58 16,-5 10 16-16,-2 12 38 15,3 2-86-15,-1 4-13 16,6 25 6-16,3 9-28 15,3 10 27-15,-1 5-27 16,3 3-40-16,1-3-48 16,4-9-157-16,26-16-305 15,-2-12 364-15,0-14-424 0</inkml:trace>
  <inkml:trace contextRef="#ctx0" brushRef="#br0" timeOffset="49826.46">4633 4744 1829 0,'0'0'507'0,"0"0"-330"16,0 0-60-16,0 0-51 15,-126-4-53-15,99 30 22 16,9 9-35-16,4 2 0 16,12 2-12-16,2-6 12 15,0-4-6-15,14-7-15 16,4-10-52-16,2-8 40 0,2-4-13 15,3-10 19 1,1-15 14-16,-1-4-55 16,-5 1 42-16,-5 3 25 0,-3 10 2 15,-6 4 42-15,-3 8 0 16,1 3 0-16,2 0 15 16,6 5-58-16,3 13 48 15,6 6-27-15,1 5-12 16,0-1 10-16,-4-2-19 15,-5-3-58-15,-13-18-24 16,0-5-249-16,0 0-770 0</inkml:trace>
  <inkml:trace contextRef="#ctx0" brushRef="#br0" timeOffset="49957.12">4175 4245 2136 0,'0'0'360'0,"0"0"-284"16,0 0-76-16,0 0-215 16,0 0-917-16</inkml:trace>
  <inkml:trace contextRef="#ctx0" brushRef="#br0" timeOffset="50479.72">5684 4584 1332 0,'0'0'547'0,"0"0"-324"15,0 0-117-15,0 0-81 16,0 0 6-16,0 0 15 15,26 125 21-15,-12-66-11 16,1 7-45-16,-4 3 17 16,2-3-28-16,-1-7-89 0,-1-8-109 15,-5-17-301-15,-1-18-22 16</inkml:trace>
  <inkml:trace contextRef="#ctx0" brushRef="#br0" timeOffset="50858.7">5666 4600 1166 0,'0'0'483'0,"0"0"-393"16,0 0-55-16,0 0 8 15,0 0-37-15,153-77 42 16,-111 77-13-16,-8 3-33 16,-14 17-4-16,-11 10-21 15,-9 5 23-15,-11 4 36 0,-23 1-21 16,-3-4 4-1,1-5 80-15,7-8-15 0,11-6-5 16,12-4-79-16,6 0-23 16,13 0 0-16,22 4 7 15,14 1 16-15,7 2 30 16,0 3-29-16,-5 2 18 16,-10 3-18-16,-20 2 35 15,-17 1 36-15,-4 0 17 16,-21 2 34-16,-20 1-14 15,-1-7-73-15,0-4 7 16,9-10-43-16,10-7-17 16,12-6-18-16,11-38-93 15,0-8-235-15,13-8-424 0</inkml:trace>
  <inkml:trace contextRef="#ctx0" brushRef="#br0" timeOffset="51022.27">6361 4617 1392 0,'0'0'396'0,"0"0"-24"16,0 0-158-16,46 136-80 15,-27-80-49-15,-2 3-73 16,1 0 16-16,-1-9-28 16,-3-8-46-16,-12-16-79 15,-2-12-462-15,0-14-530 0</inkml:trace>
  <inkml:trace contextRef="#ctx0" brushRef="#br0" timeOffset="51156.91">6233 4548 1874 0,'0'0'498'0,"0"0"-452"16,0 0 5-16,123-22-51 15,-1 22-1-15,-12 0-111 16,-10 0-665-16</inkml:trace>
  <inkml:trace contextRef="#ctx0" brushRef="#br0" timeOffset="51382.3">7704 4659 1965 0,'0'0'471'15,"0"0"-434"-15,0 0 49 16,0 0-35-16,0 0 4 16,116 142-13-16,-70-98-36 15,2 2-6-15,-4-5-22 16,-11-2-93-16,-6-7-66 16,-11-12-315-16,-9-12-138 0</inkml:trace>
  <inkml:trace contextRef="#ctx0" brushRef="#br0" timeOffset="51578.77">8049 4546 1674 0,'0'0'661'16,"0"0"-468"-16,0 0-100 16,-164 71-18-16,97-18 23 15,5 5-57-15,6 6-5 16,16-3-36-16,13-4-24 15,15-8-18-15,12-13-92 16,12-20-60-16,19-12-384 16,3-4-426-16</inkml:trace>
  <inkml:trace contextRef="#ctx0" brushRef="#br0" timeOffset="51941.8">8234 4636 133 0,'0'0'1594'16,"0"0"-1262"-16,0 0-98 16,0 0-54-16,8 132-97 15,2-96-53-15,5-4 16 16,8-1-45-16,0-9-1 16,1-7 0-16,1-6 3 15,1-9-22-15,3 0 19 16,2-16-39-16,0-13-38 15,-2-7-116-15,-2-4-3 0,-7-1 76 16,-4 0 62-16,-5 7 58 16,-4 11 113-16,-5 6 85 15,-2 11 19-15,0 4-102 16,0 2-66-16,4 4-42 16,3 18 10-16,2 8 4 15,4 8-21-15,0 1-4 16,3 3 3-16,-3-9-107 15,12-10-116-15,-5-11-437 16,1-12-270-16</inkml:trace>
  <inkml:trace contextRef="#ctx0" brushRef="#br0" timeOffset="52441.47">8961 4604 1024 0,'0'0'862'16,"0"0"-555"-16,0 0-88 15,-127-16-105-15,96 16-81 16,4 0 6-16,11 12-39 16,9 5-3-16,7 6-18 15,0-2 19-15,5 4-30 16,11-4-6-16,1-4-48 16,1-3 6-16,3-1-20 15,-4-5 54-15,-1-3 37 16,-3-1 18-16,-3 0-2 15,-4 0 36-15,-4-2 15 16,0-2 35-16,3 2-25 0,1 2-32 16,8-2 10-1,8 0-46-15,7-2 10 0,4 0 0 16,6-6-10-16,0-12-17 16,-3-8-56-16,-7-3-25 15,-7-7 55-15,-6-3-7 16,-7-1 50-16,-5-2 20 15,-1 6-9-15,-3 5 49 16,0 9 20-16,0 11-20 16,0 4 16-16,0 7-51 15,0 0-10-15,0 18-15 16,0 17 0-16,2 10 47 16,6 10-19-16,6 6-16 0,1 0 8 15,6-3-20 1,-2-8 0-16,-3-7-33 0,-5-11-61 15,-11-22 2-15,0-9-144 16,-13-1-454-16</inkml:trace>
  <inkml:trace contextRef="#ctx0" brushRef="#br0" timeOffset="52584.09">8950 4617 1428 0,'0'0'671'15,"0"0"-473"-15,0 0-93 16,0 0-41-16,131-44-63 15,-75 41 25-15,-3 3-26 16,-8 0-9-16,-26 28-52 0,-9 4-245 16,-10-3-390-16</inkml:trace>
  <inkml:trace contextRef="#ctx0" brushRef="#br0" timeOffset="52743.66">8555 4507 462 0,'0'0'1150'16,"0"0"-911"-16,76-138-174 16,-14 76-37-16,17-4-28 15,39-36-164-15,-20 14-183 16,-11 7-639-16</inkml:trace>
  <inkml:trace contextRef="#ctx0" brushRef="#br0" timeOffset="52845.39">9268 3802 1122 0,'0'0'862'16,"0"0"-513"-16,0 0-129 15,0 0-106-15,0 0-66 16,0 0-27-16,-53 102-21 16,4 1 0-16,6-14-133 15,3-10-622-15</inkml:trace>
  <inkml:trace contextRef="#ctx0" brushRef="#br0" timeOffset="53761.94">10320 4528 1347 0,'0'0'663'0,"0"0"-539"16,0 0-90-16,0 0-17 15,0 0 65-15,0 148 62 0,0-73-31 16,0 6-33-1,2 8-1-15,7-1-71 0,2 0 6 16,0-9-14-16,1-12-38 16,-3-12 2-16,-3-19-49 15,-4-20-68-15,-2-16-94 16,0-14-1-16,0-34-246 16,-8-37 106-16,-17-37 184 15,2-42 161-15,10-2-9 16,11 26 52-16,2 45 185 15,2 51 175-15,13 17 158 16,4 1-237-16,5 5-124 0,5 2-57 16,3 13-53-1,3 6-22-15,-4 9 39 0,-6 22-42 16,-12 17 1-16,-13 11-23 16,-2 9 16-16,-29 0-4 15,-7-4-12-15,-3-12 18 16,8-14 0-16,11-14-17 15,13-16-1-15,9-8 0 16,5-11-12-16,28-29 12 16,14-19-67-16,11-17-43 15,2-14 14-15,-2-4-10 16,-4 4 23-16,-15 9 48 16,-12 21 35-16,-18 17 93 15,-9 20 20-15,0 15-70 16,-11 8-6-16,-9 12-23 0,5 28 18 15,1 19 14-15,9 30-16 16,5 0 23-16,0 7-17 16,7-2-20-16,9-18 19 15,-1 3-35-15,1-16 8 16,-5-17-8-16,-3-20-24 16,0-17-10-16,-2-9 20 15,3-20 13-15,7-19-13 16,1-6-44-16,8-5 55 15,2 6-12-15,2 6 30 16,0 9-12-16,-2 10 7 16,-1 12-9-16,1 7 26 15,-1 0-19-15,4 19-5 16,5 11-3-16,12-1-11 0,38 0-110 16,-12-4-359-16,0-14-475 0</inkml:trace>
  <inkml:trace contextRef="#ctx0" brushRef="#br0" timeOffset="54159.87">11532 4528 1894 0,'0'0'522'16,"0"0"-415"-16,-142 7-9 16,96 15-88-16,17 5-2 15,19 0-16-15,10 2-32 16,4-5-43-16,21-2-54 15,4-8-102-15,2-4-66 16,-2-9 38-16,-7-1 142 0,-2 0 125 16,-6 0 45-1,-8 0 119-15,1 0 60 0,-5-1-31 16,-2 1-33-16,2 0-59 16,-2 0-25-16,2 0-5 15,6 0-56-15,0 0 20 16,3 10 7-16,5 2-41 15,1 3 26-15,4-3-22 16,1-1 1-16,-2-5 14 16,2-4-11-16,3-2-9 15,-2 0 9-15,2-10-9 16,0-10-9-16,2-8-38 0,0-10-36 16,-2-12-4-16,17-54-123 15,-9 8-295-15,0-2-319 0</inkml:trace>
  <inkml:trace contextRef="#ctx0" brushRef="#br0" timeOffset="54430.15">11986 3836 872 0,'0'0'812'15,"0"0"-530"-15,0 0-101 16,0 0-48-16,-58 140 0 16,54-59-1-16,4 7-43 15,0 1-7-15,0-6-28 16,12-5-46-16,-2-6 18 15,1-5-26-15,-4-13-47 0,-7-14-20 16,0-14-63 0,-9-16-69-16,-18-10-118 0,-6-10-256 15,-3-22 28-15,5-11 545 16,7-1 92-16,11 2 199 16,13 6 77-16,0 8-118 15,29 4-123-15,13 4-95 16,13 4-32-16,26-11-35 15,-14 6-453-15,-9-4-334 0</inkml:trace>
  <inkml:trace contextRef="#ctx0" brushRef="#br0" timeOffset="54565.79">11862 3645 1844 0,'0'0'370'16,"0"0"-255"-16,-167 97-68 15,73 3-47-15,18-8-105 16,18-10-484-16</inkml:trace>
  <inkml:trace contextRef="#ctx0" brushRef="#br0" timeOffset="54865.98">12682 4044 1949 0,'0'0'475'0,"0"0"-403"16,0 0 8-16,-18 109 9 15,13-45 45-15,5 10-37 16,0 6-35-16,13 5-4 15,8-3-58-15,-1 0 6 16,-3-6-6-16,-3-8-98 16,-3-12 4-16,-9-16-49 15,-2-18-53-15,-17-22-158 16,-12-9-269-16,-2-17-90 0</inkml:trace>
  <inkml:trace contextRef="#ctx0" brushRef="#br0" timeOffset="55261.93">12586 4666 679 0,'0'0'413'16,"0"0"-170"-16,31-156-16 0,9 82-95 15,10 3-69-15,4 1-19 16,7-4-30-16,-3 4 21 16,-9 3 18-16,-13 9 47 15,-14 16 64-15,-11 15-32 16,-11 18-2-16,0 9-48 16,-18 19-61-16,-8 32 38 15,-5 19 4-15,2 17-17 16,10 7 26-16,13 4-41 15,6-4-10-15,11-3-3 16,16-13-9-16,-1-12-8 16,1-15-1-16,-7-22-52 15,-6-19 18-15,-4-10-13 0,2-18 34 16,3-24-56-16,8-12-41 16,2-7 86-16,-4 6-8 15,2 9 32-15,-3 12 4 16,-5 11 17-16,-1 15 36 15,1 8-4-15,6 0-31 16,1 21 48-16,4 9-29 16,3 6-29-16,2 5 7 15,3 3-19-15,2-2-52 16,19-9-57-16,-8-9-234 0,-5-16-612 16</inkml:trace>
  <inkml:trace contextRef="#ctx0" brushRef="#br0" timeOffset="55994.96">13738 4393 1156 0,'0'0'595'0,"0"0"-254"16,-119-4-90-16,75 6-79 16,7 14-108-16,12 6-62 15,11 2-1-15,14 5-1 16,0-5-9-16,18-2-28 15,9-7-40-15,9-4-62 16,-1-11-79-16,3 0-3 16,-3-6-74-16,0-13 76 0,-12 0 128 15,-4 1 91 1,-11 2 65-16,-4 6 182 0,-4 3 32 16,0 4-57-16,0 3-52 15,0 0-121-15,0 0-24 16,8 0-19-16,1 7-5 15,1 3 33-15,6 2-34 16,0-1 9-16,0-1 16 16,-1 0-4-16,3-3 10 15,-3 2-5-15,3-2-26 16,3 0 29-16,0-3-29 16,8-4 0-16,2 0 5 15,5 0-5-15,0-12 0 0,-2-10-12 16,-5-10-46-16,-8-9-7 15,0-7-31-15,-8-6 19 16,-6 4 56-16,-7 4 11 16,0 10 10-16,0 9 64 15,-2 12-36-15,-10 5 18 16,4 7-29-16,1 3-5 16,3 0 22-16,-1 25-33 15,5 13 60-15,0 10 5 16,0 10-40-16,0 4 33 15,0 1-31-15,7-5-17 16,-3-8 28-16,3-10-38 16,-5-13 10-16,-2-8-8 15,0-15 10-15,0-4 13 16,-2-8-22-16,-7-20-4 0,2-9-1 16,5-4-55-16,2 1 18 15,0 4 18-15,7 8-13 16,10 9 27-16,4 9-21 15,1 9 27-15,2 1-18 16,3 0 24-16,0 9-6 16,-3 10 0-16,3-2-41 15,-7 1-37-15,-4-1-155 16,-6-7-345-16,-10-6-540 0</inkml:trace>
  <inkml:trace contextRef="#ctx0" brushRef="#br0" timeOffset="56173.49">13577 3938 2070 0,'0'0'489'0,"0"0"-450"16,0 0 5-16,0 0-27 15,0 0-10-15,161 6-7 16,-52 16-43-16,-15-4-476 15,-17-4-1113-15</inkml:trace>
  <inkml:trace contextRef="#ctx0" brushRef="#br0" timeOffset="59099.66">15246 4466 978 0,'0'0'759'0,"0"0"-502"16,0 0-92-16,-127-10-35 16,74 21-82-16,2 18 23 15,1 7 11-15,15 4-47 16,15 2 7-16,17-2-42 15,3-4-16-15,38-10 16 16,18-8-82-16,20-14 2 16,13-4-83-16,43-29-231 15,-22-8-154-15,-18-1-12 0</inkml:trace>
  <inkml:trace contextRef="#ctx0" brushRef="#br0" timeOffset="59399.86">15685 4488 568 0,'0'0'607'15,"0"0"-78"-15,0 0-50 16,0 0-289-16,0 0-59 15,0 0-39-15,-144-10-53 16,103 35 23-16,8 7-32 16,10 0-29-16,12-1 7 15,11-6-8-15,0-2-21 16,16-9-13-16,10-8-45 16,6-6 6-16,4-2-19 15,-3-18-18-15,-2-4 63 16,-9-2 20-16,-8 4 27 15,-8 6 61-15,-4 3 24 0,-2 8 42 16,0 5-27-16,0 0-72 16,0 0-17-16,0 5-11 15,10 13 0-15,5 3-6 16,10-1-20-16,10-2-35 16,9-6-65-16,31-12-191 15,-11 0-292-15,-10-12-409 0</inkml:trace>
  <inkml:trace contextRef="#ctx0" brushRef="#br0" timeOffset="59551.45">16040 4542 1294 0,'0'0'665'16,"0"0"-342"-16,0 0-128 15,0 0-88-15,0 0-29 16,0 0-62-16,0 0 18 16,-79 80-23-16,79-42 1 15,10-2-24-15,13-8-5 0,14-8-78 16,27-20-54-16,-9-18-222 15,-1-18-706-15</inkml:trace>
  <inkml:trace contextRef="#ctx0" brushRef="#br0" timeOffset="59687.09">16278 3734 2094 0,'0'0'346'16,"0"0"-225"-16,-183 89-104 15,43 30-17-15,15-8-132 16,9-7-643-16</inkml:trace>
  <inkml:trace contextRef="#ctx0" brushRef="#br0" timeOffset="60355.3">2987 5853 1375 0,'0'0'391'0,"0"0"-125"15,0 0-138-15,0 0-100 16,0 0-10-16,-2 110 16 0,17-44 22 15,6 9-54-15,3 3 14 16,3-1-16-16,2-9-80 16,-2-13-78-16,-5-15-168 15,-6-18-39-15,-8-16-483 0</inkml:trace>
  <inkml:trace contextRef="#ctx0" brushRef="#br0" timeOffset="60753.24">3063 5809 880 0,'0'0'555'0,"0"0"-401"0,0 0-68 15,0 0-24 1,114-70-60-16,-83 70 7 0,-11 0-9 16,-7 16-41-16,-13 14 41 15,0 10 55-15,-25 8-18 16,-12 7 36-16,-5-2-47 15,-6 0 33-15,9-5 3 16,10-11-36-16,14-3-4 16,15-14-22-16,4-5-70 15,34-7 40-15,15-4 30 16,12-1 0-16,1-2-1 16,-3 5-12-16,-9 6 1 15,-17 6 11-15,-14 3-12 16,-19 9 13-16,-4 3 103 15,-18 3 71-15,-20 1-17 0,-9-2-43 16,-2 0-2-16,4-10-77 16,10-6-27-16,8-9-8 15,14-8-33-15,4-2-52 16,9-39-140-16,0-9-472 16,0-6-9-16</inkml:trace>
  <inkml:trace contextRef="#ctx0" brushRef="#br0" timeOffset="60932.76">3660 5897 1249 0,'0'0'514'0,"0"0"-240"16,0 0-43-16,7 142-75 0,-7-84-31 16,0 5-81-16,4-3-44 15,6-6 0-15,-2-8-21 16,1-12-66-16,-7-21-127 15,-2-10-504-15,0-3-789 0</inkml:trace>
  <inkml:trace contextRef="#ctx0" brushRef="#br0" timeOffset="61074.38">3436 5801 1925 0,'0'0'387'0,"0"0"-250"16,0 0-74-16,0 0-44 0,150-54-19 15,-69 54-15-15,35 6-186 16,-23 16-310 0,-13 4-93-16</inkml:trace>
  <inkml:trace contextRef="#ctx0" brushRef="#br0" timeOffset="61333.68">4491 6054 1179 0,'0'0'749'0,"0"0"-539"15,0 0-36-15,-134 39-57 0,103-18 4 16,9 3-53-16,8 2-26 16,10 6 8-16,4 2-48 15,0 2 14-15,16-2-16 16,11-4 3-16,9-7-15 15,8-12-58-15,12-8-73 16,37-16-55-16,-8-17-345 16,-10-6-275-16</inkml:trace>
  <inkml:trace contextRef="#ctx0" brushRef="#br0" timeOffset="61868.25">5067 5995 1520 0,'0'0'523'15,"0"0"-314"-15,0 0-75 16,0 0-39-16,-128 52-46 0,110-20-5 16,10 6-44-16,8 1 17 15,0-3-23-15,19-4 6 16,6-2 0-16,0-8-18 16,-4-6 18-16,-5-5-19 15,-3-10-30-15,-3-1 4 16,-1-4 33-16,1-22 12 15,4-8-161-15,1-8-9 16,4-2-6-16,-2 1 11 16,1 7 39-16,-2 8 85 15,-1 6 41-15,-4 13 50 16,1 4 49-16,-4 5 15 16,3 5 3-16,3 14 8 0,-1 7-41 15,3 6-53-15,-3 1 12 16,1 0-27-16,-3-6-15 15,-3-7 18-15,0-6-5 16,-2-8-14-16,1-6 8 16,4 0-6-16,7-17 5 15,7-14-7-15,6-5-118 16,0 0 37-16,2 2 15 16,-6 5 66-16,-3 9 36 15,-4 8 37-15,-2 7 46 16,-2 5-34-16,4 0-17 15,3 10 14-15,0 12-50 0,6 4 1 16,0 3-24 0,-2 4-9-16,-4 0-40 0,-6-6-118 15,-3-4-375-15,-8-16-664 0</inkml:trace>
  <inkml:trace contextRef="#ctx0" brushRef="#br0" timeOffset="63839.98">7223 5807 1056 0,'0'0'297'0,"0"0"-86"16,0 0-45-16,0 0-1 16,-120-22-1-16,73 22-89 15,-5 13 27-15,2 18-2 16,0 7-60-16,10 8 14 16,16 2-45-16,13 1-8 15,11-3-2-15,4-9-2 16,25-7-3-16,4-13-1 15,9-13 7-15,6-4-24 0,0-27 12 16,2-15-140 0,-6-10-50-16,-8-4 23 0,-10 2 112 15,-8 6 26-15,-9 11 41 16,-5 10 9-16,-4 12 33 16,0 15 100-16,0 0-95 15,0 25-41-15,8 21-6 16,0 16 45-16,3 14-5 15,3 11 25-15,-1 3 1 16,-4 2-16-16,-2-6 10 16,-7-5-43-16,0-14 7 15,-2-12-2-15,-19-19-2 16,-3-12 63-16,-3-14 3 16,-4-10-24-16,0 0-12 0,2-20-50 15,9-16 0-15,6-12 0 16,14-14-90-16,0-13 11 15,29-3-121-15,16-2-73 16,10 9 38-16,32-16-32 16,-15 23 10-16,-7 9-295 0</inkml:trace>
  <inkml:trace contextRef="#ctx0" brushRef="#br0" timeOffset="64106.27">7600 5786 939 0,'0'0'588'0,"0"0"-421"16,0 0 1-16,0 0 24 0,0 0-61 15,-135 139-44 1,122-92-23-16,11-2-63 0,2 2 12 16,11-2-6-16,14-10-5 15,4-7-4-15,2-10-7 16,-2-10 9-16,-4-8 43 16,-1-8-21-16,-6-22 18 15,-8-13-16-15,-4-5-24 16,-6-4 30-16,0 2-30 15,-14 5 0-15,-3 7-1 16,0 9-16-16,5 15-34 16,0 9-53-16,10 5-220 15,2 9-234-15,0 5-517 0</inkml:trace>
  <inkml:trace contextRef="#ctx0" brushRef="#br0" timeOffset="64387.52">7991 5834 1842 0,'0'0'505'16,"0"0"-428"-16,0 0 0 16,0 0-35-16,-6 109 9 0,6-67-51 15,2-2 0-15,10 1-42 16,-4-7-139-16,-1-8-134 16,-3-12-295-16,-4-10-370 0</inkml:trace>
  <inkml:trace contextRef="#ctx0" brushRef="#br0" timeOffset="64489.25">7967 5872 1024 0,'0'0'220'15,"0"0"-220"-15,0 0-58 16,0 0-589-16</inkml:trace>
  <inkml:trace contextRef="#ctx0" brushRef="#br0" timeOffset="64633.86">7359 5851 1058 0,'0'0'1046'16,"0"0"-798"-16,0 0-128 15,-27-129-115-15,67 74-5 16,22-9-29-16,48-41-132 16,-15 18-398-16,-12 10-272 0</inkml:trace>
  <inkml:trace contextRef="#ctx0" brushRef="#br0" timeOffset="64768.5">7960 5145 202 0,'0'0'1342'16,"0"0"-1084"-16,0 0-193 0,0 0-65 16,-80 107-69-16,72-70-175 15,6 0-442-15</inkml:trace>
  <inkml:trace contextRef="#ctx0" brushRef="#br0" timeOffset="65105.6">7960 5685 1918 0,'0'0'308'0,"0"0"-242"15,0 0-66-15,0 0-294 0,0 0-743 16</inkml:trace>
  <inkml:trace contextRef="#ctx0" brushRef="#br0" timeOffset="65564.37">7639 5472 462 0,'0'0'1120'16,"0"0"-774"-16,0 0-117 0,0 0-78 15,0 0-123-15,0 0-22 16,0 0-8-16,85 14 2 15,-27 22-69-15,-7-4-177 16,-4-5-374-16</inkml:trace>
  <inkml:trace contextRef="#ctx0" brushRef="#br0" timeOffset="66288.42">8491 5849 1242 0,'0'0'233'16,"0"0"-29"-16,0 0-64 16,0 0-39-16,17 106-76 15,-15-86-4-15,1-7 13 16,-3-6-32-16,0-7 33 15,0 0 25-15,0-2 17 16,0-18-77-16,5-8-27 16,3-6-64-16,5 1 8 0,6 0-20 15,-2 5 34 1,3 9 50-16,-1 7 10 0,0 10 9 16,-1 2 27-16,3 1 11 15,0 19 50-15,4 9-31 16,4 0 16-1,2 5-13-15,2-6-32 0,1-4 14 16,-3-7-42-16,0-11 0 16,0-6 23-16,-2-11-14 15,-4-19 0-15,-2-12-3 16,-8-11 1-16,-7-5-11 16,-2-11 4-16,-6-4-28 15,0 1-2-15,0 8-57 16,-8 14 61-16,-1 17 26 15,1 20 1-15,1 13-1 0,0 5 6 16,3 28-6-16,-3 15 66 16,3 15-28-16,0 8 24 15,1 3-9-15,3-1-29 16,0-9 23-16,0-6-47 16,13-12 1-16,-2-13-1 15,-1-13 11-15,-6-15-10 16,0-5 36-16,3-8-10 15,5-18-27-15,7-8-10 16,6 0 7-16,4 0-8 16,0 8 8-16,-2 6 3 15,2 10 0-15,-2 8 6 0,2 2 12 16,4 8-18 0,0 17 1-16,3 6-2 0,1 1-40 15,13 4-149-15,-8-10-202 16,-7-9-380-16</inkml:trace>
  <inkml:trace contextRef="#ctx0" brushRef="#br0" timeOffset="66975.6">9821 5715 1051 0,'0'0'891'15,"0"0"-587"-15,-133-4-117 16,72 8-94-16,5 20-6 15,9 6-37-15,10 6-26 16,14 4-6-16,17 1-18 0,6-2 0 16,0-7 0-1,24-5-39-15,5-12-6 0,7-11-19 16,1-4 9-16,4-15 9 16,-1-20-114-16,-7-5-47 15,-4-4 21-15,-6 3 85 16,-10 4 101-16,-7 9 22 15,-3 10 111-15,-3 8 71 16,0 10-91-16,0 0-41 16,0 4-39-16,0 18 13 15,-3 6 41-15,3 6-54 16,0 0-17-16,0-2-7 16,16-4 0-16,9-6-9 0,3-8 0 15,3-12-52 1,2-2 31-16,-2-6-51 0,-3-18-37 15,-4-4 21-15,-3 0 17 16,-10 0 71-16,-2 6 37 16,-7 6 54-16,-2 5 55 15,0 5-59-15,0 6-35 16,0 0-52-16,0 5 6 16,0 13-6-16,0 4 0 15,3 4 8-15,3-2-2 16,7 0-6-16,3-4 0 15,1-6-1-15,8-6-3 16,2-8-5-16,4 0-28 16,2-11-78-16,3-12-77 15,-3-5-143-15,-4-2-1 0,-4 0 189 16,-7 6 147-16,-5 8 71 16,-9 6 270-16,-1 8 3 15,-3 2-117-15,0 0-158 16,0 19-37-16,2 12 40 15,5 5-54-15,2 6 8 16,4 2-26-16,3-4-32 16,4-3-26-16,20-16-86 15,-4-8-228-15,-1-13-660 0</inkml:trace>
  <inkml:trace contextRef="#ctx0" brushRef="#br0" timeOffset="67199.99">10982 5390 1876 0,'0'0'511'0,"0"0"-385"16,-172 56 30-16,103-2-57 16,16 10-28-16,15 11 23 15,17 4-68-15,17 4-11 16,4 0-15-16,9-4-27 15,18-3-67-15,4-6-54 16,9-1-84-16,-6-19-279 16,-8-17-524-16</inkml:trace>
  <inkml:trace contextRef="#ctx0" brushRef="#br0" timeOffset="69058.28">11791 5524 82 0,'0'0'572'0,"0"0"-352"16,0 0-69-16,0 0 42 0,0 0 14 16,-143-13-40-1,87 13-1-15,-4 0 41 0,-1 11-65 16,4 14 16-16,10 5-34 15,12 6-69-15,12 5 6 16,19 2-51-16,4-1-8 16,22-3 4-16,20-10 13 15,12-8-8-15,8-14 3 16,7-7-8-16,2-16-12 16,3-24 5-16,-9-17-75 15,-12-15 24-15,-13-10-34 16,-17-10 14-16,-15 0-29 15,-8 1-26-15,0 14 88 0,-12 14 39 16,-7 19 9 0,6 21 119-16,2 18-71 0,2 5-18 15,2 20-29 1,0 22 21-16,1 21 62 0,-3 13-35 16,5 9 16-16,1 7-5 15,3-4-50-15,0-4 21 16,22-12-40-16,5-14 18 15,6-14-28-15,6-14 10 16,1-16 0-16,2-14-1 16,3 0-23-16,-1-26-32 15,-1-11-39-15,-8-7-9 16,-4-3 61-16,-8-3-22 16,-8 5 35-16,-4 11 29 15,-6 10 2-15,0 10 66 0,-3 12 4 16,0 2-49-16,0 0 14 15,2 15-4-15,3 4 14 16,-1 5 8-16,2 2-47 16,-2 3 22-16,1-4-26 15,3 0 6-15,2-3 1 16,3-6-10-16,1-2 0 16,2-8-3-16,2-5 3 15,0-1 0-15,2 0-20 16,1-14-32-16,-1-9 39 15,-2-2-35-15,-2-1 36 16,-2 1 5-16,-5 4 14 0,-3 5-2 16,-3 9 45-1,-5 2 13-15,0 5 8 0,3 0-62 16,-1 0-9 0,2 20 0-16,3 5 0 0,1 4 0 15,2 0 0-15,-4-3-37 16,1-5-23-16,-7-9-118 15,0-5-400-15,0-7-378 0</inkml:trace>
  <inkml:trace contextRef="#ctx0" brushRef="#br0" timeOffset="69176.97">12389 5338 1073 0,'0'0'968'16,"0"0"-748"-16,0 0-217 0,0 0-3 15,0 0-673-15</inkml:trace>
  <inkml:trace contextRef="#ctx0" brushRef="#br0" timeOffset="69386.06">12601 5145 1104 0,'0'0'740'16,"0"0"-449"-16,0 0-59 15,0 0-98-15,40-134-95 16,-32 94 16-16,-6-2-18 16,-2 4-15-16,0 6-5 15,-14 11-17-15,-3 14-27 0,-10 7-68 16,-15 32-107-16,1 9-147 16,5 6-336-16</inkml:trace>
  <inkml:trace contextRef="#ctx0" brushRef="#br0" timeOffset="69919.39">12541 5249 1472 0,'0'0'551'0,"0"0"-422"15,0 0-45-15,0 0-23 16,0 0-49-16,0 0 11 16,0 0 22-16,96 55-38 15,-96-23-3-15,0 4-4 16,-34 15-119-16,3-8-166 15,4-9-509-15</inkml:trace>
  <inkml:trace contextRef="#ctx0" brushRef="#br0" timeOffset="70145.44">12477 6276 2046 0,'0'0'553'15,"0"0"-422"-15,0 0-33 0,0 0-63 16,0 0-35-16,0 0-111 16,0 0-94-1,29-23-276-15,-11-2-1293 0</inkml:trace>
  <inkml:trace contextRef="#ctx0" brushRef="#br0" timeOffset="71360.81">13033 5863 766 0,'0'0'699'0,"0"0"-379"15,0 0-147-15,0 0-110 16,0 0-50-16,166-108-13 15,-99 60-13-15,-1-11 13 16,-5-5 0-16,-15-4 1 16,-10-2-10-16,-18 6 6 15,-14 8-32-15,-4 14 35 16,-7 11 29-16,-15 16 57 16,-9 12-36-16,-3 3-25 15,1 22 37-15,4 21-22 0,6 17-1 16,10 10 48-16,11 9-42 15,2 4 23-15,5-2-25 16,17-6-42-16,5-8 32 16,4-10-33-16,-2-16 0 15,-2-11-1-15,-1-14-61 16,1-14-3-16,2-2 31 16,4-14-48-16,1-20-79 15,2-7-160-15,-5-10-42 16,-3-3 58-16,-7 2-40 15,-7 4 99-15,-8 8 246 16,-6 11 90-16,0 12 232 16,0 9-44-16,-10 8-33 15,4 0-32-15,0 13-99 0,3 15 40 16,1 8-28 0,2 6-39-16,0 2 2 0,7-1-51 15,9-5-2-15,3-6-14 16,4-8-22-16,-1-8 0 15,5-10-6-15,2-6 6 16,2-2 62-16,7-22-44 16,-3-9-3-16,-1-5-15 15,-5-5-43-15,-9-3 29 16,-9 1-15-16,-9 4-14 16,-2 9 42-16,-2 7-27 15,-16 13 28-15,1 6 9 0,-4 6 7 16,2 2-4-16,3 21 4 15,5 7-3-15,1 3 41 16,6 6-33-16,4-1 19 16,0 0 1-16,6-3-39 15,15-2 23-15,4-7-25 16,4-4-6-16,4-8-7 16,2-9 20-16,3-5-7 15,5 0 0-15,-1-21-16 16,0-8-9-16,1-4-63 15,-8-3-88-15,-6-2-4 16,-11 0 48-16,-9 6 132 0,-7 5 26 16,-2 12 91-1,0 7 16-15,0 8-65 0,0 0-49 16,0 8 7-16,-2 14-20 16,0 3 32-16,2 2 2 15,0-1-38-15,0-2 34 16,7-4-36-16,5-6 0 15,2-4 0-15,1-6-13 16,4-4 13-16,1 0 0 16,4-8-40-16,-2-12-37 15,3-6-40-15,-5 2 39 16,-2-2 64-16,-4 5 14 16,-6 5 28-16,-3 7 71 15,-1 5-29-15,0 4 4 16,1 0-59-16,4 7 0 15,2 14 26-15,5 2-35 16,-3 6 3-16,-2 1-9 16,-2-4-58-16,-9 0-81 0,-5-6-124 15,-16-6-271-15,-6-10-360 0</inkml:trace>
  <inkml:trace contextRef="#ctx0" brushRef="#br0" timeOffset="71504.44">14081 5378 1235 0,'0'0'617'0,"0"0"-374"0,11-112-63 16,21 69-133-1,10 9-33-15,9 6-14 0,0 10-93 16,-4 16-132-16,-14 2-327 16,-18 2-138-16</inkml:trace>
  <inkml:trace contextRef="#ctx0" brushRef="#br0" timeOffset="71646.96">13604 5336 1592 0,'0'0'387'0,"0"0"-240"16,0 0-147-16,0 0-49 0,0 0-321 15,0 0-242-15</inkml:trace>
  <inkml:trace contextRef="#ctx0" brushRef="#br0" timeOffset="71805.82">13979 6394 1986 0,'0'0'478'16,"0"0"-454"-16,0 0-24 15,0 0-341-15,0 0-771 0</inkml:trace>
  <inkml:trace contextRef="#ctx0" brushRef="#br0" timeOffset="72062.06">14920 5081 1287 0,'0'0'797'0,"0"0"-642"15,87 204 5-15,-44-47-70 16,-5 14-60-16,-21-11 31 16,-17-20-42-16,-19-25-5 15,-35 1-6-15,-23 0-8 16,-22 5-26-16,-14-4-123 15,19-29-210-15,12-19-591 0</inkml:trace>
  <inkml:trace contextRef="#ctx0" brushRef="#br0" timeOffset="74111.92">4217 4346 907 0,'0'0'518'0,"0"0"-303"16,0 0-10-16,0 0-60 15,0 0-78-15,0 0 20 16,0 0-34-16,2-11-9 16,-2 11 30-16,0 0-37 0,0-1 19 15,0 1-10-15,0-2-38 16,0-1 10-16,0 2-18 16,-2-4-5-16,-6 3-4 15,0 0 9-15,2 0 0 16,-1 2 0-16,5-2 6 15,2 2-16-15,0 0-6 16,0 0-19-16,0 0 21 16,0 0-72-16,0 0-25 15,9 0-42-15,-3 10-251 16,-4 1-185-16</inkml:trace>
  <inkml:trace contextRef="#ctx0" brushRef="#br0" timeOffset="84798.03">8637 4401 605 0,'0'0'355'16,"0"0"-229"-16,0 0-31 0,0 0-11 15,66-110-19 1,-58 90 48-16,1 4 30 15,-5 6-5-15,1 1 6 0,0 4-30 16,-5 1 2-16,2 2-34 16,-2 2-48-16,0 0 13 15,0 0-41-15,0 0 3 16,0 0 33-16,0 0-42 16,0 0 0-16,-4 0-50 15,-8 6-151-15,-3 8 6 16,-5 2-114-16,3-2-7 15,4-4-247-15</inkml:trace>
  <inkml:trace contextRef="#ctx0" brushRef="#br0" timeOffset="85021.33">8637 4401 1083 0</inkml:trace>
  <inkml:trace contextRef="#ctx0" brushRef="#br0" timeOffset="85319.95">8637 4401 1083 0,'-73'60'556'0,"73"-60"-339"0,0 0 0 0,2 0-44 0,14-8-73 16,4-9-41-16,7 0 22 16,4-4-59-16,2-6-12 15,-2-3 4-15,3-2-2 16,-3-2-12-16,-2-2 4 16,-2-5-2-16,-5 2 26 15,-3 1-28-15,-4 1 8 16,-5 10 16-16,0 4-23 15,-6 12 23-15,-2 4-14 16,1 4-10-16,-3 3 36 16,4 0-36-16,2 0 2 15,6 0 22-15,5 11-23 0,8 7 28 16,6 6-5-16,7 6-8 16,3 1 33-1,1 1-48-15,-2 0 14 0,-3-4-15 16,-6-5-3-16,-6 0-4 15,-9 3-78-15,-5-6-100 16,-7-3-629-16</inkml:trace>
  <inkml:trace contextRef="#ctx0" brushRef="#br0" timeOffset="86599.99">6726 6563 198 0,'0'0'1132'0,"0"0"-888"15,0 0-134-15,0 0 66 16,0 0-30-16,0 0-98 15,0 0 30-15,0 0 9 16,80 0-8-16,-13-4 20 0,33-4-56 16,36-2-1-1,33 0 4-15,12 0-46 0,-7 4 36 16,-18 0-35 0,-40 4 8-16,-25-2-1 0,-22-1-7 15,-13 1-1-15,2-4 0 16,-5 3 9-16,-6-1-21 15,-20-1 11-15,-20 4-4 16,-7-1-14-16,-21 0 13 16,-23 1 6-16,-16 2 3 15,-34-2 14-15,-35 3-34 16,-38 0 9-16,-16 9-11 16,0 7 4-16,12 1 12 15,24 0 3-15,28-3 12 16,30-2-11-16,29-5 54 0,12 2-36 15,2-3-7-15,5 2 28 16,5-2-34-16,20-4 26 16,16 0-32-16,0-2-24 15,35 0 13-15,42 0 11 16,41 0 0-16,38-6 13 16,15-8-4-16,-10 1-9 15,-36 5 2-15,-39-1 8 16,-18 3 2-16,-14 2-12 15,5 0 0-15,-6-2-9 16,-5 2-10-16,-25 4-17 16,-25 0-55-16,-27 18-151 15,-19 4-369-15</inkml:trace>
  <inkml:trace contextRef="#ctx0" brushRef="#br0" timeOffset="89179.19">670 8067 1448 0,'0'0'646'15,"0"0"-509"-15,0 0-42 16,0 0-28-16,0 0 2 16,0 0-9-16,78 9 22 15,-40-9-48-15,4 0-6 16,-2 0 17-16,0 0-39 16,-1 0 3-16,-4-2-9 15,1 2-9-15,-1 0-11 16,30 0-111-16,-9 0-199 15,-1 0-551-15</inkml:trace>
  <inkml:trace contextRef="#ctx0" brushRef="#br0" timeOffset="93551.36">2680 7341 851 0,'0'0'806'0,"0"0"-609"15,0 0-79-15,0 0 6 16,-129-50-37-16,86 47-31 16,-1 3 8-16,-10 3-52 15,-6 19-1-15,-9 12 47 0,-8 12-49 16,-6 13 50-16,-6 11-21 16,4 12-22-16,9 6 34 15,18 4-24-15,21 1-25 16,25-5-1-16,12-6-9 15,27-10 8-15,29-10-9 16,17-12 10-16,16-15-3 16,7-19 3-16,5-16-9 15,-3-10 3-15,-7-31-85 16,-6-15 53-16,-14-10-38 16,-13-5-39-16,-21 0 72 15,-12 4 19-15,-14 10 24 16,-7 13 33-16,-4 11 11 0,0 14 61 15,0 12-11 1,0 7-45-16,0 9-45 0,2 24 17 16,10 17-3-16,1 15 37 15,8 6-46-15,-2 2 35 16,4-3-44-16,-3-9 1 16,-3-11-8-16,-5-12 7 15,-3-15-16-15,-7-13-45 16,-2-14-140-16,-5-22-87 15,-9-11-753-15</inkml:trace>
  <inkml:trace contextRef="#ctx0" brushRef="#br0" timeOffset="93967.38">2345 7818 1759 0,'0'0'583'16,"0"0"-459"-16,0 0 13 15,0 0-109-15,0 0-11 16,0 0-17-16,179-38 12 15,-67 28-12-15,-8 0-9 16,-15 3-45-16,-24 3 8 16,-3-1 4-16,-2 4 20 15,-16-2 16-15,-17 3 12 16,-8 0-3-16,-11 0 58 16,-3 4-25-16,-1 18 28 15,-2 11-5-15,3 12-12 16,-3 10 24-16,1 7-35 15,1 2-15-15,0-3-2 0,3-4-7 16,2-9-12 0,-2-10 0-16,1-11-7 0,-1-14 6 15,2-7-59-15,2-6-10 16,4-3 36-16,8-24-16 16,2-9-39-16,2-8-45 15,-3-2-14-15,-4 2 75 16,-4 5 37-16,-6 11 36 15,-3 8 36-15,0 7-19 16,-2 6-17-16,-1 7-6 16,7 0-96-16,1 0-169 15,-2 7-322-15</inkml:trace>
  <inkml:trace contextRef="#ctx0" brushRef="#br0" timeOffset="94733.91">3837 7816 1570 0,'0'0'371'0,"0"0"-170"16,0 0-48-16,0 0-7 15,-130-34-68-15,90 34-32 16,-4 0 11-16,-1 12-35 15,-2 14 23-15,4 8-23 16,8 6-21-16,8 4 21 16,10 3-20-16,9-1-2 15,8-3 0-15,0-6 3 16,21-7-20-16,6-8 16 16,6-10-36-16,2-12 35 0,6 0-50 15,-3-30 19-15,-1-10-6 16,-5-8-41-16,-3-4 59 15,-9 4-5-15,-7 9 26 16,-4 12 22-16,-7 10 12 16,-2 11 46-16,0 6-31 15,0 0-48-15,5 14-2 16,2 14 9-16,3 9-8 16,6 7 36-16,2 0-34 15,4 0 8-15,3-8-10 16,0-6 12-16,-4-10-16 15,2-10 4-15,-3-10-30 16,0 0 28-16,2-26-59 16,-1-12 2-16,-2-10-30 0,-1-2 9 15,-5 2 68-15,-3 8 12 16,-4 9 3-16,-1 11 99 16,-5 10-8-16,2 9 10 15,0 1-43-15,2 0-61 16,8 14 24-16,1 8-18 15,5 7-5-15,2 4 6 16,0-1-6-16,-3-4-2 16,-1-4-49-16,-5-16-81 15,-3-6-158-15,-6-2-705 0</inkml:trace>
  <inkml:trace contextRef="#ctx0" brushRef="#br0" timeOffset="94875.73">4207 7386 2251 0,'0'0'304'0,"0"0"-161"15,0 0-121-15,0 0-22 16,0 0-79-16,0 0-225 16,0 0-705-16</inkml:trace>
  <inkml:trace contextRef="#ctx0" brushRef="#br0" timeOffset="95008.75">3361 7646 1901 0,'0'0'616'0,"0"0"-465"15,0 0-68-15,0 0-83 16,0 0-70-16,0 0-100 16,0 0-388-16,127-68-622 0</inkml:trace>
  <inkml:trace contextRef="#ctx0" brushRef="#br0" timeOffset="95143.4">3874 7676 2212 0,'0'0'346'16,"0"0"-308"-16,0 0-38 15,0 0-294-15,0 0-881 0</inkml:trace>
  <inkml:trace contextRef="#ctx0" brushRef="#br0" timeOffset="95447.67">4930 7666 1631 0,'0'0'548'15,"0"0"-421"-15,0 0-25 0,-127-9 20 16,80 28-55-16,3 12-7 16,4 12 4-16,9 10-54 15,13 2 16-15,18 5-20 16,0 1 1-16,29-5-14 15,20-6-89-15,49-11-108 16,-9-14-284-16,-5-17-432 0</inkml:trace>
  <inkml:trace contextRef="#ctx0" brushRef="#br0" timeOffset="95784.93">5472 7832 1898 0,'0'0'621'0,"0"0"-484"15,-139-8-28-15,79 8-10 16,10 12-77-16,7 8 5 16,16 5-27-16,12 1-11 15,15-1 10-15,0 1-22 16,15-5-40-16,16-7 5 16,12-8-42-16,5-6 35 15,4-8-2-15,-1-18-83 16,-6-7 61-16,-12 0 48 15,-11 2 41-15,-11 6 101 16,-6 4 43-16,-5 10 31 16,0 8-41-16,0 3-86 15,0 0-19-15,0 8-29 16,0 19 0-16,0 7-9 16,18 6-12-16,13 0-51 0,9-4-50 15,32-18-110-15,-10-10-345 16,-7-8-211-16</inkml:trace>
  <inkml:trace contextRef="#ctx0" brushRef="#br0" timeOffset="95955.81">5877 7858 1698 0,'0'0'642'0,"0"0"-401"16,0 0-58-16,0 0-119 16,0 0-16-16,0 0-48 15,0 0 16-15,-43 60-30 0,53-29 14 16,17-5-2-16,6-7-17 15,9-8-65-15,8-11-2 16,18-44-83-16,-12-10-355 16,-12-10-524-16</inkml:trace>
  <inkml:trace contextRef="#ctx0" brushRef="#br0" timeOffset="96073.59">6162 7281 1846 0,'0'0'556'0,"0"0"-437"16,0 0-2-16,-164 4-45 15,101 28-72-15,-35 42-1 16,14-6-173-16,5-3-677 0</inkml:trace>
  <inkml:trace contextRef="#ctx0" brushRef="#br0" timeOffset="96782.38">4124 7452 1602 0,'0'0'756'15,"0"0"-608"-15,0 0-50 16,0 0-44-16,0 0-48 16,0 0-12-16,0 0-51 15,8 0-221-15,-8-9-337 16,0-6-402-16</inkml:trace>
  <inkml:trace contextRef="#ctx0" brushRef="#br0" timeOffset="97030.71">3729 6691 1528 0,'0'0'559'15,"0"0"-413"-15,0 0 40 16,0 0-95-16,0 0-64 16,143-46 29-16,-85 52-39 15,-5 22 11-15,-10 10-28 16,-16 11-2-16,-23 2 1 16,-4 8-40-16,-39 5-17 15,-36 24-44-15,4-16-375 16,11-13-895-16</inkml:trace>
  <inkml:trace contextRef="#ctx0" brushRef="#br0" timeOffset="97730.61">7183 7492 1704 0,'0'0'338'15,"0"0"-259"-15,0 0-66 0,0 0 46 16,0 101 8-1,0-40-33-15,0 3-22 0,0 2 1 16,0-1-26-16,0-10-29 16,0-6-89-16,0-20-139 15,0-12-285-15,0-17-383 0</inkml:trace>
  <inkml:trace contextRef="#ctx0" brushRef="#br0" timeOffset="98103.65">7093 7528 740 0,'0'0'545'16,"0"0"-394"-16,0 0-29 0,0 0-3 16,0 0-14-16,133-69-17 15,-104 69 6-15,-6 7-18 16,-7 12-28-16,-11 6 4 16,-5 3-51-16,-7 3 6 15,-22 6 45-15,-8-3-37 16,-4 0 13-16,5-4-8 15,9-6-20-15,14-3 3 16,13-9-3-16,5-1-55 16,32-3 45-16,17-6-82 15,8 0-9-15,3 0-3 16,-5 2 35-16,-6 5 59 16,-16 3-7-16,-12 7 17 15,-10 4 97-15,-14 2 30 16,-2 7 15-16,-15 5 4 15,-14-2-33-15,-5 0-12 0,1-5-61 16,6-6-33-16,4-7-7 16,11-4-24-16,12-13-87 15,0-10-222-15,0-14-406 0</inkml:trace>
  <inkml:trace contextRef="#ctx0" brushRef="#br0" timeOffset="98284.32">7762 7690 1137 0,'0'0'672'15,"0"0"-359"-15,9 103-74 0,-2-52-81 16,2 5-91-16,-1 1-46 16,3-9-21-16,-1-6-8 15,-10-10-74-15,0-14-149 16,0-12-546-16</inkml:trace>
  <inkml:trace contextRef="#ctx0" brushRef="#br0" timeOffset="98441.73">7590 7596 461 0,'0'0'1682'15,"0"0"-1390"-15,0 0-178 0,0 0-90 16,114-6 10-16,-36 6-34 15,43 23-93-15,-19 2-244 16,-13-3-526-16</inkml:trace>
  <inkml:trace contextRef="#ctx0" brushRef="#br0" timeOffset="98674.09">8544 7772 1756 0,'0'0'551'16,"0"0"-422"-16,0 0-40 15,-115 44 9-15,96-17-69 16,13 4-2-16,6 5-7 0,4 4-8 16,21-2-7-16,10-1-5 15,10-7-30-15,8-9-22 16,39-15-113-16,-16-6-131 15,-5 0-443-15</inkml:trace>
  <inkml:trace contextRef="#ctx0" brushRef="#br0" timeOffset="99238.74">9179 7744 1497 0,'0'0'684'15,"0"0"-452"-15,0 0-46 16,0 0-101-16,0 0-24 15,0 0-53-15,0 0 4 0,-91 60-12 16,91-26 0-16,0 2 0 16,0-3-3-16,6-5 3 15,4-9-9-15,-6-5 0 16,3-7-15-16,-3-7 18 16,2 0 10-16,4-17-10 15,3-10 3-15,5-10-79 16,2-3 33-16,0 0 11 15,3 4-7-15,-6 8 39 16,-3 8-6-16,-4 8 12 16,-1 7 5-16,-5 5 4 15,6 0 2-15,-1 17 25 16,1 7-8-16,2 4 32 16,1 1-29-16,-1 3-11 15,-1-7 12-15,-3-5-26 0,1-5 8 16,-4-8-14-16,2-4 15 15,1-3-11-15,6 0-3 16,6-13-1-16,7-9 0 16,4-3-36-16,2-6-10 15,0 3-6-15,-1 4-21 16,-6 3 63-16,-5 6-4 16,-6 5 14-16,-3 8 12 15,-2 2-10-15,3 2 26 16,6 18 27-16,-1 4-27 0,6 5 42 15,0 1-34 1,3-3-12-16,-2-3 4 0,-3-2-13 16,-2-5-30-16,-14-3-14 15,-6-7-128-15,0-2-558 0</inkml:trace>
  <inkml:trace contextRef="#ctx0" brushRef="#br0" timeOffset="103448.91">3230 9113 552 0,'0'0'612'0,"0"0"-477"15,0 0 4-15,0 0 24 16,0 0-33-16,0 0-59 15,-74-12-71-15,79-10 0 16,15 0 4-16,2-2-3 16,7 3 20-16,0 1-20 15,1 4 1-15,-1 6 51 0,-5 6-29 16,0 4 21-16,-6 0 11 16,-3 1-16-16,-7 12 24 15,-6 3-32-15,-2-1 2 16,0-3 71-16,-14-2-10 15,-5-4 0-15,0-2-18 16,-1-4-52-16,7 0 16 16,2 0-40-16,4-10 1 15,7-7-2-15,0-2-31 16,0 0 13-16,16 0-4 16,4 3-17-16,-3 6 37 15,2 6-29-15,-8 4-7 16,-5 0-8-16,-6 7-48 0,0 12 41 15,0 5-15-15,-9 8-137 16,1-4-127-16,1-6-337 0</inkml:trace>
  <inkml:trace contextRef="#ctx0" brushRef="#br0" timeOffset="104013.11">4246 8558 1520 0,'0'0'488'0,"0"0"-331"16,0 0-36-16,0 0-105 15,0 0 49-15,0 0-4 16,123 74-7-16,-59-28 20 16,5 5-62-16,0 1 10 15,-3-1-22-15,-9-4-21 16,-12-7-4-16,-14-6-91 16,-11-12-90-16,-9-8-168 15,-9-11-241-15</inkml:trace>
  <inkml:trace contextRef="#ctx0" brushRef="#br0" timeOffset="104241.52">4752 8474 146 0,'0'0'1771'16,"0"0"-1390"-16,0 0-200 15,0 0-49-15,-123 36-83 16,75 5 0-16,-6 16 30 15,0 6-61-15,6 4-4 0,7-2-14 16,10-5-15 0,11-8-40-16,6-8-47 0,14-6-66 15,0-11-128-15,0-16-459 16</inkml:trace>
  <inkml:trace contextRef="#ctx0" brushRef="#br0" timeOffset="104477.91">5186 8470 2080 0,'0'0'338'0,"0"0"-280"15,0 0 17-15,0 0 0 16,0 140-66-16,7-87 8 15,6 1-16-15,-2 0-1 16,1-6-1-16,-3-4-85 16,-7-8-52-16,-2-10-126 15,-5-10-404-15,-11-12-378 0</inkml:trace>
  <inkml:trace contextRef="#ctx0" brushRef="#br0" timeOffset="104750.85">5061 8412 1564 0,'0'0'373'15,"0"0"-226"-15,0 0 8 0,127-5-55 16,-69 32-21-16,10 11 8 16,-1 12-55-16,-5 10-26 15,-11 7 17-15,-11 1-9 16,-20-4-14-16,-16-7 0 15,-4-8 12-15,-24-7 17 16,-19-8 19-16,-9-5 9 16,-6-8-1-16,-3-5-56 15,8-6-13-15,5-6-44 16,6-4-86-16,13-18-110 16,14-6-640-16</inkml:trace>
  <inkml:trace contextRef="#ctx0" brushRef="#br0" timeOffset="105363.55">6423 8468 1322 0,'0'0'577'0,"0"0"-345"16,0 0-59-16,0 0-53 16,-120-11-61-16,95 30 29 15,3 11-52-15,1 8-17 16,11 6 33-16,5 9-41 15,5-1 14-15,0 2-25 16,27-6 12-16,11-6-26 16,11-8-18-16,9-12-68 0,36-22-50 15,-12 0-223 1,-8-12-336-16</inkml:trace>
  <inkml:trace contextRef="#ctx0" brushRef="#br0" timeOffset="105964.02">6900 8550 1446 0,'0'0'548'16,"0"0"-299"-16,0 0-70 16,-123-7-68-16,92 7-14 15,11 15-67-15,5 9-8 16,10 7-22-16,5 2 6 16,0-1-18-16,9 1 12 15,13-6-1-15,3-2-10 16,-1-9-1-16,1-7 11 0,-5-9 0 15,-1 0 1-15,0-6-14 16,-6-18 4-16,0-5-59 16,-2-7 23-16,-1-3-23 15,-4 2 40-15,-1 2-2 16,-1 7-3-16,-2 11 25 16,2 6-1-16,1 9-21 15,2 2 29-15,0 0 2 16,3 8 11-16,7 10 15 15,-2 6-11-15,3 2 27 16,1 2-33-16,4 1-8 16,-3-5 34-16,0-2-27 15,-4-7 0-15,-3-4-8 0,-2-3 2 16,-4-7 1 0,2-1-3-16,0 0 0 15,4-6-6-15,3-9-37 0,1-3 10 16,4 0-1-16,-4 0 12 15,-1 1 12-15,-3 3 10 16,-3 4 0-16,-4 6 31 16,-2 3 3-16,1 1 34 15,1 1-26-15,6 24-22 16,5 8 52-16,6 13-56 16,4 6 2-16,0 0 22 15,-4 3-40-15,0-10 15 16,-7-2-15-16,-10-11-9 15,-6-8-3-15,0-6-64 0,-29-15-39 16,-2-3-74-16,-4 0-456 0</inkml:trace>
  <inkml:trace contextRef="#ctx0" brushRef="#br0" timeOffset="106092.99">6757 8493 1936 0,'0'0'515'0,"0"0"-345"15,0 0-76-15,-15-103-60 16,48 70-34-16,21 5-18 16,44 0-53-16,-9 9-191 15,-12 5-515-15</inkml:trace>
  <inkml:trace contextRef="#ctx0" brushRef="#br0" timeOffset="106339.69">7837 8233 1657 0,'0'0'613'0,"0"0"-495"16,0 0-14-16,0 0-50 16,0 0-28-16,-17 133 44 15,17-77-41-15,17 8-23 16,2 1 20-16,-1 4-26 15,-5-2-20-15,-2-5-33 0,-8-10-95 16,-3-15-63-16,-10-12-143 16,-11-13-212-16,-6-12-267 0</inkml:trace>
  <inkml:trace contextRef="#ctx0" brushRef="#br0" timeOffset="107086.09">7739 8678 838 0,'0'0'486'0,"0"0"-296"16,0 0-42-16,0 0-5 15,108-131-4-15,-68 94-73 16,-3-1 13-16,-3 2-36 16,-7 4-11-16,-11 4 58 15,-10 6-1-15,-6 6 9 16,0 6-3-16,0 10-70 0,-6 0 5 16,-8 19-30-16,3 24 0 15,2 13 6-15,7 10 5 16,2 9-5-1,0-2 2-15,20-4 0 0,2-13 18 16,1-15-26-16,-2-12-3 16,2-15-12-16,-3-14 0 15,5-1 15-15,1-30-13 16,3-11-62-16,-2-9 26 16,-3 1-3-16,-7 5 40 15,-5 9 6-15,-5 10 12 16,-3 11 51-16,-2 11 29 15,-2 4-50-15,4 0-8 0,0 10-22 16,4 13 0 0,3 7 31-16,5 3-36 0,4-1 26 15,4 1-18 1,1-7 1-16,0-6-4 0,0-8-6 16,-4-6-12-16,0-6 11 15,-3-5-31-15,1-18 19 16,-3-10-16-16,-1-3-30 15,-3 0 26-15,-5 4-7 16,-5 4 38-16,-2 10 2 16,0 8 14-16,0 8 29 15,0 2-43-15,0 0-6 16,0 12 0-16,0 6 7 16,0 6-1-16,0 2 41 15,0-1-40-15,8-1 15 0,4-2-15 16,1-8 14-16,5-5-11 15,2-4-4-15,2-5-8 16,3-5 7-16,-2-14-47 16,-2-6 27-16,-5 1 5 15,-5 5 16-15,-5 0 6 16,-3 7-5-16,-3 4 33 16,0 4 17-16,0 4-45 15,0 0-12-15,2 0 6 16,5 12-8-16,0 6-12 15,6 1-24-15,16-1-85 16,-5-6-236-16,3-6-456 0</inkml:trace>
  <inkml:trace contextRef="#ctx0" brushRef="#br0" timeOffset="107264.69">8983 8594 1716 0,'0'0'612'16,"0"0"-401"-16,0 0-103 15,0 0-51-15,0 0-23 16,0 0-32-16,0 0-2 16,-47 106 0-16,51-75 0 15,13-4-1-15,-2-4-5 16,3-7-55-16,-5-10-62 16,-1-6-162-16,-6-21-321 0,-6-4-944 15</inkml:trace>
  <inkml:trace contextRef="#ctx0" brushRef="#br0" timeOffset="107406.9">8678 8444 1433 0,'0'0'661'15,"0"0"-491"-15,0 0-101 16,0 0-69-16,0 0-88 16,0 0 46-16,0 0-111 15,82-50-373-15,-48 28-31 0</inkml:trace>
  <inkml:trace contextRef="#ctx0" brushRef="#br0" timeOffset="107518.97">8934 8076 1513 0,'0'0'726'15,"0"0"-479"-15,0 0-107 16,0 0-101-16,0 0-15 16,-107 115-24-16,74-59-120 15,6-10-627-15</inkml:trace>
  <inkml:trace contextRef="#ctx0" brushRef="#br0" timeOffset="107864.17">9402 8159 149 0,'0'0'1359'0,"0"0"-867"15,0 0-310-15,0 0 31 16,0 0-35-16,0 138-47 15,0-81 9-15,0 5-74 16,0 4-41-16,0-1-13 16,9-6-12-16,2-7-21 0,0-6-59 15,1-7-89-15,-4-15-128 16,-6-15-698-16</inkml:trace>
  <inkml:trace contextRef="#ctx0" brushRef="#br0" timeOffset="108012.41">9233 8628 1996 0,'0'0'368'16,"0"0"-212"-16,0 0-52 15,0 0-89-15,171-90-15 16,-70 53-18-16,-19 8-345 16,-8 6-897-16</inkml:trace>
  <inkml:trace contextRef="#ctx0" brushRef="#br0" timeOffset="108847.93">9690 8610 1455 0,'0'0'338'0,"0"0"-202"16,0 0 44-16,0 0 8 15,0 0-37-15,0 0-98 16,0 0 2-16,113-82-46 15,-78 51-8-15,-4 0 14 16,-6-1 0-16,-7 5-15 16,-7 6 3-16,-7 4 9 15,-1 8 28-15,-3 3-7 0,0 6-2 16,0 0-31 0,0 9-4-16,0 20 4 0,0 9 25 15,0 8-16-15,11 2 33 16,2-2-42-16,8-3 2 15,-1-10-2-15,4-11-3 16,3-9-12-16,2-13-34 16,4-5-38-16,5-22 7 15,-4-16-157-15,-3-3-47 16,-7 0 88-16,-8 2 117 16,-10 6 79-16,-3 12 106 15,-3 6 63-15,0 10 27 16,0 8-58-16,0 2-62 15,0 2-45-15,0 21-25 16,0 6 46-16,0 3-5 16,0 5-30-16,0-6 30 0,0-1-46 15,10-1 5-15,4-8-6 16,1-5 9 0,2-5-18-16,1-9-2 0,-1-2-26 15,1 0 31-15,-3-11-44 16,1-5 11-16,-3 2 33 15,-4 0 0-15,-2 6 6 16,-2 0 1-16,-5 6 0 16,2 0 42-16,-2 2-42 15,0 0 12-15,0 0-13 16,4 0 7-16,1 0-7 16,3 0 0-16,6 2 0 15,3 0 5-15,4-2 5 16,3 0-11-16,3 0 1 0,-2-8-61 15,-3-1 28-15,-2 0-4 16,-2 6 18-16,-5 3 5 16,2 0 3-16,-1 13 11 15,-1 15-1-15,1 12 8 16,-1 10 12-16,-4 4-18 16,-2 3 12-16,-3-1 35 15,-4-4-32-15,0-7 40 16,-2-6-14-16,-16-9-20 15,1-7 35-15,-6-9-41 0,-2-6-10 16,-1-7-12 0,1-1-44-16,-4-8-93 0,7-12-167 15,8-6-664-15</inkml:trace>
  <inkml:trace contextRef="#ctx0" brushRef="#br0" timeOffset="109323.87">10912 8501 1713 0,'0'0'530'16,"0"0"-440"-16,0 0-52 15,114-113-11-15,-83 61 90 16,-6-9-38-16,-10-3-45 0,-11 2-34 16,-4 4-2-16,-2 10 2 15,-17 16 0-15,-10 15-22 16,-2 17 16-16,0 0 5 15,-1 31 1-15,8 18 18 16,5 12 1-16,13 11 18 16,6 10 11-16,0 5-36 15,16-1 37-15,11-4-49 16,-1-6 1-16,1-14-1 16,-5-13 0-16,-6-22 0 15,-7-16-1-15,0-11 1 16,-3-18-21-16,8-25 5 15,3-11-47-15,6-4 26 16,6 0-27-16,2 8 27 16,-2 11 19-16,0 10 18 0,-4 10 1 15,-6 14 20 1,4 5 9-16,-3 3 32 0,2 18-26 16,0 10 31-16,1 11-13 15,-1 2-44-15,-2-1 19 16,-2 1-29-16,-3-5-43 15,-1-9-32-15,9-19-102 16,-4-4-365-16,3-7-906 0</inkml:trace>
  <inkml:trace contextRef="#ctx0" brushRef="#br0" timeOffset="109709.75">11710 8376 1635 0,'0'0'527'15,"0"0"-347"-15,0 0-24 0,0 0-27 16,0 0-42-16,0 0-74 16,0 0 11-16,-87 114-24 15,87-76 0-15,0-2-10 16,0-6 10-16,10-4 0 16,0-9-18-16,-1-10-26 15,1-7 35-15,0 0-15 16,1-20-36-16,3-10-35 15,-1-2-19-15,1-2 56 16,-1 6 2-16,-2 4 35 0,3 8 21 16,-4 5 52-1,0 4 19-15,1 5 9 0,0 2-44 16,2 0 26 0,3 2-4-16,0 12-37 0,-1 2 36 15,3 2-34-15,-3 4-11 16,1-2-6-16,-1 2-6 15,-1-2-12-15,1-6-61 16,10-11-105-16,-7-3-459 16,2 0-127-16</inkml:trace>
  <inkml:trace contextRef="#ctx0" brushRef="#br0" timeOffset="109808.59">12076 8342 211 0,'0'0'1369'0,"0"0"-837"15,0 0-275 1,0 0-76-16,0 0-139 0,0 0-42 15,0 0-125-15,0-54-470 0</inkml:trace>
  <inkml:trace contextRef="#ctx0" brushRef="#br0" timeOffset="109962.68">11467 8278 1829 0,'0'0'368'0,"0"0"-223"16,0 0-80-16,52-115-65 0,-8 74-232 16,1 0-506-16</inkml:trace>
  <inkml:trace contextRef="#ctx0" brushRef="#br0" timeOffset="110100.22">11826 7780 1687 0,'0'0'576'15,"0"0"-419"-15,0 0 6 16,0 0-117-16,114-12-28 16,-56 12-18-16,-12 0-160 15,-6 2-656-15</inkml:trace>
  <inkml:trace contextRef="#ctx0" brushRef="#br0" timeOffset="110724.86">11710 8126 1209 0,'0'0'851'0,"0"0"-609"16,0 0-165-16,0 0-30 0,0 0-47 16,0 0-71-1,0 0-131-15,56 35-592 0</inkml:trace>
  <inkml:trace contextRef="#ctx0" brushRef="#br0" timeOffset="111136.51">12820 7774 1024 0,'0'0'607'15,"0"0"-390"-15,0 0-31 16,-103 103 20-16,64-37-27 15,0 10-51-15,8 8 31 16,11 4-75-16,16-1-29 16,4-2-10-16,11-2-36 15,22-9-18-15,9-10 0 16,12-13-61-16,8-15-9 16,32-31-134-16,-14-5-332 15,-7-8-476-15</inkml:trace>
  <inkml:trace contextRef="#ctx0" brushRef="#br0" timeOffset="111467.45">13644 7999 1068 0,'0'0'385'0,"0"0"-111"16,0 0 19-16,-156-11-82 15,116 11-52-15,9 19 0 16,7 6-84-16,5 8-15 16,11 5-2-16,8 4-47 15,0-1 35-15,16 4-36 16,15-4-2-16,7-6 8 15,6-2-16-15,12-7-1 16,4-9-63-16,4-10-102 16,26-11-79-16,-22-20-445 15,-7-9-229-15</inkml:trace>
  <inkml:trace contextRef="#ctx0" brushRef="#br0" timeOffset="111656.03">14097 8051 1722 0,'0'0'621'15,"0"0"-444"-15,0 0-55 16,0 0-43-16,0 0 9 16,-43 134-39-16,43-86-20 15,0-2 17-15,12-1-45 16,5-7 4-16,-1-6-5 16,-1-8-41-16,-1-10-30 15,1-14-98-15,-3-2-164 16,-4-21-511-16</inkml:trace>
  <inkml:trace contextRef="#ctx0" brushRef="#br0" timeOffset="111821.41">13902 7953 2186 0,'0'0'534'15,"0"0"-454"-15,0 0 17 16,0 0-65-16,123 0 1 15,-53 0-33-15,19-4-81 16,-18-1-123-16,-15-3-769 0</inkml:trace>
  <inkml:trace contextRef="#ctx0" brushRef="#br0" timeOffset="112518.28">14959 8036 1182 0,'0'0'492'0,"0"0"-272"16,0 0-34-16,-116-11-57 16,80 11-23-16,1 6 4 0,2 12-57 15,6 7 11 1,4 2-16-16,7 4-33 0,7 2 29 15,9 1-44-15,0-4 0 16,7-2-7-16,13-7-5 16,7-10-12-16,4-8-27 15,3-3-27-15,3-10 15 16,4-16-92-16,-3-11-50 16,-3 1 62-16,-6-2 2 15,-6 4 135-15,-8 9 6 16,-4 8 145-16,-6 7 96 15,-5 6-30-15,0 4-60 16,0 0-54-16,0 20-84 16,0 14 68-16,0 8-2 15,0 8-64-15,0 2 24 16,2 1-39-16,7-5-37 16,2-6-29-16,0-4-98 0,-2-12-165 15,-2-14-711-15</inkml:trace>
  <inkml:trace contextRef="#ctx0" brushRef="#br0" timeOffset="113519.57">15166 8136 831 0,'0'0'1343'0,"0"0"-1035"15,0 0-155-15,0 0-108 16,0 0-17-16,80-125-28 15,-49 102-9-15,-4 3 7 0,-6 6-5 16,-13 7 7-16,-3 4 16 16,-5 3-15-16,0 0 40 15,0 9-40-15,0 13 12 16,0 10 40-16,0 4-53 16,4 2 20-16,8-1-20 15,-2-4 0-15,5-8-3 16,2-4 3-16,0-9-19 15,1-10 5-15,0-2-36 16,4-4 36-16,3-18-42 16,-1-6-44-16,-1-5 30 15,-4-5-52-15,-3 5 30 16,-5 4 55-16,-7 6 18 0,-1 7 19 16,-3 10 52-16,0 4-2 15,0 2 6-15,0 2-55 16,0 16 44-16,0 6 42 15,0 2-54-15,0 3 34 16,0-2-36-16,0-1-19 16,5-6 24-16,10-4-36 15,3-6 0-15,6-9 0 16,3-1-12-16,2-4-18 16,2-19-65-16,-2-7-80 15,-2-3-49-15,-7 0-104 16,-5-1 74-16,-5 6 183 15,-8 8 71-15,0 6 122 0,-2 7 55 16,0 7-31-16,0 0-74 16,0 4-65-16,0 13 31 15,0 3-4-15,0 2-32 16,0-4 30 0,0-2 6-16,0-4-2 15,0-4 27-15,0-1-37 0,0-7 11 16,2 0 23-16,1 0-15 15,1 0 25-15,5-3-49 16,0-7-14-16,6-4-14 16,1-1-31-16,-3 2 7 15,2-1 22-15,-3 0-6 16,-3 2 15-16,-3 1 0 16,2 4 0-16,-4 0 39 15,-2 3-30-15,0 4 7 0,1 0-16 16,-1 0 12-1,0 0-12-15,2 17 6 0,0 4-4 16,2 8 45-16,-2 5-39 16,0 1 27-16,1 5 1 15,1 3-25 1,1 4 33-16,0 0-26 0,0 3-17 16,-5 3 10-16,-2-3 1 15,0 2-12-15,0-6 0 16,-2-2 13-16,-12-8-11 15,-4-8-2-15,-8-6 0 16,-6-9 7-16,-7-7 5 16,-4-6 0-16,3 0 1 0,4-10-5 15,12-12 5-15,11-10-13 16,13-5-28-16,0-7-9 16,50-30-89-16,2 10-125 15,4 0-686-15</inkml:trace>
  <inkml:trace contextRef="#ctx0" brushRef="#br0" timeOffset="113997.02">16351 7918 1681 0,'0'0'118'0,"0"0"-118"0,0 0-9 15,0 0 9-15,121-110 12 16,-75 59 48-16,-1-2-54 16,-14 1-6-16,-16 4-12 15,-15 7 12-15,0 13 14 16,-19 10 69-16,-10 14-13 16,-4 4 22-16,1 15-8 15,8 20-28-15,3 13 54 16,11 13-27-16,7 10-18 15,3 4 7-15,0 1-42 16,13-3 5-16,3-9-17 0,2-9-10 16,-4-15-7-16,-6-11-1 15,1-15-30-15,-3-11 18 16,4-3-17-16,3-11 27 16,7-11-41-16,3-6-12 15,-2 2 55-15,2 4-19 16,-5 6 16-16,-3 5-6 15,1 7 18-15,-1 4-9 16,4 0 12-16,2 0-11 16,6 4 12-16,4 7-13 15,8-1-28-15,16-4-73 16,-8-2-227-16,-5-4-410 0</inkml:trace>
  <inkml:trace contextRef="#ctx0" brushRef="#br0" timeOffset="114245.99">17016 7971 1367 0,'0'0'514'0,"0"0"-345"15,0 0 14-15,0 0-110 16,0 0 5-16,8 111-23 16,21-88-54-16,7-4 33 15,-1-11-33-15,-1-5-1 16,-3-3 30-16,-6-10-29 15,-10-16 14-15,-8-6-13 16,-7-4 7-16,0 2-9 16,-14 4 0-16,-10 7-43 0,-2 10-15 15,1 9-64-15,0 4-83 16,9 8-320-16,10 6-341 0</inkml:trace>
  <inkml:trace contextRef="#ctx0" brushRef="#br0" timeOffset="114687.01">17370 7938 1371 0,'0'0'488'16,"0"0"-342"-16,0 0 47 15,0 0-36-15,0 0-21 16,-117 20-99-16,113-1-3 15,4 1-20-15,0 2-4 0,11-5 7 16,7 0-17-16,5-5 0 16,-2-3-1-16,2-8-5 15,2-1 6-15,-3 0-14 16,0 0-44-16,2-10 3 16,-3-2-53-16,-1 0-7 15,-5 2 53-15,-4 0-59 16,-1 4 4-16,-6 4 16 15,-2 2-31-15,0 0-27 16,0 0 84-16,3 8 36 0,1 2 4 16,4-3-48-1,3 2 56-15,-1-1 9 0,0-4-21 16,-1 0 29-16,-3 0 10 16,-4-2 4-16,0-2 82 15,-4 0 46-15,5 0 25 16,-1 0-157-16,10-2-31 15,-3-2-85-15,-1-2-232 0</inkml:trace>
  <inkml:trace contextRef="#ctx0" brushRef="#br0" timeOffset="115491.95">17940 7878 1422 0,'0'0'387'0,"0"0"-159"16,0 0-75-16,0 0-48 15,0 0 20-15,0 0-58 16,0 0-11-16,-118 107-1 16,118-79-37-16,0-5 24 15,17-4-27-15,15-9-14 16,5-10 37-16,8 0-38 0,2-16 0 15,2-18-47 1,-7-16-61-16,-3-11-4 0,-10-11-3 16,-8-7 27-16,-5-4 42 15,-9 3 15-15,-3 9 31 16,-4 18 32-16,0 16 10 16,0 21 61-16,-2 16-58 15,-7 2-44-15,-2 32 46 16,0 16-7-16,0 14 24 15,1 11-3-15,2 5-39 16,1-1 20-16,-1-6-42 16,0-8 0-16,4-12 4 0,0-12-3 15,4-17-2 1,0-14 1-16,0-10-13 16,13 0-4-16,9-18-12 15,5-3-44-15,2-2 71 0,2 4-33 16,2 5 23-16,1 9 11 15,-1 5-11-15,0 0 0 16,-4 9 12-16,-2 20-32 16,-8 8-22-16,-17 32-228 15,-2-11-327-15,0-1-341 0</inkml:trace>
  <inkml:trace contextRef="#ctx0" brushRef="#br0" timeOffset="115621.07">17837 8610 945 0,'0'0'1181'0,"0"0"-924"16,0 0-117-16,-124 0-11 16,111-6-105-16,13-24-24 15,0 3-88-15,6-8-646 0</inkml:trace>
  <inkml:trace contextRef="#ctx0" brushRef="#br0" timeOffset="116174.57">19524 8051 692 0,'0'0'775'16,"0"0"-540"-16,0 0-5 16,0 0-22-16,-133-86-94 15,92 82 1-15,-1 4-11 16,7 0-38-16,5 11-1 0,6 11-57 15,11 3-8 1,5 1 3-16,8-4 6 0,0-3-9 16,23-8 10-16,6-9-10 15,9-2 0-15,2-18-3 16,0-18-59-16,-2-15 7 16,-5-7-36-16,-8-8 47 15,-9-4 27-15,-7 2 13 16,-5 8 4-16,-4 12 16 15,0 16 60-15,0 15 61 16,0 16-54-16,0 1-31 16,-4 23-35-16,-5 22 7 15,-1 16 52-15,4 12-40 16,2 7-20-16,4 2 3 16,0-1-19-16,0-12-18 0,8-8-53 15,1-19-62-15,-6-24-13 16,-3-16-390-16,0-2-470 15</inkml:trace>
  <inkml:trace contextRef="#ctx0" brushRef="#br0" timeOffset="116317.6">19270 7661 1560 0,'0'0'505'15,"0"0"-462"-15,0 0 16 16,0 0-41-16,0 0-18 15,169 13-36-15,-82 19-229 16,-14-2-117-16,-10 0-301 0</inkml:trace>
  <inkml:trace contextRef="#ctx0" brushRef="#br0" timeOffset="116856.87">19863 7908 1020 0,'0'0'650'0,"0"0"-375"16,0 0-47-16,0 0-67 15,0 0-77-15,0 0 13 16,0 0-32-16,-100 85-48 16,88-54 33-16,10 0-42 15,2 0-7-15,2 1 24 16,16-3-16-16,7-7 1 0,2-6-10 16,-3-10 6-1,0-6-19-15,-3 0 13 0,-6-17-30 16,-6-12 15-16,-6-5-46 15,-3-2 36-15,0 4 7 16,0 4-1-16,-8 6 11 16,6 10 8-16,2 8-16 15,0 2-2-15,0 2-99 16,7 0 77-16,8 0-3 16,2 10-12-16,2-2 48 15,1 2-21-15,3 2-19 16,1-2 30-16,0 0-78 15,1-2 51-15,-2-4 44 16,-2-2 0-16,0-2 30 16,-3 0 18-16,-1 0 13 15,-1 2-9-15,-1 4-45 0,-1 2-5 16,-1 2-2-16,1 3 10 16,-3 4 43-16,0 2 5 15,0 2 24-15,0 3 14 16,0 2-51-16,-1 5 2 15,-4 3-42-15,-4-1 7 16,-2-1-20-16,0-1 8 16,0-9-43-16,-4-4-16 15,-21-13-170-15,3-5-279 16,0 0-541-16</inkml:trace>
  <inkml:trace contextRef="#ctx0" brushRef="#br0" timeOffset="117015.96">19724 7740 1609 0,'0'0'709'0,"0"0"-543"15,0 0-42-15,34-134-68 16,4 114-56-16,8 9-10 16,21 18-160-16,-13 18-487 15,-11 12-209-15</inkml:trace>
  <inkml:trace contextRef="#ctx0" brushRef="#br0" timeOffset="117152.1">19887 8675 2172 0,'0'0'487'16,"0"0"-422"-16,0 0-65 15,0 0-326-15,59-121-1061 0</inkml:trace>
  <inkml:trace contextRef="#ctx0" brushRef="#br0" timeOffset="117443.92">20825 7389 1748 0,'0'0'509'0,"0"0"-326"16,0 0-102-16,0 0-11 16,58 135 26-16,-38-13-53 15,-9 36 3-15,-11 13-36 16,-22-10-1-16,-45-9-18 15,-31-22-52-15,13-30-152 16,4-24-688-16</inkml:trace>
  <inkml:trace contextRef="#ctx0" brushRef="#br0" timeOffset="123141.85">3282 9096 598 0,'0'0'365'16,"0"0"-206"-16,0 0-78 15,0 0 24-15,0 0-52 16,0 0-30-16,0 0 43 15,0 0 28-15,0 0 43 0,0 0 22 16,0 0-21-16,0 0 6 16,0 0-46-16,0 0-53 15,0 0-2-15,0 0-43 16,0 0 1-16,0 0-1 16,0 0-80-16,0 0-155 15,-3 0-535-15</inkml:trace>
  <inkml:trace contextRef="#ctx0" brushRef="#br0" timeOffset="125975.52">3248 10424 1026 0,'0'0'346'0,"0"0"-99"0,0 0 19 16,0 0-77-16,0 0-111 15,0 0-17-15,0 0-27 16,7-43-20-16,-5 41 32 16,0 2-40-16,-2 0 10 15,0 0 2-15,0 0-7 16,0 0-11-16,-6 3 9 15,-6 6-8-15,-3-3 35 16,3 0-35-16,1-2 8 16,7-4 6-16,2 0-4 15,2 0 2-15,0 0-13 16,0 0-10-16,9-6 3 0,11-6-10 16,5-1 14-16,-2 5-4 15,0 3 2-15,-5 5 5 16,-3 0 0-16,-4 6-6 15,-3 14 0-15,-6 0 8 16,-2 2-2-16,0-4 47 16,-14-2-16-16,-3-6 36 15,-2-2-12-15,4-6-21 16,1-2 19-16,3 0-33 16,3 0-9-16,0-10-11 15,6-3-5-15,0-6-1 16,2 2-20-16,0 3-16 15,0 1 42-15,0 3-31 16,0 6 8-16,4 4-8 16,2 0-88-16,0 20 4 0,-2 6-114 15,-1 2-377-15</inkml:trace>
  <inkml:trace contextRef="#ctx0" brushRef="#br0" timeOffset="127678.51">4471 9922 684 0,'0'0'576'0,"0"0"-365"16,0 0 29-16,0 0-58 0,0 0-6 16,0 0-54-16,-140-63-61 15,93 63-16-15,-5 28-44 16,-5 13 33-16,1 17 2 15,3 12-27-15,11 12 38 16,11 2-45-16,19 1 4 16,12-11-12-16,4-12 3 15,29-12 3-15,13-15-1 16,5-17-16-16,6-18 16 16,7-3-21-16,-2-34-15 15,2-18-24-15,-6-15-59 16,-9-14 39-16,-9-2-2 15,-11 3-61-15,-9 12-32 16,-9 20 88-16,-6 17 88 16,-5 21 28-16,0 13 55 0,2 15-70 15,5 33 29-15,8 31 33 16,7 37 30-16,3 26-39 16,-2 6-10-16,-8-27 20 15,-9-31-48-15,-6-32 9 16,0-8-25-16,0 0-10 15,-4 0 40-15,-11-1-3 16,-3-20-27-16,-3-9 75 16,0-16-45-16,-2-4-1 15,1-13-38-15,2-26-3 16,2-19-30-16,9-16-44 0,9-13-19 16,0-4-6-16,13 0 11 15,16 5 73-15,7 6 15 16,5 9 0-16,1 12 8 15,-1 11-2-15,-2 16 16 16,-6 11 54-16,-7 15-39 16,-3 6 27-16,-5 9 8 15,-5 22-17-15,-3 15 27 16,-6 11-49-16,-2 7-5 16,-2 0 14-16,4-4-33 15,3-6-18-15,9-11-26 16,20-19-113-16,-1-12-177 15,3-12-408-15</inkml:trace>
  <inkml:trace contextRef="#ctx0" brushRef="#br0" timeOffset="128185.88">5206 10164 2058 0,'0'0'369'0,"0"0"-250"15,0 0-36-15,-143 127-51 16,126-84-23-16,13-2-18 16,4-4-6-16,11-12-67 15,16-5 2-15,2-14-58 0,2-6 37 16,0-1 57 0,-2-26-68-16,-4-7-45 0,-6-4 38 15,-5-1 80-15,-8 2 39 16,-6 8 7-16,0 9 50 15,0 11 81-15,0 9-31 16,0 0-64-16,0 8-42 16,0 17 40-16,0 6 43 15,0 2-26-15,0 0-22 16,5-3 16-16,11-6-51 16,3-6 11-16,4-6-12 15,-1-8-6-15,0-4-10 16,1-4 14-16,-3-18-33 15,-1-6 8-15,0 0 9 16,-9 4 18-16,0 8 51 0,-4 6-8 16,-1 8 13-16,1 2-55 15,1 0 8-15,7 2 31 16,-1 14-32-16,5 0 19 16,2 2-24-16,0-1 3 15,-2-2 1-15,-1-5-7 16,1-4-51-16,3-6-11 15,-8-12-190 1,-3-13-462-16</inkml:trace>
  <inkml:trace contextRef="#ctx0" brushRef="#br0" timeOffset="128332.09">5724 9685 1840 0,'0'0'615'16,"0"0"-475"-16,0 0-85 15,0 0-39-15,0 0-16 16,0 0-116-16,0 0-145 16,0 96-619-16</inkml:trace>
  <inkml:trace contextRef="#ctx0" brushRef="#br0" timeOffset="128456.97">5057 9896 1761 0,'0'0'562'15,"0"0"-417"-15,0 0-75 0,0 0-70 16,0 0-88 0,0 0-190-16,0 0-557 0</inkml:trace>
  <inkml:trace contextRef="#ctx0" brushRef="#br0" timeOffset="128623.48">5750 9972 656 0,'0'0'789'0,"0"0"-789"16,0 0-680-16</inkml:trace>
  <inkml:trace contextRef="#ctx0" brushRef="#br0" timeOffset="128973.37">6356 10138 1558 0,'0'0'568'16,"0"0"-432"-16,-160 52 46 15,95-17-59-15,13 7-30 16,19 4-58-16,22 0-23 15,11-2-21-15,13-4 9 16,28-7-50-16,17-6-22 16,49-21-122-16,-12-6-163 15,-5 0-374-15</inkml:trace>
  <inkml:trace contextRef="#ctx0" brushRef="#br0" timeOffset="129297.5">6759 10244 1631 0,'0'0'620'0,"0"0"-470"16,-113 17 28-16,68 4-92 16,7 6-16-16,11-2-49 15,17 2-6-15,10-6-30 16,0 0-3-16,13-5-55 16,16-9-4-16,8-7-60 15,6 0 38-15,6-5-52 16,-2-17-95-16,-7-3-18 15,-5-4 91-15,-8 5 173 16,-11 6 14-16,-7 3 177 0,-7 9 102 16,-2 6-20-1,0 0-124-15,0 0-51 0,0 0-98 16,0 15 0-16,0 3 11 16,4 4-2-16,12 0-18 15,13-5-40 1,32-8-108-16,-6-7-93 0,-4-2-494 15</inkml:trace>
  <inkml:trace contextRef="#ctx0" brushRef="#br0" timeOffset="129442.83">7234 10282 1603 0,'0'0'618'0,"0"0"-407"16,0 0-109-16,0 0-41 15,0 0-53-15,0 0 12 0,0 0-33 16,-25 113 13-16,57-90-85 15,32-20-28-15,-6-3-194 16,-2-2-462-16</inkml:trace>
  <inkml:trace contextRef="#ctx0" brushRef="#br0" timeOffset="129577.22">7442 9679 1991 0,'0'0'335'15,"0"0"-216"-15,-139 36-119 16,43 24-67-16,16-6-426 16,9-3-491-16</inkml:trace>
  <inkml:trace contextRef="#ctx0" brushRef="#br0" timeOffset="131741.07">4384 10160 816 0,'0'0'282'0,"0"0"-167"16,0 0 7-16,0 0-77 15,0 0 92-15,212-7-41 16,-13-12-28-16,36-1-1 16,20-1-17-16,-6 4 51 15,-20 5 18-15,1 5-32 16,-16 4-1-16,-22 3-52 16,-48 0-15-16,-45 0 12 15,-47 0-29-15,-23 0 5 0,-10 0-7 16,-19 0 7-1,-5 0 26-15,-71 0 14 0,-68 2-33 16,-77 16 5-16,-37 7-10 16,-19 4 15-16,15 3-24 15,36-2 14-15,33-2-9 16,54-3 5-16,53-10-8 16,43-4 11-16,26-6-13 15,17-4 0-15,2-1-52 16,60 0-51-16,69 0 103 15,67-17-8-15,30 3 8 16,1 2 6-16,-26 9 7 16,-38 3-13-16,-33 0 3 15,-36 0 5-15,-36 5 1 16,-29 1-9-16,-16 1-2 0,-15 3-10 16,-42 7 14-16,-87 12-2 15,-72 11 1 1,-42 8 15-16,-11 2-11 0,24-4-5 15,70-12-10-15,52-9 10 16,49-9 6-16,41-7 19 16,18-2-25-16,5-2-105 15,69-5 86-15,73-1 10 16,66-22 9-16,28-5 6 16,-5 4 9-16,-40 6-15 0,-62 10 11 15,-42 3 1 1,-42 4 28-16,-29 1-40 0,-19 0-1 15,-23 0 0-15,-79 20-1 16,-68 14 2-16,-46 6 9 16,-14 6-9-1,26-4 44-15,59-11-44 0,49-10 16 16,48-10 7-16,36-5-8 16,10-6-15-16,31 0-98 15,52 0 76-15,57-17 13 16,43-10 9-16,9-4 0 15,-40 9-1-15,-54 11-23 16,-54 6-48-16,-26 5-82 16,-18 0-68-16,-2 0-12 15,-90 19 5-15,1 5-29 0,-7-2-346 16</inkml:trace>
  <inkml:trace contextRef="#ctx0" brushRef="#br0" timeOffset="131911">4737 10329 1713 0,'0'0'253'0,"118"-55"-253"16,-3 15-63-16,41 2 63 15,11 6-15-15,-4 14 15 16,-49 9-151-16,-31 3-225 0</inkml:trace>
  <inkml:trace contextRef="#ctx0" brushRef="#br0" timeOffset="138496.04">7608 10441 1092 0,'0'0'377'0,"0"0"-159"15,0 0 37-15,0 0-54 16,0 0-49-16,71-104-68 16,-6 55-39-16,31-17 45 15,29-13-48-15,-4 6-26 16,-13 9 19-16,-12 8-34 15,-20 13 5-15,6-2-6 0,1-2 0 16,-17 11-9 0,-16 10-33-16,-23 8-39 0,-16 9 15 15,-14 9-113-15,-21 17-379 16,-10 5 13-16</inkml:trace>
  <inkml:trace contextRef="#ctx0" brushRef="#br0" timeOffset="138923.22">7434 10593 1160 0,'0'0'402'0,"0"0"-357"16,0 0 47-16,0 0 123 15,0 0-25-15,176 91 2 16,-95-35-66-16,6 10-44 16,7 10 0-16,4 6-55 0,-3 2 28 15,-3-4-18 1,-5-3-37-16,-14-9 14 0,-15-12-14 16,-14-9-15-16,-15-14 9 15,-11-8-66-15,-13-12-17 16,-5-13-95-16,0 0-390 15,-7-11-294-15</inkml:trace>
  <inkml:trace contextRef="#ctx0" brushRef="#br0" timeOffset="140014.38">9318 9511 864 0,'0'0'211'15,"0"0"-155"-15,0 0 21 0,0 0-41 16,0 0 24-16,0 0-5 16,0 0-3-16,-108 24 105 15,73-2-11-15,-3 8 10 16,5 4 8-16,4 4-77 16,8 0-43-16,15 0-29 15,6-4-5-15,0-6-20 16,19-4 5-16,10-9-38 15,5-11 29-15,4-4-35 16,2-8-72-16,-2-18-84 16,-3-9-49-16,-4-5 80 15,-6-2 60-15,-7 2-9 16,-7 6 23-16,-4 6 100 16,-5 8 54-16,0 8 69 0,-2 6-13 15,0 6-12-15,0 0-60 16,5 6-24-16,0 15 72 15,1 12-25 1,3 9 37-16,2 8 1 0,5 9-17 16,0 2 13-16,-1 4-53 15,1 0-17-15,-8 2 29 16,-3-7-24-16,-5-4 2 16,0-8 37-16,-7-8-35 15,-9-9 36-15,-1-10-1 16,1-14-21-16,1-7 22 15,1 0-48-15,3-16 2 0,2-20-24 16,5-12-12 0,4-16 4-16,0-7-3 0,9-5-46 15,13 2 19-15,4 6-10 16,5 8 21-16,1 10 20 16,2 7-27-16,-3 9 34 15,-7 11 0-15,-4 6 0 16,-7 7 16-16,-5 7 24 15,-6 3 0-15,0 0 8 16,2 7-25-16,0 13 18 16,7 4-31-16,1 6-1 15,1 2-18-15,3-2-3 16,1-1-83-16,20-10-109 0,-6-9-385 16,0-7 94-16</inkml:trace>
  <inkml:trace contextRef="#ctx0" brushRef="#br0" timeOffset="140563.1">9979 9517 1358 0,'0'0'618'0,"0"0"-420"16,0 0-19-16,0 0-97 16,-136 42-2-16,107-13-30 15,9 4-49-15,11 1 18 16,7-2-19-16,2-1 0 15,2-10-10-15,14-4-12 16,6-8-1-16,3-6-23 16,2-3 17-16,6-6 28 0,-2-19-69 15,0-5-59-15,-4-6-10 16,-10 4 1-16,-3 2 90 16,-5 8 48-16,-7 9 15 15,-2 6 128-15,0 7-37 16,0 0-70-16,0 4-20 15,0 16-4-15,0 4 49 16,0 2-17-16,0 2-43 16,9-4 48-16,7-2-49 15,1-4 0-15,1-6-1 16,3-6-32-16,-2-6 8 16,2 0-43-16,-4-9-89 15,1-14-29-15,0-1 34 16,-5 0 120-16,-2 4 32 15,-1 4 17-15,-4 6 81 0,-2 4 17 16,1 6-60-16,1 0 10 16,2 2-8-16,2 14-1 15,3 6 14-15,1 0-45 16,4 4 9-16,0-2-15 16,0-2-11-16,-1-4 1 15,-3-6-9-15,-5-8-34 16,-5-4 1-16,-4-13-29 15,0-16-204-15,0-4-568 0</inkml:trace>
  <inkml:trace contextRef="#ctx0" brushRef="#br0" timeOffset="140696.06">10442 9178 1684 0,'0'0'667'0,"0"0"-474"16,0 0-129-16,0 0-61 15,0 0-3-15,0 0-102 16,-111 115-169-16,69-76-764 0</inkml:trace>
  <inkml:trace contextRef="#ctx0" brushRef="#br0" timeOffset="140816.96">9707 9344 1400 0,'0'0'707'0,"0"0"-451"16,0 0-121-16,0 0-84 0,0 0-51 15,0 0-142-15,78-104-345 16,-7 94-636-16</inkml:trace>
  <inkml:trace contextRef="#ctx0" brushRef="#br0" timeOffset="141664.71">10928 9332 1713 0,'0'0'586'0,"0"0"-514"0,0 0-71 16,-4 106 76-16,4-43-16 16,2 7-27-16,9 2-6 15,1 3-17-15,-4-6-22 16,-8-6-1-16,0-12-43 15,0-12 15-15,-20-13-34 16,-7-12 18-16,0-14 48 16,3 0-21-16,8-24 21 15,12-16-14-15,4-13-12 16,11-7 22-16,22-8-44 16,12-2-31-16,2 0 51 15,2 6 14-15,-3 8 22 0,-5 6 26 16,-8 7 27-1,-10 11 77-15,-10 10-19 0,-9 10 3 16,-4 10 17-16,0 2-103 16,-17 20 0-16,-8 22 5 15,3 17-18-15,3 11 40 16,11 6-43-16,8 2-6 16,0-4 6-16,2-7-2 15,12-13-10-15,-3-16 0 16,-3-12 3-16,2-14-16 15,-1-12 4-15,4-6-2 16,5-24 10-16,6-14-72 16,6-5 31-16,-4 1 18 15,0 2-7-15,-3 10 19 16,-5 8 12-16,-3 10 0 0,-3 6 52 16,-3 10-37-16,-1 2 15 15,8 0 2-15,1 14-14 16,8 8 41-16,4 2-45 15,5 2-13-15,5 1 24 16,6-8-14-16,4-2-4 16,-2-9-2-16,-1-8 5 15,-3 0-20-15,-5-12 4 16,-5-13-42-16,-8-9 27 16,-7-4-34-16,-9-3 40 15,-9-1 15-15,0 7-6 16,-2 5 6-16,-16 9 9 15,-3 12-8-15,-3 9 44 0,0 0-44 16,-1 9 27-16,2 18 9 16,6 7-29-16,5 3 30 15,10 6-38-15,2-3 0 16,8-4-1-16,23-4-23 16,9-6-41-16,6-12-49 15,28-14-153-15,-14-8-504 16,-11-14-164-16</inkml:trace>
  <inkml:trace contextRef="#ctx0" brushRef="#br0" timeOffset="141897.44">12107 9575 1151 0,'0'0'769'15,"0"0"-459"-15,0 0-107 0,0 0-67 16,0 0-75 0,0 0-8-16,0 0-18 0,-56 128-29 15,76-94 11-15,14-2-17 16,5-8-4-16,9-7-8 15,-2-12-15-15,-1-5-4 16,-5-2 23-16,-9-24 7 16,-11-5 1-16,-7-10 0 15,-11 0 0-15,-2-4 9 16,-8 1-8-16,-19 3-2 16,-9 5-23-16,-34 15-126 15,7 6-191-15,3 11-381 0</inkml:trace>
  <inkml:trace contextRef="#ctx0" brushRef="#br0" timeOffset="142730.19">13185 9168 1318 0,'0'0'585'0,"0"0"-438"16,0 0-33-16,0 0-18 15,0 0-49-15,0 0 73 16,45 128 2-16,-28-60-74 15,2 5 2-15,0-2-39 16,-1-3 1-16,1-5-24 16,-4-9-14-16,-2-12-84 0,-6-15-29 15,-5-15-191-15,-2-12-357 16</inkml:trace>
  <inkml:trace contextRef="#ctx0" brushRef="#br0" timeOffset="143137.29">13214 9182 204 0,'0'0'1032'16,"0"0"-847"-16,0 0-82 15,0 0 27-15,121-50 0 16,-86 50-15-16,-6 0-27 16,-6 12-12-16,-13 7-54 15,-10 8-14-15,0 3 14 0,-17 1-5 16,-16 2 26-1,-6-3-7-15,1-1-19 0,7-8 31 16,11-3-38-16,13-4-10 16,7-2-3-16,9-3-77 15,22-1 63-15,12-2-29 16,6 0-26-16,0 1 45 16,-2 6 0-16,-7 2 19 15,-11 3 8-15,-6 4 9 16,-15 3 70-16,-8 3 17 15,0 0-24-15,-11 0 25 16,-13-4-31-16,-3-1-23 0,0-10 14 16,7-3-51-1,7-4-12-15,8-6-5 0,5 0-73 16,5-32-88-16,17-2-399 16,4-4-65-16</inkml:trace>
  <inkml:trace contextRef="#ctx0" brushRef="#br0" timeOffset="143399.47">13731 9406 780 0,'0'0'582'0,"0"0"-311"15,0 0 20-15,0 0-91 16,-27 131-53-16,27-89-68 16,3 3-25-16,23-7-2 0,6-5-52 15,5-7 14-15,1-10-13 16,1-11 7-16,-4-5 32 15,-8-7-30-15,-8-16 8 16,-9-8 45-16,-10-5-50 16,-2-4 14-16,-23 0-24 15,-6 4 10-15,0 4-26 16,-1 7-13-16,8 7-64 16,1 4-37-16,10 6-170 15,4 2-354-15</inkml:trace>
  <inkml:trace contextRef="#ctx0" brushRef="#br0" timeOffset="143655.35">14184 8966 1580 0,'0'0'519'16,"0"0"-448"-16,0 0 11 15,0 0 38-15,0 162 15 16,8-90-59-16,5 4 6 16,1-1-4-16,-1-1-53 15,6-6 19-15,-4-6-44 16,1-8 0-16,-6-10-9 16,-3-10-9-16,-5-12-37 15,-2-16-54-15,0-6-145 0,0 0-391 0</inkml:trace>
  <inkml:trace contextRef="#ctx0" brushRef="#br0" timeOffset="143816.75">14089 9374 1388 0,'0'0'627'0,"0"0"-463"16,0 0-19-16,0 0-71 15,0 0-62-15,154-73-12 16,-91 52-24-16,28-21-168 15,-15 4-325-15,-9-2-103 0</inkml:trace>
  <inkml:trace contextRef="#ctx0" brushRef="#br0" timeOffset="144114.79">14687 8979 1137 0,'0'0'695'0,"0"0"-421"0,0 0-116 16,0 0-44-16,0 0 0 15,-38 145 26-15,27-77-43 16,4 4-23-16,5 2 31 15,2-4-74-15,0-3-8 16,2-7-13-16,9-8-10 16,1-13-10-16,-6-8-65 15,-2-13-38-15,-4-14-8 16,0-4-79-16,0-8-103 16,-17-22-395-16,-10-8 18 15,-4-4 336-15,-2 2 344 16,0 4 349-16,3 8 293 15,8 9-118-15,8 7-261 0,8 4-47 16,6 7-105-16,2-2-47 16,27 3-64-16,16 0-44 15,30 0-68-15,-10 0-274 16,-5 0-488-16</inkml:trace>
  <inkml:trace contextRef="#ctx0" brushRef="#br0" timeOffset="144771.54">15099 9422 838 0,'0'0'361'0,"0"0"13"16,0 0-42-16,0 0-102 15,0 0-40-15,0 0-75 16,-129 35-25-16,104-13-12 0,8 6-77 16,7 2 26-1,8 0-24-15,2 2 3 0,0-5 10 16,10-2-14-16,5-5-2 15,3-9 1-15,-1-2 0 16,4-9-2-16,1 0-10 16,0-12-28-16,0-14 30 15,-1-3-50-15,-2-7 15 16,-1 1 28-16,1 3-15 16,-4 1 31-16,1 8-1 15,-5 6 1-15,-1 7 35 16,0 8-34-16,-1 2 7 15,-1 0 6-15,1 12-2 16,0 9 3-16,-2 1 3 16,-1 4-18-16,1-4 30 0,-5-2-29 15,3-6-1-15,-2-7 0 16,-1-4 10-16,0-3-10 16,4 0 12-16,3 0-10 15,5-16-4-15,3-2-29 16,4-2-11-16,1 0 20 15,0-1-54-15,0 6 39 16,-4 1 9-16,-5 6 6 16,-4 4 10-16,-2 4 10 15,-2 0 2-15,-3 0 18 16,0 8 3-16,2 3 32 16,3 3-7-16,7 3-44 0,3-4 37 15,6 1-39 1,6-3-1-16,4-7 1 0,0-4-46 15,-2 0 34-15,-2 0 11 16,-6-9 1-16,-6 1 15 16,-1 3 12-16,-5 3 7 15,1 2-2-15,-1 0-20 16,-1 4-12-16,0 7 0 16,-3 12-76-16,-5-4-93 15,0-5-512-15</inkml:trace>
  <inkml:trace contextRef="#ctx0" brushRef="#br0" timeOffset="145828.73">16113 9406 601 0,'0'0'402'15,"0"0"-97"-15,0 0 36 16,0 0 8-16,0 0-122 15,0 0-116-15,0 0-26 0,8 4-5 16,2 21-21 0,-1 7 16-16,3 2-50 0,0-3 8 15,3-2-24-15,1-5 0 16,2-8 4-16,0-8-13 16,5-8 0-16,-2 0-7 15,4-12-33-15,-3-11-14 16,-1-7-3-16,-6-2-8 15,-3 5 43-15,-4 5-11 16,-6 5 33-16,1 9 22 16,-3 5-21-16,0 3 14 15,0 0-15-15,0 0 10 16,0 2 18-16,0 10 8 16,0 6 4-16,0 2 11 15,0 1-42-15,8 2 9 0,6-3-18 16,5-2-9-1,4-5-8-15,2-4-50 16,4-3-25-16,0-6-1 0,-2 0-89 16,-6 0 34-16,0 0 37 15,-8 0 71-15,-4 0 30 16,-2 2 20-16,-1 18 1 16,-2 12 55-16,3 8-8 15,3 12 32-15,-2 6-16 16,3 9-20-16,3 7 28 15,1 4-17-15,3 2 0 16,3 4 38-16,0-6-102 0,2-2 20 16,-3-11-19-1,-7-11-2-15,-4-14-2 0,-7-13-29 16,-2-18 23-16,0-9-11 16,-13-4 31-16,-14-28-12 15,-4-18 10-15,-9-32-2 16,-3-32-10-16,8-38 2 15,15-17-21-15,18 4 21 16,2 32-46-16,15 44 18 16,3 27 15-16,2 19 7 15,4 4 6-15,3 3 0 16,7 5 10-16,1 19 42 16,-4 12-37-16,1 6 27 0,-6 31-11 15,-7 13-22 1,-15 13 45-16,-4 8-35 0,-33 3-18 15,-41 10-1-15,-64 11-52 16,13-21-186-16,3-14-2019 0</inkml:trace>
  <inkml:trace contextRef="#ctx0" brushRef="#br0" timeOffset="146899.48">9785 8869 143 0,'0'0'1480'16,"0"0"-1192"-16,0 0-120 15,123 5-25-15,-90 18-115 16,-13 6-4-16,-15 7-24 16,-5-1-30-16,-39 14-63 15,-3-12-175-15,3-7-248 0</inkml:trace>
  <inkml:trace contextRef="#ctx0" brushRef="#br0" timeOffset="147157.04">10449 9326 1707 0,'0'0'357'0,"0"0"-357"15,0 0-281-15,0 0-325 16</inkml:trace>
  <inkml:trace contextRef="#ctx0" brushRef="#br0" timeOffset="148354.26">9030 11059 1088 0,'0'0'749'0,"0"0"-490"16,0 0-89-16,0 0-44 16,0 0-57-16,-150 17-36 15,102 22 34-15,-2 11-45 16,8 4-1-16,13 2 22 16,11-2-35-16,16-4 1 15,2-7-9-15,12-12 9 0,14-8-9 16,8-15 0-16,6-8-24 15,2-14 23-15,1-22-72 16,-4-15-15-16,-7-7-7 16,-10-3-17-16,-11 2 8 15,-9 7-39-15,-2 13 60 16,0 12 83-16,0 13 33 16,0 14 45-16,0 2-58 15,0 30-9-15,0 20 33 16,13 14-6-16,14 15 14 15,12 22 28-15,3 22-46 16,-5 17 15-16,-8-13-15 16,-15-31-33-16,-14-36 13 15,0-26-14-15,-14-2 0 16,-10-5 12-16,-6-6 30 16,-3-17 53-16,0-6-31 0,-1-6-51 15,5-23 24-15,5-15-37 16,9-15 1-16,10-27-2 15,5-29-44-15,15 5-7 16,14 12-46-16,3 20-55 16,-3 26 92-16,4 0 26 15,2 0 29-15,-3 9 6 16,-5 9 19-16,-5 11 60 16,-7 4 39-16,-3 8-39 15,-3 11 9-15,-1 0-58 0,2 11-17 16,1 17 50-16,3 10-56 15,1 6 20 1,3 9-24-16,1-2-3 0,4 0-1 16,2-6-93-16,17-9-85 15,-5-15-166-15,0-13-454 0</inkml:trace>
  <inkml:trace contextRef="#ctx0" brushRef="#br0" timeOffset="148888.31">9690 11181 1798 0,'0'0'525'16,"0"0"-353"-16,0 0-89 15,0 0-25-15,0 0-52 0,-128 44 17 16,108-5-14 0,7 3 6-16,8 2-15 0,5-2 0 15,0-2-6-15,10-10-7 16,9-6-19-16,4-13-23 15,2-11 2-15,1 0-11 16,3-19-34-16,-1-15-124 16,-1-4-65-16,-2-3 90 15,-9 5 99-15,-5 7 98 16,-5 7 111-16,-3 8 90 16,-3 7 43-16,0 7-101 15,0 0-120-15,0 7-5 16,0 12-7-16,0 5 18 0,2 5 11 15,5 0-28 1,0 0 34-16,3-4-30 16,2-4-16-16,3-3 22 0,1-8-22 15,2-4-1-15,0-6 0 16,1 0-45-16,2-15 37 16,-1-4-19-16,-3-5-16 15,-3 2 43-15,-3 1-26 16,-2 5 27-16,-2 6 36 15,-3 5 11-15,1 2 7 16,-3 3-48-16,4 0 9 16,3 7 6-16,3 6-20 15,1 4-1-15,1 1 0 16,-4-5-13-16,3-2-34 0,-1-11-81 16,-3 0-142-16,-3-9-347 15</inkml:trace>
  <inkml:trace contextRef="#ctx0" brushRef="#br0" timeOffset="149053.49">9939 10646 1367 0,'0'0'854'16,"0"0"-713"-16,0 0-7 15,0 0-88-15,0 0-45 16,0 0-1-16,0 0-111 15,44 100-101-15,-71-56-444 0</inkml:trace>
  <inkml:trace contextRef="#ctx0" brushRef="#br0" timeOffset="149180.56">9299 10976 1758 0,'0'0'479'15,"0"0"-334"-15,0 0-96 16,0 0-49-16,0 0-67 15,0 0-454-15,154-54-421 0</inkml:trace>
  <inkml:trace contextRef="#ctx0" brushRef="#br0" timeOffset="149464.5">10039 10961 1136 0,'0'0'833'0,"0"0"-549"15,0 0-56-15,0 0-100 16,0 0-42-16,0 0-84 15,0 0-2-15,-2 3-64 16,15 8-107-16,5-2-497 16,-3 0-203-16</inkml:trace>
  <inkml:trace contextRef="#ctx0" brushRef="#br0" timeOffset="150339.32">10574 10766 1352 0,'0'0'590'0,"0"0"-491"0,0 0-47 15,0 0 117-15,9 144-10 16,4-73-64-16,0 5-16 15,-1 2-68-15,-4-1-10 16,-3-8-2-16,-5-7-86 16,0-11-11-16,-2-13-65 15,-16-17-64-15,-4-10-63 16,-3-11 69-16,5-2 105 16,2-24 94-16,8-10 22 15,10-8 51-15,0-6 42 16,17-7 6-16,18 1 6 15,13-2-60-15,2 1-6 16,4 4 45-16,-2 0-23 16,-8 7 8-16,-9 2-6 15,-10 6 12-15,-9 10 42 0,-12 8-9 16,-4 8-5-16,0 10-7 16,0 2-82-16,-16 22 11 15,1 20-7-15,-1 18-18 16,10 12 46-16,6 9-37 15,0 1-3-15,2-1 6 16,16-6-6-16,-1-8-6 16,-1-15 0-16,-3-15-27 15,-5-12 21-15,-4-17-28 16,2-8 28-16,1-6-11 16,2-23-21-16,7-6-11 15,2-5 26-15,1 0 1 16,0 4 12-16,-2 5 7 15,-1 9 3-15,-3 8 59 0,1 7-23 16,-3 7 7-16,5 0-18 16,1 15-13-16,8 9 33 15,4 4-35-15,2 4-4 16,4 0 8-16,1-3-2 16,-1-8-8-16,-4-6 12 15,1-9-15-15,-6-6 36 16,-1 0-31-16,0-19-5 15,0-7 9-15,-6-6 4 16,-3-4-10-16,-5-4-4 16,-7 0 6-16,-4 4-19 0,0 5 7 15,-4 4-8 1,-13 11 7-16,-6 9-18 0,-2 7 25 16,-1 0 0-16,-4 4 1 15,6 19 15-15,2 3-10 16,8 6-5-16,12 4 10 15,2-2-10-15,10 2-2 16,23-3-36-16,38-7-76 16,-9-8-51-16,-1-10-596 0</inkml:trace>
  <inkml:trace contextRef="#ctx0" brushRef="#br0" timeOffset="150589.76">11759 11214 1773 0,'0'0'377'15,"0"0"-168"-15,0 0-63 16,0 0-102-16,0 0 9 16,-53 109-34-16,59-64-18 15,19-1 10-15,4-5-4 16,6-6-7-16,1-11 0 16,3-10 6-16,-4-12-6 15,0 0 0-15,-3-25 1 16,-5-17 11-16,-10-6-12 15,-5-4 0-15,-12-2-27 16,-5-2-62-16,-55-9-21 16,2 17-234-16,-2 11-563 0</inkml:trace>
  <inkml:trace contextRef="#ctx0" brushRef="#br0" timeOffset="151208.65">9779 10565 1277 0,'0'0'646'16,"0"0"-380"-16,0 0-50 16,0 0-100-16,0 0-42 15,0 0-47-15,0 0-2 16,115-68 14-16,-88 68-37 0,-9 4 17 15,-11 13-19-15,-7 8-30 16,-3 19 3-16,-17-2-142 16,7-8-406-16</inkml:trace>
  <inkml:trace contextRef="#ctx0" brushRef="#br0" timeOffset="151762.04">12532 10703 1403 0,'0'0'526'16,"0"0"-450"-16,0 0 51 15,5 104 86-15,1-37-84 16,4 8-26-16,1 2-11 16,4 2-67-16,3-8 1 15,-2-6-26-15,-1-13-20 16,-4-12-6-16,-4-14-95 0,-7-23-91 16,0-3-283-1,-5-11-218-15</inkml:trace>
  <inkml:trace contextRef="#ctx0" brushRef="#br0" timeOffset="152223.32">12308 10716 1617 0,'0'0'345'0,"0"0"-110"16,0 0-55-16,0 0-156 15,0 0 26-15,158 24-33 16,-79-2-8-16,6 6 7 15,-2 2-16-15,-5 4 0 0,-12 1 0 16,-10 1 10 0,-11 0-10-16,-11-3 0 0,-10 1 8 15,-9-3 20-15,-4-3-12 16,-3-6-5-16,-4-5 47 16,0 0-40-16,1-3 16 15,-1-2 3-15,0 1-37 16,4 2 27-16,-4 2-27 15,2 0 0-15,3 3 9 16,3-2 3-16,3 0-12 16,10-2 0-16,6-7 1 15,6-7 8-15,4-2-9 16,-1-11 0-16,0-17 13 16,-7-10-1-16,-8-10-12 0,-9-10 0 15,-12-4 12 1,-4-4-7-16,-9 3-5 0,-23 12 0 15,-9 11-9-15,-11 13-7 16,-3 17 0-16,-1 10-65 16,-8 14-87-16,12 16-160 15,17-2-661-15</inkml:trace>
  <inkml:trace contextRef="#ctx0" brushRef="#br0" timeOffset="152817.46">13752 10982 947 0,'0'0'291'15,"0"0"28"-15,0 0 18 16,13 161-111-16,5-89-39 0,1 9-82 15,2 1-30-15,-2 2-40 16,-1-2-35-16,-2-4 18 16,-3-10-18-16,-2-11-35 15,-3-13 4-15,-6-19-73 16,-2-15-27-16,0-10-24 16,0-14-104-16,-8-27-106 15,-11-18-249-15,-6-13 262 16,-2-12 169-16,0-22 183 15,10 6 176-15,5-1 105 16,12 5-50-16,0 27 63 16,16 4 42-16,16 18-115 0,5 18-17 15,3 11-67-15,5 11-16 16,-3 7-33-16,-4 0-51 16,-7 26 19-16,-11 11-31 15,-11 8-11-15,-9 7 12 16,-19 7-26-16,-27-3-13 15,-54 13-122-15,11-17-254 16,0-15-305-16</inkml:trace>
  <inkml:trace contextRef="#ctx0" brushRef="#br0" timeOffset="153413.17">12138 10780 705 0,'0'0'557'16,"0"0"-274"-16,0 0 10 16,0 0 0-16,0 0-77 15,0 0-139-15,0 0-27 16,14-14 53-16,28 14-12 15,14 0 15-15,12 0-15 16,13 0-3-16,3 0 16 0,5 0-69 16,-2-4 1-16,-6-5-27 15,-14 2 4-15,-12 4-26 16,-13-2 11-16,-17 3-96 16,-12 2-13-16,-13 4-82 15,-9 12-130-15,-13 0-617 0</inkml:trace>
  <inkml:trace contextRef="#ctx0" brushRef="#br0" timeOffset="165412.68">14488 11169 1600 0,'0'0'581'16,"0"0"-388"-16,0 0-25 16,0 0 6-16,0 0-86 15,0 0-44-15,-31-32-31 16,49 27 7-16,13 4-20 16,9-4 3-16,7 4-3 15,2 1-26-15,25 0-114 16,-14 3-184-16,-11 6-578 0</inkml:trace>
  <inkml:trace contextRef="#ctx0" brushRef="#br0" timeOffset="165889.41">15373 11061 1793 0,'0'0'538'0,"0"0"-428"16,0 0-9-16,-142-22 5 16,99 22-64-16,1 12-35 0,1 15 21 15,4 9-19-15,8 3-3 16,7 3-6-16,12-2 15 16,10-4-21-16,0-1 6 15,10-9-7-15,14-8-4 16,12-9-13-16,11-9 15 15,6-3 8-15,10-30-91 16,-3-11-33-16,-2-16-145 16,-14-10-217-16,-8-8 219 15,-16-6-90-15,-11 3 46 16,-9 12 312-16,0 14 188 16,0 19 181-16,-11 14-16 15,-1 16-40-15,3 6-54 16,1 8-171-16,-6 23 9 15,3 16 27-15,2 9-50 0,5 5 10 16,4 0-44-16,0 1-25 16,2-5-2-16,13-5-13 15,4-8-52-15,3-10-80 16,22-20-188-16,-6-10-388 16,0-4-493-16</inkml:trace>
  <inkml:trace contextRef="#ctx0" brushRef="#br0" timeOffset="166138.74">15701 11065 1020 0,'0'0'995'15,"0"0"-736"-15,0 0-101 16,0 0-63-16,0 0-35 0,-72 111-60 16,72-82 1-16,18-1 0 15,7-5 7-15,0-6-8 16,-4-5 4-16,2-8 5 15,-5-4 37-15,-3 0 14 16,-3-14 7-16,-6-10-5 16,-4-8-61-16,-2 0 18 15,0-2-19-15,-14 3-21 16,-1 6 1-16,-3 6-72 16,1 14-56-16,1 5-117 15,7 0-458-15</inkml:trace>
  <inkml:trace contextRef="#ctx0" brushRef="#br0" timeOffset="166756.09">15969 11059 1472 0,'0'0'589'0,"0"0"-480"16,0 0 14-16,0 0-8 15,0 0-63-15,0 0-20 16,0 0 8-16,119 112-39 16,-101-80 26-16,0 0-18 15,-5-3 2-15,0-6 16 0,-3-4-27 16,-1-7 0 0,-3-5 9-16,1-3 5 0,2-4-14 15,4 0 0-15,5-8 0 16,2-12-10-16,2-8-44 15,-1-2 19-15,-6-1 27 16,-1-2 4-16,-6 5 4 16,-1 5 15-16,-3 6-5 15,0 5 45-15,0 6-33 16,-2 4-8-16,2 2-14 16,5 0-2-16,-1 6 2 15,6 11 0-15,-3 1 8 16,3 3-7-16,-1 1-1 15,-2 0 0-15,3-4-10 16,-4 0 10-16,4-4 0 0,-3-4 0 16,0 1 12-16,1-4-9 15,1-1-3-15,3 0 0 16,-1-4-6-16,3-2 18 16,-1 0-12-16,4-2 7 15,1-12 2-15,-2-6 5 16,0-2-7-16,0-4-1 15,0-4 24-15,-2 0-17 16,-1-1-7-16,-1-1-6 16,-5 7 14-16,-1 2-31 15,-8 8 16-15,-2 4-46 16,0 10-21-16,-4 1-278 16,-4 0-462-16</inkml:trace>
  <inkml:trace contextRef="#ctx0" brushRef="#br0" timeOffset="167272.71">16942 11084 1136 0,'0'0'543'16,"0"0"-354"-16,0 0 5 15,0 0-94-15,0 0-11 16,0 0 16-16,0 0-72 15,42 137 11-15,-31-101-12 16,-2-4-31-16,-3-7 10 16,2-10-11-16,-6-7 0 15,0-6 9-15,0-2-3 16,3 0 19-16,5-16-25 16,7-10-21-16,2-7 0 15,6-5-41-15,2 3-11 0,2 3 51 16,0 5 1-1,0 10 21-15,2 7 36 0,-2 8 13 16,2 2 43-16,-2 2-36 16,0 18 11-16,-2 6 18 15,0 2-39-15,-3 2 9 16,-4 2-17-16,-2-5-37 16,-7-3-2-16,-7-1-20 15,-4-5-133-15,0-9-221 0</inkml:trace>
  <inkml:trace contextRef="#ctx0" brushRef="#br0" timeOffset="168023.7">17733 9010 529 0,'0'0'1273'15,"0"0"-964"-15,0 0-175 16,-114-9-1-16,74 18-14 0,3 14-54 15,0 15-9-15,2 13 30 16,8 9-25-16,7 8 24 16,11 8-24-16,9 1-46 15,0 1 21-15,18-4-36 16,9-3-14-16,0 0-20 16,-1-6-98-16,16 1-17 15,-8-16-151-15,-1-21-469 0</inkml:trace>
  <inkml:trace contextRef="#ctx0" brushRef="#br0" timeOffset="168978.14">17982 9069 768 0,'0'0'507'15,"0"0"-304"-15,0 0 27 16,0 0-31-16,0 0-93 16,0 0-20-16,0 0-5 0,15 63-20 15,-7-27-2-15,1 3-50 16,-1 3 8-16,4-7-17 15,-1-3-20-15,-5-8-31 16,1-8-99-16,-5-9-92 16,-2-7-21-16,0-19-4 15,-9-11-249-15,-2-2 104 0</inkml:trace>
  <inkml:trace contextRef="#ctx0" brushRef="#br0" timeOffset="169325.22">17982 9069 358 0,'5'9'384'0,"-5"-27"-95"16,0 0-57-16,8 0-76 15,15 1-80-15,2 7-9 16,4 2-8-16,-5 4 20 0,-2 2 20 16,-8 2-52-1,-8 0-15-15,-6 0-17 0,0 10-15 16,-8 7 101-16,-17 2-18 16,0-1-38-16,5 1 5 15,5-3-44-15,6-5 5 16,9 0-11-16,0-2-7 15,2 0 6-15,15-1 1 16,6 0 0-16,0 0 1 16,-2 2 11-16,-3 0-9 15,-2 4 7-15,-9 2-10 16,-7 1 58-16,0 2-20 16,0 0 13-16,-16 0 18 0,-1-2-48 15,1-5 1 1,5-5-22-16,2-3-31 0,4-4-40 15,3 0-53-15,2-26-98 16,2-4-263-16,12-2-233 0</inkml:trace>
  <inkml:trace contextRef="#ctx0" brushRef="#br0" timeOffset="169513.71">18427 9019 159 0,'0'0'1040'0,"0"0"-660"15,0 0-63-15,0 0-83 0,0 0-52 16,30 107-66-16,-26-67-30 16,-1-2-52-1,1 1-25-15,-4-8-18 0,0-5 6 16,0-6-68-16,-4-14-66 16,-14-4-229-16,-3-2-325 0</inkml:trace>
  <inkml:trace contextRef="#ctx0" brushRef="#br0" timeOffset="169645.36">18221 9019 1521 0,'0'0'497'0,"0"0"-356"16,0 0-60-16,0 0-44 16,127-26-37-16,-50 26-24 15,-7 0-256-15,-13 0-446 0</inkml:trace>
  <inkml:trace contextRef="#ctx0" brushRef="#br0" timeOffset="169908.66">18949 9046 1285 0,'0'0'495'0,"0"0"-322"15,0 0 90-15,0 0-108 16,0 0-27-16,-115 44-65 16,103-22-31-16,8 4 33 0,2-1-57 15,2 4 7-15,0-5 1 16,8-2-16-16,10-4 0 16,9-4-13-16,7-4-104 15,26-10-61-15,-4 0-412 16,-6-2-271-16</inkml:trace>
  <inkml:trace contextRef="#ctx0" brushRef="#br0" timeOffset="170459.18">19268 9122 1287 0,'0'0'626'0,"0"0"-446"15,0 0-10-15,0 0-107 0,0 0-30 16,0 0 10-1,0 0-40-15,-56 74 4 0,56-54 7 16,0 0-13-16,11-2 14 16,3-2-15-16,-3-2 0 15,0-4 11-15,-4-4 0 16,0-5-11-16,-5-1 1 16,0 0 5-16,0 0-12 15,0-14 3-15,2-7-43 16,1-1 11-16,2-2-63 15,2 3 46-15,-1 2 26 16,-1 5 12-16,3 5 13 0,-4 6 2 16,-2 3-1-1,3 0 48-15,-1 0-26 0,2 3 25 16,0 9 1-16,1 7-11 16,1-1 25-16,0 0-43 15,-1 1-4-15,0-6-9 16,-2-3 9-16,0-4-15 15,-1-6 1-15,6 0-1 16,5-2 0-16,8-12-13 16,4-6-53-16,-2 2 19 15,0 1-13-15,-8 4 60 16,-1 3 0-16,-7 4 25 16,1 3 64-16,-4 3-52 15,3 0-4-15,3 9 13 16,1 9-46-16,3 2 17 0,-3 2-17 15,2-3-65-15,0-2-60 16,-3-7-525-16,-1-6-536 0</inkml:trace>
  <inkml:trace contextRef="#ctx0" brushRef="#br0" timeOffset="172295.27">20306 9053 722 0,'0'0'576'0,"0"0"-304"16,0 0 4-16,0 0-66 15,0 0-61-15,0 0-76 16,0 0-23-16,70-41 12 16,-55 62-46-16,-1 12 17 15,-4 5 4-15,-1 2-36 16,-5 2 29-16,1-6-30 16,-2-8 0-16,-1-8-5 0,0-10 14 15,-2-6-9 1,2-4 26-16,-2-4-19 0,0-20 14 15,5-10-21-15,1-6-27 16,5 0 18-16,5 4-40 16,4 5 30-16,0 7 10 15,0 8-13-15,1 5 13 16,-4 6 6-16,-1 5 3 16,-3 0 4-16,1 14-3 15,-3 10 33-15,1 5-1 16,2-2-33-16,4-2 36 15,4-7-36-15,7-8 1 16,2-10 25-16,5 0-19 16,-1-24 4-16,-1-14-11 15,-5-13 4-15,-7-7-17 0,-6-12 3 16,-9-4-23-16,-5-6 19 16,-2 5-42-16,0 16 39 15,0 15 16-15,-6 19-2 16,-6 19-9-16,-1 6-12 15,-3 16 24-15,-2 23 40 16,2 15-31-16,3 10 27 16,5 8-5-16,3 2-21 15,5-4 33-15,0-2-43 16,11-9 0-16,7-11-2 16,-2-12-5-16,-3-12 6 15,-2-16-13-15,0-8 14 0,5-6-6 16,1-20 6-16,6-4-25 15,4-5 23-15,0 6-24 16,-1 3 26-16,-2 5 0 16,-1 7 1-16,-3 4 17 15,0 8-16-15,2 2-2 16,3 0 10-16,0 8-8 16,1 13-4-16,3-2-14 15,2 4-113-15,10-6-131 16,-8-3-304-16,-2-7-235 0</inkml:trace>
  <inkml:trace contextRef="#ctx0" brushRef="#br0" timeOffset="172536.63">21552 8981 1382 0,'0'0'645'0,"0"0"-400"0,0 0-85 15,0 0-69-15,0 0-64 16,0 0-19-16,-114 25 28 15,103-3-28-15,9-3-2 16,2 2-6-16,0-6 0 16,2 2 7-16,13-7-7 15,3-2 0-15,0-4-9 16,0-4 24-16,0 0-8 16,-1 0-7-16,-3-4-32 15,-3-8-1-15,-2-15-104 16,-5 5-159-16,-2-3-393 0</inkml:trace>
  <inkml:trace contextRef="#ctx0" brushRef="#br0" timeOffset="172695.21">21480 8551 1213 0,'0'0'670'16,"0"0"-456"-16,0 0 29 15,0 0-145-15,0 0-73 16,0 0-7-16,0 0-10 15,87 17-16-15,-87 25-29 16,0-3-154-16,-9-12-464 0</inkml:trace>
  <inkml:trace contextRef="#ctx0" brushRef="#br0" timeOffset="173713.48">22213 8887 1422 0,'0'0'391'0,"0"0"-200"16,0 0-9-16,-152-6-22 15,113 12-52-15,7 10-49 16,12 2-38-16,16 0-21 16,4 2 0-16,14-4 0 15,17-3 7-15,9-8 8 16,7-5-15-16,1 0-6 0,2-22-4 16,-8-10-53-16,-7-10-18 15,-10-12-35-15,-9-8 16 16,-9-8 79-16,-7-3-9 15,0 3 30-15,0 12 0 16,0 16 33-16,-5 14 72 16,0 16 9-16,3 12-46 15,-3 0-7-15,3 22-60 16,-4 21 39-16,2 14 41 16,-1 13-46-16,5 6 23 15,0 3-46-15,0-5 0 16,0-10-24-16,5-9 1 15,1-13-69-15,-4-13-27 16,-2-12-110-16,0-17-125 0,-17-14-271 16,-1-15-606-16</inkml:trace>
  <inkml:trace contextRef="#ctx0" brushRef="#br0" timeOffset="174079.5">22131 8694 1020 0,'0'0'398'0,"0"0"-100"16,0 0-65-16,0 0-100 15,0 0-36-15,0 0-20 16,0 0 15-16,115 13 1 16,-86 15-19-16,3 6 29 15,-1 2-37-15,0 0-20 16,-2-2 12-16,2-2-58 16,-4-4 18-16,0-4-18 15,0-8 2-15,-3-6-14 0,0-10-16 16,1 0-19-16,0-9 7 15,-3-12-54-15,-2-8 33 16,-2 0 15-16,-5 0 21 16,-6 2 16-16,-2 7 18 15,-3 6 19-15,0 8 46 16,-2 6-63-16,2 0 10 16,2 6-21-16,1 12 0 15,2 6 36-15,4 3-36 16,2 0 0-16,5-1 0 15,2-4-58-15,20-7-57 16,-6-7-247-16,-1-8-543 0</inkml:trace>
  <inkml:trace contextRef="#ctx0" brushRef="#br0" timeOffset="174308.89">22933 8835 1440 0,'0'0'563'0,"0"0"-412"15,0 0 1-15,0 0-100 16,0 0-43-16,0 0 13 16,-38 116-16-16,56-92-1 15,5-6-5-15,-4-5-5 16,3-9 5-16,-3-4-1 16,-6 0 3-16,-3-17-1 0,-4-7-1 15,-6-4-44-15,0-1-13 16,0-1-71-16,-8 3-111 15,2 7-129-15,4 6-180 0</inkml:trace>
  <inkml:trace contextRef="#ctx0" brushRef="#br0" timeOffset="174547.25">23287 8837 1305 0,'0'0'760'15,"0"0"-544"-15,0 0-48 16,0 0-35-16,0 0-84 16,0 0-25-16,0 0-18 15,-93 82 0-15,93-58-12 0,0 1 1 16,10-5-29-16,6-5 25 16,5-2-36-16,-2-8-11 15,2-2-48-15,1-3-165 16,-5-3-277-16,-5-11-261 0</inkml:trace>
  <inkml:trace contextRef="#ctx0" brushRef="#br0" timeOffset="174714.8">23023 8767 918 0,'0'0'252'16,"0"0"-136"-16,0 0 35 15,0 0-66-15,0 0-85 16,0 0-113-16,0 0-100 16,-99-49-148-16,79 35 16 0</inkml:trace>
  <inkml:trace contextRef="#ctx0" brushRef="#br0" timeOffset="174848.44">22759 8576 599 0,'0'0'389'15,"0"0"-106"-15,0 0-116 16,0 0-122-16,0 0-45 16,0 0-4-16,0 0-153 0,85 105-95 15,-74-54-391-15</inkml:trace>
  <inkml:trace contextRef="#ctx0" brushRef="#br0" timeOffset="174979.1">22828 9338 1303 0,'0'0'743'16,"0"0"-505"-16,0 0-96 16,0 0-130-16,0 0-12 15,0 0-497-15,0 0-372 0</inkml:trace>
  <inkml:trace contextRef="#ctx0" brushRef="#br0" timeOffset="175715.13">24045 8743 464 0,'0'0'813'0,"0"0"-546"16,0 0 9-16,-127-6-27 0,82 13-92 16,3 18-37-16,7 3-69 15,12 1-37-15,9 2-6 16,14-3 4-16,0-6-12 15,14-4 6-15,11-11-6 16,8-7 0-16,0 0-46 16,3-8-45-16,-3-17 6 15,-4-6-61-15,-6-6 52 16,-8-1 66-16,-5 3 11 16,-6 9 17-16,-4 11 26 15,0 9 34-15,0 6-22 16,0 6-13-16,4 21-12 0,1 16 55 15,3 7-27-15,2 6 45 16,-2 6-36-16,1 2-1 16,-5 0 6-16,-4-1-53 15,0-5 20-15,0-8-9 16,-10-8-5-16,-9-12 12 16,2-10-20-16,-3-12 27 15,5-8 40-15,-2 0-53 16,9-22 5-16,6-14-19 15,2-10-15-15,2-10 3 16,23-12-59-16,6-7-29 16,2-2-4-16,5-2-63 15,-5 9 111-15,-6 12 56 16,-5 13 19-16,-9 16 87 16,-2 11-17-16,-5 7 1 0,-2 7 8 15,0 4-84 1,3 0 2-16,1 8-5 0,4 12-1 15,3 7-6-15,3 2-4 16,5 2-75-16,21 3-37 16,-4-8-280-16,1-10-337 0</inkml:trace>
  <inkml:trace contextRef="#ctx0" brushRef="#br0" timeOffset="176247.7">24553 8717 1313 0,'0'0'531'16,"0"0"-289"-16,0 0 13 0,0 0-129 16,0 0-37-16,-123 18-33 15,98 10-31-15,4 2 6 16,7 1-31-16,7-4 0 16,7-3-10-16,0-6 13 15,5-4-11-15,15-6 4 16,3-8-38-16,6 0 14 15,0-3-79-15,-1-18-40 16,-1-2-19-16,-5-7-61 16,-4 5 136-16,-5 3 91 15,-6 6 29-15,-5 6 117 16,-2 8-32-16,0 2-64 0,0 0-17 16,0 12-13-16,0 6 45 15,0 0 2-15,0 0-36 16,0-2 30-16,0-2-49 15,0-2-3-15,10-2 16 16,5-4-24-16,3-2 13 16,1-4-14-16,4 0-22 15,2-4 16-15,-3-12-45 16,-2 0 5-16,-4-1 45 16,-3 3 2-16,-2 1-1 15,-4 3 34-15,-1 4-12 16,-1 2 30-16,1 4-40 15,1 0-12-15,4 0 3 0,0 6 4 16,3 8-7-16,-1 0 0 16,1-1-10-16,-3 0-17 15,-3-7-106-15,-3-6-141 16,-3 0-359-16,1-14-749 0</inkml:trace>
  <inkml:trace contextRef="#ctx0" brushRef="#br0" timeOffset="176403.29">24789 8235 1868 0,'0'0'526'0,"0"0"-391"16,0 0 0-16,0 0-112 16,0 0 8-16,0 0-31 15,0 0-126-15,-67 115-143 0,22-77-647 16</inkml:trace>
  <inkml:trace contextRef="#ctx0" brushRef="#br0" timeOffset="176530.94">24074 8478 1864 0,'0'0'533'16,"0"0"-361"-16,0 0-9 16,0 0-157-16,0 0-6 15,0 0-97-15,0 0-440 16,115 0-615-16</inkml:trace>
  <inkml:trace contextRef="#ctx0" brushRef="#br0" timeOffset="176802.22">24722 8582 1179 0,'0'0'781'0,"0"0"-467"0,0 0-120 15,0 0-107-15,0 0-87 16,0 0-47-16,0 0-171 15,27 0-581-15</inkml:trace>
  <inkml:trace contextRef="#ctx0" brushRef="#br0" timeOffset="177101.42">25390 8263 1523 0,'0'0'528'0,"0"0"-351"16,0 0-29-16,0 0-14 16,0 0-27-16,16 109-16 15,-11-47 13-15,-1 8-59 16,0 6 13-16,1 2-38 15,0-1-10-15,-1-7-1 16,5-7-9-16,-1-13-49 16,0-13-17-16,-2-9-89 15,-4-14-58-15,-2-12-532 0</inkml:trace>
  <inkml:trace contextRef="#ctx0" brushRef="#br0" timeOffset="177221.1">25306 8696 1290 0,'0'0'598'0,"0"0"-441"16,0 0-6-16,0 0-115 16,113-47-36-16,-53 42-319 15,-4 5-543-15</inkml:trace>
  <inkml:trace contextRef="#ctx0" brushRef="#br0" timeOffset="177833.46">25674 8929 1224 0,'0'0'762'0,"0"0"-515"16,0 0-47-16,0 0-84 0,0 0-78 15,0 0-37-15,77-134 36 16,-52 100-36-16,-5 4 5 16,-4 3 19-16,-6 11-19 15,-2 9 57-15,-6 2-24 16,0 5-38-16,0 0 1 15,3 15 5-15,3 9-7 16,4 5 10-16,-1 2 1 16,5-3-11-16,-3-5 0 15,3-4-7-15,-1-9-6 16,1-8-6-16,1-2-7 16,4 0 17-16,0-19-55 15,2-6 15-15,2-7-12 16,-3-5-24-16,-5 4 62 15,-1 0 0-15,-5 8 23 0,-6 9 73 16,-3 5 0-16,0 11 4 16,-2 0-50-16,0 0-19 15,0 6 11-15,0 11-7 16,0 2 7-16,7 0-4 16,2-2-1-16,2 0-10 15,5-6-4-15,1-5 2 16,6-6-14-16,3 0 0 15,3-6-46-15,1-13 5 16,-1-6-33-16,-5 0 46 16,-4 0 21-16,-4 5 19 15,-8 6 50-15,-5 6 32 16,-1 8-3-16,-2 0-30 0,0 0-38 16,2 10-7-16,4 10 1 15,4 4 4-15,5 4-18 16,5 1 4-16,5-4-74 15,2-6-39-15,17-15-225 16,-6-4-318-16,-3 0-156 0</inkml:trace>
  <inkml:trace contextRef="#ctx0" brushRef="#br0" timeOffset="178098.75">26725 8594 1255 0,'0'0'604'0,"0"0"-280"16,0 0-101-16,0 0-87 0,0 0-40 15,0 0-78-15,-116 19 17 16,110 6-35-16,6 0 2 16,0 0 13-16,0-2-15 15,17-3 0-15,3-7 0 16,5-6-32-16,0-7 14 16,1 0-25-16,-2-4-7 15,-3-14 49-15,-8-3-30 16,-1-2 31-16,-8 1-9 15,-2 2-30-15,-2 3 20 16,0 5-36-16,0 6-43 16,0 6 9-16,13 0-447 15,3 0 1-15,-1 0-69 0</inkml:trace>
  <inkml:trace contextRef="#ctx0" brushRef="#br0" timeOffset="178300.21">26948 8617 548 0,'0'0'1079'15,"0"0"-690"-15,0 0-179 16,0 0-100-16,0 0-30 16,0 0-22-16,0 0-3 15,0 76-5-15,0-52-49 16,6 2 29-16,6 0-30 16,1-4 0-16,3 0-12 15,-1-4-13-15,-2-4-58 16,3-8-57-16,-7-2-228 15,-3-4-426-15</inkml:trace>
  <inkml:trace contextRef="#ctx0" brushRef="#br0" timeOffset="178458.79">26422 8488 927 0,'0'0'808'0,"0"0"-564"15,0 0-37-15,0 0-157 16,0 0-50-16,0 0-330 16,0 0-54-16,-56 5-394 0</inkml:trace>
  <inkml:trace contextRef="#ctx0" brushRef="#br0" timeOffset="178601.41">26422 8488 1290 0,'-131'-122'168'15,"153"113"-168"-15,2-1-161 0</inkml:trace>
  <inkml:trace contextRef="#ctx0" brushRef="#br0" timeOffset="179023.28">26667 8346 1069 0,'0'0'402'0,"0"0"-200"16,0 0 35-16,0 0-104 16,0 0-35-16,0 0-55 15,0 0 0-15,40 50 3 16,-40-33-46-16,0 0 9 16,0-5-9-16,2-12-125 15,10 0-206-15,10 0-597 0</inkml:trace>
  <inkml:trace contextRef="#ctx0" brushRef="#br0" timeOffset="179180.86">27008 7803 1617 0,'0'0'497'0,"0"0"-422"16,0 0 17-16,-118 146-92 15,78-66-140-15,7-2-539 0</inkml:trace>
  <inkml:trace contextRef="#ctx0" brushRef="#br0" timeOffset="180268.96">18481 9936 869 0,'0'0'603'0,"0"0"-284"15,0 0-41-15,0 0-51 16,0 0-123-16,0 0-6 16,0 0-46-16,92-20-41 15,-39 16 40-15,12-1-51 16,2-1-1-16,1 4-14 0,-1-5-122 16,3-9-138-16,-20 3-353 15,-13 0-20-15</inkml:trace>
  <inkml:trace contextRef="#ctx0" brushRef="#br0" timeOffset="180412.56">19069 9781 12 0,'0'0'1103'16,"0"0"-599"-16,0 0-265 16,0 0-28-16,0 0-44 15,0 0-65-15,0 0-27 16,110 22 9-16,-99 7-62 16,-7 1 12-16,-4 2-34 15,0-4 0-15,-11 1-37 16,1-6-180-16,-2-11-453 0</inkml:trace>
  <inkml:trace contextRef="#ctx0" brushRef="#br0" timeOffset="180854.38">19858 9615 907 0,'0'0'366'0,"0"0"-118"16,0 0-31-16,0 0-53 15,0 0-54-15,0 0-20 16,0 0 31-16,42 53-2 16,-35-14-33-16,-5 7 30 15,3 1-57-15,0-4-7 16,1-3 5-16,3-7-57 0,3-7 24 15,0-9-24 1,9-6 8-16,6-7 2 0,8-4-10 16,9 0-65-16,30-18-83 15,-9-6-440-15,-10-2-586 0</inkml:trace>
  <inkml:trace contextRef="#ctx0" brushRef="#br0" timeOffset="181438.82">20444 9737 74 0,'0'0'1628'16,"0"0"-1120"-16,0 0-340 16,0 0-31-16,-124-4-29 15,108 20-88-15,7 6 1 16,9 4-21-16,0 1 1 16,6-1-7-16,13-2 7 0,2-6-1 15,4-4 0-15,-5-7-35 16,1-2 28-16,-6-5-21 15,-1 0 13-15,-6-12 6 16,1-7-48-16,-2 0-33 16,0-2 10-16,2 3-65 15,-1 2 20-15,1 4 49 16,3 4 38-16,-2 2 38 16,-1 4 13-16,1 2 51 15,-2 0 33-15,1 0-43 16,1 0 25-16,0 7-15 15,1 4-17-15,3 5 32 16,-3-2-52-16,3 3 5 16,-6-5 9-16,1-2-40 0,-3-4 30 15,-1-2-19-15,-5-3-11 16,3 2 51-16,-3-3-25 16,0 0 9-16,0 0-9 15,0 0-17-15,0 0-4 16,0 0-6-16,0 0 1 15,0 0 5-15,0 0-6 16,0 0 0-16,0 0 0 16,0 0-15-16,0 0 15 15,0 0-6-15,0 0-4 16,0 0-4-16,0 0 8 16,0 0 6-16,0 0-1 15,0 0-8-15,0 0-1 16,0 0 2-16,0 0-49 0,0 0-8 15,2 0-106-15,2 0-493 16,1-6-295-16</inkml:trace>
  <inkml:trace contextRef="#ctx0" brushRef="#br0" timeOffset="181851.71">20315 9621 947 0,'0'0'305'0,"0"0"-173"15,0 0 156-15,0 0-13 16,0 0-101-16,0 0-37 15,0 0-27-15,29 10-67 16,-29 0 30-16,0 6-64 16,-9 1-9-16,2 0-72 15,1-5-241-15,2-6-391 0</inkml:trace>
  <inkml:trace contextRef="#ctx0" brushRef="#br0" timeOffset="182359.36">20656 9665 1279 0,'0'0'661'0,"0"0"-457"0,0 0-62 16,0 0-62 0,0 0-80-16,0 0-27 15,0 0-190-15,20-22-284 0,-18 22-163 0</inkml:trace>
  <inkml:trace contextRef="#ctx0" brushRef="#br0" timeOffset="182912.88">20195 9413 899 0,'0'0'698'15,"0"0"-380"-15,0 0-58 16,0 0-69-16,0 0-129 16,0 0-10-16,162-32-37 15,-93 32-15-15,34 1-22 16,-17 13-212-16,-9-2-531 0</inkml:trace>
  <inkml:trace contextRef="#ctx0" brushRef="#br0" timeOffset="183505.29">21378 9595 1258 0,'0'0'485'16,"0"0"-368"-16,0 0 99 16,-123-10-40-16,90 12-65 15,6 16-62-15,4 8-18 0,13 0-19 16,5 2-13 0,5-1 1-16,7-6-34 0,15-5 21 15,7-8-43-15,5-8 1 16,1 0-7-16,-2-10-90 15,1-12-27-15,-9-2 10 16,-5 2 33-16,-9 2 123 16,-5 6 13-16,-4 6 54 15,0 8 92-15,2 0-76 16,-2 6-48-16,6 20 51 16,1 12 9-16,5 6 37 15,-1 8-48-15,-2 4-21 16,-4-2 18-16,-5-1-32 0,-2-9 19 15,0-10-23 1,-7-10-32-16,-4-8 52 0,-2-12-24 16,1-4 11-16,4 0-1 15,3-22-30-15,5-12-16 16,0-8-9-16,9-10-44 16,18-6 38-16,2-1-45 15,4 6-18-15,-2 9 70 16,-2 7-20-16,-4 13 36 15,-2 8 1-15,-8 8 7 16,-4 6 50-16,0 2-19 16,-2 0-4-16,2 4 31 15,3 12-59-15,3 3 16 16,6 4-23-16,19 3-95 16,-2-4-163-16,0-9-546 0</inkml:trace>
  <inkml:trace contextRef="#ctx0" brushRef="#br0" timeOffset="184039.87">22055 9585 1054 0,'0'0'878'15,"0"0"-558"-15,0 0-87 16,0 0-123-16,-125 2 1 16,101 16-79-16,8 3-17 15,8 4-15-15,5-1 0 16,3-2 0-16,0-4-10 15,20-4-32-15,7-6 15 16,4-8-52-16,2 0-4 16,1-2-55-16,-3-15-72 0,-4-4 54 15,-7 3 67-15,-9 2 89 16,-4 4 29-16,-5 6 68 16,-2 2 3-16,0 4-16 15,0 0-74-15,0 0 2 16,0 10 12-16,0 4 2 15,2-3 25-15,3 2-31 16,-1-1-3-16,3-4 17 16,-1 1-27-16,3-3 1 15,1-4-8-15,0 1 1 16,3-3 8-16,6 0-9 16,1 0-12-16,2-8-6 15,-2-6-48-15,-2 0 29 0,-5 2 13 16,-4 0 24-1,-2 2 78-15,-5 6 31 0,1 0-4 16,-3 4-11-16,2 0-73 16,2 0-20-16,0 0-1 15,7 12 0-15,1 6 9 16,1 0-9-16,-1-2-19 16,-2-5-30-16,-3-4-84 15,-3-7-61-15,-2-8-161 16,-2-12-683-16</inkml:trace>
  <inkml:trace contextRef="#ctx0" brushRef="#br0" timeOffset="184189.46">22298 9228 1685 0,'0'0'574'0,"0"0"-356"15,0 0-74-15,0 0-102 16,0 0-42-16,0 0-6 15,0 0-105-15,23 88-205 16,-57-58-713-16</inkml:trace>
  <inkml:trace contextRef="#ctx0" brushRef="#br0" timeOffset="184311.13">21641 9435 1360 0,'0'0'669'0,"0"0"-447"16,0 0-167-1,0 0-55-15,0 0-281 0,0 0-828 0</inkml:trace>
  <inkml:trace contextRef="#ctx0" brushRef="#br0" timeOffset="185178.82">23318 9485 1181 0,'0'0'409'15,"0"0"-211"-15,0 0-59 16,0 0-20-16,0 0 15 15,0 0-68-15,-60 102 20 16,56-65-27-16,4-6-35 16,0-1 6-16,6-6-30 15,13-8 0-15,3-8 5 16,7-8 2-16,2 0-14 16,0-21-39-16,3-12-70 15,-7-5 28-15,-4-2-20 16,-7 2 65-16,-3 4 43 15,-6 10 20-15,-4 6 109 16,-1 10-27-16,-2 8-51 0,0 0-37 16,0 3 6-16,2 14-7 15,0 1 42-15,1 2-27 16,1 0 36-16,0-3-43 16,3-4-20-16,0-3 5 15,2-6 6-15,-1-2-12 16,6-2 0-16,1 0 12 15,4-16-24-15,0-2-9 16,2-2 18-16,-6 2-16 16,-1 2 38-16,-6 4-12 15,-1 3 54-15,-2 5-13 16,-3 4 19-16,0 0-67 0,3 0 1 16,5 7-10-16,6 8 15 15,4 4-12-15,7-1-21 16,6 0-92-16,8-6-55 15,-1-4-349-15,2-7-41 16,-7-1-33-16,-6 0 54 16,-6-7 543-16,-9-5 381 15,-8-2 184-15,-4 2-50 16,-2 1-195-16,0 4-54 16,0 1-54-16,0 4-114 15,0 2-35-15,-2 0-57 0,-2 0 8 16,-2 7 4-1,2 4-18-15,2-2 0 0,0 2 9 16,2-3-1-16,0 3 1 16,0-4-8-16,0 0 13 15,2 2-13-15,10-1-1 16,3 0 0-16,5-2 10 16,2-1 1-16,0-4-17 15,-1-1 6-15,-8 0-64 16,-4 0 1-16,-9 0-88 15,-2-1-152-15,-14-10-628 0</inkml:trace>
  <inkml:trace contextRef="#ctx0" brushRef="#br0" timeOffset="185352.35">23704 9213 1475 0,'0'0'719'0,"0"0"-559"15,0 0 6-15,0 0-93 16,0 0-16-16,0 0-54 16,0 0-3-16,34 93-87 15,-59-67-260-15,0-9-705 0</inkml:trace>
  <inkml:trace contextRef="#ctx0" brushRef="#br0" timeOffset="186161.19">25130 9224 1382 0,'0'0'589'15,"0"0"-379"-15,0 0-43 16,0 0-117-16,0 0-2 16,0 0-8-16,18 120-12 15,-7-70-15-15,0 0-12 16,0-4-2-16,2-4-33 16,-4-11-90-16,-5-9-27 15,-4-12-164-15,0-10-189 16,-10 0 138-16,-15-26 11 15,-4-12 265-15,-4-11 90 16,3-7 250-16,9-6 0 16,5-1-50-16,16 6 55 0,0 7 35 15,20 10-76-15,18 10-80 16,6 10-78-16,5 6-38 16,-1 10 32-16,-9 4-26 15,-9 0-12-15,-13 7-2 16,-17 12 8-16,0 2-18 15,-17 3 47-15,-19 3-17 16,-7-1 22-16,3-4-28 16,5-3-8-16,8-2 3 15,11-5-18-15,12-2-2 16,4 0-14-16,2-3-12 16,22 4 10-16,10-3 17 0,9 0 0 15,1 1-1 1,1-1 11-16,-5 5-10 0,-7 5 0 15,-6 3 0-15,-10 1 29 16,-7 3-4-16,-10 1 9 16,0 1 24-16,-12-4-38 15,-10 0 15-15,0-5-15 16,4-4-10-16,5-4-20 16,4-6-13-16,6-4-53 15,3-14 2-15,7-12-199 16,13-4-539-16</inkml:trace>
  <inkml:trace contextRef="#ctx0" brushRef="#br0" timeOffset="186329.74">25751 9282 679 0,'0'0'938'0,"0"0"-543"16,0 0-93-16,0 0-117 15,27 135-105-15,-22-91-22 16,-1-2-47-16,-2-4-11 15,0-8-14-15,-2-6-105 16,-6-20-153-16,-16-4-427 16,-3 0-803-16</inkml:trace>
  <inkml:trace contextRef="#ctx0" brushRef="#br0" timeOffset="186442.43">25558 9200 1446 0,'0'0'562'16,"0"0"-433"-16,0 0 26 15,193-43-146-15,-101 40-9 16,-3 0-349-16</inkml:trace>
  <inkml:trace contextRef="#ctx0" brushRef="#br0" timeOffset="187009.92">26678 9306 1817 0,'0'0'484'15,"0"0"-369"-15,0 0-3 16,0 0-66-16,0 0-33 16,0 0-13-16,-60 119 34 15,101-90-29-15,7-7 1 16,4-11 13-16,1-11-19 15,-2 0 14-15,-4-29-14 16,-5-11-50-16,-8-10 17 16,-10-8-24-16,-8-3 4 15,-9-6 52-15,-5 7-35 16,-2 6 27-16,0 11 2 16,0 17 7-16,-2 15 4 15,0 11-4-15,2 1 0 16,-2 28 6-16,2 6 5 15,0 9 39-15,0 8 7 0,0-2-31 16,0-3 28-16,0-5-40 16,0-8-13-16,0-7 16 15,0-12-11-15,0-9-6 16,0-6 45-16,2 0-9 16,11-2 32-16,5-12-60 15,1 3-7-15,2 0 17 16,-3 3-12-16,-3 6 9 15,1 2 5-15,4 0-19 16,2 8 25-16,5 8-26 16,4 2 0-16,5 3-11 15,6-3-3-15,3-3-48 0,3-2-54 16,20-12-95-16,-15-1-360 16,-6 0-198-16</inkml:trace>
  <inkml:trace contextRef="#ctx0" brushRef="#br0" timeOffset="187342.27">27698 9318 664 0,'0'0'761'0,"0"0"-242"16,0 0-208-16,0 0-97 16,0 0-46-16,0 0-107 15,0 0-18-15,-71-52-13 16,49 68-21-16,5 3 12 16,1 6-21-16,7-1 0 15,5-2-8-15,4-1-4 16,0-8-4-16,0-5-12 15,17-5-27-15,5-3 43 16,5-4-40-16,0-13-4 0,-4-3 50 16,-6 2-11-16,-5 3 17 15,-6 2 41-15,-1 7-6 16,-5 2 29-16,2 4-52 16,0 0-10-16,2 0-4 15,0 2-3-15,6 8 5 16,-1 1 0-16,2-3 12 15,-2 4-21-15,0-5 9 16,2-1-46-16,-3-4 9 16,8-2-79-16,-3 0-141 15,1 0-413-15</inkml:trace>
  <inkml:trace contextRef="#ctx0" brushRef="#br0" timeOffset="187598.66">28203 8743 1540 0,'0'0'369'0,"0"0"-93"15,0 0-41-15,131 146-79 0,-98-76-63 16,-2 6-13-1,-8 11-54-15,-10 1 3 0,-11 2-18 16,-2-2-11-16,-38-4-46 16,-68 19-105-16,5-25-344 15,-6-18-396-15</inkml:trace>
  <inkml:trace contextRef="#ctx0" brushRef="#br0" timeOffset="188469.37">18905 9721 952 0,'0'0'401'0,"0"0"-73"15,0 0-85-15,0 0-72 16,0 0-37-16,0 0-80 0,0 0 9 15,-21-3 5 1,21 3-17-16,0 0 45 0,3 0-45 16,6 0 15-16,4 0 7 15,5 6-60-15,6 7 20 16,7 6-2-16,8 3-30 16,3 1 24-16,9 4-25 15,0-4 0-15,1 2-7 16,-6-5-1-16,-7-3 2 15,-18-6-39-15,-9-3-32 16,-12 0 22-16,-40 8-109 16,-12 0-218-16,-3 0-1613 0</inkml:trace>
  <inkml:trace contextRef="#ctx0" brushRef="#br0" timeOffset="189385.63">18180 10531 1217 0,'0'0'387'0,"0"0"-153"16,0 0 16-16,-151 101-98 15,102-1-10-15,9 36-29 0,16 15-21 16,24-6 8-16,2-31-60 16,25-35-29-16,4-18-11 15,2-9-14-15,11 6-27 16,35 18-80-16,-10-9-145 16,-5-21-402-16</inkml:trace>
  <inkml:trace contextRef="#ctx0" brushRef="#br0" timeOffset="190315.63">18602 10866 1279 0,'0'0'526'0,"0"0"-420"16,0 0 83-16,0 0-114 0,-127-8 4 16,89 18-2-16,5 11-34 15,4 2 26-15,8 2-55 16,11 0-14-16,10 2 0 16,0-1-7-16,19-2 7 15,16 1 4-15,11-2 2 16,5-1 27-16,2-3-33 15,-2 2 0-15,-6-2-3 16,-9-2 12-16,-12-3-9 16,-12 2 0-16,-12-2 0 15,0 2 11-15,-10 1 0 16,-14-4 20-16,0 1 15 16,1-2-46-16,8-4 18 15,3-3-18-15,10-4-41 0,2-1 17 16,2-1-89-16,23-21-44 15,8-13-127-15,25-29-236 16,-8 8 4-16</inkml:trace>
  <inkml:trace contextRef="#ctx0" brushRef="#br0" timeOffset="190665.82">18945 10978 608 0,'0'0'493'0,"0"0"-215"16,0 0 51-16,0 0-94 15,0 0-127-15,0 0 50 16,0 0-56-16,6 73-19 15,-2-40-4-15,6 5-57 16,3-3 12-16,7-3-28 16,1-6 3-16,2-6 6 0,2-8-15 15,-2-8-9-15,-1-4 0 16,-2 0-47-16,2-18 2 16,-1-3-24-16,-2-6-8 15,-1-1 47-15,-3 2 1 16,-1 2 38-16,-5 4 24 15,0 8 21-15,-5 6 46 16,-1 4-32-16,1 2-41 16,3 0 13-16,-1 11-7 15,6 8 11-15,-3 3 1 16,-1 0-27-16,1 1 1 16,-4-6-10-16,0-5-15 15,-3-2 15-15,-2-4-89 16,0-6-86-16,0 0-355 15,-12-14-406-15</inkml:trace>
  <inkml:trace contextRef="#ctx0" brushRef="#br0" timeOffset="190804.33">19192 10896 1302 0,'0'0'559'15,"0"0"-480"-15,0 0-79 16,0 0-263-16,0 0-408 0</inkml:trace>
  <inkml:trace contextRef="#ctx0" brushRef="#br0" timeOffset="190970.31">19130 10435 1620 0,'0'0'605'0,"0"0"-406"16,0 0-92-16,0 0-37 15,0 0-49-15,0 0-20 16,0 0-2-16,66 94-29 16,-66-44-77-16,-15-7-198 15,-1-12-689-15</inkml:trace>
  <inkml:trace contextRef="#ctx0" brushRef="#br0" timeOffset="191600.35">19206 10851 1051 0,'0'0'323'0,"0"0"-184"16,0 0 72-16,0 0-34 15,0 0-61-15,0 0-34 16,0 0-39-16,89 53-42 16,-89-29 28-16,4 9-29 0,3-7-180 15,4-9-440-15</inkml:trace>
  <inkml:trace contextRef="#ctx0" brushRef="#br0" timeOffset="192581.01">20210 11019 844 0,'0'0'776'0,"0"0"-630"15,0 0-8-15,-142-35 68 0,99 35-64 16,5 0 5-16,3 13-79 16,6 9-38-16,4 3 22 15,10 4-32-15,8-1-2 16,7-1-18-16,7-4 5 16,19-5-7-16,11-8 3 15,7-10-1-15,5 0 0 16,2-20-12-16,-2-14-46 15,-5-10-62-15,-7-9-116 16,-11-3-31-16,-13-4-9 16,-8-3 115-16,-5 3 64 15,0 3 62-15,-2 13 35 16,-9 12 212-16,1 13 60 0,2 15-42 16,-1 4-83-1,-1 11-58-15,2 19 47 16,-1 8-52-16,3 10 18 0,4 4-14 15,2 2-31-15,0 2 25 16,8-2-54-16,9-5-20 16,8-7-8-16,0-10 9 15,0-10-10-15,1-11 1 16,3-11-53-16,3 0 41 16,3-10-56-16,1-17-50 15,-3-7-16-15,-4-3-31 16,-4-5 9-16,-10 6 22 15,-1 7 99-15,-8 8 35 16,-4 7 72-16,0 6 56 0,-2 4 17 16,0 4-58-16,0 0-5 15,0 0-51-15,0 4-25 16,5 11 64-16,-1 2-24 16,6 3-9-16,0 0-7 15,1 1-19-15,1-6-7 16,3-3-4-16,-1-3 0 15,3-5-13-15,6-4 7 16,4 0-21-16,4-6-4 16,4-11-72-16,1-3 15 15,-3 0 1-15,-6 2-16 16,-7 4 93-16,-9 6 10 16,-6 7 25-16,-5 1 49 0,0 0-62 15,0 9 10-15,0 13 26 16,0 6-24-16,0 3 17 15,0 0-41-15,0-4 6 16,16-3-6-16,1-6 10 16,5-2-11-16,5-6 1 15,5-3 0-15,3-2 8 16,5 1-8-16,3 0 0 16,1 4 0-16,-3 5-9 15,-8-1 3-15,-7 9 6 16,-8 1 0-16,-9 9-3 15,-9 1 3-15,0 3-6 16,-38 22-58-16,-4-11-243 0,-5-8-463 16</inkml:trace>
  <inkml:trace contextRef="#ctx0" brushRef="#br0" timeOffset="192680.01">20687 11556 1850 0,'0'0'393'16,"0"0"-201"-16,0 0-192 15,56-134-71-15,1 94-629 0</inkml:trace>
  <inkml:trace contextRef="#ctx0" brushRef="#br0" timeOffset="193132.46">22067 10993 1940 0,'0'0'513'16,"0"0"-376"-16,-137-6 2 15,93 8-96-15,17 20-7 16,18 6-36-16,9 4 0 16,14 0-14-16,23-4 14 15,13-8-23-15,6-9 8 16,4-11-36-16,-1-9 24 15,-3-23-67-15,-5-11-88 0,-9-11 5 16,-8-12 5 0,-10-5 64-16,-10-6 106 0,-7 1 4 15,-7 10 100-15,0 11 76 16,0 20 1-16,-2 14-15 16,-8 17-64-16,-3 4-54 15,0 25-4-15,-1 16-21 16,6 18 34-16,3 7-12 15,5 6-37-15,3 2 15 16,16-3-21-16,3-7-12 16,-1-13-27-16,-4-9-77 15,-7-19-9-15,-6-15-88 16,-4-16-43-16,0-19-270 16,-12-9-414-16</inkml:trace>
  <inkml:trace contextRef="#ctx0" brushRef="#br0" timeOffset="193505.86">22182 10756 1243 0,'0'0'516'0,"0"0"-339"16,0 0-82-16,0 0 0 15,0 0 63-15,0 0-62 16,143 60-16-16,-83-42-39 16,2-2-6-16,3-4 6 15,-3-4-41-15,-6-4 16 16,-7-4-11-16,-13 0 1 15,-8-4 16-15,-10-10-22 16,-9-2 2-16,-9-2 32 16,0 2-34-16,-6 4 34 15,-17 2-16-15,-8 4-17 16,-3 6 47-16,1 0-36 0,2 9 3 16,6 8 13-16,6 9-26 15,5 2 37-15,7 3 8 16,7 1-45-16,0 0 46 15,17-3-42-15,8 0-5 16,14-3 15-16,5-8-7 16,3-4-18-16,2-8-17 15,-6-6-69-15,-12 0-4 16,-14-32-108-16,-10-3-418 16,-7-1-420-16</inkml:trace>
  <inkml:trace contextRef="#ctx0" brushRef="#br0" timeOffset="193626.55">22532 10626 1633 0,'0'0'514'16,"0"0"-359"-16,0 0-53 15,0 0-72-15,0 0-30 16,136-107-163-16,-82 103-457 16,-8 4-302-16</inkml:trace>
  <inkml:trace contextRef="#ctx0" brushRef="#br0" timeOffset="193777.89">22695 11550 2133 0,'0'0'512'16,"0"0"-433"-16,0 0-79 0,0 0-22 15,0 0-326-15,48-114-910 0</inkml:trace>
  <inkml:trace contextRef="#ctx0" brushRef="#br0" timeOffset="194433.8">23790 10822 1159 0,'0'0'545'15,"0"0"-341"-15,0 0-15 16,0 0-12-16,-131-38-78 15,87 38-15-15,-3 15-5 16,0 14-33-16,5 9 24 16,8 6-46-16,9 3 9 15,17-3-26-15,8-2 4 16,0-7-22-16,27-6 10 16,10-14-38-16,11-12 23 15,2-3-99-15,2-18-75 16,-1-18-116-16,-7-9-55 15,-8-5 187-15,-9 2 101 0,-9 4 73 16,-7 10 189 0,-7 10 128-16,-2 10-35 0,-2 8-39 15,0 6-127 1,0 0-52-16,2 22-52 0,4 14 42 16,2 12 37-16,3 11-52 15,7 1-14-15,5 0-25 16,1-4-24-16,14-4-94 15,-9-14-102-15,-3-18-489 0</inkml:trace>
  <inkml:trace contextRef="#ctx0" brushRef="#br0" timeOffset="195212.79">24043 10917 1896 0,'0'0'384'0,"0"0"-251"16,0 0-48-16,0 0-48 16,0 0-31-16,125-107 3 15,-96 86-18-15,-10 0 4 16,-5 4 5-16,-5 6 46 16,-5 5-6-16,-4 2 25 15,0 4-10-15,0 0-54 16,2 0 4-16,5 16-5 0,2 6 0 15,2 4 21 1,5 2-8-16,1-1-13 0,4-8 0 16,1-3-7-16,2-6-2 15,1-8-19-15,2-2-17 16,2-2 6-16,-5-14-52 16,1-6 23-16,-6 0-43 15,-3-2-3-15,-5 4 92 16,-2 2 7-16,-7 6 15 15,-2 3 64-15,0 7 1 16,0 2 10-16,0 0-41 16,0 2-27-16,-2 17 56 15,-5 5-10-15,3 6-16 16,4-3 5-16,0 4-41 16,0-5 24-16,11-6-16 0,9-4-1 15,7-7 15 1,6-9-23-16,3 0-17 15,2-10 2-15,2-15-68 0,-4-3-2 16,-7-4-11-16,-4 0 7 16,-12 2 59-16,-5 4-7 15,-3 7 37-15,-5 6 13 16,0 7-2-16,0 4 20 16,0 2-31-16,3 0 10 15,1 13-17-15,0 4 7 16,1 7 0-16,1 4 10 15,-2 4-8-15,6 5 33 16,-1 3 8-16,1 6-27 16,9 2 26-16,-2 4-26 15,5 2 1-15,-1 0 17 16,-4-4-33-16,-3-6 10 0,-7-7 1 16,-7-10-6-16,0-10 30 15,-19-8-36 1,-12-4 27-16,-9-5 17 0,-4 0-44 15,-1 0-12-15,3-5-6 16,2-15-105-16,9 0-103 16,13 1-522-16</inkml:trace>
  <inkml:trace contextRef="#ctx0" brushRef="#br0" timeOffset="196013.44">25867 10682 1213 0,'0'0'657'0,"0"0"-441"0,0 0-26 15,-122-8-21-15,82 8-34 16,5 2-38-16,8 12 3 16,11 5-79-16,11 8-2 15,5 1-19-15,9 4 14 16,24-2-11-16,12-2-3 16,13-10-20-16,9-6-8 15,8-12-82-15,6 0-57 16,-4-10-124-16,-7-14-71 15,-15-4 26-15,-16 0 114 16,-20 4 208-16,-17 4 14 16,-2 4 212-16,-6 6 92 15,-11 6-51-15,-4 4-64 16,3 0-50-16,3 2-75 0,6 12-12 16,7 6 12-1,2 2-55-15,0 1 24 0,2 2-25 16,13-1-7-16,4-4 29 15,4-1-18-15,2-8 15 16,0-3 25-16,-3-8-39 16,-2 0 33-16,-6 0-19 15,-4-18-25-15,-3-6-2 16,-2-3-46-16,-5-23-66 16,0 5-138-16,-2 0-540 0</inkml:trace>
  <inkml:trace contextRef="#ctx0" brushRef="#br0" timeOffset="196152.55">26331 10254 1324 0,'0'0'908'15,"0"0"-608"-15,0 0-174 16,0 0-59-16,0 0-62 16,0 0-5-16,-87 115-69 15,87-66-240-15,0-10-606 0</inkml:trace>
  <inkml:trace contextRef="#ctx0" brushRef="#br0" timeOffset="196940.04">27023 10583 745 0,'0'0'1313'0,"0"0"-1158"16,0 0-38-16,0 0 1 16,14 129-48-16,7-84 15 15,0 2-70-15,0-7 10 16,-1-6-25-16,-7-9 21 16,-2-10-39-16,-6-8 39 15,-3-7-21-15,0-4 39 16,0-23-39-16,7-7-8 15,2-8-12-15,9-4-41 16,3 4 17-16,4 4-60 16,-4 9-13-16,4 10 80 15,-2 8 25-15,-2 10 12 0,-1 1 19 16,0 0 5-16,0 12 46 16,1 7-17-16,4 4-4 15,6 3 12-15,2-2-50 16,5-4 17-16,5-6-14 15,-3-10-13-15,0-4 30 16,-3-8-31-16,-8-18 0 16,-5-13-6-16,-8-6-4 15,-7-10 8-15,-9-7-5 16,-2-6-24-16,0-4 30 0,-2 4-39 16,-11 12 0-1,-1 13 40-15,1 22-7 16,0 13 7-16,-1 8 8 0,4 9-7 15,1 22 43 1,4 8-28-16,2 11 10 0,3 9 26 16,0-1-36-16,14 2 29 15,8-4-11-15,1-2-28 16,1-7 18-16,-3-10-24 16,-8-8 0-16,-3-12-12 15,-4-13 26-15,-2-4-14 16,0 0 1-16,5-17-1 15,7-10-9-15,1-2-35 16,8-2 12-16,0 1 32 16,-1 8-24-16,-2 7 24 0,1 7 0 15,-3 8 0-15,-1 0 10 16,4 0-2-16,2 13 1 16,-1 9 15-16,3 2-15 15,-1 2-18-15,-3 1 6 16,-3-4-88-16,7-4-110 15,-6-7-563-15,0-9-524 0</inkml:trace>
  <inkml:trace contextRef="#ctx0" brushRef="#br0" timeOffset="197329.69">28660 10518 1699 0,'0'0'502'16,"0"0"-354"-16,0 0-17 15,0 0-9-15,0 0-76 16,0 0-40-16,0 0 22 16,-108 39-27-16,106-9 26 15,2 1-8-15,0 1-17 16,0-4 28-16,0-3-30 15,9-2 0-15,7-6 3 16,1-4 8-16,3-5-11 16,5-6 5-16,0-2 1 0,-4 0 32 15,2-15-37-15,-5-6 5 16,-9-8-6-16,-5-3-12 16,-4 0 11-16,0 2 0 15,0 6-12-15,-9 4 1 16,-2 7-18-16,-2 0-27 15,0 4-17-15,-10-7-125 16,5 3-134-16,3-3-373 0</inkml:trace>
  <inkml:trace contextRef="#ctx0" brushRef="#br0" timeOffset="197487.59">28617 10225 567 0,'0'0'1060'0,"0"0"-769"15,0 0-137-15,0 0-56 16,0 0-49-16,0 0-40 16,0 0-9-16,6 37-22 15,-6-18-93-15,0-7-164 16,0-6-425-16</inkml:trace>
  <inkml:trace contextRef="#ctx0" brushRef="#br0" timeOffset="197705.14">28989 9619 2016 0,'0'0'496'16,"0"0"-356"-16,0 0-6 15,0 0-116-15,0 0 49 16,-47 137-30-16,27-68-37 15,0 6-16-15,0-1-102 16,0 3-88-16,7-16-353 16,5-20-489-16</inkml:trace>
  <inkml:trace contextRef="#ctx0" brushRef="#br0" timeOffset="198073.98">28660 10217 933 0,'0'0'943'0,"0"0"-695"15,0 0-34-15,0 0-133 16,0 0-69-16,0 0 13 16,0 0-16-16,115-14-9 15,-101 29 0-15,-8 4 8 16,-6 2-8-16,0 2 0 15,-13 1-17-15,-3 5-20 16,5-6-260-16,7-6-652 0</inkml:trace>
  <inkml:trace contextRef="#ctx0" brushRef="#br0" timeOffset="198626.88">29425 9763 1500 0,'0'0'353'16,"0"0"-226"-16,0 0-52 15,0 0 34-15,0 0 9 16,39 137-7-16,-14-71-59 0,0 8 18 16,-2 8-23-16,-5 7-11 15,-7 3 12-15,-11-2-33 16,0-4 4-16,-11-3 35 15,-20-5-21-15,-18-5 20 16,-16 4-12-16,-16-3-34 16,-8-4 29-16,3-5-36 15,12-11-5-15,21-14 4 16,24-15-26-16,15-12 26 16,12-7-11-16,2-4 12 15,0-2 4-15,0 0-3 16,0 0 7-16,0 0 56 15,0 0-33-15,0 0-1 0,0 0-30 16,9 0-13 0,5 0 13-16,-1 0-50 0,1 0-18 15,-1 0 14-15,-5 0-63 16,4 0-30-16,-6 0-212 16,-3-2-714-16</inkml:trace>
  <inkml:trace contextRef="#ctx0" brushRef="#br0" timeOffset="199589.14">27039 9160 1159 0,'0'0'517'0,"0"0"-288"16,0 0-7-16,0 0-112 15,0 0-65-15,0 0 8 16,0 0-41-16,127-48 19 0,-98 32 1 16,-4-5-31-16,-8-1 50 15,-5-2-21-15,-10 1-5 16,-2 0 37-16,0 6-60 15,-2 6-2-15,-16 7 0 16,1 4-92-16,-10 15-27 16,6 11-185-16,6 0-453 0</inkml:trace>
  <inkml:trace contextRef="#ctx0" brushRef="#br0" timeOffset="201497.65">18918 9671 508 0,'0'0'591'16,"0"0"-377"-16,0 0 17 16,0 0-37-16,0 0-76 15,0 0-3-15,0 0-31 16,-9-30-39-16,9 26 30 15,0-2-13-15,0 0 38 0,0 5-12 16,0-4-14-16,0 5 30 16,0-1-56-16,0 1-15 15,0 0-2-15,0 0-25 16,0 0 1-16,0 0-7 16,0 0 8-16,0 0 4 15,0 3-3-15,0 7-3 16,0 2 38-16,7 4-38 15,4 1 24-15,2 4-18 16,2-3-10-16,6 4 31 16,4 1-32-16,-1-2 4 15,3 1 1-15,-1 0 3 16,3-1-9-16,0-4 0 16,-2 0 0-16,-2-5 12 0,-5-3-12 15,-1-3 0 1,0-1 0-16,-4-5 12 0,-1 1-12 15,-6-1 0-15,-3 0 0 16,-3 0 4-16,-2 0 2 16,0 0-4-16,0 0 2 15,0 0 13-15,0 0-16 16,0 0-1-16,0 0 1 16,0 0-1-16,-2 3 0 15,-11-1 0-15,-8 4-6 16,-6 6 21-16,-10 3-2 15,-7 6-2-15,-8 6-2 16,-4-2 49-16,2 2-57 0,6 6 0 16,3 0-1-16,-1 4-158 15,12-4-112-15,10-17-812 0</inkml:trace>
  <inkml:trace contextRef="#ctx0" brushRef="#br0" timeOffset="-209266.57">24596 8269 586 0,'0'0'319'15,"0"0"-92"-15,0 0-31 16,0 0-45-16,0 0-39 15,0 0 13-15,23-3-52 16,-15 0 12-16,-2 0 10 16,-4 0-12-16,3 3 15 15,-3-1-39-15,0-2-25 16,2 1-2-16,4 0-32 16,0 0 7-16,5 0-3 15,-1 0 4-15,1-2 3 16,3 3-11-16,-5-2 0 15,2 1-6-15,-4 0 12 0,0 2-6 16,0 0 0 0,0 0-14-16,-2 0-36 0,8 0-121 15,-3 0-309-15,1 0-211 0</inkml:trace>
  <inkml:trace contextRef="#ctx0" brushRef="#br0" timeOffset="-205728.95">6301 9250 61 0,'0'0'366'0,"0"0"-223"16,0 0-29-16,0 0-10 16,0 0 61-16,0 0-11 15,-12-10-36-15,12 10-3 16,0 0-16-16,0 0-18 15,0 0-12-15,0 0-30 16,0-2-4-16,0 2-1 0,0 0-18 16,0-2 8-1,2 0 1-15,10 0-4 0,5 0 11 16,6 0-23-16,4 0 10 16,6-2-6-16,3 2-12 15,6 2 19-15,0 0-14 16,5 0-5-16,0 0-1 15,5 0 1-15,0 0-1 16,2 0 3-16,0 0 9 16,-1 0-7-16,0-2-5 15,-1 0 0-15,-1-1 2 16,2 2 8-16,1 1-10 16,0 0 0-16,-2 0 1 15,4 0-12-15,-2 0 11 0,0 0 0 16,-6 0-8-1,2 0 3-15,-1-2 5 0,-1 2 0 16,2-3 2 0,0 2 1-16,6-1-3 15,2-2 0-15,3 3-10 0,-1-2 15 16,0 1-5-16,-2 2 0 16,-7 0 9-16,-4 0-10 15,-7 0 1-15,-5 0 0 16,0 0-8-16,-2 0 7 15,2 0 1-15,3 0 0 16,4 0 7-16,3 0-5 16,4 5-2-16,-2-4 0 15,-1 3-3-15,-1-2 4 16,-1 2-1-16,1-2 0 0,0-1 8 16,-3 2-16-16,5-3 8 15,0 0 0-15,-1 0 2 16,2 0 4-16,-4 0-6 15,1 0 0-15,-3 0 0 16,2-3 0-16,3 3 0 16,-1 0 0-16,4-1-1 15,1 1 2-15,2 0-1 16,1-2 0-16,0-1 1 16,-3 2-4-16,0-1 4 15,-2-1-1-15,0 1 0 0,-2-1 7 16,-1 1-5-1,1 0-2-15,-2 0 1 0,0 0 12 16,-1 0-13 0,3 0 0-16,-1 0-9 0,4-2 14 15,1 2-5-15,0 0 0 16,-2 0 6-16,0-1 1 16,-2 0-7-16,-1 0 0 15,6 2 0-15,-1-1 9 16,8 2-9-16,1-3 0 15,4 2 1-15,3-4 6 16,0 3-7-16,1-5 0 0,4 1-1 16,-3-2-3-16,-2-1 4 15,2 2 10-15,-3-1-4 16,2 0 42-16,1 0-13 16,0-1 0-16,2 1 4 15,1 0-23-15,-6 2 15 16,-3 0-2-16,-5 1-15 15,-7 1 34-15,-2 0-24 16,0 1 0-16,2 1-5 16,3 1-13-16,1-2 0 15,1 2-6-15,0 1 0 16,-3-3 2-16,-6 2-1 16,-7 1-1-16,-9 0 6 15,-4-3 3-15,-9 3 1 16,-5 0-4-16,-6 0 0 15,-1 0 24-15,-4 0-29 16,-2 0 10-16,0 0-11 0,0 0 12 16,0 0-11-16,0 0-1 15,0 0 0-15,0 0-9 16,0 0-4-16,0 0-32 16,-2 0-79-16,-11 0-227 15,-3 0-210-15</inkml:trace>
  <inkml:trace contextRef="#ctx0" brushRef="#br0" timeOffset="-204633.37">6347 9299 916 0,'0'0'238'0,"0"0"-47"16,0 0-27-16,0 0-62 0,0 0-57 16,0 0-45-16,0 0-100 15,23-12-12-15,-15 12-143 16,1 0-362-16</inkml:trace>
  <inkml:trace contextRef="#ctx0" brushRef="#br0" timeOffset="-203095.16">6073 8168 537 0,'0'0'189'0,"0"0"-45"0,0 0-2 16,0 0-5-16,0 0-34 16,0 0-38-16,0 0-49 15,-17-7-14-15,11 27 22 16,4 12 18-16,-2 17 53 16,-5 29 7-16,3 39-6 15,-1 40 15-15,4 8-44 16,3-12-14-16,0-35 13 15,8-42-4-15,0-20 8 16,1-6-17-16,5 2-30 16,-1 4 19-16,-1-2-32 15,-2-10-10-15,-1-11 15 16,-3-11-14-16,0-12-2 16,-2-8-31-16,0-2-102 15,3-38-2-15,-3-4-235 0,1-9-345 16</inkml:trace>
  <inkml:trace contextRef="#ctx0" brushRef="#br0" timeOffset="-201488">5944 8153 199 0,'0'0'225'16,"0"0"-99"-16,0 0-8 15,0 0-25-15,0 0-44 16,0 0-31-16,0 0 29 16,6 2 28-16,13 0 19 15,0-2 14-15,10 0 21 16,8 0-14-16,5 0-18 16,7 0 10-16,6 0-12 15,7 0-25-15,8 0-27 16,5-2-13-16,6 2 27 15,3-2-23-15,7 0 3 16,1 0-31-16,3-2 1 16,2 2 16-16,-1-2-8 0,-1 0 14 15,-1 0-2 1,-3-1-19-16,-1 3 17 0,-3-3-14 16,1 1 2-16,3-2 12 15,8 0-22-15,3 0 7 16,3 2 5-16,2-3-13 15,-5 6 14-15,-2-3-16 16,-6 2 0-16,-5-2-6 16,-4 3 13-16,-4-4-7 15,0 1 0-15,0 0 1 16,2 0 0-16,1 0-1 16,-2 0 0-16,1 0-2 15,-3 2 8-15,-2 0-6 0,-3-1 0 16,2 3 1-1,-2-2 5-15,-1 1-6 0,1-2 3 16,-1 2-3-16,2-4 6 16,-1 4-5-16,-1 0-1 15,0-2 2-15,-4 1-5 16,2 2 3-16,-1-2 0 16,-4 0-2-16,2 0-2 15,-4-3 4-15,2 2 0 16,2-1 7-16,0 0-11 15,5 0 4-15,-1-1 0 16,-2 2-2-16,-1-1 5 16,-6 2-3-16,-3 0 0 15,-9 0 6-15,-2-1-12 0,-4-1 6 16,-3 3-28-16,-3-3 17 16,-3-2 22-16,2 2-6 15,-1-2-5-15,2 0 1 16,3 1 4-16,-2 1-5 15,-1 0 0-15,3 1 0 16,1 0 1-16,0 2-1 16,4-2 2-16,1-1 8 15,0 0-13-15,0 2 3 16,-7-2 0-16,-4 3-1 16,-12 1 6-16,-3-3-5 15,-8 3 0-15,1 0 2 16,-3 0 1-16,3 0-3 0,-1 0 0 15,4 0-2-15,-1 0-1 16,-1 0 3-16,6 0 0 16,1 0 9-16,0 0-15 15,3 3 6-15,2-2 0 16,-2 3 0-16,-2 2 2 16,-7-3-2-16,-7 1 0 15,-5-3 1-15,-2-1-4 16,-2 3 3-16,1-3 0 15,-3 0 0-15,0 2-2 16,2-2 1-16,-2 0-6 16,0 0 7-16,0 1 9 15,0 3 3-15,0 5 8 0,5 0 28 16,-1 6-47-16,-1 2 27 16,1 6-16-1,-4 4 5-15,0 6 30 0,0 5-29 16,0 2-6-16,0 3 2 15,0 6-5-15,0 1 2 16,0 5-2-16,0 4-8 16,0-1 16-16,0 5-16 15,0 4-1-15,0-1 7 16,0-1 6-16,0-1-13 16,0-3 11-16,0-7-10 15,0-4 20-15,0-5-20 16,0-8 8-16,0-3-9 0,0-5 16 15,2-8-16 1,5-4 0-16,-5-5 1 16,2-4 11-16,-1-4-11 0,-3-4-1 15,2 0 0-15,-2 0-8 16,5 0-10-16,-3 0-62 16,0 0-123-16,-2-5-539 0</inkml:trace>
  <inkml:trace contextRef="#ctx0" brushRef="#br0" timeOffset="-201338.52">12281 9136 1573 0,'0'0'536'0,"0"0"-434"15,0 0-102-15,0 0-194 16,0 0-856-16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5-06T06:45:34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728 840 418 0,'0'0'577'0,"0"0"-344"0,0 0-55 16,0 0 106-1,0 0-131-15,0 0-17 0,0-74 42 16,-2 72-39-16,2 2-19 16,0 0-33-16,0 0-39 15,0 0 12-15,0 0-34 16,0 0-6-16,0 0-20 16,0 12-5-16,5 14-19 15,14 12 13-15,10 10 11 16,4 12-3-16,6 5 10 15,1-4-7-15,0 0 0 16,-3-11 6-16,-2-12-6 0,-4-10 0 16,-10-14 0-1,0-6 2-15,-6-8-1 16,3-4 10-16,0-26 37 0,6-18-23 16,3-15 7-16,0-10-24 15,-3-6-7-15,-3 5 2 16,-6 10-3-16,-4 12-28 15,-4 12-29-15,0 11-78 16,-5 11-166-16,0 11-487 16</inkml:trace>
  <inkml:trace contextRef="#ctx0" brushRef="#br0" timeOffset="497.83">1805 638 656 0,'0'0'634'0,"0"0"-418"15,0 0-12-15,0 0-53 16,0 0-74-16,0 0-25 16,0 0 12-16,2 92 36 15,2-40-13-15,0 10-29 16,3 7 1-16,2 4-31 0,0-1-17 16,2 1 5-1,0-8-15-15,0-2-1 0,-2-11 2 16,0-8-2-1,-4-8-36-15,-1-11-121 0,-4-11-148 16,0-12-275-16</inkml:trace>
  <inkml:trace contextRef="#ctx0" brushRef="#br0" timeOffset="847.3">1684 732 1061 0,'0'0'609'16,"0"0"-413"-16,0 0-71 15,0 0-83-15,0 0-14 16,0 0-28-16,176-69 0 0,-104 69 3 16,1 14-3-16,0 22-1 15,-6 15-7-15,-8 9-3 16,-13 6 9-16,-13 2 2 15,-12-3 0-15,-17-5 25 16,-4-6 21-16,-21-4 70 16,-18-6 9-16,-15-2-35 15,-8-4 10-15,-3-4-41 16,0-6-29-16,12-6-12 16,13-8-18-16,13-7-1 15,16-6-51-15,11-1-125 16,9-18-356-16,13-4-917 0</inkml:trace>
  <inkml:trace contextRef="#ctx0" brushRef="#br0" timeOffset="1000.87">2546 1235 400 0,'0'0'1920'0,"0"0"-1704"15,0 0-216-15,0 0-19 16,0 0-516-16,0 0-63 0</inkml:trace>
  <inkml:trace contextRef="#ctx0" brushRef="#br0" timeOffset="2401.94">3923 738 1177 0,'0'0'568'0,"0"0"-308"16,0 0-63-16,0 0-93 16,0 0-69-16,0 0-4 15,0 20-17-15,7 10 30 16,4 8 11-16,0 7-36 15,1 5 1-15,-2 5-16 16,-1-1 2-16,1 3-12 0,-2-7-35 16,1 2-145-16,-3-14-202 15,-4-19-363-15</inkml:trace>
  <inkml:trace contextRef="#ctx0" brushRef="#br0" timeOffset="2751.99">3783 680 1460 0,'0'0'344'15,"0"0"-245"-15,0 0-52 16,0 0 22-16,178-44-9 16,-98 44 14-16,7 15-33 0,4 23-22 15,-1 12-3-15,-5 11-15 16,-12 8-1-16,-15 0 0 15,-18 1 0-15,-18-5 11 16,-20-5 0-16,-2-8 63 16,-29-8 44-16,-15-2-20 15,-16-8 9-15,-10-1-22 16,-9-8-54-16,-2-2 9 16,3-10-30-16,12-3-9 15,12-7-2-15,13-3-9 16,13 0-27-16,10-4-42 15,18-24-61-15,0 1-113 16,15-1-532-16</inkml:trace>
  <inkml:trace contextRef="#ctx0" brushRef="#br0" timeOffset="3534.23">4997 1058 1320 0,'0'0'580'0,"0"0"-374"15,0 0-5-15,-131 5-93 16,95 15-27-16,7 5-32 16,7 8-32-16,6 3-6 15,7 4-5-15,9 0-7 16,0-1 1-16,20-3-30 15,11-9 3-15,3-9-32 16,6-12-29-16,2-6 2 0,-2-18-39 16,-2-20-81-16,-5-6-92 15,-8-6 92-15,-9 0 90 16,-5 6 29-16,-7 7 87 16,-2 12 71-16,-2 6 118 15,0 9 76-15,0 7-5 16,0 3-127-16,0 0-64 15,0 7-58-15,0 14-3 16,0 5 25-16,0 3-32 16,12 0 14-16,1 1-2 15,5-2-13-15,2-2 19 16,4-2-19-16,1-6 1 0,4-5 5 16,4-4-6-16,3-9-1 15,-1 0-17-15,1-6-35 16,-3-10 14-16,-6-2 1 15,-6-1 29-15,-9 4 9 16,-4 1 22-16,-4 4 30 16,1-1-23-16,-3 6-12 15,2-1 5-15,-2 2-22 16,-2 2 0-16,0 0 0 16,0 2 6-16,0 0 15 15,0 0 13-15,0 0-24 16,0 0 12-16,0 0-22 15,2 0 0-15,3 0 15 0,2 0-14 16,0 0 11-16,3 0-12 16,2 0 6-16,1 8 6 15,0 8-3 1,3 4 6-16,-3 3 13 0,1 2-26 16,-3 5 16-16,-5 3-8 15,0 2-9-15,-4 6 33 16,-2 3-28-16,0 0-4 15,0-2 4-15,-10-4-6 16,-5-4-1-16,-3-10-33 16,-20-24-63-16,3 0-147 15,-3-26-516-15</inkml:trace>
  <inkml:trace contextRef="#ctx0" brushRef="#br0" timeOffset="3740.62">5133 676 1030 0,'0'0'983'16,"0"0"-830"-16,0 0-140 15,0 0 42-15,0 0 57 16,131 27-10-16,-79-17-17 16,-8-7-42-16,-6-3-8 15,-13-3 27-15,-9-18-22 16,-12-9-40-16,-4-5-13 15,-4 0-90-15,-19 6-124 16,-4 15-490-16</inkml:trace>
  <inkml:trace contextRef="#ctx0" brushRef="#br0" timeOffset="4168.47">5378 984 1588 0,'0'0'570'15,"0"0"-426"-15,0 0-60 16,0 0-54-16,0 0-20 0,0 0-7 16,0 0-3-16,0 124-1 15,-2-81-96-15,-5-11-260 16,5-13-448-16</inkml:trace>
  <inkml:trace contextRef="#ctx0" brushRef="#br0" timeOffset="4485.22">5543 974 1107 0,'0'0'765'16,"0"0"-535"-16,0 0-107 15,0 0-102-15,0 0-21 16,0 0-40-16,9 127-172 15,4-87-295-15</inkml:trace>
  <inkml:trace contextRef="#ctx0" brushRef="#br0" timeOffset="4801.58">6640 963 971 0,'0'0'1005'16,"0"0"-770"-16,-125-2-87 15,75 2-31-15,11 15-58 0,5 7-5 16,14 4 1-1,9 8-37-15,11 3 3 0,0 1-14 16,19 0-6-16,21-2-2 16,12-5-31-16,12-10-57 15,42-19-61-15,-17-2-329 16,-12-4-316-16</inkml:trace>
  <inkml:trace contextRef="#ctx0" brushRef="#br0" timeOffset="5252.17">7049 1014 1222 0,'0'0'727'16,"0"0"-500"-16,0 0-38 0,0 0-76 15,-129 23-76-15,111-3-17 16,9 1-20-16,9 2-6 16,0 0-2-16,11-1-30 15,12-4-28-15,1-5 20 16,3-9-47-16,-1-4 21 15,3 0 29-15,0-17-16 16,0-3-3-16,-2-1-21 16,-4 3 27-16,-3 5 46 15,-3 5-12-15,-6 8 21 16,-1 0-9-16,-4 0 10 16,-4 12 25-16,-2 6 22 0,0 3 15 15,0-1 6 1,0 0-38-16,0-6-10 0,0-2-20 15,2-8-22-15,12-4-45 16,8 0 32-16,5-20-28 16,2-2-81-16,0 0 45 15,-2 2 99-15,-5 4 9 16,-2 6 39-16,0 3 15 16,3 7 10-16,-2 0-1 15,4 11-3-15,2 7-36 16,-3 6-12-16,1-1-21 15,6 8-100-15,-5-9-188 16,-1-8-558-16</inkml:trace>
  <inkml:trace contextRef="#ctx0" brushRef="#br0" timeOffset="5813.59">8925 983 692 0,'0'0'1326'0,"0"0"-1099"16,-131-9-65-16,82 9-65 16,11 4-39-16,13 19-22 15,11 4-30-15,12 8 3 16,2 3 5-16,16 0-14 0,16-2 0 15,7-6-18 1,6-10-13-16,6-14 1 0,1-6-37 16,-1-10 17-16,-2-20-32 15,-4-10-67-15,-5-3 38 16,-9-1 19-16,-7 4 47 16,-6 10 45-16,-9 10 54 15,-7 10 152-15,-2 7-24 16,0 3-81-16,0 0-34 15,0 0-55-15,0 9-6 16,0 9 10-16,0 5-14 16,3 0 2-16,10 1-4 15,5-5-4-15,7-5 2 16,-2-6-28-16,6-8-2 0,0 0-1 16,0-7-19-16,-2-8 18 15,-4-5 6-15,-4 0 20 16,-3 3 7-16,-5 5 2 15,-1 5 16-15,-8 2 47 16,0 5-23-16,-2 0-8 16,2 0-33-16,5 9 1 15,3 10-7-15,9 5-9 16,20 12-80-16,2-7-217 16,-3-9-394-16</inkml:trace>
  <inkml:trace contextRef="#ctx0" brushRef="#br0" timeOffset="5983.77">9814 1028 745 0,'0'0'1332'15,"0"0"-1020"-15,0 0-133 16,0 0-95-16,0 0-83 16,0 0-1-16,0 0-13 15,-42 41-36-15,42-18-6 16,4 2-92-16,14 2-130 15,-2-8-294-15,-5-7-400 0</inkml:trace>
  <inkml:trace contextRef="#ctx0" brushRef="#br0" timeOffset="6120.83">9310 788 1493 0,'0'0'569'16,"0"0"-400"-16,0 0-141 15,0 0-28-15,0 0-352 16,0 0-212-16</inkml:trace>
  <inkml:trace contextRef="#ctx0" brushRef="#br0" timeOffset="6232.93">9370 1707 1347 0,'0'0'711'0,"0"0"-599"0,0 0-112 15,0 0-545-15</inkml:trace>
  <inkml:trace contextRef="#ctx0" brushRef="#br0" timeOffset="6669.76">11015 942 1326 0,'0'0'1084'0,"0"0"-861"15,-136-18-130-15,87 18-45 16,9 10-23-16,16 17-25 16,14 6-3-16,10 3-3 0,2-2-16 15,23-3 5-15,4-12-13 16,5-10-28-16,-1-9 28 15,0-15-23-15,-6-24-23 16,-4-16 21-16,-8-11 5 16,-6-6 41-16,-6-2 9 15,-3 8 0-15,0 13 99 16,0 18 35-16,-5 14-42 16,1 13 19-16,-1 8-71 15,0 0-40-15,1 25 0 16,2 17 0-16,2 16-3 15,0 12 3-15,8 8 0 16,13 4-1-16,-1-5-2 16,-3-7-54-16,-3-10-55 15,-9-16-81-15,-5-30-298 0,-14-9-114 16,-10-5-467-16</inkml:trace>
  <inkml:trace contextRef="#ctx0" brushRef="#br0" timeOffset="7304.87">10788 920 978 0,'0'0'333'15,"0"0"-70"-15,0 0-74 16,0 0-114-16,62-108-75 16,-6 100 0-16,13 4-38 15,7 4 20-15,1 0-2 16,-5 4-9-16,-14 8 20 16,-11 2 4-16,-18 0 5 15,-16-4 71-15,-13 0 41 16,0 0 108-16,-11 6-4 0,-16 2-69 15,-4 8-34-15,0 3-60 16,6 2-24-16,10 1-28 16,8-1 8-16,7-4-18 15,0-3 6-15,20-8-16 16,7-5-5-16,4-11-21 16,2 0 17-16,0-11-8 15,-4-14-23-15,-4-8 22 16,-9 1 1-16,-7 0 36 15,-7 6 18-15,-2 7 49 16,0 4 34-16,0 5-10 16,-2 5-36-16,-2 4 7 0,1 1-46 15,-1 0-15 1,-3 4-2-16,2 14-7 0,3 4 8 16,2 4 0-16,0 2 1 15,2-1-6-15,17-8 5 16,2-2-25-16,4-8 4 15,4-6-28-15,0-3 12 16,0-7 4-16,-2-12-39 16,-5-9 31-16,-7-3-2 15,-6 1 20-15,-6 7 23 16,-3 2 0-16,0 8 33 16,0 7 53-16,0 5-33 15,0 1-8-15,0 0-34 16,0 1-10-16,-3 16 12 15,3 3-12-15,0 5 24 0,0-1-15 16,0-1-8-16,12-1 13 16,5-4-15-16,6-5-14 15,-1-8 2-15,14-5-61 16,-5-14-49-16,-6-9-459 0</inkml:trace>
  <inkml:trace contextRef="#ctx0" brushRef="#br0" timeOffset="7435.92">11820 473 1750 0,'0'0'669'0,"0"0"-429"15,0 0-114-15,0 0-126 16,0 0-23-16,0 0-259 16,-43 153-456-16</inkml:trace>
  <inkml:trace contextRef="#ctx0" brushRef="#br0" timeOffset="7554.95">11396 1774 2254 0,'0'0'314'0,"0"0"-314"16,0 0-264-16</inkml:trace>
  <inkml:trace contextRef="#ctx0" brushRef="#br0" timeOffset="8132.24">9418 766 709 0,'0'0'1229'0,"0"0"-743"16,0 0-322-16,0 0-69 16,0 0-56-16,0 0-33 15,0 0-2-15,46 0-4 16,-30 16-19-16,-5 6-9 15,-7 7-34-15,-4 7 12 16,-4 15-60-16,-9-7-255 16,1-6-478-16</inkml:trace>
  <inkml:trace contextRef="#ctx0" brushRef="#br0" timeOffset="8441.2">9482 1449 1960 0,'0'0'597'0,"0"0"-479"16,0 0-118-16,0 0-18 16,0 0-155-16,0 0-758 0</inkml:trace>
  <inkml:trace contextRef="#ctx0" brushRef="#br0" timeOffset="8921.85">9981 971 1058 0,'0'0'395'16,"0"0"-47"-16,0 0-93 15,0 0-84-15,0 0-71 0,0 0-48 16,-127 0-3-16,92 15-10 16,1 1 22-16,5 1 10 15,9 2-38-15,7 1-3 16,11 3-12-16,2 3-17 15,11 0 33-15,20 2-10 16,11 0-12-16,7-4 19 16,7-4-31-16,-2-7-13 15,8-13-43-15,-15 0-119 16,-14 0-684-16</inkml:trace>
  <inkml:trace contextRef="#ctx0" brushRef="#br0" timeOffset="9455.04">9493 1409 927 0,'0'0'759'0,"0"0"-474"16,0 0-96-16,0 0-39 0,0 0-72 15,0 0-51 1,0 0-1-16,-42 4-26 0,26 3 0 15,7-6 14-15,3 1-6 16,6-2-4-16,0 0 10 16,0 0-14-16,0 0 3 15,2-7-3-15,5-1 0 16,-1 1-6-16,-4 5 3 16,-2 2-9-16,0 0-85 15,0 6-214-15,-6 5-334 0</inkml:trace>
  <inkml:trace contextRef="#ctx0" brushRef="#br0" timeOffset="10670.28">11273 1488 707 0,'0'0'672'0,"0"0"-466"16,0 0-120-16,0 0 42 16,0 0-18-16,0 0-23 15,61-5-13-15,-59 8-5 16,-2 0-19-16,0 0-2 15,0-1-17-15,0-2 28 16,0 0 18-16,0 0-56 0,0 0 2 16,0 0-23-1,0 0-49-15,0 0-69 0,2 0-218 16,0 0-483-16</inkml:trace>
  <inkml:trace contextRef="#ctx0" brushRef="#br0" timeOffset="12275.59">13675 774 920 0,'0'0'557'16,"0"0"-270"-16,0 0 13 16,0 0-85-16,0 0-79 15,0 0-20-15,-37-64-67 16,14 62-6-16,-4 2-14 16,-10 0-28-16,-8 8 4 0,-6 18-5 15,-3 8 6-15,6 9-9 16,5 1 3-16,14 0 0 15,16-1-1-15,13-5-7 16,0-3 8-16,15-10 0 16,16-7-11-16,12-11 4 15,8-7-11-15,7-9 5 16,2-22-13-16,-4-10-70 16,-12-7 10-16,-10 0 9 15,-12 6 16-15,-10 7 61 16,-8 12 40-16,-4 9 43 15,0 8 40-15,0 4-50 16,0 2-37-16,0 0-36 0,0 12 8 16,0 12-8-1,0 6 0-15,0 1 17 0,6 5 20 16,1-7-29-16,5-1 12 16,-2-6-12-16,1-6-7 15,3-4 15-15,-1-6-16 16,3-6 0-16,4 0-3 15,4-12 10-15,3-13-8 16,2-6 1-16,-2-1-23 16,-4 2 22-16,-6 9-14 15,-3 4 15-15,-8 7 6 16,-4 8 4-16,-2 2 29 16,0 0-10-16,3 0-28 15,3 14 25-15,0 8-14 16,4 2-11-16,1 3 13 15,-3 4-14-15,4-3-8 0,-3-1-28 16,-1-7-52-16,4-2-38 16,-3-8-261-16,0-8-497 15</inkml:trace>
  <inkml:trace contextRef="#ctx0" brushRef="#br0" timeOffset="12433.02">14375 986 1058 0,'0'0'664'0,"0"0"-366"16,0 0-51-1,0 0-124-15,13 109-94 0,-13-81-29 16,0 4-29-16,0-10-271 16,0-8-599-16</inkml:trace>
  <inkml:trace contextRef="#ctx0" brushRef="#br0" timeOffset="12846.54">14955 694 1597 0,'0'0'584'0,"0"0"-426"16,-150-5-27-16,97 11-35 15,11 16-42-15,13 7-14 16,12 5-34-16,11 5-4 16,6 0 11-16,0-1-7 15,15-2 0-15,10-5-6 16,6-10-13-16,2-7 12 16,6-10-23-16,-1-4-3 15,-1-10 11-15,1-18-39 16,-5-10-33-16,-2-2 4 15,-6 0 4-15,-9 6 58 16,-5 10 22-16,-7 10 65 16,-2 6 58-16,-2 8-25 15,0 0-34-15,0 0-46 16,0 10-12-16,3 16 7 0,6 8-12 16,4 7 0-16,5 6-1 15,20 15-67-15,-5-10-123 16,1-12-508-16</inkml:trace>
  <inkml:trace contextRef="#ctx0" brushRef="#br0" timeOffset="13130.03">15300 946 1590 0,'0'0'543'15,"0"0"-404"-15,0 0-67 0,0 0-47 16,0 0-24-1,0 0 12-15,133-6-13 0,-115 24-10 16,-7 0 2-16,-11 4 5 16,0 3 3-16,-4-3 52 15,-14-1 14-15,-2 0 32 16,4-3-49-16,8-2-27 16,3-2-17-16,5 0-4 15,0-2-2-15,7-2 1 16,15-2-27-16,9-6-1 15,7-2-79-15,20-12-155 16,-9-12-371-16,-6-4-342 0</inkml:trace>
  <inkml:trace contextRef="#ctx0" brushRef="#br0" timeOffset="13289.39">15903 988 916 0,'0'0'751'16,"0"0"-479"-16,0 0-16 15,0 0-89-15,0 0-78 16,0 0-65-16,0 0-2 16,56 81-22-16,-54-66-21 15,-2 2-79-15,-4-5-271 16,-9-8-462-16</inkml:trace>
  <inkml:trace contextRef="#ctx0" brushRef="#br0" timeOffset="13487.07">16387 1014 1704 0,'0'0'693'0,"0"0"-518"15,0 0-104-15,0 0-71 16,0 0-21-16,0 0-121 15,145-24-371-15,-78 20-636 0</inkml:trace>
  <inkml:trace contextRef="#ctx0" brushRef="#br0" timeOffset="13603.81">17022 984 1433 0,'0'0'674'0,"0"0"-440"15,0 0-70-15,0 0-150 16,0 0-14-16,0 0-285 15,0 0-540-15</inkml:trace>
  <inkml:trace contextRef="#ctx0" brushRef="#br0" timeOffset="13728.76">17561 1045 1530 0,'0'0'548'15,"0"0"-326"-15,0 0-108 0,0 0-114 16,0 0-175-1,0 0-757-15</inkml:trace>
  <inkml:trace contextRef="#ctx0" brushRef="#br0" timeOffset="13897.1">18379 1061 1356 0,'0'0'616'0,"0"0"-350"16,0 0-2-16,0 0-114 15,0 0-71-15,0 0-79 16,0 0-46-16,0 47 14 16,0-22-94-16,0-3-225 15,0-8-443-15</inkml:trace>
  <inkml:trace contextRef="#ctx0" brushRef="#br0" timeOffset="14411.25">19069 594 1154 0,'0'0'559'0,"0"0"-311"16,0 0-10-16,0 0-72 16,0 0-49-16,-114-17-43 15,75 32-18-15,-3 10-24 16,6 9 0-16,7 7-3 16,11 0-20-16,11 6 5 15,7-1 2-15,7-3-14 16,20-5-4-16,8-11-2 15,8-7-40-15,1-16-2 16,-2-4-30-16,-3-14-10 16,-8-20-67-16,-9-9-8 15,-6-4 86-15,-8 1 41 16,-3 4 34-16,-5 9 78 16,0 10 77-16,0 10 13 15,0 9-43-15,0 4-84 0,0 0-32 16,0 8-9-1,0 14 0-15,0 10 10 0,4 5-9 16,6 1 7-16,5 2-8 16,3-2-32-1,17 5-79-15,-6-14-350 0,3-9-377 0</inkml:trace>
  <inkml:trace contextRef="#ctx0" brushRef="#br0" timeOffset="14784.56">19451 910 1363 0,'0'0'594'16,"0"0"-495"-16,0 0-15 15,0 0 21-15,0 0-24 0,0 0-1 16,-7 120-42-16,7-95-7 16,0-6-15-16,0-5-16 15,0-6 17-15,0-5-17 16,0-3 12-16,0 0 53 15,5-8-19-15,10-14-46 16,5-5-33-16,4-2-7 16,3 0 22-16,0 3-23 15,-5 8 15-15,-7 4 25 16,-1 5 2-16,-5 6 14 16,-3 3 12-16,4 0-6 0,1 12 28 15,2 8-18 1,1 3-9-16,-1 2 6 0,5 1-27 15,-3 0 7 1,3-2-8-16,0-6-13 0,0-5-10 16,9-13-75-16,-7-5-198 15,-1-14-536-15</inkml:trace>
  <inkml:trace contextRef="#ctx0" brushRef="#br0" timeOffset="15812.52">2263 1841 1493 0,'0'0'265'16,"0"0"-83"-1,0 0 90-15,0 0-105 0,0 0-77 16,0 0-35-16,0 8-53 15,0 32 5-15,3 17 27 16,3 16-25-16,3 9 12 16,5 6-21-16,-1 0 0 15,2-7-6-15,-1-9-64 16,1-8-32-16,-3-20-185 16,-8-19-441-16</inkml:trace>
  <inkml:trace contextRef="#ctx0" brushRef="#br0" timeOffset="16516.25">2167 2162 1458 0,'0'0'263'15,"0"0"-160"-15,0 0-14 16,0 0-57-16,0 0-32 16,145-53 23-16,-98 53-5 15,-2 10 8-15,-4 19 38 16,-4 8-31-16,-6 10 15 15,-5-2 0-15,-3 4-20 16,-3-6 6-16,-3-4-19 16,-1-7-15-16,-1-9 21 15,1-8-20-15,0-11-2 16,0-4-2-16,6-4-11 16,2-24 12-16,3-12-61 0,0-6-64 15,-3-4 19 1,-3 2-11-16,-4 9 90 0,-7 11 29 15,-4 11 69-15,-4 11 96 16,0 6-40-16,-2 0-64 16,0 12-27-16,5 12-27 15,-3 8 29-15,2 1-15 16,3 0-20-16,-2-3 26 16,-1-7-27-16,1-10 0 15,-1-7 0-15,2-6-31 16,4 0 12-16,1-13 18 15,2-16-26-15,3-1 2 16,-1 2-3-16,-1 3 18 0,-3 7 2 16,-3 8 1-1,4 8 7-15,-3 2 7 0,5 2-1 16,-1 15 21 0,-1 3-17-16,5 2-10 0,-5 0 15 15,0-5-15-15,-1-2 1 16,-2-7 5-16,0-2-6 15,2-6 0-15,0 0-29 16,5-10 24-16,-1-12-2 16,3 0 10-16,-3-1-3 15,-3 6 21-15,-3 4 32 16,-1 8 5-16,2 5-38 16,1 0-9-16,7 4 20 15,4 15-21-15,4 6 7 0,1 4-3 16,2 4-13-16,-4-3 2 15,-2-6-3-15,-8-6-32 16,-7-8-14-16,-8-10-70 16,0 0-149-16,0-17-569 0</inkml:trace>
  <inkml:trace contextRef="#ctx0" brushRef="#br0" timeOffset="16667.34">2981 1792 1796 0,'0'0'553'16,"0"0"-469"-16,0 0-82 0,0 0-2 15,149-29-103-15,-82 29-391 16,-13 3-503-16</inkml:trace>
  <inkml:trace contextRef="#ctx0" brushRef="#br0" timeOffset="16802.39">2546 1925 1377 0,'0'0'896'15,"0"0"-721"-15,0 0-175 16,0 0-25-16,0 0-557 16,0 0-188-16</inkml:trace>
  <inkml:trace contextRef="#ctx0" brushRef="#br0" timeOffset="17282.73">4273 2126 1460 0,'0'0'342'0,"0"0"-225"16,0 0 28-16,-122 51-62 15,99-11-15-15,12 9 11 16,11 4-30-16,0-2-3 16,22-2-12-16,14-8-22 15,6-13 20-15,5-14-32 16,2-14-14-16,0-8 13 15,-4-34-49-15,-10-20-124 16,-10-12-14-16,-14-13 0 16,-11-1 3-16,0-2 47 15,-20 4 33-15,-2 8 98 16,-1 15 7-16,8 22 158 16,3 18 155-16,8 20-150 15,2 3-102-15,2 31-10 16,0 19 62-16,0 14 2 0,8 11-29 15,13 5-26-15,8 4-16 16,6-1-44-16,12-5 0 16,9-9-31-16,28-6-143 15,-12-23-183-15,-9-20-434 0</inkml:trace>
  <inkml:trace contextRef="#ctx0" brushRef="#br0" timeOffset="18100.11">5019 2157 1733 0,'0'0'533'0,"0"0"-348"16,0 0-55-1,0 0-51-15,-127 25-60 0,111-1 3 16,8 3-22-16,8 6-8 16,0-3 8-16,6 0-23 15,17-4-6-15,8-8 4 16,4-6-64-16,5-12 13 15,1 0-38-15,-3-16-58 16,-5-12 12-16,-8-6-29 16,-8 0 83-16,-5 2 106 15,-8 7 13-15,-4 7 190 16,0 8 26-16,0 7-61 16,0 3-59-16,0 0-75 15,0 3-27-15,0 18-5 0,0 2 4 16,7 8-5-1,4-3-1-15,4 0-8 16,6-6 8-16,0-6-58 16,2-6-34-16,-1-8-7 0,-1-2 9 15,-2 0 76-15,-3-16 14 16,-5-2 10-16,-2 0 49 16,-2 4-9-16,-7 6 26 15,0 5-1-15,0 3-54 16,0 0-21-16,0 0 0 15,0 9-6-15,5 5-1 16,1 1 7-16,5 2 0 16,7 2 2-16,-1-5 8 15,8 1-7-15,0-3-3 16,4-3 0-16,-2-6-8 0,-1-3 4 16,-6 0-2-16,-2 0 5 15,-5 0 2-15,1 0 1 16,-1-2-2-1,-1-2-2-15,-1 0-7 0,-5 2 9 16,-4 2 0-16,0 0 6 16,-2 0-5-16,0 0 26 15,0 0-2-15,0 0-9 16,2 0 14-16,4 4-17 16,0 7 8-16,1 0-4 15,-3-1-16-15,0 2 23 16,1 0-12-16,-3 2-5 15,3 0 22-15,-3 2-21 0,3 2 0 16,-3 2 0 0,0 0-7-16,0 2 11 0,0 3-12 15,0 1 0 1,-2-2-6-16,0 0 6 0,0 0-2 16,-10-2-14-16,-11-6-20 15,-6-4 9-15,-2-8-23 16,-19-8-10-16,7-18-27 15,3-9-440-15</inkml:trace>
  <inkml:trace contextRef="#ctx0" brushRef="#br0" timeOffset="18358.09">5061 1744 1716 0,'0'0'536'0,"0"0"-439"15,0 0-50-15,0 0-23 16,0 0 13-16,154 13 22 16,-76-10-36-16,-2-3-17 15,-10 0 7-15,-16-9-6 16,-19-12 14-16,-17-7 45 16,-14-3-38-16,0-2 6 15,-16 1-34-15,-11 9-41 16,-4 16-25-16,-9 21-161 0,7 22-503 15,10 7-448-15</inkml:trace>
  <inkml:trace contextRef="#ctx0" brushRef="#br0" timeOffset="18619.41">6225 2044 1510 0,'0'0'379'0,"0"0"-130"15,-117 15-80-15,78 5-37 16,12 6-30-16,12 8-59 16,13 7 3-16,2 3-31 0,10 2-9 15,24 3-6-15,13-8-13 16,10-5-45-16,13-12-64 15,32-24-156-15,-15 0-335 16,-12-14-514-16</inkml:trace>
  <inkml:trace contextRef="#ctx0" brushRef="#br0" timeOffset="19084.55">6640 2167 385 0,'0'0'1211'0,"0"0"-837"15,0 0-117-15,0 0-146 16,0 0-59-16,0 0-18 15,0 0-25-15,-110 62 13 16,110-34-22-16,0 1-11 0,2-8-6 16,14-2-23-1,-1-12 16-15,6-7 2 0,-2 0 13 16,6-9 3-16,-1-13 3 16,1-4-13-16,2 3 15 15,-3 5-8-15,-4 7 9 16,1 4 0-16,-6 7-13 15,-4 0 13-15,-2 3-15 16,-2 12 15-16,-5 2 14 16,0-3 2-16,-2-3 12 15,0-5-4-15,0-1-23 16,0-5 21-16,2 0-22 0,5 0-21 16,6-12-26-16,8-8-128 15,-2-4-88-15,4-1 46 16,-3 6 114-16,-5 2 103 15,-6 9 23-15,-4 7 116 16,0 1 65-16,-1 0-32 16,4 9-17-16,4 8-47 15,1 4-46-15,5 5-15 16,0-1-32-16,2-2-14 16,3-2-1-16,0-6-11 15,4-13-100-15,-4-2-181 16,-8 0-510-16</inkml:trace>
  <inkml:trace contextRef="#ctx0" brushRef="#br0" timeOffset="19582.66">7996 1674 1018 0,'0'0'591'0,"0"0"-315"15,0 0-51-15,-118 118-67 16,85-53-48-16,4 10-24 16,8 6-28-16,11 2 13 15,10 3-43-15,0-6-8 0,13-4-13 16,18-8-7-16,10-10-1 16,7-14-49-16,37-18-68 15,-12-14-116-15,-4-12-582 0</inkml:trace>
  <inkml:trace contextRef="#ctx0" brushRef="#br0" timeOffset="19987.79">8678 2127 552 0,'0'0'1163'0,"0"0"-899"15,0 0-92-15,-116-8-45 16,83 12-41-16,4 14 13 16,6 7-51-16,10 7-29 15,4 3-5-15,9 3-8 16,0-2-5-16,9-7-1 16,16-7-31-16,10-14-2 15,5-8-38-15,7-2-52 16,-3-24-73-16,-4-8-53 15,-3-4 132-15,-11-1 66 16,-8 3 51-16,-7 8 90 16,-7 9 97-16,-1 7 63 15,-3 7-28-15,0 4-93 0,0 1-72 16,0 0-57-16,0 1-22 16,9 13 21-16,6 7-32 15,10-1-13-15,4 0-49 16,26-6-171-16,-8-9-323 15,-2-5-387-15</inkml:trace>
  <inkml:trace contextRef="#ctx0" brushRef="#br0" timeOffset="20308.37">9137 2113 1106 0,'0'0'760'0,"0"0"-453"15,0 0-75-15,0 0-85 16,0 0-86-16,-114 13-15 0,106 9-46 15,3 3 8 1,5 4-14-16,0 1 6 0,11-5-15 16,12-5-19-16,2-8-48 15,4-7-33-15,3-5-98 16,-3-2-39-16,-5-14-10 16,-5-3 129-16,-6 1 133 15,-7 5 59-15,-1 3 101 16,-2 6 42-16,-1 1-41 15,-2 3-74-15,2 0-30 16,2 0-40-16,3 3 4 16,-1 11-21-16,6-1 0 0,1 4 0 15,7-2-60-15,18-9-127 16,-3-1-117-16,1-5-332 16</inkml:trace>
  <inkml:trace contextRef="#ctx0" brushRef="#br0" timeOffset="20570.82">8996 1552 681 0,'0'0'1410'0,"0"0"-1050"0,0 0-171 15,0 0-108-15,0 0-53 16,-139 36-28-16,107 10-16 16,-4 36-69-16,12-7-214 15,6-15-738-15</inkml:trace>
  <inkml:trace contextRef="#ctx0" brushRef="#br0" timeOffset="21783.73">10141 1996 1309 0,'0'0'565'16,"0"0"-339"-16,0 0-95 16,0 0-103-16,0 0 36 15,8 105 26-15,-2-39-18 16,3 6 2-16,-3 8-47 15,6-5-17-15,-3-3-10 16,2-10-30-16,-2-9-45 16,-2-20-46-16,-5-23-155 15,-2-10-233-15,0 0-10 0</inkml:trace>
  <inkml:trace contextRef="#ctx0" brushRef="#br0" timeOffset="21984.95">10137 1991 942 0,'0'0'369'0,"0"0"-170"16,0 0-84-16,0 0-2 16,139-77 22-16,-112 77 1 15,-6 5-5-15,-7 20-41 16,-12 8 6-16,-2 9-52 16,-18 2 7-16,-18 2-26 15,-1-4-22-15,-1-4 0 16,9-10-3-16,15-16-126 15,10-6-219-15,4-6-478 0</inkml:trace>
  <inkml:trace contextRef="#ctx0" brushRef="#br0" timeOffset="22186.94">10727 1640 1437 0,'0'0'835'15,"0"0"-695"-15,0 0 15 16,-110 144-42-16,64-71-61 16,7 7-8-16,7 6-43 15,10 2-1-15,9-1-23 16,13 13-78-16,2-24-82 16,15-26-601-16</inkml:trace>
  <inkml:trace contextRef="#ctx0" brushRef="#br0" timeOffset="22433.09">11244 1845 1696 0,'0'0'550'0,"0"0"-471"16,0 0-10-16,0 0 21 15,0 106 13-15,0-50-51 16,0 6-30-16,7 1 3 16,9-1-25-16,-1-4-2 15,-3-8-19-15,-4-10-74 0,-8-11-48 16,-6-12-151-16,-19-9-274 16,-2-8-30-16</inkml:trace>
  <inkml:trace contextRef="#ctx0" brushRef="#br0" timeOffset="22821.25">11115 2238 780 0,'0'0'486'0,"0"0"-206"16,0 0-27-16,0 0-86 16,65-103-89-16,-21 81-28 15,5 3-36-15,3 2 12 16,-8 7-26-16,-8 6 0 16,-9 4 25-16,-9 0 20 15,-10 14 48-15,-3 5 5 16,-3 8-39-16,0 1 9 0,-2 3-44 15,4-1-22-15,6-3 15 16,5-2-17-16,3-7-10 16,7-11-26-16,2-7-14 15,1 0 19-15,1-6-12 16,0-13 13-16,-4-3 28 16,-3 0 4-16,-5 0-1 15,4 1 25-15,-5 3-9 16,1 4 13-16,-3 7-5 15,-1 1-2-15,-4 6 12 16,2 0-33-16,-2 3 16 16,0 17-4-16,5 2-6 15,-1 7-16-15,1-3-18 16,1-2-80-16,-1-4-86 0,-6-8-197 16,-6-8-237-16</inkml:trace>
  <inkml:trace contextRef="#ctx0" brushRef="#br0" timeOffset="22983.09">11759 1810 512 0,'0'0'951'16,"0"0"-582"-16,0 0-218 15,0 0-99-15,0 0-15 16,0 0-37-16,0 0-54 15,96-55-230-15,-92 42-469 0</inkml:trace>
  <inkml:trace contextRef="#ctx0" brushRef="#br0" timeOffset="23141.26">11737 1514 142 0,'0'0'1314'15,"0"0"-976"-15,0 0-214 16,0 0 27-16,0 0-1 15,0 0-45-15,0 0-47 16,11 116-58-16,-24-72-47 16,-10-4-483-16</inkml:trace>
  <inkml:trace contextRef="#ctx0" brushRef="#br0" timeOffset="23637.26">11955 1877 1227 0,'0'0'481'16,"0"0"-253"-16,0 0-57 0,0 0-109 15,0 0-20 1,0 0-34-16,0 0 10 0,69-14-18 15,-69 36-3-15,0 6-16 16,-33 24-56-16,-3-8-87 16,5-7-235-16</inkml:trace>
  <inkml:trace contextRef="#ctx0" brushRef="#br0" timeOffset="24121.86">12944 2096 1340 0,'0'0'649'0,"0"0"-394"15,-122-13-134-15,78 13-26 16,8 12-49-16,11 14-39 15,17 10 5-15,8 5-12 16,0 3 0-16,21-3 8 16,16-5-8-16,5-11 0 15,4-15-12-15,1-10-24 16,0-10 23-16,-7-27-63 16,-4-14-66-16,-9-11-19 15,-10-13-22-15,-10-5 79 16,-7-7-21-16,0-2 20 15,-2 0 80-15,-9 13 25 16,2 18 108-16,0 20 115 0,2 19 54 16,0 19-84-16,3 0-133 15,0 36-46-15,-3 15 59 16,5 17-13-16,2 13-12 16,0 5-5-16,2 4-43 15,18-3 14-15,4-10-14 16,3-10-35-16,-4-19-46 15,-10-24-170-15,-5-16-290 0,-8-8-286 16</inkml:trace>
  <inkml:trace contextRef="#ctx0" brushRef="#br0" timeOffset="24654.52">12836 1860 1570 0,'0'0'640'0,"0"0"-513"16,0 0-77-16,0 0-50 15,0 0 0-15,156-5-1 16,-83 8-16-16,-1 17-18 16,-4 7-52-16,-9 3-42 15,-13 2 63-15,-9 0 19 16,-12-2 47-16,-7-7 5 16,-7 2 37-16,-4-6 64 15,-2 0-22-15,-5-1-17 0,2 0 13 16,-2-2-40-16,0 2-14 15,4-1-6-15,3-2-19 16,4 1 7-16,5-5-8 16,3-3-24-16,8-8 17 15,0 0-35-15,0 0-5 16,-3-10-2-16,-6-5 3 16,-2 5 27-16,-8 2-6 15,-3 5 22-15,-3 0-4 16,1 3 7-16,-3 0 0 15,0 0-23-15,4 0 0 16,1 6 17-16,3 2 3 16,3 1 3-16,1-2 7 15,3 2-1-15,5-2 15 16,1 4-12-16,2 3-3 16,2 4 7-16,2 2 8 0,2 4 5 15,0 0 16-15,-4 2-23 16,-6 1 3-16,-3-4 18 15,-7-2-21-15,-7-7 18 16,-2 3-37-16,-9-3-19 16,-42-6-31-16,5-4-336 15,-4-4-809-15</inkml:trace>
  <inkml:trace contextRef="#ctx0" brushRef="#br0" timeOffset="24793.46">13374 1764 1355 0,'0'0'665'0,"0"0"-506"16,0 0-125-16,0 0-34 15,0 0-11-15,164-44-268 16,-104 31-512-16</inkml:trace>
  <inkml:trace contextRef="#ctx0" brushRef="#br0" timeOffset="24921">13752 1486 1530 0,'0'0'483'0,"0"0"-411"16,0 0-24-1,0 0-48-15,-108 116-17 0,88-64-253 16,11-6-587-16</inkml:trace>
  <inkml:trace contextRef="#ctx0" brushRef="#br0" timeOffset="26092.34">14881 2438 1300 0,'0'0'164'0,"0"0"-134"0,0 0-30 16,0 0 58-16,0 0 180 16,0 0-77-16,0 0-83 15,-7-114-45-15,43 66-21 16,-7-7 10-16,-5-7-22 15,-6-3 0-15,-9-4-20 16,-7 1-19-16,-2 6 39 16,0 12 7-16,-6 15 76 15,-6 13-2-15,1 10-19 0,5 10-12 16,-2 2 3 0,2 13-47-16,-3 20 5 0,3 18 32 15,-4 13 0-15,6 8 34 16,4 6-32-16,0-1-23 15,0-6-4-15,18-4-17 16,7-13 9-16,4-12-9 16,4-11 1-16,3-14-4 15,4-13-11-15,1-4-12 16,2-18 1-16,-1-20-92 16,-6-10-61-16,-7-10-12 15,-7-7-36-15,-9 3 4 16,-1 6 64-16,-5 12 157 15,-5 16 45-15,-2 14 85 16,0 10 58-16,0 4-96 0,0 0-81 16,0 12 34-16,2 12 31 15,0 9-5 1,2 2 40-16,4 5-48 0,-2 1-9 16,5-4-2-16,1-5-30 15,3-5 11-15,1-7-16 16,1-10-2-16,6-7 43 15,4-3-35-15,2-1 2 16,2-21-15-16,0-8-4 16,-4-6 2-16,-5-4-8 15,-8-5 0-15,-6 3-6 16,-6 4 8-16,-2 9-2 16,0 6 0-16,0 11 6 15,-6 5-11-15,-3 7 5 16,0 0-14-16,2 7 13 0,-1 15-7 15,3 4 8-15,3 8 0 16,2 1 6-16,0-2-6 16,0-3 0-16,17-3 0 15,4-5-8-15,3-8 4 16,3-6 3-16,1-8 1 16,1 0-10-16,0-14-1 15,-4-11 2-15,0-2-31 16,-7-4 3-16,-7 6-9 15,-5 2 34-15,-6 9 12 0,0 7 1 16,0 7 45 0,0 0-46-16,0 2-9 0,0 19 0 15,-2 6 9 1,0 2 0-16,2 0 0 0,0-5 2 16,0-6-7-16,2-6 5 15,7-8-7-15,2-4-2 16,5 0-11-16,2-16 20 15,7-7 0-15,-4 0 1 16,4 1 4-16,-3 3-5 16,-2 11 0-16,-2 7-10 15,-2 1 4-15,-1 9 6 16,-2 17 0-16,3 7 0 16,-3 3 2-16,-1 1-2 15,-3 0-30-15,-9 3-152 0,0-10-341 16,-13-12-273-16</inkml:trace>
  <inkml:trace contextRef="#ctx0" brushRef="#br0" timeOffset="26245.14">15685 1845 1390 0,'0'0'528'15,"0"0"-366"-15,0 0-109 16,91-129-48-16,-48 107-5 15,6 12-139-15,-12 6-357 16,-12 4-304-16</inkml:trace>
  <inkml:trace contextRef="#ctx0" brushRef="#br0" timeOffset="26364.97">15242 1663 1322 0,'0'0'667'0,"0"0"-511"15,0 0-156-15,0 0-135 16,0 0-475-16</inkml:trace>
  <inkml:trace contextRef="#ctx0" brushRef="#br0" timeOffset="27492.46">16819 1694 1783 0,'0'0'575'0,"0"0"-492"16,0 0-69-16,0 0 34 16,-13 158 29-16,11-85-25 15,2 7 9-15,0 9-44 16,4 2-16-16,11-2-2 15,-1-7-26-15,-1-14-33 0,-6-14-17 16,-7-18-64 0,0-16-63-16,-9-17-39 0,-20-3-85 15,-6-24-35-15,-10-19-29 16,-2-8 120-16,7-10 256 16,9-1 16-16,11 4 246 15,18 8 11-15,2 7-57 16,13 9-36-16,23 11-84 15,8 6-50-15,10 7-10 16,4 6-19-16,-3 4 38 16,-4 0 22-16,-9 10 68 15,-7 11 7-15,-12 6-34 16,-4 7 38-16,-6 2-41 16,1 5-41-16,-2 3 19 15,7 0-46-15,0 0-20 16,6-6 12-16,0-4-22 0,4-7-1 15,0-13 9-15,4-7 1 16,0-7-8-16,3 0-2 16,-3-24 0-16,-2-9-11 15,-4-8 13-15,-2-7-2 16,-7-8 6-16,-5 0 1 16,-4 2-1-16,-9 5-6 15,0 9 0-15,0 8 28 16,-13 10-18-16,-3 6 11 15,1 10-21-15,-2 6 2 16,0 0-8-16,-3 20 6 16,3 10 0-16,3 10-6 0,5 2 13 15,9 5-7 1,0-6 0-16,4-2-4 0,19-7 3 16,6-8-41-1,4-11-1-15,3-9-28 0,-1-4-74 16,1-4 7-16,-1-18 6 15,-1-3-17-15,-3-4 20 16,-4 5 53-16,-5 2 76 16,-6 6 41-16,-5 8 133 15,-7 7 15-15,-1 1-105 16,-1 12-66-16,0 20 26 16,2 9-24-16,-2 13-18 15,1 5 19-15,0 1-20 16,-1-2 8-16,2-4 2 15,0-10-10-15,1-8 4 0,-1-7-5 16,0-13 0-16,-2-6 10 16,-2-10-10-16,4 0 74 15,0-12 25-15,-2-17-84 16,2-9-7-16,-1-7-8 16,-3-8-1-16,2-5-10 15,0-6 19-15,4 0-8 16,4 4 3-16,1 5 3 15,2 12-12-15,1 9 6 16,1 11 0-16,-1 8-2 0,1 9 2 16,-1 3 0-1,1 3 0-15,-3 0 2 0,0 16 1 16,-3 10-3-16,-1 6 0 16,-4 4-1-16,-4 2-32 15,0 3-37-15,-23-3-117 16,-35 4-123-16,5-10-72 15,-2-10-408-15</inkml:trace>
  <inkml:trace contextRef="#ctx0" brushRef="#br0" timeOffset="27629.1">17345 1810 1245 0,'0'0'498'16,"0"0"-374"-16,60-126 34 0,-8 76-109 15,12 8-49-15,43-8-110 16,-14 11-229-16,-8 10-238 0</inkml:trace>
  <inkml:trace contextRef="#ctx0" brushRef="#br0" timeOffset="27743.79">18022 1420 687 0,'0'0'847'0,"0"0"-364"15,0 0-278-15,0 0-140 16,0 0-57-16,-127 24-8 15,47 20-179-15,9-6-212 16,4-4-273-16</inkml:trace>
  <inkml:trace contextRef="#ctx0" brushRef="#br0" timeOffset="27846.52">17149 1796 1075 0,'0'0'295'0,"0"0"-179"15,0 0-69-15,0 0 12 16,0 0-59-16,0 0-265 0</inkml:trace>
  <inkml:trace contextRef="#ctx0" brushRef="#br0" timeOffset="28318.25">19146 2182 1440 0,'0'0'678'0,"0"0"-446"15,-141-2-47-15,91 20-112 16,17 8-52-16,16 3-9 16,17 6-12-16,6-3-20 15,38-2-20-15,20-9-65 16,11-10-54-16,8-11-152 16,21-16-260-16,-21-14 22 15,-21-2-337-15</inkml:trace>
  <inkml:trace contextRef="#ctx0" brushRef="#br0" timeOffset="28541.66">19493 2169 697 0,'0'0'629'0,"0"0"-150"16,0 0-148-16,0 0-164 16,0 0-109-16,0 0-18 15,0 0-4-15,-44 107-1 16,44-62-20-16,17-2-15 16,16-5 16-16,10-6-16 15,4-9 0-15,0-11-2 16,-7-11-3-16,-9-1 5 15,-14-10 13-15,-9-18 20 16,-8-4-14-16,-3-8-19 16,-19-4-43-16,-3-2-21 15,-6-29-92-15,8 13-100 0,13-2-341 16</inkml:trace>
  <inkml:trace contextRef="#ctx0" brushRef="#br0" timeOffset="28687.27">19883 1438 879 0,'0'0'1401'16,"0"0"-1091"-16,0 0-222 15,0 0-39-15,-125 44-49 16,76 1-6-16,-11 47-47 16,14-13-154-16,7-8-630 0</inkml:trace>
  <inkml:trace contextRef="#ctx0" brushRef="#br0" timeOffset="30160.33">2881 3224 874 0,'0'0'738'15,"0"0"-576"-15,0 0-133 0,0 0-5 16,0 0 5-16,-5 104 21 15,7-58 32-15,5 3-30 16,0-1-27-16,-1-6 1 16,1-6-25-16,-3-12 10 15,1-8-7-15,-1-13-2 16,1-3 11-16,1-3 2 16,3-23-15-16,5-14-53 15,3-8-20-15,8-4 43 16,4-2-8-16,2 4-19 15,4 5 48-15,1 11 9 16,0 10 44-16,-4 15 13 16,-1 9-13-16,-4 0 23 15,-4 21 11-15,0 14-14 0,-5 9 8 16,-5 6-13-16,0 0-23 16,-1-6 4-16,-4-6-39 15,1-10 6-15,-1-10-4 16,-2-11 4-16,1-7-11 15,6-3 4-15,5-27-10 16,9-12-23-16,6-11-43 16,2-4-7-16,1-4-36 15,0 7-1-15,-8 10 82 16,-3 12 38-16,-7 14 38 16,-7 12 72-16,-1 6-37 15,1 4 22-15,-1 20-9 16,6 10-49-16,4 8 12 15,2 4-39-15,5 4-9 16,2-3-1-16,2-5-9 0,3-6-53 16,-1-12-73-16,14-20-82 15,-9-4-98-15,-5 0-45 0</inkml:trace>
  <inkml:trace contextRef="#ctx0" brushRef="#br0" timeOffset="30270.03">4203 3209 510 0,'0'0'197'0,"0"0"-197"15,0 0-114-15</inkml:trace>
  <inkml:trace contextRef="#ctx0" brushRef="#br0" timeOffset="31173.62">523 3169 1452 0,'0'0'503'0,"0"0"-381"0,0 0-101 16,0 0 2-1,-22 140-5-15,15-71 42 0,5 7 29 16,2 4-61-16,2-5-9 16,21-2-19-16,1-9-26 15,2-8-73-15,1-16-77 16,-4-16-147-16,-10-17-194 0</inkml:trace>
  <inkml:trace contextRef="#ctx0" brushRef="#br0" timeOffset="31577.54">463 3471 1077 0,'0'0'543'0,"0"0"-366"15,0 0-78-15,0 0-78 16,0 0 1-16,0 0-21 16,141-20 15-16,-91 20 2 15,-2 3-18-15,-4 18 32 16,-7 5-3-16,-6 4-9 15,-1 2 27-15,-6 4-14 16,-1 0 10-16,-1 2-5 16,0-2-19-16,3-3 21 15,1-5-16-15,4-6-11 16,1-8 20-16,2-13-1 16,0-1 16-16,3-9 4 0,-5-19-37 15,-2-10 11-15,-9-5-24 16,-9-1 7-16,-11-2 26 15,0 2-21-15,-19 4 32 16,-8 6-6-16,-9 7 6 16,-2 10-18-16,-4 7-28 15,-2 8-21-15,1 2 5 16,7 0-56-16,9 10-26 16,10 12-87-16,8-4-188 15,9-2-301-15</inkml:trace>
  <inkml:trace contextRef="#ctx0" brushRef="#br0" timeOffset="32229.79">1336 3402 333 0,'0'0'768'15,"0"0"-581"-15,0 0 17 16,0 0-4-16,0 0-22 15,132 55-10-15,-110-24-43 16,-2 0-33-16,-2 7-18 16,-3 4-25-16,2-2-20 15,-7-2 9-15,1-6-31 16,-1-7 5-16,-6-10-8 16,-2-7 4-16,0-5 2 15,3-3-9-15,-1 0-1 0,8-22 30 16,3-10-30-1,5-12-25-15,5-9-33 0,-1-4-9 16,2 1 17-16,-3 11 4 16,-3 7 44-16,-4 12 2 15,-8 12 36-15,-4 10 21 16,2 4-25-16,-2 0-16 16,5 18 5-16,2 8-21 15,2 7 0-15,3 5-1 16,2-5-30-16,4-5-39 15,5-6-61-15,4-10-67 16,7-6 93-16,2-6 3 16,-5 0-66-16,-6-10 75 0,-10-2 93 15,-11 4 15 1,-6-1 205-16,-2 5 35 0,0 4-29 16,-2 0-90-16,-6 0-84 15,-4 15-26-15,1 13-25 16,5 8 7-16,1 10 0 15,5 8-7-15,0 4 5 16,7 5-6-16,13 4 0 16,2-2 20-16,-2-1-4 15,-5-7 20-15,-5-10-15 16,-6-10-20-16,-4-12 27 16,0-8-19-16,-22-7 12 15,-14-6-21-15,-13-4-28 0,-45-24-111 16,10-12-373-1,1-7-578-15</inkml:trace>
  <inkml:trace contextRef="#ctx0" brushRef="#br0" timeOffset="32358.45">806 3302 700 0,'0'0'1392'0,"0"0"-1212"15,-23-125-115-15,23 64-63 16,14-7-2-16,40-32-139 15,-8 15-244-15,-3 13-376 0</inkml:trace>
  <inkml:trace contextRef="#ctx0" brushRef="#br0" timeOffset="32487.1">1412 2504 1046 0,'0'0'284'0,"0"0"27"15,0 0-32-15,87 117-93 16,-87-59-71-16,-31 44-60 15,-18-12-55-15,-1-13-607 0</inkml:trace>
  <inkml:trace contextRef="#ctx0" brushRef="#br0" timeOffset="33379.72">4507 3210 1422 0,'0'0'352'0,"0"0"-171"16,0 0-21-16,-138-8-57 0,95 15-29 15,5 14 9 1,7 9-49-16,10 4-10 0,9 3-24 16,12-1 6-16,0-2-1 15,18-6-5-15,13-6-13 16,11-12-7-16,5-10-46 15,2 0 15-15,0-24-31 16,-9-11-4-16,-7-3 48 16,-12 1 5-16,-10 2 33 15,-9 12 58-15,-2 6 91 16,0 9 25-16,0 6-51 16,0 2-80-16,0 2-38 15,0 20-5-15,2 10 0 16,16 4-1-16,7 4 1 15,6-3-16-15,5-7-66 16,15-12-87-16,-7-6-173 16,-6-12-386-16</inkml:trace>
  <inkml:trace contextRef="#ctx0" brushRef="#br0" timeOffset="33582.17">4957 3198 1724 0,'0'0'548'15,"0"0"-445"-15,0 0-63 16,0 0-11-16,0 0-28 16,116 56 51-16,-56-26-3 15,9 5-48-15,2 0 21 16,1 3-22-16,-7-1-28 0,-13-5-37 16,-11-4-119-16,-14-15-110 15,-14-6-108-15,-4-7-315 16</inkml:trace>
  <inkml:trace contextRef="#ctx0" brushRef="#br0" timeOffset="33732.76">5574 3146 2134 0,'0'0'372'0,"0"0"-252"15,0 0-50-15,-164 124-50 16,92-62-20-16,-26 33 0 15,15-15-158-15,14-16-447 0</inkml:trace>
  <inkml:trace contextRef="#ctx0" brushRef="#br0" timeOffset="34362.08">853 2876 1154 0,'0'0'309'0,"0"0"-148"16,0 0-60-16,0 0-35 15,0 0 34-15,0 0 6 16,0 0 10-16,96 23-29 16,-56-6-31-16,-1-1-3 0,2 0-37 15,-3-1-10 1,-5 1 6-16,-8-1-12 0,4 8-12 15,-6-2-143 1,-4-5-430-16</inkml:trace>
  <inkml:trace contextRef="#ctx0" brushRef="#br0" timeOffset="35398.32">6129 2788 1257 0,'0'0'292'15,"0"0"-135"-15,0 0-40 16,0 0-96-16,0 0 6 16,116 11 66-16,-51 34 33 15,22 28 2-15,13 31-33 0,2 35-20 16,-15 14-18-16,-31-7-34 16,-34-28 14-16,-22-33-11 15,0-21-16-15,-27-11 29 16,-10 12-21-16,-13 4 0 15,-8 4-4-15,5-11-14 16,6-14-70-16,18-31-118 16,15-13-455-16,14-8-984 0</inkml:trace>
  <inkml:trace contextRef="#ctx0" brushRef="#br0" timeOffset="36301.9">8903 2023 935 0,'0'0'368'0,"0"0"-127"16,0 0-37-16,0 0-80 15,0 0-52-15,0 0-18 16,0 0-18-16,0 56 53 16,-2-24-39-16,-3 2-41 0,3 1 14 15,-2-2-23-15,0 0-95 16,0-9-172-16,2-15-507 0</inkml:trace>
  <inkml:trace contextRef="#ctx0" brushRef="#br0" timeOffset="43050.85">1151 4653 192 0,'0'0'179'15,"0"0"-135"-15,0 0-44 16,0 0-27-16,0 0 17 0,0 0-11 16,5-13 1-16,-5 13 8 15,0 0 12-15,0 0 1 16,0 0-1-16,-5 0-124 0</inkml:trace>
  <inkml:trace contextRef="#ctx0" brushRef="#br0" timeOffset="43175.52">1151 4653 532 0,'-46'-19'224'0,"46"15"-87"16,-2 0 45-16,-1 0-92 15,3 2-31-15,-2 2-59 16,2 0-38-16,0 0-137 16,0 0-128-16</inkml:trace>
  <inkml:trace contextRef="#ctx0" brushRef="#br0" timeOffset="44557.82">804 4761 462 0,'0'0'315'15,"0"0"-64"-15,0 0-19 16,0 0-13-16,0 0 22 16,0 0-50-16,0 0-93 15,-2 0-38-15,2 23 37 0,2 7 3 16,12 9 22-16,-1 5-41 16,2 6-21-16,3 1-8 15,0 2-40-15,-1-3 4 16,4-6-8-16,-4-4-8 15,-1-8-1-15,-5-10-50 16,-4-5-40-16,-7-12-22 16,0-5-99-16,-7 0 37 15,-20-16-334-15,-11-9 210 16,-4-6 16-16,-5-1 235 16,3 4 48-16,4 6 285 15,9 4-20-15,11 4-19 16,9 6-55-16,11 0-35 0,0 4-46 15,13 0-85 1,18 1 2-16,9 0 11 0,9 0-19 16,5 2 2-16,-1-1-21 15,0-3-46-15,-7-1-80 16,-9-5-95-16,-10-3-45 16,-12-3 1-16,-11 0 0 15,-4-1 78-15,-6-1 187 16,-17 5 201-16,0 5 55 15,-2 4 47-15,0 5 10 16,3 0-70-16,-3 21-118 16,-1 7-28-16,-1 5-39 15,-4 10-39-15,0 3-2 16,2 2-17-16,6 7-131 16,10-13-256-16,6-14-548 0</inkml:trace>
  <inkml:trace contextRef="#ctx0" brushRef="#br0" timeOffset="45833.41">2083 4626 1181 0,'0'0'367'16,"0"0"-220"-16,0 0-55 15,0 0 57-15,0 0 2 16,-7 131-5-16,2-72-29 16,1 6-37-16,2-1-6 15,0 2-50-15,2 1-24 16,0-6 0-16,0-2-12 16,0-8-44-16,0-11-70 15,2-15-137-15,4-13-135 16,-1-12-203-16</inkml:trace>
  <inkml:trace contextRef="#ctx0" brushRef="#br0" timeOffset="45972.04">1944 4707 235 0,'0'0'41'0,"0"0"-41"0</inkml:trace>
  <inkml:trace contextRef="#ctx0" brushRef="#br0" timeOffset="46475.69">1944 4707 466 0,'77'-67'239'0,"-64"57"-44"16,5 0-7-16,3 0-66 16,9 0-43-16,1 4-21 15,4 4 13-15,2 2-33 0,-2 0-9 16,-2 14 7-16,-3 8-8 15,-13 6 10-15,-8 4 0 16,-9 4-6-16,-4 1 17 16,-30 6 48-16,-8-2 5 15,-10-1-2-15,-3-4 1 16,2-6-17-16,5-6-13 16,11-7-36-16,14-6-1 15,10-7-34-15,13-4-31 16,0 0-34-16,9 0-19 15,18-6 66-15,8-9-1 16,6 0-15-16,1 3 34 16,2 1-8-16,1 5 2 0,1 6 5 15,4 0-1 1,-4 6 2-16,1 15 21 0,-3 8-5 16,-5 7 25-16,-12 3-5 15,-8 1-5-15,-12-2 19 16,-7-3-16-16,0-1 43 15,-15-6 9-15,-10-4 9 16,-4-3 2-16,-2-4-32 16,0-5-15-16,2-6 3 15,0-2-32-15,2-4-1 16,5 0-17-16,2 0-3 16,2-6-11-16,2-9-60 15,8 0-35-15,3-5-18 0,5-13-204 16,3 6-300-1,12 0-310-15</inkml:trace>
  <inkml:trace contextRef="#ctx0" brushRef="#br0" timeOffset="46955.41">3150 4684 1375 0,'0'0'594'0,"0"0"-426"16,0 0-61-16,0 0-17 0,0 0 36 15,-15 134-38-15,15-81-16 16,0 3 1-16,0-4-44 16,0 0-2-16,4-4-27 15,2-8 10-15,1-8-20 16,-3-10-1-16,-1-9-50 16,-3-10-24-16,0-8-78 15,-14-20-93-15,-8-8-542 0</inkml:trace>
  <inkml:trace contextRef="#ctx0" brushRef="#br0" timeOffset="47106">2796 4714 1345 0,'0'0'635'0,"0"0"-408"0,0 0-29 16,0 0-90-16,0 0-62 16,0 0-46-16,160-50 20 15,-75 47-20-15,6 3-17 16,28 12-94-16,-26 13-232 15,-17-1-386-15</inkml:trace>
  <inkml:trace contextRef="#ctx0" brushRef="#br0" timeOffset="47397.23">4059 4973 1187 0,'0'0'489'16,"0"0"-235"-16,-129 0 21 15,82 0-133-15,9 0-6 16,11 2-9-16,5 14-78 16,9 6-15-16,4 7-21 15,6 7-11-15,3 1 17 16,3 3-13-16,21 0-6 15,9-4 0-15,12-6-4 16,9-7-35-16,11-14-46 16,37-9-132-16,-15-17-354 15,-10-11-359-15</inkml:trace>
  <inkml:trace contextRef="#ctx0" brushRef="#br0" timeOffset="47995.62">4527 4984 1177 0,'0'0'618'0,"0"0"-439"16,0 0 23-16,0 0-50 16,-125 21-42-16,111-1-70 15,10 8-10-15,4 4-13 16,0 5-16-16,16-4 19 16,9 1-20-16,4-6-13 15,0-2 12-15,-1-8-26 16,1-6 17-16,-4-7-16 15,-3-5-27-15,-4-2 31 0,-3-18-38 16,-2-10-51-16,-3-7-30 16,-1-5-47-16,-3 2 77 15,1 0 28-15,0 4 42 16,0 8 41-16,-1 6 44 16,0 8-9-16,2 6 23 15,1 6-44-15,1 2 15 16,2 0 41-16,3 16-20 15,1 6 38-15,-1 4-22 16,-1 4-15-16,-1 0 42 16,-2 0-57-16,-4-5 28 15,0-2-26-15,-3-6-25 16,-2-8 13-16,1-5-26 16,-3-4 1-16,4 0 6 15,0 0 3-15,6-8-20 0,1-10 3 16,5-4-27-16,1 0 33 15,1 0-16-15,-3 3 13 16,1 4-7-16,-3 3 22 16,-2 6 1-16,-1 3 22 15,3 3-21-15,1 0 39 16,3 5-18-16,1 11 6 16,5 6 4-16,-4 2-35 15,1 3 10-15,-2-2-19 16,2-1-9-16,-2-6-31 15,11-10-94-15,-7-6-236 16,0-2-647-16</inkml:trace>
  <inkml:trace contextRef="#ctx0" brushRef="#br0" timeOffset="48140.24">5501 4856 2326 0,'0'0'343'0,"0"0"-238"16,0 0-105-16,0 0-127 16,0 0-377-16,0 0-384 0</inkml:trace>
  <inkml:trace contextRef="#ctx0" brushRef="#br0" timeOffset="48269.91">5456 5322 606 0,'0'0'1723'15,"0"0"-1443"-15,0 0-196 16,0 0-84-16,0 0-31 16,0 0-352-16,0 0-922 0</inkml:trace>
  <inkml:trace contextRef="#ctx0" brushRef="#br0" timeOffset="49696.08">7568 4363 1060 0,'0'0'359'0,"0"0"-112"16,0 0-9-16,0 0-69 16,0 0-34-16,-42-106 4 15,20 88-38-15,-5 4-52 16,-4 4 37-16,-7 4-54 16,-5 6-4-16,-7 0-8 0,-4 16-19 15,-2 14 29 1,0 10-16-16,10 7-14 0,5 9 9 15,17 2-3 1,13 0-6-16,11-5 0 0,4-3-25 16,27-8 13-16,8-13-24 15,5-8-5-15,10-13 23 16,4-8-28-16,4 0 2 16,-2-8-5-16,0-11-14 15,-5 2 24-15,-5 4-22 16,-6 3 1-16,-5 6 45 15,-10 4-6-15,-6 0 21 16,-4 15 15-16,-7 14-2 16,-4 7 30-16,-4 6-18 15,-4 8-10-15,0 5 25 0,-4 1-30 16,-14-4 29-16,-5-4-1 16,-8-6 22-16,-7-6 26 15,-6-7-31-15,-5-6-1 16,-1-6-1-16,6-12-23 15,2-5 12-15,4 0 3 16,2-8-29-16,3-12 10 16,6-4-26-16,8-2-17 15,7 1-7-15,12-2-32 16,0 1-24-16,27 2-88 16,4 7-169-16,2 2-390 0</inkml:trace>
  <inkml:trace contextRef="#ctx0" brushRef="#br0" timeOffset="50122.93">8234 5095 1371 0,'0'0'525'16,"0"0"-391"-16,0 0-17 15,0 0-8-15,0 0 17 16,0 0-19-16,-13 107-5 16,13-78-50-16,0 1-19 15,0-2 1-15,0-3-32 16,7-5 4-16,-1-4-6 15,4-7-61-15,3-9-43 0,-3-15-229 16,0-13-325-16</inkml:trace>
  <inkml:trace contextRef="#ctx0" brushRef="#br0" timeOffset="50246.61">8141 4784 1438 0,'0'0'570'0,"0"0"-385"16,0 0-103-16,0 0-82 15,0 0-212-15,0 0-353 0</inkml:trace>
  <inkml:trace contextRef="#ctx0" brushRef="#br0" timeOffset="50730.31">9007 5134 1423 0,'0'0'344'0,"0"0"-251"0,0 0-72 15,0 0-21-15,0 0-2 16,132-121 2-16,-85 67-4 16,-4-8 4-16,-8-8 0 15,-8-6-15-15,-12-3-11 16,-13 5 19-16,-2 10 7 15,-4 14 108-15,-17 15 78 16,0 15-38-16,0 10-45 16,1 10-57-16,1 0-6 15,0 26-4-15,4 17-11 16,1 11 15-16,6 10 4 16,6 8-43-16,2 3 17 15,15-4-18-15,21 0-40 16,10-12-16-16,42-8-103 0,-15-17-218 15,-1-20-247-15</inkml:trace>
  <inkml:trace contextRef="#ctx0" brushRef="#br0" timeOffset="51076.38">9738 4901 1408 0,'0'0'643'15,"0"0"-435"-15,0 0-2 16,-131 9-104-16,100 8-38 15,8 4-31-15,12 4-22 16,11 3-22-16,0-4-1 16,13-2-34-16,16-8-12 15,7-8-39-15,5-6-6 0,1 0-51 16,-5-20-71 0,-8-4 51-16,-8-2 123 0,-8 0 51 15,-11 2 147-15,-2 6 39 16,0 6 42-16,0 4-30 15,0 3-64-15,0 5-31 16,0 0-98-16,0 9 2 16,0 14-14-16,5 8 8 15,8 3-1-15,2 0 0 16,1-4-9-16,-1-9-19 16,-3-8-56-16,-3-13-55 15,-3-14-193-15,-6-14-477 0</inkml:trace>
  <inkml:trace contextRef="#ctx0" brushRef="#br0" timeOffset="51256.9">9618 4403 2183 0,'0'0'570'0,"0"0"-465"15,0 0-35-15,0 0 6 16,0 0-31-16,172-19-35 15,-101 14-10-15,1 4-31 16,3 1-120-16,-17 0-55 16,-20 0-491-16</inkml:trace>
  <inkml:trace contextRef="#ctx0" brushRef="#br0" timeOffset="52464.67">10904 4367 1060 0,'0'0'362'0,"0"0"-23"16,0 0-118-16,0 0-2 15,0 0-95-15,0 0-84 16,0 18 21-16,0 26 7 16,2 12-3-16,0 11 5 15,2 3-43-15,1 0-3 16,2-1-24-16,4-2 2 16,0-9-4-16,0-8-37 0,-2-11-62 15,2-22-138-15,-4-11-394 16,-5-6-200-16</inkml:trace>
  <inkml:trace contextRef="#ctx0" brushRef="#br0" timeOffset="52902.5">10750 4628 1311 0,'0'0'386'16,"0"0"-248"-16,0 0-72 15,0 0-32-15,125-44-22 16,-67 39 54-16,0 5 26 15,0 0-35-15,-6 9 10 0,-6 13-29 16,-11 6 23-16,-8 4-6 16,-9 2-14-16,-5 2 28 15,-6 4-44 1,-1-2 6-16,4 3 8 0,0-5-38 16,3-2 11-16,3-6-8 15,1-6 5-15,0-9 0 16,-1-2-9-16,-1-9 0 15,1-2 8-15,3 0-8 16,2-19 18-16,1-6-10 16,-2-7-1-16,-4-6-13 15,-7-2 6-15,-9-1 0 16,0 1-4-16,-3 4 4 16,-19 2 0-16,-5 6 9 15,-2 6-8-15,-2 4 13 0,-3 9-14 16,1 9-11-16,0 0-4 15,-1 3-38-15,8 13-17 16,4 6-40-16,6 2-96 16,14 8-76-16,2-8-211 15,0-4-100-15</inkml:trace>
  <inkml:trace contextRef="#ctx0" brushRef="#br0" timeOffset="53584.68">11637 4696 675 0,'0'0'153'0,"0"0"-66"16,0 0 6-16,0 0-7 15,0 0 3-15,0 0-13 16,0 0-2-16,62-4-14 15,-57 4 27-15,-1 2 38 16,-2 4-26-16,2 1 32 16,-2 2-43-16,2 7-9 15,0 5 17-15,-2 4-30 16,0 3-19-16,0 4-1 16,1 3-39-16,-1-4 24 0,2-3-22 15,-2-3-8-15,2-7 11 16,-1-7-10-16,0-5-2 15,-3-3 7-15,2-3-6 16,-2 0 16-16,0 0-11 16,4-10-6-16,1-14 0 15,1-5-27-15,8-5 26 16,1-1-46-16,1 3-27 16,4 5 47-16,-2 3 5 15,-3 8 22-15,1 3-1 16,-3 2 2-16,1 5 17 15,-6 4 4-15,1 2-11 16,1 0 33-16,-2 2-19 16,-1 12-4-16,-3 6 11 15,0 4-31-15,-1 2 17 16,2 1-18-16,-3-1 1 16,5-5-2-16,1 0 1 0,6-7-10 15,5-2 9-15,8-3-46 16,7-3 6-16,5 1 6 15,2-1-26-15,-1 4 49 16,-4 2-10-16,-7 4 22 16,-7 2 9-16,-7 4 31 15,-5 4 56-15,-4 4-31 16,-6 3-43-16,0 0-11 16,-2 2-11-16,-23-6-57 15,-33-4-73-15,5-9-207 16,-2-15-590-16</inkml:trace>
  <inkml:trace contextRef="#ctx0" brushRef="#br0" timeOffset="53851.97">11450 4448 1177 0,'0'0'279'0,"0"0"-201"15,0-109-78-15,17 62-33 16,6 3-7-16,8 0 15 15,6 3 25-15,6 1 0 16,6-1 24-16,0 7-12 16,-3 6-5-16,-3 11 51 0,-7 6 49 15,-9 11 20-15,-10 0 9 16,-5 22-26-16,-8 10-15 16,-4 10-8-16,0 7-71 15,-18 25-16 1,-4-12-88-16,0-12-486 0</inkml:trace>
  <inkml:trace contextRef="#ctx0" brushRef="#br0" timeOffset="54637.21">11111 4363 1156 0,'0'0'597'15,"0"0"-380"-15,0 0-66 0,0 0-81 16,0 0-24-16,0 0-35 16,0 0 14-16,69-84 18 15,-44 72-5-15,-1 4 24 16,-4 4-16-16,0 4-28 15,3 0-1-15,4 0-17 16,25 12-24-16,-2 6-88 16,-4-5-437-16</inkml:trace>
  <inkml:trace contextRef="#ctx0" brushRef="#br0" timeOffset="55035.15">13285 4523 430 0,'0'0'1222'0,"0"0"-989"16,-144-6 6-16,86 6-46 0,8 11-40 15,13 11-55-15,12 4-55 16,12 7-6-16,13 2-36 15,0 3 0-15,22 0-1 16,21-4-36-16,15-10-31 16,15-10-56-16,41-14-130 15,-18-10-343-15,-12-12-145 0</inkml:trace>
  <inkml:trace contextRef="#ctx0" brushRef="#br0" timeOffset="55343.3">13640 4572 940 0,'0'0'652'0,"0"0"-174"15,0 0-261-15,0 0-38 0,0 0-75 16,-137-12-44 0,111 34-24-16,6 5-35 0,9 2 20 15,11 0-21-15,0-2-12 16,11-4-5-16,16-8-41 16,8-11 18-16,5-4-5 15,3-2-16-15,-7-18 5 16,-5-6 3-16,-12 2 53 15,-7 0 3-15,-10 6 23 16,-2 6 90-16,0 4 0 16,0 4-67-16,-4 4 12 15,2 0-58-15,2 2 3 16,0 15-12-16,2 8-12 16,19 0-26-16,16 2-38 15,9-10-58-15,33-11-113 0,-13-6-360 16,-8 0-169-16</inkml:trace>
  <inkml:trace contextRef="#ctx0" brushRef="#br0" timeOffset="55490.7">14066 4644 1066 0,'0'0'754'0,"0"0"-390"15,0 0-106-15,0 0-134 16,0 0-76-16,0 0-26 16,0 0-22-16,-75 50 2 15,83-20-4-15,20-3-7 16,15-6-25-16,5-9-37 15,35-22-88-15,-14-22-317 16,-9-10-599-16</inkml:trace>
  <inkml:trace contextRef="#ctx0" brushRef="#br0" timeOffset="55625.19">14380 3942 1815 0,'0'0'604'0,"0"0"-465"16,0 0-89-16,-123 36-50 15,74 10-1-15,-9 34-73 16,13-11-192-16,12-13-645 0</inkml:trace>
  <inkml:trace contextRef="#ctx0" brushRef="#br0" timeOffset="56019.37">15255 4441 622 0,'0'0'809'0,"0"0"-573"16,0 0-112-16,0 0 40 16,0 0 40-16,-7 147-55 15,12-81-36-15,13 8-26 0,1 7-63 16,2-4-16-16,-1 0 4 16,-3-6-12-16,-1-14-1 15,-3-12-22-15,-1-12-53 16,-8-17-7-16,-4-16-127 15,0-1-45-15,0-32-311 16,-22-45 157-16,1 3-106 16,0 2 287-16</inkml:trace>
  <inkml:trace contextRef="#ctx0" brushRef="#br0" timeOffset="56180.92">15286 4572 586 0,'0'0'581'16,"0"0"-279"-16,0 0-93 15,49-111-88-15,-22 107-68 16,2 4 13-16,0 0 9 0,-5 19 20 15,-6 7 60-15,-13 7-55 16,-5 5-14-16,-11 5-22 16,-23 0-40-16,-11-6 20 15,-1-1-44-15,5-7-11 16,13-10-67-16,10-8-262 16,18-11-788-16</inkml:trace>
  <inkml:trace contextRef="#ctx0" brushRef="#br0" timeOffset="56510.83">16088 4064 1026 0,'0'0'536'0,"0"0"-288"16,0 0-47-16,0 0-113 15,0 0-9-15,0 0 82 16,0 113-47-16,0-51 1 16,-6 8-48-16,-3 3-36 15,0 1 15-15,0-1-39 0,2-4-6 16,5-6 4-1,0-8-5-15,2-11 0 0,0-10-46 16,0-12-82-16,8-10-181 16,2-9-485-16</inkml:trace>
  <inkml:trace contextRef="#ctx0" brushRef="#br0" timeOffset="57166.23">16420 4267 940 0,'0'0'1136'16,"0"0"-858"-16,0 0-207 16,0 0-34-16,0 0 26 15,-33 111-44-15,33-63 14 0,0 4-14 16,14 2-18-16,3-4 15 15,3-2-16-15,0-8-38 16,-2-7-2-16,-7-12-55 16,-4-9-56-16,-7-10-17 15,0-2-26-15,-5-6-98 16,-10-16 9-16,-3-6 29 16,5-6 120-16,-1 0 134 15,5 2 128-15,3 4 65 16,6 3-41-16,0 6 40 15,4 2-90-15,16 3-55 16,9 2-18-16,3 4-28 16,-1 5 13-16,-2 3 59 0,-5 0 8 15,-6 0 54 1,-5 3-30-16,-6 8-2 0,-5 3-8 16,1 0-25-16,-1 4 2 15,2 4-22-15,0 0-43 16,3 0 16-16,5-2-23 15,-2-2-3-15,4-6-3 16,1-6-26-16,1-2 12 16,2-4 19-16,2 0-16 15,3-2 9-15,-2-8 8 16,4-4 0-16,0 0-8 16,-3 0 19-16,-5 2-11 0,0 2 10 15,-7 4-9 1,-3 3 36-16,-3 3-22 0,4 0-15 15,0 0 36-15,3 9-36 16,3 7 18-16,1 2-18 16,-3 2-9-16,-4 0-30 15,-8-1-77-15,0-6-158 16,0-9-394-16</inkml:trace>
  <inkml:trace contextRef="#ctx0" brushRef="#br0" timeOffset="57335.94">16810 4211 1117 0,'0'0'788'0,"0"0"-614"15,0 0-62-15,0 0-66 16,0 0-46-16,0 0-22 16,0 0-135-16,32-7-144 15,-22 7-32-15,-3-8-455 0</inkml:trace>
  <inkml:trace contextRef="#ctx0" brushRef="#br0" timeOffset="57487.44">16875 3903 1250 0,'0'0'724'16,"0"0"-474"-16,0 0-87 16,0 0-70-16,0 0-51 15,0 0 29-15,0 0-23 16,56 89-35-16,-56-27-13 0,-4-7-111 15,-17-13-258-15</inkml:trace>
  <inkml:trace contextRef="#ctx0" brushRef="#br0" timeOffset="58471.36">17920 4311 1045 0,'0'0'651'0,"0"0"-275"15,0 0-135-15,0 0-139 0,0 0-61 16,0 0 5-16,-139 94-16 15,112-51-5-15,10 1 20 16,11-4-39-16,6-5-6 16,0-4 3-16,17-12-3 15,12-8-1-15,9-11-22 16,5 0 5-16,5-24 5 16,1-13-64-16,-1-4-14 15,-8-3 33-15,-9-2 14 16,-9 9 44-16,-7 9 3 15,-6 8 59-15,-4 10 88 16,-5 5-50-16,0 5-35 16,0 0-41-16,2 0-11 15,1 15-10-15,3 5-3 16,5 2 9-16,5 4 0 0,1-2-9 16,6-6 0-1,1-3-1-15,3-12-12 0,5-3 13 16,1-1-24-16,2-20-25 15,1-4 21-15,-7-2 0 16,-4 0 28-16,-8 4 11 16,-3 4-1-16,-8 8 60 15,-4 5 2-15,-2 2-14 16,0 4-17-16,0 0-41 16,3 2-8-16,1 16 7 15,3 4-8-15,6 5-3 16,3-2-6-16,6 0-40 15,7-6 9-15,6-5-57 16,6-8 1-16,3-6-131 16,-2 0-238-16,-3-6 223 0,-10-9 125 15,-7-2 126-15,-9 3 109 16,-4 4 148-16,-7 2 23 16,0 4-28-16,-2 3-83 15,0 1-58-15,0 0-76 16,0 0-25-16,0 0-5 15,0 3 11-15,0 9-13 16,-2 4 6-16,0 3-8 16,0 0 20-16,2 2-21 15,0-3 0-15,0-2-8 0,0-6 5 16,4-3 3 0,12-3 0-16,4-4 11 15,4 0-25-15,5-4 5 0,5-28-84 16,-9 4-121-16,-7-3-555 0</inkml:trace>
  <inkml:trace contextRef="#ctx0" brushRef="#br0" timeOffset="58645.53">18811 3638 1545 0,'0'0'493'16,"0"0"-421"-16,0 0-31 0,0 0 64 15,29 128-16-15,-24-66-37 16,-5 8-36-16,-63 20-16 16,-3-18-210-16,-9-15-630 0</inkml:trace>
  <inkml:trace contextRef="#ctx0" brushRef="#br0" timeOffset="59617.07">3789 6136 1617 0,'0'0'314'0,"0"0"-163"16,-162 44-33-16,106-13-62 16,18 2 40-16,18-1-54 0,20 1-42 15,0-6 21-15,27-4-20 16,13-12 2-16,13-11-3 16,8 0-43-16,1-26-24 15,-2-15-154-15,-6-15-256 16,-16-9 250-16,-14-6 52 15,-11-1 23-15,-13 3 97 16,0 8 55-16,-2 13 172 16,-13 15 185-16,1 14 5 15,3 17-27-15,5 2-193 16,-4 24-101-16,6 20-21 16,2 16 17-16,2 11 15 15,6 5-36-15,23 3-5 0,14-2-11 16,8-6-70-16,34-13-108 15,-12-21-162 1,-5-19-380-16</inkml:trace>
  <inkml:trace contextRef="#ctx0" brushRef="#br0" timeOffset="60258.4">4436 6061 1635 0,'0'0'546'0,"0"0"-358"15,0 0-77-15,-127 48-78 16,100-15 6-16,9 7-25 0,9 4-6 16,9 0 4-16,0-4-12 15,20-6 0-15,5-8-16 16,8-10-32-16,1-11 5 16,6-5-38-16,-1-14-39 15,0-16-84-15,-6-11-127 16,-4-1 39-16,-7-2 48 15,-6 2 101-15,-12 6 143 16,-4 10 153-16,0 7 27 16,0 10 114-16,0 7-78 15,-2 2-103-15,-2 2-84 16,0 20-17-16,-1 6 53 16,5 6-29-16,0 0-19 15,0 0 5-15,11-4-16 16,4-3 0-16,5-8-6 0,1-5-39 15,0-8 4 1,2-6-34-16,0 0 29 0,-1-6 27 16,0-13-9-16,-2 0 22 15,-7 3 15-15,-3 4 36 16,-6 4 45-16,-4 6-21 16,0 2 4-16,0 0-22 15,0 0-57-15,4 0 0 16,5 10 0-16,3 0-9 15,3 0-16-15,3-2-70 16,-1-2-27-16,4-4 16 0,-1-2-23 16,-1 0 30-1,2 0 16-15,-1 0 7 16,-5 0 44-16,1 0 29 16,-5 4 3-16,0 20 68 0,-1 8 26 15,-2 6 33-15,1 6-26 16,-3 5-41-16,2-1-12 15,-6-3-48-15,-2-7-16 16,-10-11-72-16,-11-13-206 16,-8-14-278-16</inkml:trace>
  <inkml:trace contextRef="#ctx0" brushRef="#br0" timeOffset="60492.19">4500 5715 1857 0,'0'0'326'16,"0"0"-273"-16,0 0-45 15,0 0 40-15,143 40 40 16,-78-28 11-16,-10-4-19 16,-10-8-48-16,-16 0 0 15,-16-6 25-15,-13-15-30 16,0-6-27-16,-3-3-30 15,-16-4-53-15,5 5-164 16,3 14-736-16</inkml:trace>
  <inkml:trace contextRef="#ctx0" brushRef="#br0" timeOffset="60789.92">5690 6046 1790 0,'0'0'364'16,"0"0"-199"-16,0 0-86 15,0 0-25-15,-127 10 21 16,116 9-37-16,6 10 1 15,5 3-2-15,7 4-37 0,17 1 18 16,14-6-18-16,7-5-17 16,9-8-15-16,8-10-52 15,32-8-78-15,-17-12-234 16,-6-9-356-16</inkml:trace>
  <inkml:trace contextRef="#ctx0" brushRef="#br0" timeOffset="61309.67">6204 6034 472 0,'0'0'1053'0,"0"0"-760"16,0 0-72-16,0 0-69 15,0 0-46-15,0 0-48 0,0 0-43 16,-111 56 15-16,111-30-5 16,9-2-19-16,7 0-5 15,4-6 0-15,0-4-1 16,-2-4 0-16,-1-6-3 15,0-4 1-15,-2 0 2 16,1-1 0-16,-1-16 2 16,1-2-2-16,-3 2-2 15,-2 1-5-15,-4 4 7 16,-3 3-2-16,-4 7 3 16,0 2-1-16,0 0 5 15,0 0 2-15,0 9-7 16,0 7 21-16,3 2-15 0,1 2 10 15,2-2-15 1,4-5-1-16,-1-2 0 0,1-7-12 16,4-4-7-16,3 0 18 15,4-12-16 1,4-10 7-16,0-3-45 0,2 0-10 16,0 2 19-16,-4 8 8 15,-3 3 29-15,-5 8 9 16,1 4 1-16,-1 0 46 15,2 5-10-15,0 16 3 16,3 3 24-16,1 2-30 16,0 0-2-16,4 0-11 15,-3-2-21-15,-2-5 17 16,-4-8-17-16,-5-11-76 16,-5 0-171-16,-3 0-342 0</inkml:trace>
  <inkml:trace contextRef="#ctx0" brushRef="#br0" timeOffset="62248.74">7811 5751 954 0,'0'0'586'0,"0"0"-249"16,0 0-158-16,0 0-129 15,0 0-24-15,0 0 26 16,0 0 32-16,55 121-25 15,-41-74-23-15,-1 1 13 16,1-4-39-16,-5-8-9 16,-1-8 8-16,0-7-2 0,-4-13-7 15,-2-6 13-15,0-2-5 16,3-6 50-16,-1-21-58 16,7-8-22-16,5-6 5 15,2-1-33-15,6 4 16 16,1 7 13-16,-1 8-3 15,3 7 23-15,-2 8 0 16,-1 8 1-16,-2 0-10 16,1 3 22-16,-6 16 29 15,-1 4 7-15,-3 4-19 16,-3 1 16-16,-6 0-45 16,0-3 6-16,1-6-1 15,-1-7 1-15,0-6-6 16,8-6 0-16,1 0 6 0,12-13-20 15,4-15 4-15,4-5-33 16,5 0 26-16,-5 0-8 16,-2 5 24-16,-2 8 1 15,-4 7 0-15,-5 6 23 16,-5 7 1-16,2 0 0 16,-5 10 34-16,0 12-43 15,3 6 9-15,4 4-18 16,4 0-6-16,6 2-15 0,27-2-113 15,-4-8-380 1,-6-7-508-16</inkml:trace>
  <inkml:trace contextRef="#ctx0" brushRef="#br0" timeOffset="62603.89">9281 5855 1493 0,'0'0'404'0,"0"0"-143"16,-129 8-67-16,81 10-71 16,11 4-63-16,14 4-42 15,11 2 5-15,12 0-23 16,0-2 0-16,12-5 0 16,9-7-30-16,6-8 2 15,2-6 0-15,0-2-8 16,0-19 18-16,-4-2-17 0,-3-4 26 15,-4 3 3-15,-8 4 12 16,0 7 47-16,-6 2 14 16,-2 7-3-16,3 4 6 15,3 0-52-15,6 2-9 16,4 14 16-16,4 4-19 16,7 7 9-16,2-2-15 15,3 1-31-15,1-2-7 16,10-7-97-16,-9-6-195 15,-5-8-427-15</inkml:trace>
  <inkml:trace contextRef="#ctx0" brushRef="#br0" timeOffset="62773.57">9698 5867 1568 0,'0'0'534'15,"0"0"-455"-15,0 0-40 16,0 0 6-16,0 0-1 15,123 105-36-15,-75-74 9 16,4 4-17-16,-5-7-110 16,-3-8-176-16,-12-9-271 15,-12-8-163-15</inkml:trace>
  <inkml:trace contextRef="#ctx0" brushRef="#br0" timeOffset="62943.98">10019 5795 1923 0,'0'0'494'0,"0"0"-384"16,0 0-65-16,-144 54-21 15,92-18-14-15,1 8-9 16,-14 24-2-16,14-9-117 16,13-11-482-16</inkml:trace>
  <inkml:trace contextRef="#ctx0" brushRef="#br0" timeOffset="63668.69">10910 5917 1545 0,'0'0'547'0,"0"0"-445"16,0 0-64-16,0 0 18 15,-125 49-4-15,103-36 6 0,5 1 21 16,6 0-38-16,1 2 1 16,4 3-8-16,1 0-14 15,5 2 14-15,0 1-33 16,0-3-1-16,3 0 21 16,12-2-20-16,7-10-1 15,7-6 0-15,7-1 1 16,4-7-2-16,5-19-8 15,2-6-25-15,-7-4 16 16,-3-5-34-16,-8 1 36 16,-4 2-2-16,-10 7 15 15,-5 4 3-15,-6 11 31 16,-4 4 8-16,0 10 31 16,0 2-51-16,0 0-10 15,2 13-9-15,5 8 1 0,1 8 9 16,11 2-10-16,3 0 0 15,7-4 0-15,2-6-13 16,5-10-17-16,-3-11-21 16,1 0-29-16,-3-9 11 15,-9-15-27-15,-5-2 49 16,-3-3 47-16,-7 8 1 16,-5 0 79-16,0 9 38 15,-2 6-18-15,0 4-3 16,0 2-74-16,2 0-23 0,5 8 0 15,7 13-9 1,5 0 3-16,8 6-29 0,6-5-79 16,6-4-74-16,21-12-187 15,-11-6-264-15,-6 0-189 0</inkml:trace>
  <inkml:trace contextRef="#ctx0" brushRef="#br0" timeOffset="63937.95">11815 5928 1128 0,'0'0'583'0,"0"0"-245"15,0 0-93-15,0 0-98 16,0 0-73-16,0 0-50 16,0 0 1-16,-11 6-18 15,4 13 7-15,-2 1-2 0,0 2-11 16,2-3-1 0,3-4 0-16,2-2 0 0,0-5-6 15,2-2-10-15,0-1 8 16,0-2 7-16,4-1-32 15,14-2 32-15,2 0-5 16,2 0 6-16,-1 0-3 16,0-2 3-16,-3-5-40 15,-1 4-20-15,-5 1-45 16,-3 0-1-16,-7-10-57 16,0 2-236-16,-2-4-1165 0</inkml:trace>
  <inkml:trace contextRef="#ctx0" brushRef="#br0" timeOffset="64118.82">11574 5235 2023 0,'0'0'375'0,"0"0"-263"0,0 0-106 15,0 0 8-15,0 0-11 16,0 0-3-16,117 135-51 15,-117-89-149-15,-12-8-285 16,-13-10-305-16</inkml:trace>
  <inkml:trace contextRef="#ctx0" brushRef="#br0" timeOffset="64678.68">13189 5639 1267 0,'0'0'626'16,"0"0"-474"-16,-113-15 22 16,62 15-60-16,1 12-28 0,4 19 30 15,3 9-29-15,10 4-25 16,11 6-10-16,13-2-52 16,9-4 17-16,2-3-17 15,23-9 7-15,8-13-10 16,10-11 3-16,3-8-16 15,8-14-2-15,0-24-63 16,-6-14-24-16,-10-12-33 16,-9-10-2-16,-11-9 36 15,-12-4-19-15,-6 3-4 16,0 9 127-16,0 19 22 16,-2 22 263-16,-2 19-17 15,0 15-135-15,-1 9-90 0,1 29-42 16,-1 18 42-1,5 14 6-15,0 13-38 0,7 1 11 16,22-2-22-16,11-8-19 16,8-9-14-16,13-15-58 15,6-15-52-15,33-28-138 16,-15-7-371-16,-12-3-370 16</inkml:trace>
  <inkml:trace contextRef="#ctx0" brushRef="#br0" timeOffset="65306.56">13825 5691 1635 0,'0'0'645'0,"0"0"-470"0,0 0-40 16,-121 16-65-16,88 6-34 15,6 6-6-15,9 4-29 16,14 2 8-16,4 0-9 16,0-5-3-16,22 1-9 15,7-11-20-15,5-9-28 16,3-10 3-16,4 0-24 15,-1-14-47-15,-5-14-80 16,-6-3-68-16,-6-2 87 16,-10 1 44-16,-9 4 121 15,-4 6 24-15,0 6 203 16,0 9 24-16,0 4 22 16,-4 3-141-16,-1 0-53 15,1 16-49-15,4 6 1 16,0 4 17-16,0 0-22 0,0 2 6 15,9-2-8-15,5-4-14 16,-1-3 6-16,0-4 1 16,1-7-20-16,3-2 3 15,1-6-44-15,5 0-20 16,-2 0 20-16,0-6 21 16,1-8 47-16,-5 0-4 15,2-2 4-15,-3 0 32 16,-6 2 5-16,-1 4 52 15,-5 2 27-15,-4 3-6 16,0 5 3-16,0 0-61 16,0 0-21-16,0 0-28 15,0 11 8-15,3 8-14 0,4 4 3 16,4 4 0 0,4 0 7-16,3 2-7 0,3-4 0 15,0 4 0-15,-1-5-21 16,-1-1 14-16,-6 2-12 15,-5-6 10-15,-6 0-2 16,-2-1 9-16,0-2 2 16,-15 2 9-16,-12-1-9 15,-2 0-1-15,-15-9-151 16,6-6-446-16,7-2-1168 0</inkml:trace>
  <inkml:trace contextRef="#ctx0" brushRef="#br0" timeOffset="65502">13820 5159 1540 0,'0'0'335'0,"0"0"-168"16,0 0 32-16,152 84-72 15,-79-61-66-15,0-10-4 16,-7-13-50-16,-20 0-7 15,-19-18-59-15,-23-27-91 16,-4 2-89-16,0 4-342 0</inkml:trace>
  <inkml:trace contextRef="#ctx0" brushRef="#br0" timeOffset="66217.37">15572 5635 1175 0,'0'0'499'0,"0"0"-270"15,0 0-10-15,0 0-112 16,0 0 40-16,-128-31-6 16,84 44-40-16,0 12-12 15,3 8-50-15,10 3-9 16,6-2-6-16,14 0-18 15,11-4-6-15,0-3 0 16,9-6-14-16,16-6 2 16,4-12-46-16,8-3-4 15,4-3-4-15,1-22-80 16,-4-5-3-16,-7-2 60 0,-6 0 63 16,-9 8 26-1,-8 8 70-15,-3 7 61 0,-5 8 14 16,0 1-76-16,0 0-29 15,2 14-19-15,2 8-5 16,3 4 45-16,6 1-35 16,3 2 0-16,2-5 3 15,4-4-23-15,3-7 3 16,1-10-9-16,3-3 9 16,4-3-18-16,1-20 9 15,-2-4-23-15,-8-6 16 16,-2 5-11-16,-9 2 18 15,-3 7 15-15,-6 8-2 0,-2 4 46 16,0 7-24 0,0 0-35-16,1 0 0 0,3 7-6 15,4 9 6-15,3 4 0 16,1 4-15-16,3 2-26 16,3-2-84-16,0-4-81 15,16-10-177-15,-10-4-297 16,1-6-2-16</inkml:trace>
  <inkml:trace contextRef="#ctx0" brushRef="#br0" timeOffset="66341.05">16200 5845 578 0,'0'0'631'0,"0"0"-289"15,0 0-28-15,0 0-88 0,0 0-74 16,0 0-31 0,58 102-63-16,-58-71-27 0,0-2-31 15,0 6-59-15,0-10-150 16,0-8-430-16</inkml:trace>
  <inkml:trace contextRef="#ctx0" brushRef="#br0" timeOffset="66755.21">16767 5581 101 0,'0'0'1880'16,"0"0"-1552"-16,0 0-218 0,-115-21-54 16,82 21 5-16,0 18-24 15,4 10 14-15,6 8 0 16,7 3-36-16,5 2 1 16,11-2-10-16,0-2 6 15,2-6-7-15,19-5-5 16,6-9-14-16,6-11-1 15,5-6-32-15,4-6-7 16,1-24-57-16,-4-3-104 16,-5-7-1-16,-7 0 17 15,-7 0 154-15,-7 8 45 16,-7 6 177-16,-3 12 115 16,-3 10-63-16,0 4-139 15,0 0-49-15,4 22-41 16,3 10 0-16,4 8-12 0,5 6-30 15,10 10-72-15,-3-10-218 16,-3-12-401-16</inkml:trace>
  <inkml:trace contextRef="#ctx0" brushRef="#br0" timeOffset="67034.45">17053 5781 808 0,'0'0'760'0,"0"0"-458"15,0 0-51-15,0 0-130 16,0 0-87-16,0 0 2 16,0 0-20-16,125-20 18 0,-114 37 31 15,-7-3-16-15,-4 9 45 16,0-2-26-16,-15 4 2 16,-5-1 26-16,2 0-45 15,2-4-24-15,8-2-4 16,8 1-23-16,0-7 0 15,0-2 0-15,15-3-25 16,10-5 24-16,4-2-29 16,2 0-18-16,6-4-8 15,21-19-95-15,-6 0-147 16,-10 1-478-16</inkml:trace>
  <inkml:trace contextRef="#ctx0" brushRef="#br0" timeOffset="67202.7">17654 5815 1461 0,'0'0'701'0,"0"0"-487"16,0 0-71-16,0 0-122 16,0 0-21-16,0 0-156 15,0 0-207-15,90-29-587 0</inkml:trace>
  <inkml:trace contextRef="#ctx0" brushRef="#br0" timeOffset="67322.85">17980 5798 1145 0,'0'0'404'16,"0"0"-345"-16,0 0-59 15,0 0-627-15</inkml:trace>
  <inkml:trace contextRef="#ctx0" brushRef="#br0" timeOffset="67476.52">18475 5786 864 0,'0'0'573'16,"0"0"-322"-16,0 0-31 16,0 0-107-16,0 0-54 0,0 0-59 15,0 0-55 1,114 0-336-16,-66 0-1036 0</inkml:trace>
  <inkml:trace contextRef="#ctx0" brushRef="#br0" timeOffset="67699.92">19071 5786 1433 0,'0'0'323'15,"0"0"-159"-15,0 0 37 16,0 0-78-16,0 0-52 15,0 0-71-15,0 0-39 16,52 3-141-16,-41 5-120 16,-4 4 30-16,-5 2 25 15,-2 4-8-15,0 4 175 0,-2 4 78 16,-16 2 64 0,-4 4 8-16,-16 14-72 0,5-6 0 15,6-8-241-15</inkml:trace>
  <inkml:trace contextRef="#ctx0" brushRef="#br0" timeOffset="68366.64">19705 5292 1662 0,'0'0'478'16,"0"0"-404"-16,0 0 57 15,-139 14-52-15,91 18-2 16,3 12-19-16,5 6-43 16,11 4 19-16,10 2-25 15,13-3-8-15,6-3 19 16,2-9-20-16,21-9 0 15,6-11-10-15,2-13-33 16,7-8 23-16,-3-5-60 16,2-24-55-16,-6-16-29 0,-8-6 17 15,-4-7 90 1,-9-1 39-16,-2 9 18 0,-6 11 113 16,-2 16 104-16,0 11-72 15,0 9-32-15,0 3-79 16,0 7-13-16,-7 17-6 15,-2 12 18-15,3 8 16 16,3 8-33-16,3 7 1 16,0-4-10-16,5-1-7 15,13-7-10-15,3-7-44 16,4-12-43-16,4-11-25 16,0-11-88-16,0-6-36 15,0 0-80-15,-2-11 66 0,-10-7 145 16,-3 0 115-1,-7 4 106-15,-7 4 200 0,0 4 28 16,0 2-81-16,0 4-69 16,0 0-98-16,0 2-36 15,0 19 6-15,0 4-16 16,0 7 5-16,2 5-28 16,9-4-9-16,5 1 26 15,3-1-34-15,2-9 7 16,-1-4-7-16,-1-13-64 15,10-7-26-15,-6-19-118 16,-3-10-634-16</inkml:trace>
  <inkml:trace contextRef="#ctx0" brushRef="#br0" timeOffset="68495.64">20079 5498 1635 0,'0'0'645'0,"0"0"-431"0,0 0-84 16,0 0-98-16,0 0-32 15,0 0-133-15,0 0-569 0</inkml:trace>
  <inkml:trace contextRef="#ctx0" brushRef="#br0" timeOffset="69605.6">18994 4301 682 0,'0'0'557'16,"0"0"-206"-16,0 0-42 16,0 0-126-16,0 0-88 15,0 0-5-15,0 0 24 16,27 58-30-16,-8-31-5 16,2 3-3-16,3-5-54 15,0 1-7-15,1-1-15 0,-5-7-53 16,-1-6-108-16,-11-5-449 15,-4-4-531-15</inkml:trace>
  <inkml:trace contextRef="#ctx0" brushRef="#br0" timeOffset="71223.58">1300 7213 1275 0,'0'0'298'16,"0"0"23"-16,0 0-107 16,0 0-139-16,0 0-31 15,0 0-42-15,0 0 7 16,-4 50 45-16,4-14-33 16,7 3 21-16,0 1-11 15,4-5-12-15,-5-5 8 16,3-7-27-16,-2-10 0 15,-2-7 3-15,-1-6 5 16,0 0-1-16,3-7 17 16,5-22-9-16,1-9-15 15,3-6-21-15,1-4-15 16,1 6 23-16,-1 3-15 16,-1 12 27-16,0 7 1 15,0 10-2-15,-1 10-5 0,1 0 2 16,1 13 5-1,1 15-4-15,1 7 11 0,-4 3-5 16,-1 2-1-16,-6-3 5 16,-1-8 0-16,-3-6-6 15,0-11 0-15,-2-5 0 16,-2-7 6-16,6 0 9 16,-2-12-15-16,3-16-6 15,5-10-25-15,2-6-9 16,6-2-31-16,0 4 4 15,3 6 22-15,-4 10 45 16,-1 9 33-16,-5 12 8 16,3 5 11-16,0 1-21 0,2 21-4 15,2 9 16-15,4 4-25 16,1 4 1-16,1-1-15 16,3-2-4-16,0-6-6 15,5-6-57-15,13-10-110 16,-9-5-174-16,-5-8-332 15</inkml:trace>
  <inkml:trace contextRef="#ctx0" brushRef="#br0" timeOffset="71618.37">2412 7331 1365 0,'0'0'499'0,"0"0"-338"0,0 0-8 15,0 0-23-15,0 0-77 16,-138 11 11-16,112 12-30 16,3 3-10-16,6 2 5 15,5 0-28-15,8-1-2 16,4-6 1-16,0-5-29 16,18-8 11-16,9-8-55 15,4 0 8-15,7-24-40 16,-3-8-142-16,-1-2 1 15,-8 2 95-15,-5 7 146 16,-10 4 5-16,-3 6 99 0,-6 11 82 16,0 4 1-1,2 0-101-15,-2 4-5 0,4 15-9 16,5 5-21-16,3 4 3 16,-1 1-32-16,3 2-6 15,-3-6-10-15,-2-6-1 16,-4-5-35-16,-5-14-116 15,-2 0-122-15,0-3-129 0</inkml:trace>
  <inkml:trace contextRef="#ctx0" brushRef="#br0" timeOffset="71762.92">2109 6807 1156 0,'0'0'1078'0,"0"0"-898"0,0 0-117 15,0 0-42-15,0 0-21 16,226-15-113-16,-124 15-192 16,-6 1-682-16</inkml:trace>
  <inkml:trace contextRef="#ctx0" brushRef="#br0" timeOffset="72304.7">3399 7269 1528 0,'0'0'282'15,"0"0"-237"-15,0 0 46 16,0 113 68-16,0-59-20 16,12 7 0-16,-1 3-79 15,3-1-34-15,1-3-3 16,-2-10-23-16,-2-8-2 0,-2-14-23 16,-5-14-39-1,-4-14 8-15,0 0 7 0,0-30-155 16,-10-14-131-1,-11-14 79-15,-4-9 115 0,0-5 65 16,0-3-15-16,7 2 52 16,7 5 39-16,11 12 35 15,0 10 120-15,20 14-22 16,14 10-51-16,8 10-30 16,5 8-21-16,-1 4 56 15,-2 4-36-15,-5 18-10 16,-14 8 9-16,-15 4 7 15,-10 0 19-15,-6-2-4 16,-27 0 46-16,-13-4 10 16,-5-2-25-16,0-3-68 15,2-6-35-15,9-5-32 0,11-12-139 16,13 0-405 0,12-6-357-16</inkml:trace>
  <inkml:trace contextRef="#ctx0" brushRef="#br0" timeOffset="72540.55">4219 6709 1400 0,'0'0'684'15,"0"0"-557"-15,0 0-12 16,-133 133 5-16,90-65-35 15,1 6-17-15,7 2-41 0,1 2 15 16,10-3-41-16,3-7 1 16,8-8-2-16,7-8-79 15,6-9-39-15,0-12-221 16,4-17-422-16</inkml:trace>
  <inkml:trace contextRef="#ctx0" brushRef="#br0" timeOffset="72788.99">4639 6838 1370 0,'0'0'729'0,"0"0"-574"0,0 0-37 15,0 0-17-15,-58 129-16 16,46-70-8-16,10 1-42 15,2 3 14-15,0-3-48 16,16-4 7-16,1-2-8 16,1-6-5-16,-7-4-30 15,-9-2-88-15,-2-12-169 16,0-14-443-16</inkml:trace>
  <inkml:trace contextRef="#ctx0" brushRef="#br0" timeOffset="73278.53">4362 7288 1530 0,'0'0'305'15,"0"0"-222"-15,0 0 17 16,121-33-42-16,-57 22 13 16,7 8-18-16,-2 3-52 15,-2 0 14-15,-11 0-15 16,-11 8 0-16,-12 6 43 15,-11 2 7-15,-6 4 35 16,-8 0-16-16,-1 6-42 16,0 1 12-16,0 0-15 15,-1-1-24-15,5 1 17 0,1-4-17 16,3-5-1 0,3-4-5-16,5-8-43 0,-2-6-1 15,6 0-26-15,0-11-57 16,2-16-34-16,2-3-47 15,-2-6 52-15,-2 1 69 16,-2-3 84-16,-4 5 9 16,-2 7 89-16,-6 6 78 15,-6 5 55-15,0 9-58 16,-5 6-63-16,2 0-48 16,2 5-26-16,4 15 29 15,1 2-20-15,0 6-17 16,0-1 15-16,-2 2-34 15,2-1 9-15,1-4-9 0,-2-4-12 16,-1-6-30-16,-5-8-118 16,-2-6-354-16,-2 0-289 0</inkml:trace>
  <inkml:trace contextRef="#ctx0" brushRef="#br0" timeOffset="73465.84">5215 6803 1706 0,'0'0'343'15,"0"0"-223"-15,0 0-27 16,0 0-68-16,0 0-19 0,0 0-12 16,0 0-38-1,120-61-49-15,-108 61-72 0,-7 5-365 16,-5 0-385-16</inkml:trace>
  <inkml:trace contextRef="#ctx0" brushRef="#br0" timeOffset="73636.67">5098 6548 573 0,'0'0'682'0,"0"0"-623"16,0 0-59-16,0 0-202 16</inkml:trace>
  <inkml:trace contextRef="#ctx0" brushRef="#br0" timeOffset="74034.48">5320 6832 772 0,'0'0'362'16,"0"0"-165"-16,0 0-5 0,0 0-39 15,0 0-12 1,0 0-6-16,0 0-75 0,44 79-29 16,-44-52-31-16,0 1-111 15,-8-8-247-15,-1-7-1065 0</inkml:trace>
  <inkml:trace contextRef="#ctx0" brushRef="#br0" timeOffset="74591.16">5636 6615 952 0,'0'0'357'0,"0"0"-181"15,0 0 43-15,0 0-92 16,0 0 7-16,121 19 14 16,-115 4-89-16,-6 5-31 15,-4 4-2-15,-45 23-26 0,2-10-88 16,5-6-499-16</inkml:trace>
  <inkml:trace contextRef="#ctx0" brushRef="#br0" timeOffset="75312.66">6439 7047 1026 0,'0'0'285'16,"0"0"-14"-16,0 0 20 16,-136 89-58-16,109-48-66 15,13 3-60-15,14-2-24 16,0 0-53-16,18-2-13 16,16-4 13-16,8-8-30 15,3-8 12-15,3-10-12 0,2-10 7 16,-1 0-22-1,-5-22 5-15,-4-9-30 16,-7-4-20-16,-6-5-35 0,-8-2-8 16,-7 4 8-16,-7 6 42 15,-2 10 53-15,-3 8 74 16,0 10 23-16,0 4-27 16,0 0-63-16,0 19 20 15,4 7 22-15,5 5-21 16,4-1 8-16,7-3-21 15,5 2-14-15,4-9 12 16,4-2-13-16,5-10 0 16,2-8-36-16,1 0-68 15,-4-14-82-15,-6-14-102 0,-4-5-40 16,-10-4 129 0,-7-1 70-16,-8 2 129 0,-2 4 18 15,0 7 193-15,0 10 110 16,-6 9 16-16,3 6-135 15,0 0-115-15,1 7-81 16,2 19 23-16,0 9 5 16,0 3-22-16,10 2 17 15,12-4-29-15,7-2-22 16,24-4-56-16,-5-10-203 16,-4-10-367-16</inkml:trace>
  <inkml:trace contextRef="#ctx0" brushRef="#br0" timeOffset="75775.11">7666 7144 1377 0,'0'0'533'16,"0"0"-303"-16,0 0-60 16,0 0-68-16,-124 20-41 15,103-2-13-15,6 4-36 16,9 3 3-16,3 1 8 15,3-4-21-15,0 0 13 16,7-2-6-16,8-4-9 16,-1-4 0-16,1-6-16 15,-1-4-2-15,-1-2-9 0,-2 0-1 16,1-10-8 0,-2-10-44-16,-1-4-72 0,1-2 23 15,-2-2-20-15,-1-1-24 16,-1 2 88-16,2 4 77 15,-2 5 8-15,1 4 67 16,-1 6 41-16,4 2 18 16,0 6-53-16,3 0-18 15,3 0 9-15,2 6-13 16,0 8-7-16,2 3-8 16,0 1-16-16,-2-1 29 15,1 2-25-15,-3-3 19 16,1-3-10-16,-2 0-33 15,-2-3 6-15,0 0-6 16,-2-2-77-16,1-3-136 16,-1-2-305-16,-5-3 5 0</inkml:trace>
  <inkml:trace contextRef="#ctx0" brushRef="#br0" timeOffset="75995.28">7241 6999 1532 0,'0'0'637'15,"0"0"-458"-15,0 0-13 0,8-113-119 16,26 73-47-16,11-3-10 15,32-21-110-15,-7 11-424 16,-8 3-584-16</inkml:trace>
  <inkml:trace contextRef="#ctx0" brushRef="#br0" timeOffset="76137.69">7907 6266 1888 0,'0'0'490'15,"0"0"-383"-15,0 0-32 16,0 0-74-16,-125 155-1 0,92-84-103 16,6-6-466-16</inkml:trace>
  <inkml:trace contextRef="#ctx0" brushRef="#br0" timeOffset="76399.77">7749 6928 1913 0,'0'0'581'16,"0"0"-471"-16,0 0-110 16,0 0-47-16,0 0-147 15,0 0-575-15</inkml:trace>
  <inkml:trace contextRef="#ctx0" brushRef="#br0" timeOffset="77219.34">8834 7094 1028 0,'0'0'398'0,"0"0"-210"15,0 0-88 1,0 0-20-16,0 0 46 0,0 0 6 15,0 0-29-15,-83 10-6 16,68 14-17-16,-1 2-35 16,3 6-2-16,9 3-5 15,4-1-38-15,0-3 24 16,11 0-23-16,15-3-1 16,3-6 7-16,7-7-7 15,2-4 0-15,7-9-6 16,-1-2-36-16,5-6 6 15,2-14-64-15,-2-8-39 16,-3-6 5-16,-5-4-46 16,-7-2 25-16,-10-1 65 15,-9 6 90-15,-8 6 0 0,-5 9 84 16,-2 7 46 0,0 6 15-16,0 7-25 0,0 0-55 15,0 0-52-15,0 13-7 16,0 7 25-16,0 4-6 15,0 2-14-15,4-1 6 16,8 1-6-16,3-3-5 16,6-1-6-16,1-4-20 15,5-4-9-15,4-4-26 16,0-4-23-16,3-4 30 16,1-2 13-16,1 0 33 15,1 0 2-15,2 0 0 0,-3 0 2 16,-5 0-2-16,-8 6 0 15,-4 7 9-15,-9 8 37 16,-4 5 82-16,-4 4 0 16,-2 8-13-16,0 4-3 15,0 2-42 1,0 5-26-16,-2-3-4 0,-6-2-38 16,2-5-4-16,-5-7-38 15,-9-19-98-15,2-9-203 16,-2-4-784-16</inkml:trace>
  <inkml:trace contextRef="#ctx0" brushRef="#br0" timeOffset="77338.64">9329 6886 1974 0,'0'0'352'0,"0"0"-352"15,124-27-43-15,-35 15-442 16,9 3-436-16</inkml:trace>
  <inkml:trace contextRef="#ctx0" brushRef="#br0" timeOffset="77699.21">10494 7286 2125 0,'0'0'496'15,"0"0"-496"-15,0 0-139 0,0 0 109 16,0 0 30-16,64-114 21 16,-35 59 55-16,-4-8-27 15,-5-5-49-15,-9-2-15 16,-6 0 7-16,-5 6 7 16,0 10 1-16,-7 12 50 15,-7 17-14-15,1 11-19 16,-3 12-14-16,1 2 10 15,-3 21-13-15,0 15 1 16,3 15 8-16,6 9 11 16,9 11-19-16,0 1-1 15,22 4 0-15,16-4-16 16,11-8-23-16,13-11-52 16,50-21-77-16,-17-14-155 0,-3-15-427 15</inkml:trace>
  <inkml:trace contextRef="#ctx0" brushRef="#br0" timeOffset="78024.28">11263 7074 1667 0,'0'0'664'0,"0"0"-462"15,0 0-113-15,0 0-45 16,0 0-32-16,-127-6-5 16,106 30 5-16,5 4-11 15,8 5-1-15,8-1 0 16,0-2-7-16,4-4-10 0,19-9-41 15,6-6-37 1,4-9-8-16,2-2-173 0,-3-6-304 16,-3-17 225-16,-9-2 120 15,-9-4 235-15,-3 4 136 16,-4 4 161-16,-2 7 99 16,-2 6 3-16,0 6-156 15,0 2-134-15,2 0-93 16,2 9 3-16,3 13-18 15,3 6 0-15,7 4 12 16,-2 1-13-16,1-4-23 16,-3-8-67-16,-4-6-155 15,-7-13-444-15</inkml:trace>
  <inkml:trace contextRef="#ctx0" brushRef="#br0" timeOffset="78166.71">10783 6603 1081 0,'0'0'1212'16,"0"0"-1060"-16,0 0-152 15,154-34-38-15,-65 28-228 16,0-2-375-16</inkml:trace>
  <inkml:trace contextRef="#ctx0" brushRef="#br0" timeOffset="78975.1">12807 6702 990 0,'0'0'409'0,"0"0"-147"0,0 0-125 16,0 0-47-16,-135-33 116 15,95 36-4-15,-2 24-65 16,-3 13-44-16,3 14-35 15,5 12 5-15,8 3-26 16,13 3-35-16,14-2 23 16,2-8-24-16,18-8-1 15,15-15 0-15,7-15-15 16,9-18 7-16,2-6-12 16,7-24-32-16,-2-19-30 15,-2-13-75-15,-10-8-12 16,-13-1 53-16,-11-2-16 15,-11 7 57-15,-9 9 75 16,0 15 21-16,0 14 153 16,-11 15 16-16,2 7-82 15,2 0-65-15,1 25-37 16,-1 9 67-16,5 7-39 0,2 5-3 16,0 4 27-16,0 0-22 15,17 0 4-15,6-2-10 16,1-5-21-16,5-5 17 15,3-10-25-15,-3-8-1 16,2-11 0-16,0-9-12 16,0 0 11-16,3-17-10 15,-3-11-32-15,-2-6 6 16,-7 2-18-16,-4 1 31 16,-9 8 23-16,-5 5 1 15,-4 8 53-15,0 5 10 16,0 5-26-16,0 0 1 0,0 0-38 15,0 12 0-15,3 12 23 16,3 9-3-16,5 3 20 16,3 1-3-16,5 2-23 15,2-6 14-15,1-5-28 16,1-5 0-16,0-7-7 16,0-9 5-16,4-4-14 15,0-3-41-15,8-34-88 16,-6-6-204-16,-8-6-1052 0</inkml:trace>
  <inkml:trace contextRef="#ctx0" brushRef="#br0" timeOffset="79088.7">13359 6716 479 0,'0'0'1664'0,"0"0"-1314"0,0 0-227 15,0 0-123-15,0 0-71 16,0 0-876-16</inkml:trace>
  <inkml:trace contextRef="#ctx0" brushRef="#br0" timeOffset="83734.27">7392 6778 804 0,'0'0'396'16,"0"0"-138"-16,0 0-29 15,0 0-74-15,0 0-16 16,0 0-38-16,0 0-5 16,0 0 14-16,0 0-31 15,0 0 4-15,0 0-12 16,0 0-14-16,0 0 10 15,0 0-40-15,0 0-8 0,0 0 0 16,0 0-11-16,0 0-4 16,7 0-4-16,4 0 1 15,2 0 18-15,0 0-18 16,-1 0 4-16,-3 0-1 16,-5 0 7-16,0 0-3 15,4 0-8-15,-2 1 0 16,5 5-9-16,16 9-24 15,0-2-84-15,-5-4-375 0</inkml:trace>
  <inkml:trace contextRef="#ctx0" brushRef="#br0" timeOffset="84670.37">4095 8239 121 0,'0'0'1343'15,"0"0"-1054"-15,0 0-71 16,0 0-38-16,0 0-71 16,0 0-53-16,-11-10-55 15,11 30-1-15,0 13 12 16,0 9 12-16,0 6 32 15,0 8-37-15,0 4 3 16,0 1-19-16,4-2 8 0,5-3-5 16,-1-7-6-16,2-9-54 15,1-8-75-15,-2-12-371 16,0-12-179-16</inkml:trace>
  <inkml:trace contextRef="#ctx0" brushRef="#br0" timeOffset="85617.27">4095 8279 350 0,'0'0'498'16,"0"0"-342"-16,0 0-36 15,0 0-15-15,0 0-2 16,0 0 28-16,0 0-15 16,106 10 17-16,-56-7-38 15,6-2-11-15,2-1 0 16,4 3-29-16,0-2-5 15,3 2-10-15,1-2-30 0,3 1 17 16,1 2-27 0,1-1 1-16,4-1 6 0,0-2 1 15,2 1-8-15,1-1 0 16,0 0 9-16,2 0-3 16,-4 0-6-16,0 0 0 15,-3 0 8-15,-4 0-7 16,1 3 8-16,-1-1-9 15,2-2 6-15,5 1 7 16,-1 2-13-16,6-3 0 16,1 2 2-16,0-2 11 15,1 0-13-15,-3 0 0 16,-2 0 0-16,-5 0 13 16,-3 0-13-16,-5 0 0 0,-3 0 15 15,0 0-15-15,3 0 26 16,4 0-17-16,6 1-7 15,8 2 25-15,4 1-27 16,4-4 0-16,5 0 0 16,0 0 11-16,-1 0-11 15,3 0 0-15,-1-4 0 16,-1 0 6-16,-3-1-6 16,-1 4 0-16,-3-1 1 15,-3-1 8-15,3 2-10 16,2 1 1-16,1-2-1 0,1-1-7 15,1-1 9-15,5 2-1 16,-1-2 0-16,4 0 13 16,2 0-14-16,-1 0 1 15,2 1 0-15,0 0-4 16,-1 2 11-16,-2-2-7 16,6 2 18-16,-2 1-12 15,4 0 18-15,17-2-24 16,16 2 0-16,19 0-6 15,3 0 18-15,-9 0-7 16,-18 0 17-16,-33 0-20 16,-20 0 26-16,-17 2-20 15,1 2-1-15,16 0 50 16,29 2-56-16,-3-1 16 16,-2-1-14-16,-13 2 8 0,-38-3-22 15,-16 1-21-15,-38-1-59 16,-77 2-51-16,-27-4-329 15,-22-1-796-15</inkml:trace>
  <inkml:trace contextRef="#ctx0" brushRef="#br0" timeOffset="86700.63">4130 8995 1048 0,'0'0'253'0,"0"0"-54"15,0 0 31-15,0 0-41 16,0 0-58-16,0 0-86 16,0 0-14-16,5-24 11 15,17 21 13-15,5-3 11 16,11-1-6-16,7 1-11 15,10 0 14-15,9 2-42 16,10 0 25-16,8 1-4 16,5 3-36-16,7 0 19 15,20 0-24-15,17 0 8 16,23 0 1-16,9 0-1 16,-9 0-5-16,-12 0-2 15,-13 0 7-15,3 0-6 16,-1 0-3-16,4 0 0 15,2-1-3-15,1 1 12 0,2-5-9 16,-2 4 3-16,3 0 4 16,-6-4-13-16,4 1 6 15,-6 1 0-15,-4-2-9 16,-2-1 12-16,-2 0-3 16,-2-2 0-16,-3 3 6 15,-15 2-10-15,-15 0 4 16,-22 3 0-16,17-1 1 15,33 1 1-15,31-1-2 16,19-4 0-16,-10 4 1 16,-15-2-1-16,-16 3 0 15,-3 0 0-15,-1 0-9 16,-8 0 9-16,5 9 0 0,1-4 0 16,6 3 11-16,1 0-13 15,1-4 2-15,-3 2 0 16,-21-4 0-16,-16 0 1 15,-20 1-1-15,-2-3 0 16,9 1 7-16,9 1-5 16,6 1-2-16,-11-2 1 15,-14-1 1-15,-14 2 6 16,-21-2-8-16,-17 0 0 16,-14 0-34-16,-68 0-21 0,-11 0-199 15,-19-6-558-15</inkml:trace>
  <inkml:trace contextRef="#ctx0" brushRef="#br0" timeOffset="87278.69">4790 8332 687 0,'0'0'598'0,"0"0"-399"16,0 0-16-16,0 0 7 15,0 0-15-15,0 0 2 16,31 130-59-16,-20-74-43 15,0 8 3-15,3 4-56 16,-1 0-4-16,-1-1-10 16,-6-7-8-16,-6 10-31 0,-9-14-161 15,-15-15-473-15</inkml:trace>
  <inkml:trace contextRef="#ctx0" brushRef="#br0" timeOffset="87917.25">3284 8610 940 0,'0'0'523'16,"0"0"-245"-16,0 0-33 15,0 0-68-15,0 0-53 16,0 0-39-16,0 0-23 16,-23-36-29-16,-1 36-21 15,-5 14 10-15,-7 8-7 16,1 5 18-16,1 0-2 0,12 5-18 16,7-2 7-16,7-1-19 15,8-3-1-15,0-6 0 16,8-4 9-16,11-7-8 15,6-9 6-15,6 0-6 16,2-7 9-16,3-19-10 16,-5-9-6-16,-4-5 6 15,-9-2-20-15,-7 3 19 16,-7 3-19-16,-4 13 20 16,0 9 20-16,0 8 9 15,0 6 4-15,0 0-33 16,0 16 2-16,0 11-3 0,0 10 1 15,0 6 0-15,7 2 0 16,7 0 0-16,3-3 0 16,3-4-36-16,20-13-97 15,-3-6-213-15,-2-15-627 0</inkml:trace>
  <inkml:trace contextRef="#ctx0" brushRef="#br0" timeOffset="88429.62">4242 7900 1275 0,'0'0'758'15,"0"0"-539"-15,0 0-97 16,0 0-38-16,0 0-45 0,0 0-39 16,0 0 23-1,60-33-23-15,-36 15 0 0,1-1 0 16,-1-1 9-16,-3 3-9 16,-4 2 0-16,-5 5 6 15,-6 6 5-15,-4 4-11 16,1 0 19-16,-3 0 4 15,4 18-14-15,2 8 1 16,6 13 0-16,1 5-9 16,3 6 6-16,1 2-7 15,4 2-37-15,10 8-103 16,-4-12-386-16,-2-16-402 0</inkml:trace>
  <inkml:trace contextRef="#ctx0" brushRef="#br0" timeOffset="88955.84">5703 8401 578 0,'0'0'797'0,"0"0"-525"16,0 0 9-16,0 0-39 15,0 0-142-15,0 0-55 16,0 0-23-16,-15 56 55 16,15-14-3-16,0 3-52 15,0 4 13-15,0-1-35 16,0-4 0-16,0-4-1 16,0-8-35-16,0-8-100 15,0-10-359-15,0-12-510 0</inkml:trace>
  <inkml:trace contextRef="#ctx0" brushRef="#br0" timeOffset="89294.3">5102 7925 1482 0,'0'0'492'0,"0"0"-401"16,0 0 9-16,0 0-65 16,117-53-34-16,-69 53 14 15,-11 0-15-15,-8 10-17 16,-15 15 17-16,-12 4 0 16,-2 3 19-16,-9 3 61 0,-15-2 34 15,-1-2 5-15,5-5-40 16,7-4-38-16,7-5-33 15,6-2 1-15,0-1-18 16,25-3 1-16,21-4 4 16,14-3-4-16,48-4-33 15,-12 0-150-15,-7 0-594 0</inkml:trace>
  <inkml:trace contextRef="#ctx0" brushRef="#br0" timeOffset="89749.11">6505 8410 1288 0,'0'0'611'0,"0"0"-442"16,0 0-65-16,0 0-34 16,0 0 44-16,-17 104-54 15,17-58-21-15,0 7-8 16,0-2-31-16,2 2 0 15,0-7-20-15,-2-6-112 16,0-14-158-16,0-10-390 0</inkml:trace>
  <inkml:trace contextRef="#ctx0" brushRef="#br0" timeOffset="90270.33">5900 7810 1086 0,'0'0'659'15,"0"0"-365"-15,0 0-33 0,0 0-131 16,0 0-69-16,0 0-48 16,0 0-11-16,82-26 8 15,-56 26-10-15,-3 0 0 16,-8 0 0-16,-3 0-28 16,-10 9 1-16,-2 2-16 15,0 1 12-15,0 4 31 16,-2 1-12-16,-6-2 12 15,2-2 0-15,4-2 4 16,2 0-5-16,0 0 1 16,0 1 0-16,12 2-6 15,5 4 7-15,5 0-1 16,3 3 3-16,-1 1 3 0,1-1 0 16,-5 0-6-1,-5-3 1-15,-3 0-7 0,-10-2 12 16,-2-1-6-16,0-3 29 15,-2 1-28-15,-10-3-2 16,6-1-78-16,3-3-402 16,3-6-267-16</inkml:trace>
  <inkml:trace contextRef="#ctx0" brushRef="#br0" timeOffset="90987.1">7352 8388 1015 0,'0'0'567'0,"0"0"-391"15,0 0-63-15,0 0 16 16,0 0 25-16,0 0-6 16,0 146-74-16,0-92-25 15,0 2-38-15,0 0-10 16,0-5-2-16,0-7-39 0,-9-10-106 15,0-14-244-15,1-12-358 16</inkml:trace>
  <inkml:trace contextRef="#ctx0" brushRef="#br0" timeOffset="91477.38">6856 7686 993 0,'0'0'567'0,"0"0"-385"16,0 0-62-16,0 0-73 15,0 0-12-15,0 0-34 16,0 0 34-16,-83 98 5 15,65-74 7-15,5-4-3 16,4-1-24-16,4-3-8 16,5 2 4-16,0-2-14 15,0 0-3-15,7-4 1 16,10-5-46-16,10-3 24 0,5-4-25 16,3 0 11-1,1-8-7-15,0-7-55 0,-3-4 15 16,-9 3 61-16,-6 2 22 15,-7 4 26-15,-6 5 107 16,-2 3 65 0,-1 2-30-16,-2 0-101 0,0 0-27 15,2 6-24-15,4 13-10 16,5 9 40-16,5 7-22 16,5 5-15-16,2 0 0 15,2 0-9-15,6 0-105 16,-6-10-207-16,-5-12-523 15</inkml:trace>
  <inkml:trace contextRef="#ctx0" brushRef="#br0" timeOffset="91993.55">7735 8687 464 0,'0'0'1117'16,"0"0"-729"-16,0 0-168 16,0 0-15-16,0 0-96 15,0 0-70-15,0 0-39 16,60 0 0-16,-20 0-77 15,41 0-185-15,-12 6-403 16,3 0-680-16</inkml:trace>
  <inkml:trace contextRef="#ctx0" brushRef="#br0" timeOffset="92143.92">8834 8732 1635 0,'0'0'384'0,"0"0"-207"0,0 0-17 15,0 0-110-15,0 0-23 16,0 0-27-16,0 0-118 16,142-6-208-16,-84 5-450 0</inkml:trace>
  <inkml:trace contextRef="#ctx0" brushRef="#br0" timeOffset="92271.53">9491 8668 1302 0,'0'0'507'15,"0"0"-402"-15,0 0-11 16,0 0-74-16,0 0-20 16,0 0-35-16,136-27-281 15,-85 27-476-15</inkml:trace>
  <inkml:trace contextRef="#ctx0" brushRef="#br0" timeOffset="92392.5">10191 8624 902 0,'0'0'804'15,"0"0"-592"-15,0 0-212 16,0 0-41-16,0 0-102 16,0 0-117-16,0 0-714 0</inkml:trace>
  <inkml:trace contextRef="#ctx0" brushRef="#br0" timeOffset="92691.11">10278 8253 867 0,'0'0'600'0,"0"0"-363"16,0 0-37-16,0 0-61 15,0 0-5-15,0 0 2 16,-2 110-41-16,2-57 7 15,0 5-42-15,0 0 7 16,0 3-24-16,0-4-42 16,0-4 23-16,0-5-24 15,0-6-8-15,2-6-9 16,-2-8-67-16,8-6-87 16,3-8-369-16,3-8-479 0</inkml:trace>
  <inkml:trace contextRef="#ctx0" brushRef="#br0" timeOffset="93096.37">11066 8325 1190 0,'0'0'632'0,"0"0"-411"15,0 0-52-15,0 0-89 16,0 0-27-16,0 0 9 16,0 0 13-16,-2 129 11 15,2-82-33-15,0 2 7 16,0 1-19-16,0 3-40 16,0-6 10-16,-7 2-11 0,1-10-43 15,-1-6-34-15,-2-16-118 16,4-8-350-16,1-9-455 0</inkml:trace>
  <inkml:trace contextRef="#ctx0" brushRef="#br0" timeOffset="93540.45">10556 7766 791 0,'0'0'333'0,"0"0"-206"16,0 0-4-16,0 0 36 16,0 0 28-16,0 0 12 0,0 0-48 15,-6 84-1-15,6-57-25 16,0-1-42-16,0-1-9 15,0 1-43-15,11-3 11 16,2-1-17-16,3-6-25 16,-1-5 0-16,1-5-18 15,6-6-75-15,-4-11-139 16,-4-9-507-16</inkml:trace>
  <inkml:trace contextRef="#ctx0" brushRef="#br0" timeOffset="93660.87">10632 7588 1302 0,'0'0'772'16,"0"0"-551"-16,0 0-103 15,0 0-118-15,0 0-90 0,0 0-596 16</inkml:trace>
  <inkml:trace contextRef="#ctx0" brushRef="#br0" timeOffset="100488.83">6073 9029 825 0,'0'0'388'16,"0"0"-230"-16,0 0-33 15,0 0-20-15,0 0 44 16,0 0-12-16,-44-11-37 16,44 11 4-16,0 0-31 15,0 0 1-15,0 0-13 16,0 0-40-16,0 0 17 0,0 0-8 16,0 0-23-16,0 0 9 15,0 0-8-15,0 3-8 16,0 11 21-16,9 2-13 15,1 7 22-15,6-1-19 16,-1 6-5-16,6-1 26 16,-1 6-30-16,5 1 26 15,-1-1-1-15,3 4-15 16,-1 1 13-16,3-1-19 16,0-1 0-16,1 0 12 15,1-4-12-15,2-2 1 16,5-1 7-16,1-2-14 15,4-4 28-15,4 0-19 16,0-1-3-16,-1-2 12 0,2 1-11 16,-2-2-7-16,1-1 2 15,-1-2 4-15,2 0 3 16,1 0-9-16,2-3 0 16,2-2 8-16,1 1 2 15,-1-2-8-15,1-2 1 16,1 3 4-16,-1-5 4 15,-3 1-11-15,-2 1 0 16,1 1-6-16,0 0 7 16,6-1-1-16,4 1 1 15,3-1 8-15,3-4-6 16,1-1-3-16,-5-3 0 16,-1 0 2-16,-6 0 5 15,-1 0-7-15,0 0 0 16,-3 0 11-16,2 0-8 0,1 0-3 15,0 0 0-15,-6 0-8 16,4 0 14-16,-4 0-6 16,2 0 0-16,-3 0 2 15,1-3-1-15,2-1-1 16,-2-3 0-16,4 0-4 16,-1-1 11-16,0-3-7 15,0 4 0-15,-1-4 9 16,-2 4-10-16,2-4 1 15,-4 4 0-15,-1-1-6 16,-3 1 12-16,0 0-6 0,1 0 0 16,-3-1 1-1,2 1 1-15,3-4-2 16,-3 1 0-16,1-1-1 0,-3 0 4 16,-3 1-3-16,1-2 0 15,-2 2 0-15,0-2 3 16,-1-2-3-16,-1 0 0 15,3-2 0-15,-1-4 3 16,2 2-3-16,0-2 0 16,-5 4 0-16,-1-3-3 15,-5 4 3-15,2-1 0 16,0 0-1-16,2-2-2 16,4-5 3-16,3 1 0 15,2-1 1-15,-2-2-2 0,0 1 2 16,-3 0-1-16,-1-1 0 15,-3 2 7-15,0-1-7 16,-2 0 0-16,0 0 0 16,-2-4 0-16,0 0 0 15,-2 0 0-15,-2-1 0 16,2 2 10-16,-2 0-11 16,-1 6 1-16,0 0 0 15,-4 7-9-15,-3 2 10 16,-3 3-1-16,-3 2 0 15,-3 1 9-15,-4 4 3 16,0 0 10-16,-2 2-10 16,0 0 25-16,0 0-36 0,0 0 6 15,2 0-7-15,-2 0 10 16,0 0-11-16,0 0 1 16,0 0 0-16,0 0-12 15,0 0-5-15,0 0-38 16,0 0-44-16,-6 0-84 15,-13 0-197-15,-10 8-598 0</inkml:trace>
  <inkml:trace contextRef="#ctx0" brushRef="#br0" timeOffset="101568.33">6543 8356 803 0,'0'0'318'0,"0"0"-195"0,0 0-33 16,0 0 23-16,0 0 3 15,0 0 62-15,-98 130-17 16,63-79 28-16,-7 6-46 16,-4 7-52-16,4-1 4 15,5-3-58-15,6-10-5 16,6-7-15-16,5-12-16 15,7-7 29-15,-1-6-30 16,3-3 0-16,0-3 4 16,-3-3 2-16,3 0-12 0,1-2-5 15,0 0-36 1,6-6-11-16,4-1-37 0,14-10-163 16,11-12-267-16,9-4-277 0</inkml:trace>
  <inkml:trace contextRef="#ctx0" brushRef="#br0" timeOffset="102008.97">7658 8383 740 0,'0'0'332'0,"0"0"-102"15,0 0 23-15,0 0-30 16,-135 89-25-16,87-49-14 16,-8 6-42-16,-8 6-51 15,-13 9 5-15,-7-1-26 16,-1-3-12-16,0-2 9 0,8-9-49 16,9-6 0-16,13-7-14 15,10-10 2-15,12-5-1 16,10-5-5-16,13-8-18 15,5-2-13-15,5-3-84 16,11-5-109-16,16-11-253 16,2-6-168-16</inkml:trace>
  <inkml:trace contextRef="#ctx0" brushRef="#br0" timeOffset="102444.76">8582 8319 671 0,'0'0'274'16,"0"0"-72"-16,0 0 32 16,0 0-5-16,-116 87 13 0,69-51-28 15,-8 8-55-15,-7 4-12 16,-10 6-37-16,-1 2-52 15,-2-1 9-15,7-5-39 16,1-6-15-16,9-8-1 16,12-8-1-16,7-9-11 15,15-4 0-15,10-9-17 16,14-6-23-16,0 0-107 16,48-15-177-16,0-8-60 15,1-4-591-15</inkml:trace>
  <inkml:trace contextRef="#ctx0" brushRef="#br0" timeOffset="102815.48">9339 8285 692 0,'0'0'327'0,"0"0"-139"0,0 0-1 15,0 0 7 1,0 0-60-16,0 0-58 16,0 0 25-16,-46 44 12 0,13-13 9 15,-8 8 5-15,-10 4-35 16,-9 5-6-16,-4 5-28 15,-8-2-17-15,1 1 10 16,6-4-50-16,5-4 16 16,13-8-17-16,11-11 6 15,11-7-17-15,12-10-20 16,13-4-75-16,19-4-129 16,18-12-134-16,5-8-33 0</inkml:trace>
  <inkml:trace contextRef="#ctx0" brushRef="#br0" timeOffset="103166.51">10239 8313 722 0,'0'0'321'0,"0"0"-140"16,0 0 29-16,0 0 41 16,0 0-83-16,0 0-62 15,0 0-13-15,-71 37 2 16,38-9 15-16,-7 6-36 16,-7 4 21-16,-11 5-29 15,-7 1-25-15,-6 1 25 0,-2 1-32 16,1 1-9-1,8-5-10-15,6-4-7 0,11-8-16 16,12-6-4 0,12-9-43-16,15-8-6 0,10-7-164 15,19 0-314-15,11-10 191 0</inkml:trace>
  <inkml:trace contextRef="#ctx0" brushRef="#br0" timeOffset="103501.14">10641 8269 788 0,'0'0'319'16,"0"0"-62"-16,0 0 57 15,0 0-94-15,0 0-107 16,0 0-32-16,0 0-2 15,-70 69 17-15,39-35-32 16,-4 4 0-16,-3 3 8 16,-5 5-42-16,-3 1 16 15,-1 2-9-15,-4 1-25 16,2-2 16-16,2-4-28 16,2-5 0-16,5-10-7 15,5-6-8-15,8-6-6 16,4-7-24-16,13-6-75 0,10-4-98 15,10-6-260-15,13-14-66 16</inkml:trace>
  <inkml:trace contextRef="#ctx0" brushRef="#br0" timeOffset="103713.7">11284 8412 740 0,'0'0'822'0,"0"0"-542"0,0 0-50 16,-142 44-73-16,97-22-71 16,3 7-81-16,0 7-5 15,-36 9-144-15,11-5-423 16,-9-10-990-16</inkml:trace>
  <inkml:trace contextRef="#ctx0" brushRef="#br0" timeOffset="104397.12">7054 8396 738 0,'0'0'411'16,"0"0"-88"-16,0 0-55 16,0 0-81-16,0 0-33 15,0 0-55-15,0 0-9 16,-11 3-16-16,-8 14-11 15,-5 7 12-15,-3 8-50 16,-4 10-25-16,-7 8 0 16,-37 40-1-16,5-12-70 15,1-5-483-15</inkml:trace>
  <inkml:trace contextRef="#ctx0" brushRef="#br0" timeOffset="108557.99">902 10722 1272 0,'0'0'367'15,"0"0"-186"-15,0 0-11 16,0 0-84-16,0 0-44 16,0 0 31-16,35 108-12 15,-8-62-17-15,2 3 8 0,4-2-30 16,1 0 18-1,0-5-20-15,-6-4-10 0,-3-6 11 16,-7-8-20-16,-5-8-1 16,-7-5 0-16,-2-4-3 15,-4-3-52-15,0-4-70 16,-37 0-120-16,-1 0-261 16,-4-2-158-16</inkml:trace>
  <inkml:trace contextRef="#ctx0" brushRef="#br0" timeOffset="108729.18">789 11111 424 0,'0'0'662'0,"0"0"-398"16,0 0-42-16,0 0-46 0,0 0 1 16,0 0-98-1,0 0-14-15,33-64 24 0,-4 58 4 16,4 2-8-16,7-1-48 16,4 1-13-16,1 1-24 15,2-3-14-15,-4-5-92 16,3-8-174-16,-11 1-336 15,-10-3-691-15</inkml:trace>
  <inkml:trace contextRef="#ctx0" brushRef="#br0" timeOffset="108888.56">1147 10839 1318 0,'0'0'502'0,"0"0"-248"15,0 0-70-15,0 0-69 16,0 0-26-16,-125 118-20 15,85-67-22-15,-2 10-47 16,1 2-29-16,2 24-151 0,10-17-461 16,8-13-755-16</inkml:trace>
  <inkml:trace contextRef="#ctx0" brushRef="#br0" timeOffset="109535.11">2453 10568 1508 0,'0'0'251'16,"0"0"-30"-16,-127 10-83 15,86 12-20-15,4 6-35 16,5 6-11-16,6 7-38 0,5 6 21 16,8 2-22-16,11 2-8 15,2 3 0-15,0 3-17 16,25-6 10-16,4 2-17 15,11-7 0-15,11-8-1 16,9-11 0-16,11-10-43 16,10-17-27-16,36-21-124 15,-16-14-143-15,-17-7-351 16</inkml:trace>
  <inkml:trace contextRef="#ctx0" brushRef="#br0" timeOffset="109736.33">3121 10768 443 0,'0'0'1151'0,"0"0"-883"16,0 0-75-16,0 0-20 0,0 0-39 15,0 0-45-15,-2 138-41 16,6-95 29-16,10 1-48 16,1 0-12-16,-1-5-11 15,-1-1-6-15,-2-13-1 16,-4-5-44-16,-5-14-66 15,-2-6-144-15,0 0-448 0</inkml:trace>
  <inkml:trace contextRef="#ctx0" brushRef="#br0" timeOffset="109908.72">2878 10686 1400 0,'0'0'854'0,"0"0"-628"15,0 0-113-15,0 0-61 16,0 0-24-16,130-17-28 16,-66 17-31-16,28 0-131 15,-17 5-450-15,-13 3-1083 0</inkml:trace>
  <inkml:trace contextRef="#ctx0" brushRef="#br0" timeOffset="111178.13">4369 10547 1106 0,'0'0'298'0,"0"0"-107"15,0 0-53-15,-143 10-1 0,97 11 24 16,-4 2-40-1,2 9-69-15,1 4 4 0,5 4-3 16,3 7-14-16,8 1 11 16,5 4-19-16,5 2-22 15,8 0 13-15,8 1-14 16,5-3 2-16,0-4-8 16,8-8-1-16,15-8-1 15,6-9 0-15,5-12 1 16,7-10 2-16,5-1-2 15,5-5 1-15,3-19-2 16,3-5-6-16,1-8 4 16,-2-3-20-16,-6-3-40 15,-13-1-60-15,-12-7-171 16,-14 8-303-16,-11 9 18 0</inkml:trace>
  <inkml:trace contextRef="#ctx0" brushRef="#br0" timeOffset="111430.33">4195 10820 561 0,'0'0'586'16,"0"0"-318"-16,0 0 45 15,0 0-60-15,0 0-69 16,0 0-101-16,0 0-60 16,-29 17 42-16,40 8 9 15,7 6-16-15,6 7 34 16,3 2-39-16,2 4 21 0,5 2 2 15,-1-2-57 1,0-2 19-16,-1-7-37 0,-3-3-1 16,-5-11 0-16,-1-3-3 15,-8-6-52-15,-2-9-51 16,-4-3-157 0,-2 0-554-16</inkml:trace>
  <inkml:trace contextRef="#ctx0" brushRef="#br0" timeOffset="111730.21">4830 10674 1099 0,'0'0'342'15,"0"0"-159"-15,0 0-8 16,0 0 26-16,0 0-12 16,58 108-48-16,-43-64-18 15,1 6-15-15,2 2-39 16,-2 1-12-16,1-3-35 16,-3-5-21-16,-1-3 19 15,1-11-20-15,-6-5-1 0,3-8-41 16,5-10-89-1,-3-8-160-15,1 0-467 0</inkml:trace>
  <inkml:trace contextRef="#ctx0" brushRef="#br0" timeOffset="111978.21">5298 10596 1564 0,'0'0'644'16,"0"0"-526"-16,0 0-81 16,0 0-1-16,0 0 53 15,11 122-41-15,3-68 14 16,-4 4-29-16,4 1-17 0,-5 1 9 16,-1-5-24-1,-3 2-2-15,-3-7-7 0,-2-8-68 16,0-8-86-16,-11-12-396 15,-7-13-176-15</inkml:trace>
  <inkml:trace contextRef="#ctx0" brushRef="#br0" timeOffset="112128.59">4975 11057 1106 0,'0'0'894'15,"0"0"-621"-15,0 0-101 16,0 0-29-16,0 0-108 15,0 0-35-15,138-60-12 16,-65 39-114-16,-11 6-339 16,-8-2-637-16</inkml:trace>
  <inkml:trace contextRef="#ctx0" brushRef="#br0" timeOffset="112417.09">5641 10703 755 0,'0'0'929'16,"0"0"-777"-16,0 0-44 15,0 0 74-15,16 113-27 0,-3-63-71 16,1 6-6-1,-3 4-31-15,-5-1-31 0,0-1 4 16,-3-6-20-16,-1-4-2 16,-2-10-30-16,0-10-108 15,0-12-176-15,0-14-328 0</inkml:trace>
  <inkml:trace contextRef="#ctx0" brushRef="#br0" timeOffset="112744.06">5647 10615 1466 0,'0'0'285'0,"0"0"-51"16,0 0-96-16,0 0-83 16,0 0-13-16,159-18 4 15,-106 43-32-15,-1 9 8 16,-6 9 3-16,-5 4-18 15,-12 7 4-15,-10 0-1 16,-7 2 8-16,-10 1 31 16,-2-3-21-16,0-6 8 15,-4-6 11-15,-12-8-19 16,1-8 16-16,-2-8-18 16,2-6-9-16,1-4 9 15,2-5-25-15,-7-3-2 16,-5 0-14-16,-27-5-85 15,6-7-192-15,-1-4-566 0</inkml:trace>
  <inkml:trace contextRef="#ctx0" brushRef="#br0" timeOffset="112912.16">5589 10978 823 0,'0'0'1223'0,"0"0"-943"16,0 0-88-16,0 0-100 16,0 0-53-16,150-82-39 15,-81 68-82-15,-14 4-218 0,-12 2-391 0</inkml:trace>
  <inkml:trace contextRef="#ctx0" brushRef="#br0" timeOffset="113453.79">4280 10603 1104 0,'0'0'510'0,"0"0"-293"16,0 0 11-16,0 0-79 15,0 0-45-15,120-2 10 16,-84 20-67-16,-10 7-21 16,-8 7-26-16,-18 35-37 15,-18-9-18-15,-13 1-323 0</inkml:trace>
  <inkml:trace contextRef="#ctx0" brushRef="#br0" timeOffset="115311.55">7203 10401 1041 0,'0'0'680'15,"0"0"-415"-15,0 0-21 16,0 0-77-16,0 0-105 16,0 0-14-16,-141-8-2 0,97 52-37 15,-3 14 28-15,3 16-7 16,6 10 10-16,11 9 14 15,13 4-38-15,14-3-7 16,0-3 2-16,27-5-11 16,11-13-23-16,5-11-36 15,5-18-87-15,24-23-69 16,-14-16-348-16,-5-5-386 0</inkml:trace>
  <inkml:trace contextRef="#ctx0" brushRef="#br0" timeOffset="117267.59">7820 10618 1207 0,'0'0'556'0,"0"0"-379"15,0 0-29-15,-156 1 6 0,116 13-14 16,6 3-15 0,8 2-54-16,1 6-2 0,5 7-7 15,7 6-42-15,7 2 7 16,6 5-27-16,0 0 7 16,13-2-1-16,13-4-4 15,12-7-2-15,9-8 0 16,8-9-26-16,13-15-15 15,9 0-70-15,37-36-131 16,-16-4-359-16,-13 0-229 0</inkml:trace>
  <inkml:trace contextRef="#ctx0" brushRef="#br0" timeOffset="117439.56">8402 10713 834 0,'0'0'668'0,"0"0"-286"15,0 0-58-15,0 0-112 0,0 0-116 16,0 0-33-16,0 0-44 15,0 44 20-15,0-8 29 16,0 5-32-16,0 1 3 16,0 3-19-16,2-4-19 15,0-2-2-15,-2-8-11 16,0-4-65-16,0-17-24 16,-4-8-208-16,-10-2-492 0</inkml:trace>
  <inkml:trace contextRef="#ctx0" brushRef="#br0" timeOffset="117581.66">8128 10644 1677 0,'0'0'709'16,"0"0"-562"-16,0 0-35 0,0 0-81 16,0 0-31-16,191-31-10 15,-110 27-179-15,-8 2-692 0</inkml:trace>
  <inkml:trace contextRef="#ctx0" brushRef="#br0" timeOffset="117870.99">9027 10528 1300 0,'0'0'671'0,"0"0"-522"16,0 0-6-16,0 0 40 16,-8 140-26-16,8-84-45 15,0 7-32-15,0 0 1 16,0 4-38-16,0-6-8 16,0-5-26-16,4-9-3 15,3-9-12-15,-1-12-8 16,2-9-81-16,-4-14-29 15,-4-15-129-15,0-19-254 16,0-9-744-16</inkml:trace>
  <inkml:trace contextRef="#ctx0" brushRef="#br0" timeOffset="117996.48">8857 10889 1187 0,'0'0'685'0,"0"0"-399"0,0 0-55 15,0 0-56-15,0 0-88 16,0 0-44-16,0 0-43 15,173-40-36-15,-105 31-116 16,-7 1-563-16</inkml:trace>
  <inkml:trace contextRef="#ctx0" brushRef="#br0" timeOffset="119081.94">9287 10981 1275 0,'0'0'606'16,"0"0"-454"-16,0 0-6 15,0 0-25-15,0 0-69 16,0 0-42-16,0 0-10 16,115-64 0-16,-86 43-19 15,-2-1-10-15,-5 2 15 16,-2 5-9-16,-7 0 23 15,-4 7 7-15,-5 4 3 16,-1 2 53-16,-3 2-16 16,0 0-19-16,0 0 11 15,0 4-29-15,0 12 29 16,0 5 8-16,2 9-24 16,3-1 29-16,4 1-39 0,-1-2-1 15,1-3 2-15,3-6-5 16,-2-5-10-16,2-3 1 15,1-9-28-15,3-2 8 16,4 0-20-16,2-20-39 16,1-9-115-16,-2-3-78 15,-2 0-14-15,-7 0 38 16,-2 4 106-16,-6 5 142 16,-1 6 54-16,-3 7 112 15,0 6 76-15,0 2-76 16,0 2-71-16,0 0-58 15,0 0-37-15,0 10 30 16,0 4-10-16,0 6 8 0,0 0 14 16,0 0-11-16,2 3 50 15,4-6-30-15,6 2-32 16,-1-5 21-16,6-3-33 16,6-5-6-16,3-3-2 15,8-3-56-15,1 0-95 16,1-16-89-16,-5-5-152 15,-6-3 110-15,-7-2 39 16,-5 0 234-16,-7 2 10 16,-3 4 191-16,-3 6 154 15,0 5 37-15,0 6-172 16,0 0-56-16,0 3-86 16,0 0-47-16,0 0-18 15,0 6 4-15,3 7-7 0,1 4 5 16,2-4-4-16,1 1 19 15,1 0-20-15,4-2 6 16,3 1 0-16,1-6-4 16,5 0-4-16,3-7-11 15,0 0-23-15,3-5-2 16,0-13-44-16,-2-4 5 16,-6-1 24-16,-1 0 19 15,-9 3 34-15,-3 4 25 16,-3 6 48-16,-3 4 16 15,0 6-43-15,0 0-31 16,0 0-15-16,0 19-5 16,7 8 5-16,0 11 0 15,1 8 0-15,4 7 13 0,-1 1-4 16,-1 4 18-16,2-1 7 16,-5 2-32-16,-3-1 26 15,-4-4-18-15,0-1-8 16,0-9 7-16,-13-4-9 15,-9-10 0-15,-7-5 22 16,-3-14 2-16,1-5 33 16,2-6-19-16,7 0-12 15,6-12 1-15,7-12-27 16,7-6-18-16,2-9-14 0,7 0-84 16,37-22-79-16,-2 11-270 15,1 6-228-15</inkml:trace>
  <inkml:trace contextRef="#ctx0" brushRef="#br0" timeOffset="120602.03">10993 10231 1073 0,'0'0'664'0,"0"0"-454"0,0 0-39 16,0 0-53-16,0 0-78 15,0 0 40-15,-11 128-7 16,6-68-15-16,5 6-2 16,0-4-19-16,0 0 32 15,0-5-35-15,7-3-6 16,6-8 14-16,-2-5-40 16,1-5 17-16,-4-7-10 0,1-7-3 15,-4-6 3-15,0-8-9 16,-3-4 0-16,0-1-2 15,-2-3 11-15,0 0-9 16,0 0 2-16,0 0 7 16,0 0-3-16,0 0-6 15,0 0 0-15,0 0-11 16,0 0 12-16,0 0-1 16,0 0 0-16,0 0 6 15,0 0-6-15,0 0 0 16,0 0 0-16,0 0-4 15,0 0 13-15,0 0-9 16,0 0 11-16,0 0-10 0,2 0 31 16,5 0-8-1,1-15-23-15,10-13-1 0,5-5-5 16,4-10-9-16,4 1-11 16,2 2-28-16,1 4 21 15,-3 10-10-15,-4 6 8 16,-6 7 33-16,0 10-22 15,-3 3 23-15,-3 0 7 16,3 7-7-16,2 17 25 16,4 5-5-16,1 3-10 15,0 0 16-15,0-2-26 16,-6-3 10-16,1-4-10 16,-5-4 8-16,1-8-20 15,0-1-2-15,10-10-60 16,-3 0-77-16,0 0-490 0</inkml:trace>
  <inkml:trace contextRef="#ctx0" brushRef="#br0" timeOffset="121053.05">11909 10669 1317 0,'0'0'752'16,"0"0"-629"-16,0 0-12 15,0 0-52-15,0 0-45 16,0 0 11-16,0 0-24 16,-116 59-1-16,111-37 14 15,5 2-8-15,0-2-4 16,0 2-2-16,0-4 1 16,9-4 5-16,2-4-6 0,-4-2 0 15,0-6-7-15,-3-4 7 16,0 0 0-16,1-1 0 15,-1-14-38-15,3-2-26 16,2-6-55-16,2 3 14 16,1 1 25-16,-2 0 28 15,3 4 52-15,1 2 8 16,1 3 12-16,1 4 21 16,2 2-6-16,2 2 18 15,-4 2 16-15,1 0-8 0,0 0 10 16,0 8 5-1,-1 6-17-15,1 2 12 0,-1 2-29 16,-3 1-18 0,1-5-8-16,-5 1-16 0,-3-3-1 15,1-2-57-15,-4-10-116 16,-1 0-311-16,0 0-285 0</inkml:trace>
  <inkml:trace contextRef="#ctx0" brushRef="#br0" timeOffset="121146.59">12154 10547 1510 0,'0'0'401'16,"0"0"-354"-16,0 0-47 15,0 0-572-15</inkml:trace>
  <inkml:trace contextRef="#ctx0" brushRef="#br0" timeOffset="121454.99">11563 10455 1433 0,'0'0'854'16,"0"0"-583"-16,0 0-71 16,0 0-30-16,0 0-81 15,0 0-27-15,0 0-51 16,51-56-1-16,-24 38 1 15,0 0-11-15,-2 2 0 16,-8 3 0-16,-3 8 3 16,-3 1-10-16,-1 4 7 0,4 0-15 15,1 0 13-15,8 7-37 16,6 10-22-16,2-1-8 16,0 0-44-16,9 0-12 15,-6-6-108-15,-12-4-524 0</inkml:trace>
  <inkml:trace contextRef="#ctx0" brushRef="#br0" timeOffset="121604.7">12154 10126 1689 0,'0'0'728'0,"0"0"-573"15,0 0-91-15,0 0-13 16,160-30-51-16,-114 30-109 15,-9 0-512-15</inkml:trace>
  <inkml:trace contextRef="#ctx0" brushRef="#br0" timeOffset="122228.94">10953 10451 985 0,'0'0'407'15,"0"0"-256"-15,0 0-1 16,0 0 38-16,0 0-56 15,0 0-28-15,148-2-60 16,-100-16-26-16,-6-4 18 0,-6-5-17 16,-10-2 7-16,-14 0 26 15,-10-2-18-15,-2 3 54 16,-6 3-42-16,-19 6-21 16,-2 6-19-16,-4 8-6 15,0 5-36-15,-1 0-22 16,6 19-96-16,7 6-73 15,11-5-297-15</inkml:trace>
  <inkml:trace contextRef="#ctx0" brushRef="#br0" timeOffset="122880.76">12913 9936 1011 0,'0'0'217'16,"0"0"-72"-16,0 0 49 16,0 0-86-16,0 0 16 15,0 0 29-15,0 0 0 16,60 148-23-16,-19-92-60 16,1 11 5-16,0 5-20 15,-3 4-34-15,-11 6 10 0,-8 5-16 16,-16 1-8-16,-4 0 22 15,-21 1-22-15,-26-6 27 16,-11-9-5 0,-9-12-9-16,2-15 52 15,9-13-6-15,17-14-2 0,14-8-2 16,12-8-53-16,8-3 11 16,5-1 2-16,0 0-22 15,0 0 13-15,0 0-13 16,0 0-24-16,0 0 2 15,0 0-45-15,0 0-6 16,0 0-42-16,0 6-184 16,0 1-487-16</inkml:trace>
  <inkml:trace contextRef="#ctx0" brushRef="#br0" timeOffset="125630.38">2842 10740 439 0,'0'0'189'15,"0"0"-31"-15,0 0 21 0,0 0-43 16,0 0-54-1,0 0 27-15,-13 0-9 0,11 0 3 16,2 0 7-16,-2 0-11 16,0 0 36-16,2 0-17 15,-2 0-54-15,-2 0 31 16,2-2-27-16,2 2-21 16,-2 0 13-16,2-2-46 15,-2 0 1-15,0 0-1 16,0-2-14-16,-3 0 11 15,3-2-11-15,-2 0 0 16,0 0-9-16,1 1 20 16,0 3-11-16,1-3 0 15,0 1 1-15,0 0 21 0,0 2-8 16,2 2 2 0,-2-2 30-16,2 2-15 0,0 0 0 15,0 0 1-15,0-2-4 16,0 2 14-16,0-4-32 15,18 2 0-15,5-3-10 16,12 2 11-16,7 3-11 16,2 0 0-16,5 0 1 15,1 0 7-15,-2 2-8 16,2 8 0-16,-4-2-5 16,-3-2 11-16,-1-2-7 15,-7-1 1-15,-6-3 0 16,-4 0-1-16,-10 0 1 0,-1 0 0 15,-7 0-1 1,-7 0-56-16,0 0-120 0,0 0-663 16</inkml:trace>
  <inkml:trace contextRef="#ctx0" brushRef="#br0" timeOffset="127673.84">8188 4991 375 0,'0'0'225'0,"0"0"-62"0,0 0-75 15,0 0-50-15,0 0 38 16,0 0-6-16,15-10-4 15,-10 8-18-15,-1-2-25 16,1 2 15-16,-1 0-2 16,-2-2-29-16,3 2 29 15,-1 0-21-15,-2 0 5 16,0 0 6-16,1 0-25 16,0 2 13-16,-1 0 1 15,-2 0 8-15,2 0 25 0,-2-3-16 16,2 3-12-16,2 0-1 15,1-1-18-15,-1 1-1 16,-2 0 0-16,0 0 1 16,0 0 6-16,-2 0-6 15,0 0 57-15,0 0 76 16,0 0-35-16,0 0-12 16,0 0-36-16,0 0-34 15,0 0 3-15,0 1-20 16,0 8 10-16,0 1 16 15,0 3-26-15,0 6 32 16,-2-1-1-16,2 4 1 16,-2 2 23-16,2 2-36 0,0 2-4 15,0-2 29-15,0 1-30 16,0-4 29-16,0 0 2 16,0-6-7-1,2-3 12-15,0-1-19 0,-2-7-9 16,0-2 5-16,0-1-21 15,0-3 3-15,0 3-9 16,0-3 1-16,0 2-7 16,0-1-18-16,0 2-71 15,0-3-90-15,-6 0-135 16,2-6-222-16</inkml:trace>
  <inkml:trace contextRef="#ctx0" brushRef="#br0" timeOffset="128205.17">8174 4736 603 0,'0'0'394'15,"0"0"-150"-15,0 0-35 16,0 0-97-16,0 0-65 16,0 0-23-16,0 0-24 15,-29 17 9-15,25-13 0 16,-1-1-8-16,3-2 28 16,2 2-21-16,0-3 1 15,0 2-7-15,0-2 8 16,0 2 1-16,4 0 5 0,6 2-10 15,-1-2 22 1,-1 0-26-16,-3 0-2 0,-3-2 5 16,0 2 2-16,-2-2 97 15,0 0 30-15,0 0-38 16,-2 2-27-16,-5 0-69 16,-1 3 0-16,1 2-85 15,2 1-186-15,5 0-101 0</inkml:trace>
  <inkml:trace contextRef="#ctx0" brushRef="#br0" timeOffset="129357.92">8232 4986 461 0,'0'0'202'0,"0"0"-114"0,0 0-51 16,0 0 0-1,0 0-17-15,0 0 1 0,0 0 39 16,-9-2 15-16,9-1 52 15,0 3-4-15,0 0-48 16,0 0 33-16,0 0-20 16,0 0-25-16,-2 0 8 15,2 0-31-15,0 0-11 16,-2 0 3-16,2 0-26 16,0 0 26-16,0 0 0 15,0 0-6-15,0 0 17 16,0 0-31-16,0 0 1 15,0 0 19-15,0 0-14 16,-2 0 17-16,0 0-14 16,-1 0-20-16,3-2 24 0,0 2-24 15,0 0 0-15,0-2 11 16,0 2-6-16,0-2 4 16,-2-2 9-16,2 2-19 15,0-2 22-15,0 0-12 16,0 0 7-16,0 4 30 15,0-3-31-15,-2 3 2 16,2 0-18-16,0 0 9 16,0 0-12-16,0 0 3 15,0 0 0-15,0 0-1 16,-3 0-10-16,3 3 11 0,-2 7 5 16,0 4-4-1,-3 2 19-15,3 0-20 0,2 5 0 16,-2-2 0-16,2-1 4 15,-2 2-4-15,0-2 0 16,0 1 1-16,-1-4 11 16,1 1-12-16,0 1 0 15,2-4 12-15,0 1-5 16,0 3-5-16,0-3-2 16,0 0 1-16,0-1 8 15,2-1-9-15,3 0 0 16,-1-1-1-16,-2-1 10 15,2 0 0-15,-1 0 5 16,1 0-13-16,3-2 30 16,-2 0-21-16,-1 0-9 15,2-1 23-15,-3-1-22 0,1 1 15 16,-4-3-15-16,2-2 7 16,-2 0 1-16,0-2-10 15,2 2-1-15,1 0-7 16,2-2-116-16,-1 0-232 15,2 0-529-15</inkml:trace>
  <inkml:trace contextRef="#ctx0" brushRef="#br0" timeOffset="131030.03">8246 4998 489 0,'0'0'267'16,"0"0"-95"-16,0 0-16 16,0 0-41-16,0 0-22 15,0 0 14-15,0 0-14 16,0-9-21-16,0 9 27 0,0 0-38 15,0 0-25 1,0 0-19-16,0 0-16 0,0 0 17 16,0 8 7-16,0 6-13 15,0 0 11-15,0 2-23 16,0 0 10-16,0 2-6 16,0 2 4-16,0-2-2 15,0 3-6-15,0-2 0 16,0 1 16-16,0 0 3 15,0-2 9-15,0 0 8 16,0 1-17-16,0-3 24 16,0-2-27-16,0 1-6 15,0-1 17-15,0 1-26 0,0-1 23 16,0 0-6 0,0-3-17-16,0 1 23 0,2 3-9 15,0-5 4 1,0 1 11-16,-2-4-30 0,2-1 18 15,-2-2 18-15,3 0-14 16,-1-2 16-16,2 0-24 16,0 0 5-16,4-2 22 15,0 2-21-15,1-2 2 16,3 0-3-16,-3 0-19 16,1 0 19-16,0 0-18 15,-1-2 2-15,-3-2 23 16,0 0-25-16,2-2 9 15,-2 1-10-15,-3 2 10 16,1-1-23-16,-2 0-4 0,0 1-70 16,-2-2-122-1,0 1-406-15,0 0-361 0</inkml:trace>
  <inkml:trace contextRef="#ctx0" brushRef="#br0" timeOffset="133399.85">3068 11922 221 0,'0'0'1067'15,"0"0"-741"-15,0 0-125 16,0 0 1-16,0 0-83 0,0 0-29 16,-118-85-21-1,97 74-33-15,-1 6 25 0,-4 0 17 16,-5 5-61-16,-8 0 23 15,-1 10-22-15,-4 15-12 16,-1 7 14-16,5 7-12 16,7 8-7-16,10 0-1 15,10 2 1-15,13 0-4 16,0-5 3-16,9-6-14 16,16-4 13-16,6-8-30 15,7-10 4-15,8-10 14 16,8-6-28-16,10-2 24 15,5-16-53-15,5-4-28 0,-1 0 1 16,-4 2-15 0,-9 6 21-16,-8 6 33 0,-12 8-2 15,-7 0 60-15,-8 8 0 16,-7 18 11-16,-3 7 46 16,-1 6-27-16,-5 9 9 15,-3 7-2-15,-4 4-12 16,-2 4 17-16,0-4-15 15,-11-2 20-15,-13-11 46 16,-5-6 13-16,-7-6 7 16,-6-8-7-16,-7-6-36 15,-5-6 24-15,-3-4-29 16,-1-10-15-16,0 0 21 16,6 0-21-16,10-6 23 0,7-8-34 15,8 0-38 1,9 3 3-16,7-1-4 0,4-1-55 15,7 3-3-15,0 0-63 16,20 5-35-16,7 0-199 16,-3 4-536-16</inkml:trace>
  <inkml:trace contextRef="#ctx0" brushRef="#br0" timeOffset="134218.48">3740 12727 1121 0,'0'0'498'16,"0"0"-272"-16,0 0-5 15,0 0-137-15,0 0-34 0,0 0-28 16,0 0 48-16,-15 101 8 15,13-56 13-15,2 5 0 16,0 3-11-16,0-3-29 16,13-2 16-16,3-4-48 15,-1-9-4-15,1-10-11 16,-3-9 7-16,-1-6-10 16,-2-10-1-16,7 0-14 15,0-11 8-15,10-48-79 16,-5 3-276-16,-7-4-914 0</inkml:trace>
  <inkml:trace contextRef="#ctx0" brushRef="#br0" timeOffset="134344.79">3685 12555 1674 0,'0'0'556'15,"0"0"-451"-15,0 0-105 16,0 0-142-16,0 0-622 0</inkml:trace>
  <inkml:trace contextRef="#ctx0" brushRef="#br0" timeOffset="134864.04">4631 12318 1768 0,'0'0'520'16,"0"0"-394"-16,0 0-10 16,0 0-76-16,0 0-17 15,154-4-10-15,-84 4-11 16,3 0-4-16,-2 0-34 0,1 12-158 15,-19-1-423 1,-17-4-1071-16</inkml:trace>
  <inkml:trace contextRef="#ctx0" brushRef="#br0" timeOffset="135036.48">4761 12611 1896 0,'0'0'671'0,"0"0"-590"16,0 0-16-16,121-12 7 16,-46-3-63-16,12 3-9 0,29-3-43 15,-20 5-234-15,-21-3-849 16</inkml:trace>
  <inkml:trace contextRef="#ctx0" brushRef="#br0" timeOffset="137382.1">6361 12159 1079 0,'0'0'338'15,"0"0"-154"-15,0 0-33 16,0 0 14-16,0 0-53 15,0 0-7-15,-7-33-18 16,-8 33-58-16,-6 0-15 16,-10 0 20-16,-7 18-34 15,-7 6 21-15,5 5-13 16,3 4-7-16,10 3 9 16,10 2-10-16,11-1-1 0,6 5 1 15,14-3-9 1,24 1 8-16,9 1-11 0,8-3-21 15,3-1 14 1,-2 0-42-16,-7-5 14 0,-11 2 35 16,-13-1-9-16,-14-2 20 15,-11 2 2-15,-7 0 4 16,-24 2 36-16,-12 1-14 16,-5 1 7-16,-8 0 0 15,0-3-16-15,2-4 16 16,6-4-14-16,10-6-18 15,11-6 17-15,11-5-19 16,10-8 0-16,6 0-48 16,0-1-82-16,8 0 52 15,10 0 46-15,5 0 4 0,-4-1 28 16,0-3-5 0,1 4 5-16,-1 0 19 0,4 11-7 15,2 22 38-15,4 20-1 16,6 29-30-16,1 38 27 15,-5 36-33-15,-6 15 6 16,-17-5 8-16,-8-14-14 16,0-21 15-16,0-23 17 15,0-22-11-15,0-22 55 16,0-7-31-16,0 7-15 16,7 6-3-16,4 3-40 15,-2-8 12-15,0-16-12 16,-5-8-21-16,-2-11-3 0,-2-5-74 15,-4-7-73-15,-13-7-321 16,-2-11-493-16</inkml:trace>
  <inkml:trace contextRef="#ctx0" brushRef="#br0" timeOffset="138552.89">7571 11714 1154 0,'0'0'509'0,"0"0"-366"16,0 0 15-16,0 0-32 0,0 0 11 15,0 0-66-15,0 0 7 16,-110-86-9-16,77 82-25 16,-7 4 20-16,-7 0-45 15,-4 15-10-15,-3 6 26 16,7 8-34-16,5 0 16 15,9 4-17-15,10-3 9 16,10 1-8-16,11-2-1 16,2-4-20-16,0 0 12 15,17-5-22-15,10-5-3 16,9-2 14-16,4-5-14 16,5-2 23-16,6-4-50 15,3 1 10-15,-1 1-1 16,3 3-34-16,-5 3 9 0,-7 6 34 15,-6 4 3-15,-9 6 38 16,-9 4 1-16,-9 5 3 16,-9 5 38-16,-2 4 11 15,0 2-6-15,-19-2 7 16,-8 0 5-16,-6-6 22 16,-7-4 4-16,-3-3-9 15,-6-10 5-15,0-3-25 16,2-7 20-16,3-5-23 15,6-6-14-15,7 0 17 16,6-2-51-16,9-15-4 0,5-1-19 16,9-6-68-16,2 0-19 15,9-4-92-15,13 5-265 16,3 10-323-16</inkml:trace>
  <inkml:trace contextRef="#ctx0" brushRef="#br0" timeOffset="139062.29">7918 12431 871 0,'0'0'357'0,"0"0"-161"15,0 0 4-15,0 0-28 0,0 0-55 16,0 0 0-16,0 0 45 16,-11 46-55-16,11-22-6 15,0 2-8-15,0 2-29 16,0 0 24-16,4-2-38 15,7-2 6-15,1 1 8 16,-1-4-42-16,2-3 5 16,-1-4-19-16,0-4-1 15,2-2-14-15,-1-6-17 16,3-2-44-16,6-17-22 16,1-12-138-16,-7-5-648 0</inkml:trace>
  <inkml:trace contextRef="#ctx0" brushRef="#br0" timeOffset="139201.79">7932 12300 1505 0,'0'0'664'15,"0"0"-450"-15,0 0-53 16,0 0-136-16,0 0-25 16,0 0-174-16,0 0-194 15,40-4-571-15</inkml:trace>
  <inkml:trace contextRef="#ctx0" brushRef="#br0" timeOffset="139519.19">8335 12525 1324 0,'0'0'801'0,"0"0"-589"16,0 0-86-16,0 0-11 15,0 0-88-15,0 0-7 0,0 0-20 16,109 0-28-16,-60 3-43 16,-9 0-164-16,-9-3-444 0</inkml:trace>
  <inkml:trace contextRef="#ctx0" brushRef="#br0" timeOffset="140036.82">8957 12595 1572 0,'0'0'606'0,"0"0"-494"0,0 0 12 15,0 0-70-15,0 0-20 16,0 0-34-16,0 0-1 15,97-76-1-15,-76 60-22 16,-8-1 22-16,-3 6 2 16,-2 2 0-16,-4 4 8 15,-4 2-7-15,2 3 10 16,-2 0 13-16,0 0-24 16,3 0 27-16,-1 19-12 15,0 2 7-15,2 9 13 16,0 3-35-16,4 3 17 15,-2 2-9-15,1-2-1 16,-1 1-2-16,-1-4-5 0,-5-5-25 16,0-1-11-16,-2-8-35 15,-16-2-17-15,-4-8 1 16,-5 0-7-16,2-7 69 16,8-2 25-16,3 0 110 15,7 0-12-15,5 0-28 16,2 0 0-16,0 0-12 15,0 0-36-15,16 0 7 16,4 0-22-16,9 0-5 16,2 0 7-16,2 0-9 15,12-6-54-15,-7-1-96 16,-7-3-473-16</inkml:trace>
  <inkml:trace contextRef="#ctx0" brushRef="#br0" timeOffset="140399.85">9353 12082 1345 0,'0'0'532'0,"0"0"-355"16,0 0 28-16,0 0-89 16,0 0-60-16,0 0-35 15,123-23-2-15,-77 23 23 16,3 0-24-16,2 0 10 15,-2 0-28-15,-1 0-3 16,-11 6-15-16,-5-2-95 16,-19-2-129-16,-7-2-316 15,-6 0-274-15</inkml:trace>
  <inkml:trace contextRef="#ctx0" brushRef="#br0" timeOffset="140599.57">9605 11922 628 0,'0'0'1065'0,"0"0"-716"16,0 0-138-16,0 0-57 15,0 0-68-15,0 0-7 16,0 0-23-16,-4 107-9 16,4-65-41-16,0 1 3 15,0-1-9-15,0-1-39 16,0 3-67-16,6-11-168 15,-2-11-529-15</inkml:trace>
  <inkml:trace contextRef="#ctx0" brushRef="#br0" timeOffset="141170.65">10280 11747 12 0,'0'0'1195'0,"0"0"-848"16,0 0-112-16,0 0 21 15,0 0-96-15,0 0-70 16,-134-3 1-16,106 31-35 16,1 5-4-16,2 7-7 15,7 0-10-15,5 1 19 16,9 2-44-16,4-4-8 16,0-4 19-16,8-3-20 15,15-7 7-15,4-6-8 16,6-9-15-16,5-10 14 15,1 0-20-15,4-15-30 16,-5-13-35-16,-5-6-25 0,-8-9-5 16,-8-2 10-16,-5-4 9 15,-8 3 85 1,-1 10 12-16,-3 10 25 16,0 12 116-16,0 10-41 0,0 4-23 15,0 0-36-15,0 18-40 16,0 9 69-16,-3 11-30 15,1 9-1-15,2 3 5 16,0 0-43-16,0-1 14 16,7-3-15-16,3-4-26 15,11 2-58-15,-4-12-171 16,1-12-502-16</inkml:trace>
  <inkml:trace contextRef="#ctx0" brushRef="#br0" timeOffset="141471.4">10792 12187 1477 0,'0'0'371'0,"0"0"-225"15,0 0 35-15,0 0-97 16,0 0 9-16,0 0 42 0,0 0-37 16,-31 69-2-1,31-45-41-15,0 0-15 0,0 0 15 16,0 0-44-16,16-4 10 16,4-2-18-16,2-5-3 15,5-6-6-15,12-7-68 16,-2-10-72-16,-10-12-371 0</inkml:trace>
  <inkml:trace contextRef="#ctx0" brushRef="#br0" timeOffset="141602.62">10779 11921 884 0,'0'0'1221'15,"0"0"-915"-15,0 0-200 0,0 0-90 16,0 0-16-16,0 0-482 15,0 0-558-15</inkml:trace>
  <inkml:trace contextRef="#ctx0" brushRef="#br0" timeOffset="141832.51">11302 12137 864 0,'0'0'924'15,"0"0"-652"-15,0 0-27 0,0 0-113 16,0 0-65-16,0 0-60 16,-33 109-7-16,13-83-87 15,3-7-450-15,3-8-1258 0</inkml:trace>
  <inkml:trace contextRef="#ctx0" brushRef="#br0" timeOffset="143213.45">11726 11751 504 0,'0'0'542'15,"0"0"-380"-15,0 0-5 16,0 0 81-16,58 106-65 16,-54-64-13-16,-4 2-30 15,0 0-59-15,0-3 3 16,0-10-14-16,0-4-41 0,0-10 10 15,0-6-29-15,0-7 0 16,0-4 28-16,0 0-8 16,0-12 34-16,5-15-54 15,6-3-59-15,2-3-55 16,3 4-7-16,0 4 68 16,1 6 40-16,-1 7-31 15,-1 7 44-15,-1 5 8 16,-1 0 11-16,-1 3 32 15,-4 15 17-15,1 6 19 16,-3 4-12-16,4 2-36 16,3 0 1-16,5-2-13 15,4-1-26-15,9-12 28 0,8-4-17 16,0-11-6 0,6 0 5-16,0-14-11 0,-1-15-1 15,-1-6-27 1,-6-11-18-16,-5-4 28 0,-10-2-28 15,-11-1 2-15,-7 4 44 16,-4 15 0-16,0 9 42 16,-17 12 30-16,-3 7-42 15,-1 6 3-15,0 0-27 16,0 17-5-16,3 7 25 16,5 6-24-16,4 6 28 15,4 1 10-15,5 6-18 16,0-2 12-16,5-6-27 15,13-3-6-15,6-5 12 16,1-5-13-16,4-9-2 0,2-4-5 16,-2-9-17-1,5 0 9-15,-3-3-22 0,2-15-30 16,-4-3 3-16,-2-6-19 16,-8 4 6-16,-2-2 27 15,-9 6 10-15,-4 4 40 16,-4 5 10-16,0 8 37 15,0 2 4-15,0 0-51 16,0 0 11-16,0 12 0 16,0 3-3-16,0 2 27 15,0 1-12-15,0 2 20 16,0 0 13-16,0 0-23 0,5-1 1 16,4-4-12-1,4 0-22-15,3-5 17 0,6-5-17 16,1-5-6-1,3 0 6-15,1-9-24 0,2-12 11 16,-2-4-5-16,-1-4-23 16,-3-2 18-16,-3-2-4 15,-3 3 16-15,-3 6 2 16,-5 4 18-16,-3 10 4 16,-4 6 2-16,1 4-8 15,-3 0-7-15,3 2 0 16,-1 14 0-16,2 0 17 15,-2 6-16-15,3 0 20 16,-3 2 0-16,0 2-11 16,-2 0 18-16,2-3-28 0,-2-4 1 15,0-5 2 1,0-3-3-16,0-5 0 0,0-2-16 16,0-4-60-1,0 0-43-15,0 0-98 0,0-12-286 16,-2-7-217-16</inkml:trace>
  <inkml:trace contextRef="#ctx0" brushRef="#br0" timeOffset="143484.4">12049 11554 1976 0,'0'0'598'16,"0"0"-499"-16,0 0-28 16,0 0-17-16,0 0-54 15,153-96-9-15,-99 89-21 16,0 6-71-16,13 1-45 15,-12 0-159-15,-8-3-470 0</inkml:trace>
  <inkml:trace contextRef="#ctx0" brushRef="#br0" timeOffset="143625.84">12764 11205 1605 0,'0'0'687'0,"0"0"-539"16,0 0-56-16,0 0-77 15,0 0-15-15,0 0-40 16,-47 131-246-16,43-95-768 0</inkml:trace>
  <inkml:trace contextRef="#ctx0" brushRef="#br0" timeOffset="144240.84">14016 11325 1475 0,'0'0'504'0,"0"0"-369"16,0 0 29-16,0 0-98 15,-125-40 32-15,88 40-4 16,-3 0-59-16,-3 21 1 15,-1 2-23-15,-1 10 2 16,5 1 26-16,9 2-41 16,6 0 6-16,12 2-6 15,9 0 7-15,4-2-14 16,6-2 7-16,21-2-26 16,9-2 19-16,10-6-19 15,8-2 0-15,6-4 6 0,0-1-35 16,-6-3 11-1,-10-1 4-15,-11 4 25 0,-14 3 15 16,-15 4 0-16,-4 3 30 16,-13 6 35-1,-21 3-19-15,-11-2 17 0,-2-1-2 16,-1-10-22-16,3-2 40 16,7-5-45-16,9-6-17 15,10-2-17-15,7-5-20 16,7-1-69-16,5-2-80 15,0-4-207-15,7-10-773 0</inkml:trace>
  <inkml:trace contextRef="#ctx0" brushRef="#br0" timeOffset="144594.43">14361 12162 1435 0,'0'0'597'15,"0"0"-485"-15,0 0 52 16,0 0-59-16,0 0-54 0,0 0 47 15,0 0-18-15,0 66-8 16,0-34 17 0,0 2-42-16,0 0 3 0,0 0-21 15,0-2-23-15,0-2 20 16,2-6-26-16,8-4-9 16,3-7-20-16,3-10-57 15,3-3-1-15,4-27-68 16,-3-9-431-16,-4-8-1108 0</inkml:trace>
  <inkml:trace contextRef="#ctx0" brushRef="#br0" timeOffset="144714.01">14375 11976 1431 0,'0'0'614'0,"0"0"-452"16,0 0-71-1,0 0-91-15,0 0-66 0,0 0-409 16,0 0-270-16</inkml:trace>
  <inkml:trace contextRef="#ctx0" brushRef="#br0" timeOffset="144976.04">14602 12258 1177 0,'0'0'591'0,"0"0"-404"15,0 0-34-15,0 0 5 16,0 0-34-16,0 0-57 16,129 25-31-16,-96-19-36 15,8-6-64-15,-10 0-217 16,-4 0-846-16</inkml:trace>
  <inkml:trace contextRef="#ctx0" brushRef="#br0" timeOffset="145458.63">15095 12222 1879 0,'0'0'547'0,"0"0"-449"16,0 0 41-16,0 0-59 16,0 0-34-16,0 0-46 15,0 0-20-15,64-49 20 16,-46 38-16-16,-3 1 16 16,-5-1 0-16,-4 6 1 15,-1-2 7-15,-1 6-7 16,-4 1-1-16,2 0 12 15,-2 0 0-15,2 8-12 16,3 12 19-16,-3 10-5 16,3 4 23-16,-1 8-31 15,1 2 0-15,-3 2 0 0,2 0 5 16,-2-1-20-16,-2-4 9 16,0-4-50-16,0-5 5 15,-15-7-38-15,-7-6-3 16,-3-9 39-16,0-3 0 15,2-7 47-15,7 0 3 16,5 0 41-16,3 0 49 16,8 0-10-16,0 0-16 15,0 0-15-15,16-7-51 16,9 1 4-16,2 0-5 0,-3 0-36 16,0 1-9-1,8-4-89-15,-10 3-153 0,-1-4-552 16</inkml:trace>
  <inkml:trace contextRef="#ctx0" brushRef="#br0" timeOffset="146113.53">15284 11390 1107 0,'0'0'511'16,"0"0"-319"-16,0 0 28 15,0 0-43-15,0 0-59 16,0 0-27-16,0 0-11 16,98-8 11-16,-60 18-12 15,4 5-23-15,10 4-30 16,6 1 9-16,9 4-35 16,-1-1 1-16,1-4-3 15,-11 2-17-15,-12-3 0 16,-15-1 2-16,-13-1-13 15,-16 1 23-15,0 6-2 16,-20 6 9-16,-14 1 38 16,-6 4-2-16,-5 0 18 15,1-2 0-15,-3-3-17 0,3-2 20 16,4-7-33-16,9-3-24 16,8-4 0-16,13-5-20 15,6-4-74-15,4-4-49 16,16-2-106-16,11-14-319 15,5-8-931-15</inkml:trace>
  <inkml:trace contextRef="#ctx0" brushRef="#br0" timeOffset="146525.57">16612 11235 1445 0,'0'0'550'16,"0"0"-432"-16,0 0 28 16,-152 24-51-16,101 9 3 15,4 8-31-15,9 5-18 16,9 9 9-16,14 1-37 15,10 1-12-15,5 2 14 16,10-3-22-16,19-4 10 16,13-4-11-16,11-9 9 15,12-9-18-15,6-14-3 0,7-16-13 16,-2 0 23-16,-4-28-11 16,-10-15 13-16,-11-11 7 15,-11-8 4-15,-16-5 26 16,-10-6 2-16,-14-1-9 15,0 6-11-15,-31 9-19 16,-16 13-25-16,-64 26-41 16,8 14-111-16,-4 6-463 0</inkml:trace>
  <inkml:trace contextRef="#ctx0" brushRef="#br0" timeOffset="148562.81">7996 13515 922 0,'0'0'389'15,"0"0"-90"-15,0 0-84 16,0 0 16-16,0 0-53 16,0 0-74-16,-74-72-6 15,45 68-46-15,-8 4-26 16,-10 0 26-16,-6 6-14 16,-8 18-9-16,-1 10 7 15,2 10-11-15,8 6 7 16,12 8-32-16,16 1 1 15,11 1-2-15,13-4 2 0,0-3-1 16,17-8 0 0,12-7-2-16,12-14 1 0,3-12-28 15,8-12-1-15,0-4 14 16,4-26-59-16,-2-5-44 16,-6-12-41-16,-7-3-39 15,-12-2 61-15,-7-2 7 16,-8 8 65-16,-10 8 66 15,-4 10 95-15,0 13 71 16,0 12-2-16,0 3-105 16,-4 0-29-16,-5 19-24 15,-1 9 25-15,2 7 29 16,1 5-18-16,5 4 10 0,2 0 13 16,0 0-35-1,0 0 10-15,15-3-26 0,8-3-7 16,6-4 8-16,4-6-9 15,5-5-7-15,5-7 1 16,1-10-41-16,-2-6-26 16,-1 0-95-16,-8-10-60 15,-8-9-70-15,-12-2 27 16,-7 8 188-16,-6-4 77 16,0 10 173-16,0 4 30 15,-11 3-41-15,1 0-16 16,0 10-26-16,3 10-50 15,1 4 7-15,4 5-13 16,2 3-20-16,0 0 11 16,0-1-37-16,15-2-17 0,3-5-1 15,5-6-12-15,10-18-77 16,-6 0-217-16,-1-14-714 0</inkml:trace>
  <inkml:trace contextRef="#ctx0" brushRef="#br0" timeOffset="148680.49">8294 13691 614 0,'0'0'1556'0,"0"0"-1353"16,0 0-203-16,0 0-16 16,0 0-686-16</inkml:trace>
  <inkml:trace contextRef="#ctx0" brushRef="#br0" timeOffset="148865">8801 14022 2016 0,'0'0'358'0,"0"0"-276"16,0 0-35-16,-69 133-47 15,48-77-31-15,7-14-201 16,4-10-574-16</inkml:trace>
  <inkml:trace contextRef="#ctx0" brushRef="#br0" timeOffset="150045.84">9513 13414 1151 0,'0'0'288'15,"0"0"-90"-15,0 0 68 16,27 111-82-16,-18-61-33 15,0 7-63-15,2-3-30 0,2 0 3 16,1-5-48 0,-1-10 2-16,0-11-6 0,-3-7-1 15,-6-12-2-15,0-6-6 16,-4-3 0-16,2-5 27 16,-2-19-27-16,3-12-15 15,1-8-19-15,8-6-59 16,3 0 10-16,5 6-62 15,7 8 21-15,0 7-1 16,2 16 54-16,-3 7 55 16,-1 6 16-16,-5 0 19 15,-3 17 71-15,1 14-1 16,-1 5 11-16,2 1-6 16,3 6-42-16,5-3 1 15,5-2 21-15,5-6-44 0,5-11 32 16,3-8-28-1,4-9-8-15,0-4 9 0,-3-12-34 16,0-16 7-16,-9-7-8 16,-6-10-3-16,-10-2-3 15,-8-3-14-15,-11 5 3 16,-2 7 16-16,0 7 2 16,-15 9 21-16,-8 10 1 15,1 10-14-15,0 2-11 16,0 5 2-16,1 18 0 15,6 7 11-15,3 4-4 16,10 4 15-16,2 3 7 16,4-4-29-16,23 2 24 15,12-9-24-15,7-4 7 16,8-10-16-16,2-12-15 0,-1-4-16 16,-4-10-3-16,-3-17-37 15,-9-9-1-15,-7-2-49 16,-10 1 16-16,-9 1 35 15,-7 5 32-15,-6 8 47 16,0 6 26-16,0 7 77 16,0 10 4-16,-6 0-72 15,0 9-29-15,-1 14 19 16,3 8 2-16,4 3 1 16,0 1 11-16,0 0-38 15,2-8 35-15,11 0-26 16,7-9-4-16,2-6-12 0,3-12-3 15,4 0-9-15,2-10-11 16,-2-12-65 0,0-5 26-16,-4-2 24 0,-3-2 26 15,-3 6 18-15,-5 0 30 16,-5 6 53-16,-3 6 23 16,-1 5-36-16,-3 7 12 15,-2 1-66-15,5 0-8 16,0 13 5-16,1 10-13 15,3 3 2-15,2 3 2 16,2 2 5-16,-2-5-9 16,1-2 0-16,-6-3-24 15,1-4-19-15,-7-7-132 0,0-2-326 16,0-8-430-16</inkml:trace>
  <inkml:trace contextRef="#ctx0" brushRef="#br0" timeOffset="150196.44">10268 13395 1662 0,'0'0'566'0,"0"0"-403"16,0 0-74-16,0 0-59 16,72-155-30-16,12 104-271 15,5-2-528-15</inkml:trace>
  <inkml:trace contextRef="#ctx0" brushRef="#br0" timeOffset="150332.07">11013 12787 1913 0,'0'0'631'0,"0"0"-509"16,0 0-82-16,-114 41-15 16,67-1-25-16,-17 33-69 15,11-6-126-15,8-9-744 0</inkml:trace>
  <inkml:trace contextRef="#ctx0" brushRef="#br0" timeOffset="151097.03">8265 13697 354 0,'0'0'815'0,"0"0"-515"16,0 0-1-16,0 0-59 15,0 0-91-15,0 0-17 16,0 0-48-16,-13-28-35 16,13 28-9-16,0-1-26 0,5 1 11 15,5 0-20 1,2 0-4-16,-3 0 8 0,-3 0-9 16,-1 0-1-16,0 0-20 15,-3 12-46-15,0 7-48 16,-2-2-186-16,2-6-367 0</inkml:trace>
  <inkml:trace contextRef="#ctx0" brushRef="#br0" timeOffset="151882.93">12497 13094 937 0,'0'0'390'0,"0"0"-48"15,0 0-64-15,0 0-105 16,0 0 16-16,0 0-106 0,-127-80-45 15,80 80-4-15,-2 2-22 16,2 18 24-16,5 4-11 16,11 5-19-16,11 0 10 15,15 1-16-15,5 2-14 16,15-4-15-16,22-3-33 16,7-5 35-16,10-7-17 15,6-1-10-15,0 1-14 16,-5-1-16-16,-6 4 24 15,-7 6 42-15,-10 8 8 16,-12 7 10-16,-11 4 31 16,-9 5 16-16,-5 0 43 15,-26-1-24-15,-7-4 9 16,-11-4 12-16,-2-7-26 16,-4-8 16-16,3-6 4 0,6-8-24 15,7-7 8-15,13-1-45 16,4 0-20-16,8 0 0 15,5-14-97-15,9-16-69 16,0 5-354-16,20-3-701 0</inkml:trace>
  <inkml:trace contextRef="#ctx0" brushRef="#br0" timeOffset="152342.7">13025 13726 669 0,'0'0'723'16,"0"0"-338"-16,0 0-102 15,0 0-115-15,0 0-97 16,0 0 53-16,0 0-29 16,-2 74-19-16,10-41 8 15,1-2-46-15,1-4 4 16,-2 0-18-16,1-4-24 16,0-2 0-16,0-9-24 15,-2-3-70-15,-1-9-68 16,-2-3-358-16,-4-15-200 0</inkml:trace>
  <inkml:trace contextRef="#ctx0" brushRef="#br0" timeOffset="152453.4">13011 13608 159 0,'0'0'1358'16,"0"0"-957"-16,0 0-148 16,0 0-147-16,0 0-106 15,0 0-134-15,0 0-464 0</inkml:trace>
  <inkml:trace contextRef="#ctx0" brushRef="#br0" timeOffset="152648.88">13372 13800 1714 0,'0'0'728'0,"0"0"-563"15,0 0-79-15,0 0-65 16,0 0-21-16,0 0-30 16,141 6-124-16,-87-6-364 15,-10 0-1183-15</inkml:trace>
  <inkml:trace contextRef="#ctx0" brushRef="#br0" timeOffset="153015.9">14005 13727 1707 0,'0'0'657'16,"0"0"-575"-16,0 0-13 16,0 0-69-16,0 0 0 15,0 0-23-15,0 0-25 16,132-91-22-16,-110 77 60 15,-7 3-3-15,-5 3 13 16,-4 5 43-16,-6 3 6 16,0 0 16-16,0 0-36 15,0 0-29-15,0 11 16 16,2 14 6-16,1 7 8 16,1 3 6-16,2 6-20 0,6 4 27 15,-1-1-23 1,2-3-14-16,1 1-8 0,-6-4 2 15,-5-3-61-15,-3-3-55 16,0-9-124-16,-34-2-286 16,1-9-102-16,-3-5-172 0</inkml:trace>
  <inkml:trace contextRef="#ctx0" brushRef="#br0" timeOffset="153145.54">14070 14087 849 0,'0'0'674'16,"0"0"-321"-16,0 0 15 15,0 0-99-15,0 0-111 16,0 0-56-16,0 0-65 15,22-10-15-15,2 7-5 0,5 3-10 16,2-2-14-16,17-4-78 16,-11 2-127-16,-1-6-696 0</inkml:trace>
  <inkml:trace contextRef="#ctx0" brushRef="#br0" timeOffset="153515.56">15186 13316 1363 0,'0'0'780'0,"0"0"-576"15,0 0-110-15,0 0-8 0,0 0-85 16,0 0-1-16,0 0 9 15,-140 45 0-15,95-21-3 16,9 0-6-16,7-4 0 16,9-2-3-16,7 0 3 15,7-2 0-15,6 0 0 16,0 2 4-16,2 2-4 16,17 0 2-16,8 2-2 15,2 3 29-15,4 0-29 16,1 1 11-16,-1 3-11 15,-2-3-11-15,-4 0-8 16,-6 6-106-16,-13-12-180 16,-8-4-430-16</inkml:trace>
  <inkml:trace contextRef="#ctx0" brushRef="#br0" timeOffset="153663.17">14770 13806 124 0,'0'0'1500'0,"0"0"-973"15,0 0-424-15,0 0-5 16,0 0-42-16,0 0 9 16,0 0-50-16,75 77-15 15,-2-54-31-15,-7-7-170 16,-7-5-495-16</inkml:trace>
  <inkml:trace contextRef="#ctx0" brushRef="#br0" timeOffset="154017.22">15687 13216 1322 0,'0'0'621'15,"0"0"-440"-15,0 0-38 16,0 0-29-16,-129 81-18 15,102-23-38-15,12 8-10 16,8 8-1-16,7 0-32 0,7-6 3 16,26-3-7-1,11-9-4-15,14-12-10 0,9-12 3 16,3-16-6-16,-1-16-3 16,-5-3 18-16,-8-30-9 15,-10-15 25-15,-10-13 1 16,-16-25 41-16,-11 2-22 15,-9-6-27-15,-15 0-18 16,-32 24-53-16,-80 4-72 16,6 21-135-16,-14 17-654 0</inkml:trace>
  <inkml:trace contextRef="#ctx0" brushRef="#br0" timeOffset="154663.49">13067 13465 1101 0,'0'0'329'16,"0"0"-149"-16,0 0-24 16,0 0-27-16,0 0-37 15,0 0-54-15,0 0-28 16,-22 0 29-16,22-1 0 15,0-2 32-15,0 1 1 16,0 1-61-16,0-2 12 16,0 3-23-16,0 0-40 15,-5 0-116-15,-6 3-368 16,-2 4-341-16</inkml:trace>
  <inkml:trace contextRef="#ctx0" brushRef="#br0" timeOffset="157004.23">2366 15047 861 0,'0'0'238'16,"0"0"-115"-16,0 0-29 15,0 0 31-15,0 0 63 16,0 0-54-16,0 0-64 16,-69 14-4-16,95-14-9 15,15 0 17-15,15 0-15 16,15 0-16-16,16-6 0 15,28-2-30-15,34 0 8 0,32 4 4 16,10 2-19 0,-4 2 13-16,-8 0-9 0,-16 0 4 15,-1 0 6 1,1 0-19-16,-1 0 8 0,4-4 7 16,0-4-3-16,4-4 8 15,-3 7-15-15,1-2 4 16,-4 7-1-16,3-2-3 15,-2 2 9-15,-4-2 6 16,-3 2-15-16,-7-2 19 16,1-4-25-16,-3-4 0 15,-2 1 12-15,0-3-6 16,-4 3-6-16,-1-5 0 16,-4 5 0-16,-2 3-4 15,-6 3 4-15,-8 1 0 0,1 0 0 16,2 2 0-16,8-8 0 15,7 4 1-15,7 0 8 16,0-1-5-16,-4 4-4 16,-1-3 0-16,-1 0-4 15,-1-1 5-15,3 2-1 16,-2 0 11-16,-1 0-10 16,3-5 8-16,1 2-9 15,9-4 1-15,4-1-3 16,1-3 2-16,-2 0 0 15,-6 1 2-15,-10 1 7 16,-7 1-6-16,-21-1-3 16,-23 2 0-16,-22 5-11 15,-5-4 26-15,12 0-9 0,10 0 5 16,17-5-5-16,14 2 23 16,22 0-28-16,-13 2 0 15,-15 2 2-15,-16 6-1 16,-18 0-2-16,6 2 4 15,13 0 2-15,3 0 6 16,-2 0-12-16,3 0 0 16,6 0-7-16,4 0 11 15,21 0-4-15,18 0 0 16,22 6 8-16,5 4-8 16,-11-4 0-16,-18 3 0 15,-14-2-1-15,-2 1 2 16,3 2-1-16,1-4 0 0,3 1 7 15,0-1-11 1,0 0 4-16,3 0 0 0,-4-2-9 16,4 1 15-16,1-1-6 15,3 1 6-15,-1-1-5 16,3-3 3-16,2 3-4 16,0-4 0-16,2 5-1 15,0-5-12-15,1 0 13 16,-3 0 0-16,-2 0-7 15,-1 0 7-15,1 0 0 16,2 0-4-16,-5 0-4 16,1 3-1-16,-4 3 9 15,-3 3-1-15,-5-4-27 16,-4-1 22-16,-22-1-21 16,-20-2 20-16,-21-1 6 0,-6 0-1 15,5 0 2-15,6 0 0 16,2 0 6-16,-11-1 5 15,-11-6-11-15,-11 2 0 16,-9-4 0-16,-10 1 7 16,-5 2-2-16,-7-6 26 15,-1 1-12-15,-4-5 8 16,0-3-27-16,2-6 0 16,-4-6 8-16,2-3-7 15,4-8-1-15,7-10 0 0,8-8-16 16,8-27-11-1,6-32-27-15,-2-25-53 0,-17-8-54 16,-11 37-209-16,-5 30-334 0</inkml:trace>
  <inkml:trace contextRef="#ctx0" brushRef="#br0" timeOffset="158836.32">3685 12543 1156 0,'0'0'323'0,"0"0"-128"16,0 0-36-16,0 0-106 15,0 0-40-15,0 0-4 16,0 0-2-16,-2-9 2 16,2 9 27-16,0-1 51 15,0 1 51-15,0 0-32 16,0-5-26-16,0 2-11 16,0-3-53-16,0-2 0 15,2 0-14-15,0 2 4 0,-2-1 9 16,0 3-2-1,0 2 17-15,0 2 10 0,0 0-39 16,0 0 13-16,0 0-14 16,0 0-3-16,0 0-3 15,0 0 6-15,0 0-1 16,0 0-19-16,0 0-45 16,5 0 3-16,-3 0-30 15,2 5-72-15,0 3-164 16,-2-2-305-16</inkml:trace>
  <inkml:trace contextRef="#ctx0" brushRef="#br0" timeOffset="162582.31">3860 13193 1224 0,'0'0'628'16,"0"0"-441"-16,0 0-16 15,0 0-73-15,0 0-18 16,0 0-30-16,0 0-17 15,0 1 20-15,0-1-8 0,0 2 8 16,0-2 3-16,0 0-31 16,0 0 20-16,0 0-33 15,0 0-6-15,0 0 19 16,0 0-18-16,0 0 8 16,0 0 3-16,0 0-18 15,0 0 22-15,0 0-22 16,0 0 0-16,0 0 2 15,0 0 7-15,0 0-7 16,0 0-2-16,0 0 0 16,0 0 2-16,0 0-2 15,0 0-8-15,0 0 7 16,0 0-28-16,0 0 2 0,0 0-22 16,-2 0-24-1,-9 0-29-15,3 0-245 0,-4 0-515 16</inkml:trace>
  <inkml:trace contextRef="#ctx0" brushRef="#br0" timeOffset="169233.52">6249 8457 162 0,'0'0'1205'0,"0"0"-903"15,0 0-128-15,0 0-44 0,0 0-90 16,0 0-25-16,23 15 7 16,6 1 8-16,9 6 39 15,3 6-32-15,9 4-5 16,4 8 4-16,3 7-35 16,5 3 9-16,10 4-10 15,5 0 0-15,6-4-11 16,26-3-188-16,-20-16-175 15,-10-12-294-15</inkml:trace>
  <inkml:trace contextRef="#ctx0" brushRef="#br0" timeOffset="169498.81">7232 8510 1011 0,'0'0'277'0,"0"0"-196"16,0 0 31-16,0 0-2 15,0 0 49-15,0 0-14 16,131 56-54-16,-75-22 11 16,9 7-37-16,6 5-34 15,9-1 3-15,3 4-34 16,-1-5 11-16,0-6-11 0,-6-4-81 15,9-10-87 1,-23-10-198-16,-13-10-410 0</inkml:trace>
  <inkml:trace contextRef="#ctx0" brushRef="#br0" timeOffset="169739.17">8433 8449 1026 0,'0'0'304'0,"0"0"-209"15,0 0 28-15,0 0 61 16,120 44 12-16,-64-15-94 16,9 5-59-16,10 4-6 0,6 3-36 15,6-1 7-15,1-2-8 16,-5-7-73-16,12-10-106 15,-24-10-175-15,-17-11-426 0</inkml:trace>
  <inkml:trace contextRef="#ctx0" brushRef="#br0" timeOffset="169947.61">9435 8463 1053 0,'0'0'349'15,"0"0"-211"-15,0 0 18 0,0 0-37 16,0 0-48-16,0 0 37 16,0 0-36-1,132 86-50-15,-81-55 20 0,5 2-36 16,6-3-6-16,7-2 0 16,22-6-85-16,-17-7-183 15,-11-10-386-15</inkml:trace>
  <inkml:trace contextRef="#ctx0" brushRef="#br0" timeOffset="170151.07">10184 8501 398 0,'0'0'934'16,"0"0"-708"-16,0 0-149 15,0 0-52-15,0 0 63 16,0 0 7-16,0 0-24 15,121 75-28-15,-71-45-43 16,8 2 14-16,5-3-14 16,24-3-87-16,-18-8-142 15,-9-11-299-15</inkml:trace>
  <inkml:trace contextRef="#ctx0" brushRef="#br0" timeOffset="170300.67">10843 8606 1273 0,'0'0'604'0,"0"0"-425"16,0 0-23-16,0 0-38 16,0 0-67-16,0 0-20 0,0 0-31 15,38 38-25-15,-13 3-74 16,-5-8-393-16,3-4-510 0</inkml:trace>
  <inkml:trace contextRef="#ctx0" brushRef="#br0" timeOffset="175574.48">20858 663 940 0,'0'0'198'0,"0"0"44"16,14 193 2-16,13-16-60 15,-1 55-51-15,-1 53-11 16,-5 32-74-16,-9 1 1 15,-1 7-17-15,-4-8-31 16,1-12 53-16,1-5 11 16,2-5 44-16,-2-19-27 15,-1-22-70-15,-3-23 0 16,0-35-12-16,-1-29-17 0,0-49-51 16,-3-42-83-1,0-36-135-15,0-34-341 0</inkml:trace>
  <inkml:trace contextRef="#ctx0" brushRef="#br0" timeOffset="176355.7">22392 1583 1187 0,'0'0'316'15,"0"0"-239"-15,0 0 5 16,0 0 46-16,164 0 10 16,-59 3 2-16,49 1-34 15,58 0-33-15,35 0-4 0,25 4-36 16,13-1 11 0,9 0-2-16,29-1-11 0,29-5 24 15,32-1-33-15,25 0-1 16,21-6 1-16,7-2-22 15,-1 1 6-15,-3 7-6 16,-12 0 6-16,-13 2 0 16,-20 10-6-16,-35 2 0 15,-35 0 0-15,-46-2 0 16,-48-3 2-16,-59-2-2 16,-53-3-5-16,-48 0-4 15,-31-2-90-15,-18 0-229 16,-40-2-350-16,-23 0 443 15,-29-4-362-15</inkml:trace>
  <inkml:trace contextRef="#ctx0" brushRef="#br0" timeOffset="177490.29">22265 1619 810 0,'0'0'370'15,"0"0"-202"-15,0 0-75 16,0 0 109-16,0 0-8 15,0 0-56-15,0 0-67 16,-27-33-24-16,29 33-10 16,7 0-13-16,2 12 49 15,0 11-14-15,-2 13-5 16,3 9-1-16,0 11-28 0,2 10 12 16,1 9-24-1,4 1-12-15,-2 1 16 0,1 1-17 16,-3-6 0-1,-5-4-3-15,-4-9 4 0,-1-6-1 16,-1-11 2-16,6-12-1 16,0-10-2-16,8-10-19 15,6-6-16-15,8-4 24 16,5 0-5-16,6-4 17 16,3-6 0-16,8-1-14 15,9 0 13-15,5-1 1 16,13-1 0-16,25 0-4 15,37-3 10-15,38-2 4 16,13 4-10-16,-3 2 10 16,-13 6-8-16,-14 0-2 0,5 2 0 15,9-5 11-15,11 1-10 16,11 1 16-16,16-5 0 16,12-1-16-16,9 1 23 15,3 1-18-15,-2 5-5 16,-6 3 27-16,-9 3-28 15,-9 0 13-15,-2 0 7 16,-8 0-19-16,1 3 20 16,-1 3-8-16,-4 2-2 15,-5 0-10-15,0 4-1 16,-6 0-1-16,-2 1-5 16,-4-5 6-16,-7 5 10 0,-5-3-10 15,-13 0 0-15,-10 0 3 16,-12-3-2-16,-27 0-1 15,-20-5 0-15,-20-2 7 16,-3 0-1-16,11 0-6 16,8 0 1-16,8 0-1 15,-7 0 7-15,-5 0-7 16,-8 0 0-16,-5 0 0 16,-11 0 9-16,-8 0-9 15,-9 0 9-15,-11 0-8 16,-11 0 0-16,-16 0-2 15,-26-15-42-15,-23-6-182 16,-13-5-555-16</inkml:trace>
  <inkml:trace contextRef="#ctx0" brushRef="#br0" timeOffset="177972.04">27436 1571 1079 0,'0'0'206'0,"0"0"-103"15,0 0 126-15,0 0-49 16,-4 109 26-16,4-56-19 16,0 6-57-16,8 9 5 0,1 4-62 15,3 3-21-15,1-5-3 16,-2-6-43-16,-2-3 7 16,2-10-13-16,-5-6 0 15,6-10-22-15,10-5-76 16,-2-13-151-16,5-13-399 0</inkml:trace>
  <inkml:trace contextRef="#ctx0" brushRef="#br0" timeOffset="178293.24">28521 1670 1260 0,'0'0'368'0,"0"0"-275"16,0 0-49-16,0 0 92 15,0 0 51-15,0 0 2 16,6 131-36-16,2-72-45 15,-4 6-14-15,0 4-51 16,1-6-24-16,-5-1 1 16,0-8-20-16,0-6 0 0,0-12-38 15,-18-7-79 1,-2-13-92-16,-2-14-488 0</inkml:trace>
  <inkml:trace contextRef="#ctx0" brushRef="#br0" timeOffset="179007.96">27382 874 816 0,'0'0'345'16,"0"0"-111"-16,0 0-12 15,0 0 54-15,0 0-56 16,0 0-62-16,0 0-24 16,0 96-41-16,0-64-30 15,0 0-10-15,0 0-34 16,0-2-3-16,0-3-11 15,2-6-5-15,5-8 0 16,11-13-72-16,-3 0-125 16,1-5-363-16</inkml:trace>
  <inkml:trace contextRef="#ctx0" brushRef="#br0" timeOffset="179142.75">27409 770 1350 0,'0'0'699'0,"0"0"-553"16,0 0-146-16,0 0-23 16,0 0-576-16</inkml:trace>
  <inkml:trace contextRef="#ctx0" brushRef="#br0" timeOffset="179290.34">27744 996 1560 0,'0'0'771'0,"0"0"-670"16,0 0-61-16,0 0-40 15,0 0-144-15,147 0-444 16,-105 0-400-16</inkml:trace>
  <inkml:trace contextRef="#ctx0" brushRef="#br0" timeOffset="179692.08">28162 940 1698 0,'0'0'543'0,"0"0"-351"16,0 0-58-1,0 0-66-15,0 0-51 0,0 0-17 16,0 0 6-16,36-80 1 15,-31 78-7-15,-3 2 0 16,0 0-1-16,0 0 1 16,2 16 0-16,3 6 6 15,-3 8 14-15,2 5-19 16,-4 2-2-16,-2 6 1 16,0-3-69-16,-2-2-23 15,-15-6-58-15,-3-8-45 16,-4-8 118-16,0-6 52 15,3-6 25-15,8-2 96 16,7-2 51-16,6 0-6 16,0 0-46-16,0 0-26 0,17 0-18 15,10 0-45 1,8 0-6-16,19 0-26 16,-10 0-120-16,-5 0-370 0</inkml:trace>
  <inkml:trace contextRef="#ctx0" brushRef="#br0" timeOffset="180337.72">29539 1690 1015 0,'0'0'330'15,"0"0"-137"-15,0 0 1 16,0 0 9-16,0 0-17 0,0 0-16 15,-13 134-55-15,11-75-3 16,2 4-10-16,0 6-54 16,0 1 4-16,0 0-19 15,0-4-31-15,0-5 13 16,2-10-8-16,0-7 3 16,0-8-10-16,-2-15-52 15,0-17-41-15,0-4-140 16,-6-6-487-16</inkml:trace>
  <inkml:trace contextRef="#ctx0" brushRef="#br0" timeOffset="180779.22">29045 970 707 0,'0'0'771'0,"0"0"-517"15,0 0-63-15,0 0-16 16,0 0-22-16,0 0-48 16,0 0 30-16,13 88-38 15,0-58-5-15,0 1-22 16,1-4-15-16,-1 0-13 15,1-5-19-15,-3-6-22 16,-2-4 11-16,0-6-12 16,4-6-26-16,18-12-34 0,-4-16-105 15,0-9-596-15</inkml:trace>
  <inkml:trace contextRef="#ctx0" brushRef="#br0" timeOffset="180906.82">29252 658 1773 0,'0'0'511'16,"0"0"-344"-16,0 0-24 16,0 0-143-16,0 0-75 15,0 0-282-15,0 0-962 0</inkml:trace>
  <inkml:trace contextRef="#ctx0" brushRef="#br0" timeOffset="181515.35">27334 542 1066 0,'0'0'561'0,"0"0"-316"16,0 0-90-16,0 0-116 15,0 0-39-15,0 0-6 16,0 0 6-16,-34-9 0 0,29 9 1 15,3 0 2 1,0 2-3-16,0 2 0 0,0-1 9 16,-3-1-8-16,1-2 31 15,0 0 6-15,-2 0-25 16,2 0 13-16,2 0 15 16,2 0-7-16,0 0 7 15,0 0-32-15,0 0 0 16,0 0-9-16,4 0 7 15,-2 0-1-15,-2 0-6 16,0 0-6-16,0 17-72 16,0 1-129-16,-8-1-345 0</inkml:trace>
  <inkml:trace contextRef="#ctx0" brushRef="#br0" timeOffset="182578.99">24010 1482 960 0,'0'0'395'0,"0"0"-74"16,0 0-50-16,0 0-162 16,0 0-45-16,0 0-23 15,0 0 8-15,15 84 44 16,-11-26-1-16,6 16 0 15,-2 11 0-15,1 9-34 16,2 0 3-16,-2-2-16 0,0-7-27 16,-3-13 20-16,-4-13-28 15,1-9-9-15,-3-9 7 16,0-5-8-16,0-8-26 16,7 2-66-16,6-8-133 15,5-7-573-15</inkml:trace>
  <inkml:trace contextRef="#ctx0" brushRef="#br0" timeOffset="183626.84">24224 2502 909 0,'0'0'279'0,"0"0"-169"16,0 0 0-16,0 0-20 16,0 0 29-16,0 0-68 15,0 0-24-15,-37 18 60 16,51-1-17-16,1 0 1 16,5 3 15-16,3 2-1 15,4 6-8-15,2 0-18 0,4 7 15 16,7-1-12-16,4 2-43 15,6 1 6-15,1-2 15 16,2-3-5-16,3 1 2 16,0-6-6-16,-3 4-9 15,2-4 19-15,3 1-15 16,3-2-15-16,1-2 13 16,2 1-24-16,6-5 28 15,1-1-12-15,8 2-15 16,2-3 27-16,4-2-26 15,5-2 4-15,-1 0 6 16,0-4-2-16,0 0-6 16,-3-2-4-16,-1-2 6 0,-2-2-1 15,-5-2-5 1,0 0 0-16,-1-2 7 0,4 0 2 16,0 0-4-16,0 0-5 15,-2-2 1-15,-2-4 10 16,2-4-11-16,-4 1 0 15,3-6 3-15,2-3 5 16,-1 1-6 0,-1-4-2-16,-3 0 0 0,-4 0 3 15,1-3-2-15,-3-1-1 16,0 0 0-16,-2-1 8 16,-3-3-9-16,1 1 1 15,-7-4 0-15,-2-3-2 16,-5-3 10-16,-5-4-8 15,-3 1 14-15,-5 1-13 16,-2 0 20-16,-3 1-13 16,-4 1 4-16,-2 3 25 0,0-4-36 15,-3 1 31-15,0 0-5 16,-4 4-26-16,1 2 22 16,-8 7-23-16,-1 6 0 15,-8 8-8-15,-2 7 5 16,-2 4-24-16,0 0-42 15,-4 0-81-15,-57 40-52 16,1-5-123-16,-14 3-474 0</inkml:trace>
  <inkml:trace contextRef="#ctx0" brushRef="#br0" timeOffset="184330.41">25357 3561 954 0,'0'0'322'15,"0"0"-85"-15,0 0 9 16,0 0-44-16,0 0-1 16,16-116-56-16,-25 102-56 15,-11 4-20-15,-7 3-17 16,-6 7-37-16,-7 0 12 16,-7 0-9-16,-7 18-17 0,1 7 25 15,4-1-14-15,11 2-12 16,11-2 0-16,11 0 0 15,14 0-9-15,2-4-27 16,7 0-20-16,15-4 29 16,9 0 6-16,6-1 20 15,5-2-8-15,6 3 10 16,1 2-1-16,3 4 0 16,-6 7 1-16,-3 3-1 15,-12 1 0-15,-9 5 0 0,-12-1-10 16,-10-1 20-1,-3-2 11-15,-23-1 25 0,-13-6-3 16,-3-2 18-16,-2-3-25 16,1-7-5-16,5-2 16 15,7-8-40-15,6-5 7 16,6 0-14-16,3-10-39 16,5-12-43-16,11-14-120 15,0 4-370-15,0 8-278 0</inkml:trace>
  <inkml:trace contextRef="#ctx0" brushRef="#br0" timeOffset="184758.38">25791 4092 1111 0,'0'0'588'15,"0"0"-454"-15,0 0 3 0,0 0-8 16,0 0-25-16,0 0-15 16,-19 115-22-16,17-86 30 15,2 0-24-15,0 1-9 16,0-4 8-16,0-2-41 16,0-2 12-16,0-4-11 15,6-4-32-15,3-4 13 16,0-2-13-16,0-6-34 15,4-2 1-15,5 0-61 16,9-34-51-16,-2-2-388 16,-8-4-775-16</inkml:trace>
  <inkml:trace contextRef="#ctx0" brushRef="#br0" timeOffset="184916.48">25778 3914 1698 0,'0'0'527'0,"0"0"-350"0,0 0-51 16,0 0-126-16,0 0-57 16,0 0-23-16,0 0-167 15,102 6-313-15,-75 6-31 16</inkml:trace>
  <inkml:trace contextRef="#ctx0" brushRef="#br0" timeOffset="185102.9">26052 4204 1205 0,'0'0'676'0,"0"0"-490"16,0 0 11-16,0 0-87 16,0 0-61-16,0 0-14 15,0 0-35-15,134 0-6 16,-93 0-68-16,-8-3-221 15,-6-2-399-15</inkml:trace>
  <inkml:trace contextRef="#ctx0" brushRef="#br0" timeOffset="185531.66">26585 4265 950 0,'0'0'1122'0,"0"0"-818"0,0 0-175 16,0 0-54-16,0 0-75 15,0 0-14-15,0 0 13 16,68-76-27-16,-54 66 27 16,-7 2 1-16,-5 5 0 15,-2 3 36-15,0 0-3 16,0 0-33-16,0 0 4 15,0 11 2-15,0 8-6 16,0 10 18-16,0 3-18 16,2 1 7-16,0 7-7 15,-2-5-13-15,0-3 2 0,0-3-36 16,-2-8-5 0,-15-4 42-16,-4-7 4 0,1-2 6 15,5-4 18-15,9-3 15 16,6-1 20-16,0 0-29 15,23 0-18-15,22-1 10 16,9-9-8-16,1-1 0 16,-3 3-8-16,-17-6-34 15,-15 4-84-15,-17 1-537 0</inkml:trace>
  <inkml:trace contextRef="#ctx0" brushRef="#br0" timeOffset="186350.57">24769 1503 763 0,'0'0'392'0,"0"0"-107"16,0 0-6-16,0 0-116 15,0 0-27-15,0 0-61 16,0 0-41-16,-49-9 1 15,16 35 8-15,-14 10 10 16,-11 12 6-16,-11 11-19 16,-12 4 19-16,-8 7-8 15,-5-2-23-15,6 0 12 16,10-9-40-16,18-11 14 16,20-10-14-16,21-12-55 15,17-10-72-15,18-16-124 16,18 0-128-16,3-2-326 0</inkml:trace>
  <inkml:trace contextRef="#ctx0" brushRef="#br0" timeOffset="186705.51">25333 1519 932 0,'0'0'363'0,"0"0"-177"16,0 0-45-16,0 0-1 0,-116 51-35 15,67-7 33-15,-12 11 23 16,-5 9-60-16,-10 8 4 15,-4 4-15-15,-3 1-33 16,1-2-4-16,4-7-26 16,5-6-21-16,10-9 9 15,10-12-15-15,13-10-2 16,11-9-29-16,15-11-70 16,14-11-61-16,25-11-219 15,20-20-6-15,3-4-345 0</inkml:trace>
  <inkml:trace contextRef="#ctx0" brushRef="#br0" timeOffset="187039.68">25903 1634 107 0,'0'0'1047'0,"0"0"-785"15,0 0-83-15,0 0-41 16,0 0-17-16,-123 48 27 0,75-9-33 16,-12 10 7-16,-8 8-27 15,-5 1-24-15,-6 1-6 16,2-1-14-16,-1-1-26 15,9-5 4-15,11-6-28 16,14-5-2-16,12-13-9 16,14-8-66-16,14-10-71 15,15-10-208-15,23-12-186 16,6-12-238-16</inkml:trace>
  <inkml:trace contextRef="#ctx0" brushRef="#br0" timeOffset="187382.54">26540 1596 1196 0,'0'0'287'15,"0"0"-166"-15,0 0 26 16,0 0 10-16,0 0-46 16,-140 112 11-16,91-65-35 15,-7 6-22-15,-10 6 28 16,-6 1-45-16,-4 4 1 0,-2-3-13 16,5-2-35-1,6-4 17-15,9-9-18 0,11-12-12 16,16-9-12-16,13-10-79 15,18-15-72-15,5 0-211 16,17-12-231-16</inkml:trace>
  <inkml:trace contextRef="#ctx0" brushRef="#br0" timeOffset="187704.49">27262 1571 704 0,'0'0'594'0,"0"0"-440"16,0 0-32-1,0 0 72-15,0 0-40 0,-116 86-3 16,72-36-42-16,-12 6 6 15,-7 5-41-15,-5 6-21 16,-9-1 19-16,-2-2-50 16,-6-3-3-16,2-5-10 15,8-9-8-15,10-8-1 16,16-10-41-16,18-11-55 16,28-18-122-16,3 0-278 0,17-14-61 15</inkml:trace>
  <inkml:trace contextRef="#ctx0" brushRef="#br0" timeOffset="188034.96">27605 1556 1031 0,'0'0'226'0,"0"0"-87"0,0 0-2 16,0 0-47-1,0 0-7-15,0 0 67 0,0 0 24 16,-109 114-12 0,51-63-49-16,-11 11-26 0,-11 6-25 15,-5 2-39-15,1 3 21 16,1-4-44-16,12-2-8 15,11-12 8-15,19-11-53 16,18-11-14-16,15-16-93 16,22-17-150-16,19-13-85 15,11-15-443-15</inkml:trace>
  <inkml:trace contextRef="#ctx0" brushRef="#br0" timeOffset="188322.84">28200 1538 593 0,'0'0'618'15,"0"0"-456"-15,0 0 82 16,-140 78-2-16,84-36-79 15,-7 8-35-15,-3 6 0 16,-3 4-45-16,0 1-25 16,1-1-2-16,4-6-45 15,11-4 8-15,8-10-18 16,12-8-1-16,10-8-20 0,12-10-83 16,11-14-132-16,13 0-239 15,16-6 115-15</inkml:trace>
  <inkml:trace contextRef="#ctx0" brushRef="#br0" timeOffset="188624.69">28232 1592 1011 0,'0'0'241'0,"0"0"-86"15,0 0 47-15,0 0-36 16,0 0-30-16,-96 106 3 16,65-62-24-16,-8 6-19 15,-5 4-33-15,-10 5 13 16,-6 1-39-16,-4 2 2 16,-3-4-1-16,2-2-24 15,7-8-7-15,13-5-7 16,10-11-1-16,15-8-17 15,9-8-96-15,11-16-150 16,9 0-321-16,13-8-69 0</inkml:trace>
  <inkml:trace contextRef="#ctx0" brushRef="#br0" timeOffset="188857.7">28401 1820 1187 0,'0'0'345'0,"0"0"-226"16,0 0 111-16,0 0-13 16,-85 111-102-16,51-71-25 15,-8 8-38-15,-7 4-26 16,-8 7-26-16,-48 20-47 15,13-11-220-15,-4-13-829 0</inkml:trace>
  <inkml:trace contextRef="#ctx0" brushRef="#br0" timeOffset="193736.95">29138 1864 1159 0,'0'0'783'16,"0"0"-638"-16,0 0 5 16,0 0 0-16,0 0-52 15,0 0-46-15,0 0-29 16,0 0 12-16,0 0-35 16,0 0 1-16,0 0 4 15,0 0-3-15,0 0-2 0,0 0 0 16,0 0-26-16,0 0-21 15,0 3-139-15,0-1-478 0</inkml:trace>
  <inkml:trace contextRef="#ctx0" brushRef="#br0" timeOffset="195982.72">29065 2119 1041 0,'0'0'997'0,"0"0"-997"16,0 0-23-16,0 0-130 15,0 0-338-15,0 0-238 0</inkml:trace>
  <inkml:trace contextRef="#ctx0" brushRef="#br0" timeOffset="196142.4">29065 2119 902 0,'77'-6'1028'16,"-81"6"-803"-16,0-2-38 15,4-2-76-15,0 4-111 16,0 0-217-16,6 6-467 16,6 2-318-16</inkml:trace>
  <inkml:trace contextRef="#ctx0" brushRef="#br0" timeOffset="196253.25">29214 2199 1652 0,'0'0'369'15,"0"0"-171"-15,0 0-198 16,0 0-40-16,0 0-537 0</inkml:trace>
  <inkml:trace contextRef="#ctx0" brushRef="#br0" timeOffset="203633.73">26944 3582 1031 0,'0'0'271'0,"0"0"-164"16,0 0 59-16,0 0-7 16,0 0-12-16,0 0-18 15,-61-65-73-15,45 55 29 16,-1-2-8-16,-3 2-39 15,-3 0 30-15,-3-2-38 16,-5 0-20-16,-8 2 20 16,-7-2-30-16,-8-3 10 15,-10 2-4-15,-11-1-4 16,-8-2-4-16,-4 2-4 16,4-1 6-16,8 5 2 15,6 5-1-15,7-2 6 0,6 3-1 16,4 1 0-16,6-1 3 15,1 2 2-15,-4 2-11 16,-2 0 9-16,-5 0-8 16,-4 0-1-16,-7 0 0 15,-2 0 9-15,0 0-15 16,-1 0 6-16,4 0 0 16,3 0 9-16,1 0-7 15,4-3 16-15,0 0-1 16,-2-2-17-16,2 5 27 0,-1 0-20 15,-5 0-6 1,2 2 16-16,-1 10-10 0,1 6-2 16,2 0 4-16,3 5-8 15,5 0 31-15,5 8-31 16,5 0 10-16,4 7 17 16,7 5-27-16,4 4 10 15,9 3-11-15,5 7 9 16,7 6-3-16,1 6-6 15,5 6 0-15,0 3 14 16,0 1-8-16,7-1 1 16,12-5 4-16,6-2-10 15,8-1 21-15,10-2-22 16,8 3 0-16,7-3 20 16,6 0-19-16,8-2 7 0,6-1 0 15,5-5-6-15,6 2 19 16,6-4-21-16,24 3 1 15,23 0 9-15,36-9-1 16,16-12-7-16,0-18 4 16,-4-13-5-16,-12-9 13 15,-5 0-14-15,-1-7 0 16,-12-11-2-16,-8-5-1 16,-5-10 3-16,-9-7 0 15,-2-10 1-15,-9-8 3 16,-22 2-4-16,-23 3 0 15,-22 9-1-15,-13 1-13 16,0-10 14-16,-3-11 8 16,-3-9-7-16,-19-3 48 0,-16 0-13 15,-6-1 25-15,-15-4 12 16,-25-3-29-16,-18-2 7 16,-16-3-15-16,-33-11-36 15,-36-8 9-15,6 13-9 16,14 19-24-16,25 20-3 15,36 16-34-15,2 2-29 16,0-18-71-16,22 14-97 16,22 2-620-16</inkml:trace>
  <inkml:trace contextRef="#ctx0" brushRef="#br0" timeOffset="205269.55">29456 1692 806 0,'0'0'221'16,"0"0"-59"-16,0 0 38 15,0 0 28-15,0 0-41 16,0 0-65-16,0 0 18 0,-48-6-20 16,27 2-19-16,-3-2-32 15,-4 0-50-15,-4 2 22 16,-6 1-2-16,-2-2-3 15,-4-1 19-15,-3 0-38 16,-3 2 22-16,4 0-11 16,-3 0-22-16,2 2 15 15,0 0-21-15,1 2 11 16,-1 0-16-16,0 0 11 16,-2 0-6-16,3 0 0 15,5 0 9-15,5 0-9 16,9 0 0-16,8-3 0 0,5 3 0 15,5-1 6 1,5-1-6-16,2 2 0 0,0 0 9 16,2 0-6-16,0 0-3 15,0 0 0-15,0 0-3 16,0 0 9-16,0 0-2 16,0 0-4-16,0 0 11 15,0 0 4-15,0 0-6 16,0 0 4-16,0 0-8 15,0 0-4-15,0 0-1 16,0 0 0-16,0 0 0 16,0 0-3-16,0 0 3 15,-2 0 0-15,-1 3-6 16,-4 16 7-16,3 5-1 16,-3 10 3-16,3 6 3 0,2 8-2 15,0 2-4 1,2 3 0-16,0-2 0 0,0 2 6 15,0 0-6 1,0 0 1-16,0-3 0 0,0-2 10 16,0-2-11-16,0-3 0 15,0-2-1-15,0-4 7 16,0-3-6-16,0-4 0 16,0-6 0-16,0-2 3 15,4-4-2-15,0-6-1 16,1-2 0-16,1-2-9 15,1-4 8-15,0 1-1 16,-1-4 2-16,3-1 0 0,0 0 2 16,7 0 4-1,6 0-6-15,5 0 6 0,7-4-7 16,5-4 1-16,5 2 0 16,8 0 6-16,4 0-6 15,4 5 0-15,5-2 0 16,-1 3 3-16,3 0-4 15,2 0 1-15,-2 0 0 16,-4 0-5-16,-3 0 5 16,-10 0 0-16,0 3 0 0,-8 0 2 15,-4 0-3 1,-4 0 2-16,-6 0-1 16,-8-2 12-16,-6 2-11 0,-7-3 23 15,-3 1 8-15,-4-1-11 16,0 0 38-16,0 0-30 15,0 0-16-15,0 0-4 16,0 0-9-16,0 0 0 16,0 0 0-16,0 0 10 15,0-4-3-15,0-14-7 16,0-10-14-16,0-12 8 16,-6-12-13-16,1-14 7 15,0-11 0-15,3-9-24 16,2 0 35-16,0 4-32 15,0 8-4-15,0 12 16 16,-5 11-42-16,-10 13 14 0,-18 11-58 16,2 8-130-16,0 9-484 0</inkml:trace>
  <inkml:trace contextRef="#ctx0" brushRef="#br0" timeOffset="209322.19">17548 11634 327 0,'0'0'1793'0,"0"0"-1407"16,0 0-289-16,0 0 5 15,0 0-52-15,0 0-49 16,0 0 31-16,58 73-11 16,-31-32 6-16,-1 5 13 15,1-1-31-15,-3-8 16 16,-1-5-11-16,-4-15-13 15,6-16 42-15,2-1 23 16,6-31 27-16,7-25-5 16,5-18-68-16,7-29 2 15,3-22-22-15,-8 7-6 16,-7 18-70-16,-11 10-102 16,-15 40-63-16,-8 10-336 0</inkml:trace>
  <inkml:trace contextRef="#ctx0" brushRef="#br0" timeOffset="211600.74">16607 12444 1139 0,'0'0'0'0,"0"0"-182"0,0 0 94 16,0 0 60-1,0 0-341-15</inkml:trace>
  <inkml:trace contextRef="#ctx0" brushRef="#br0" timeOffset="211740.83">16607 12444 899 0,'14'2'0'0,"-14"-2"-373"0</inkml:trace>
  <inkml:trace contextRef="#ctx0" brushRef="#br0" timeOffset="211881.46">16755 12454 1363 0,'0'0'81'16,"0"0"-81"-16,0 0-175 16,0 0-477-16</inkml:trace>
  <inkml:trace contextRef="#ctx0" brushRef="#br0" timeOffset="-207761.89">18953 6374 426 0,'0'0'140'15,"0"0"-104"-15,0 0-36 16,0 0-35-16,0 0 10 16,0 0 25-16,0-2 13 15,0 2 49-15,0 0 41 16,0 0 31-16,0 0 41 15,0-2-57-15,0 2-22 16,0 0-40-16,0 0-22 16,0 0 3-16,0 0-18 15,0 0-3-15,0 0 32 16,0 0-33-16,0 0 17 16,0 0 24-16,8 8 0 0,-2 6 35 15,5 7-38-15,-1 5-5 16,0 6-4-16,1 10-12 15,3 6 11-15,-3 8-11 16,2 6-20-16,1 4 32 16,1 8-23-16,-1 5 0 15,-1 5 10-15,3 2-31 16,-5 3 18-16,2-2 1 16,-4-2-18-16,2-1 31 15,-1-2-25-15,-2 2-7 16,-1-2 15-16,1 6-14 15,0-1 8-15,-2 2 10 16,1 3-18-16,1 0 24 16,2 0-25-16,-4-1 1 15,3 0-3-15,-3 0 10 0,-1 1-8 16,0 0 0-16,-3 1 7 16,0-3 1-16,-2-2-8 15,3 1 0 1,-1-3 0-16,2 2 1 0,0 0-1 15,3-1 2-15,-2-1 5 16,2-1 2-16,-3-2-9 16,0-3 0-16,0 4-1 15,1 0-6-15,4 21 7 16,2 17-1-16,-2-10 2 16,-3-9-1-16,-3-15 0 15,-3-18 0-15,0 14-2 0,0 13 4 16,0-1-2-1,-7 1 0-15,3-1 0 0,-1-1 3 16,1 2-3-16,4-3 0 16,-2 0 0-16,0 15-22 15,-3 17 21-15,-2 24 0 16,-2 1 1-16,3-11-9 16,2-29 10-16,1-33-1 15,1-16 0-15,-3-4 1 16,1 12 11-16,-3 9-12 15,1 11-1-15,-1 0-7 16,0-2 14-16,0 2-6 16,3 1 1-16,-3 1 0 15,1 16 5-15,-4 15-6 16,0-14 0-16,1-8 7 0,-1-1-1 16,2 2-6-16,-3 31 22 15,-1 11-21-15,4-25 16 16,1-30-17-16,3-26 0 15,-3-1-7-15,0 12 16 16,-2 24-9-16,-2 30 25 16,4 16-19-16,3 6 20 15,2-29-26-15,2-28 0 16,0-29 2-16,0-6 7 16,0 14-9-16,0 12 0 15,0 10 6-15,0 0-4 16,0-4-2-16,2-6 0 15,-2 2-5-15,2-2 6 16,0-7-1-16,0-3 0 16,3-3-4-16,-2 2 2 0,-3-7-18 15,0 2 14-15,0-1 0 16,0 1 7-16,0-2-1 16,0-7 0-16,-3-2-4 15,-2 1-4-15,3-5-12 16,0-3-2-16,0-6 21 15,2 0-19-15,0-2 10 16,0 2 2-16,0-4-6 16,2 4-17-16,2-4 22 15,1 5 9-15,-5-4-3 0,0 4 10 16,0-1-4 0,0 0-3-16,0 0 2 15,-7-4 12-15,3-4-4 0,-1 0-9 16,1-8 1-16,0 3 7 15,-1-5-4-15,3 2 8 16,0-2-12-16,-1 2 25 16,-1-3-25-16,1 6 0 15,1-3 16-15,-2-6-17 16,2 4 0-16,0-3 0 16,2-6-15-16,0 1 14 15,0-8-66-15,0 2-31 16,-5-7-112-16,1-5-69 15,-3 0-25-15</inkml:trace>
  <inkml:trace contextRef="#ctx0" brushRef="#br0" timeOffset="-207143.3">19566 11881 324 0,'0'0'187'0,"0"0"-187"15,0 0-254-15</inkml:trace>
  <inkml:trace contextRef="#ctx0" brushRef="#br0" timeOffset="-206284.79">19566 11881 447 0,'65'-17'97'0,"-70"17"-97"16,-10 0-52-16,-1 0-77 15,-1 0-16-15,3 0 103 16,1 0 42-16,-1 0 63 15,5 0-31-15,3 0 144 16,-1 0 26-16,3-3-43 16,1 3-5-16,1-2-15 15,0 2 7-15,2 0-17 0,0-2-37 16,0 0-17-16,0 0 5 16,7 0 3-16,10-2 28 15,6 2-46-15,8-4-4 16,7 1-2-16,11 2-11 15,9-3 29-15,15 2-10 16,27-2-28-16,35-4 18 16,34-2-33-16,13 0 16 15,5 0 6-15,-4 1-28 16,-4 4 22-16,8-4-24 16,6-1 4-16,6-4 5 15,3-3-19-15,6-6 0 0,4-3-3 16,4 2 3-16,-2 5 0 15,-6 0-6-15,-9 7 0 16,-10 3-8 0,-8 3 16-16,-3-1-8 0,3 1 9 15,-1-2-8-15,-4 1 11 16,-4 2-12-16,-10 0 0 16,-6 0-7-16,-4-1 8 15,-7-2-1-15,-1 2 0 16,3-4 6-16,1 2-3 15,3-2-3-15,1 2 0 16,2 1 10-16,1 2-9 0,6-2-1 16,-1 4 0-1,-4 1 1-15,-5 2-3 0,-1-1 2 16,-5 3 0-16,0 0-4 16,4 0 10-16,4 0-6 15,11 0 0 1,7 0 6-16,3 0 26 0,4 0-31 15,-7 0 0-15,-5 0 5 16,-6 3 5-16,-11 7-4 16,-28-2 3-16,-31-2-9 15,-30-3 34-15,-21 0-35 16,3-2 0-16,5 1 19 16,8 1 13-16,-1-3 5 0,2 0-19 15,0 0-17-15,-4 0 37 16,2 0-17-16,0 0-4 15,0-3 20 1,-2 3-37-16,0 0 10 0,-3 0-10 16,-2 0 8-16,-4 0-2 15,-6 0-6-15,-3 0-4 16,-5 0 2-16,-3 0-44 16,-6-2-6-16,-13-18-47 15,-5 2-66-15,-2-4-503 16</inkml:trace>
  <inkml:trace contextRef="#ctx0" brushRef="#br0" timeOffset="-204887.71">19167 6210 629 0,'0'0'205'0,"0"0"-130"0,0 0 26 15,0 0 30-15,0 0-47 16,0 0 24-16,47 0 20 16,-20-7-31-16,5-2 30 15,1 3-19-15,9 0-36 16,5 2-1-16,13 2-34 15,13-2-5-15,35-1 6 16,42-3-20-16,58-3 20 16,28-1-10-16,10 2-13 15,-6 0 23-15,-19 3-25 16,-3-5-1-16,3 3-4 16,-1-6 0-16,8 3-1 15,17-3-7-15,15-3 0 0,19-3-2 16,6 2 11-16,-5 3-9 15,-10 1 0-15,-16 5 2 16,-13 8 6-16,-7 2-8 16,-9 0 0-16,-3 0 17 15,0 0-15-15,-2 0 4 16,3 0 0-16,-3 0-5 16,-10 0 16-16,-12 0-17 15,-14 0 0-15,-9 0-1 16,-11 0 3-16,0 7-2 15,2 0 0-15,4 4 7 16,-1 0-5-16,1 0-2 16,-6 0 0-16,3-3-2 0,-2 1 13 15,4-4-11-15,1-2 0 16,-1-3 1-16,-7 0 4 16,-5 0-5-16,-3-3 0 15,2 0 1-15,2-2 6 16,4-1 27-16,1-2-20 15,-5-2-7-15,1-5 27 16,-3-2-27-16,0 5-6 16,4 6 28-16,2 4-22 15,4 2 13-15,0 0-12 16,8 6-7-16,-5 4 17 16,1 3-18-16,-5-2 0 0,1 0-1 15,2-1 7 1,8-5-6-16,2-2 0 0,-6-3 0 15,-1 0 8-15,-37-3-8 16,-36-9 0-16,-31-2-1 16,-30 0 4-16,-3-4-3 15,4-2 14-15,0-4-13 16,-5 3 19-16,-4 0-20 16,-4 3 0-16,-6 2 0 15,-5 4-13-15,-5 6-19 16,-9 6-109-16,-9 0-391 15,-11 8-212-15</inkml:trace>
  <inkml:trace contextRef="#ctx0" brushRef="#br0" timeOffset="-203904.57">30221 11237 1069 0,'0'0'306'16,"0"0"-229"-16,0 0-51 15,0 0-3-15,0 0 54 16,0 0 78-16,0 0 29 15,-34-11-57-15,37 11-16 16,21 0-57-16,12 0-17 0,13 0-11 16,18 5-25-16,26 3 14 15,36 2-9 1,43 0-5-16,20 2 19 0,-1-2-10 16,-17-2 15-1,-47-4 12-15,-27-4-35 0,8 0 15 16,-17 0-17-16,0-6 1 15,14-3-1-15,-3 0 6 16,-1 5-4-16,16 3 20 16,-3 1 3-16,-16 0 23 15,7 7-30-15,-11 1-9 16,-15 0-9-16,-11-3-5 16,-19-5-4-16,-16 0-35 15,-31-24-99-15,-2-7-248 16,-11-9-606-16</inkml:trace>
  <inkml:trace contextRef="#ctx0" brushRef="#br0" timeOffset="-202891.38">19676 6394 785 0,'0'0'498'15,"0"0"-200"-15,0 0-25 16,0 0 4-16,0 0-85 16,0 0-99-16,0-13-14 15,0 14-55-15,0 17-23 16,-2 13 41-16,2 6-42 0,-3 6 17 16,3 3-17-16,0-2-17 15,0-6-8-15,0-4-110 16,0-12-161-16,5-10-264 15,-1-10-148-15</inkml:trace>
  <inkml:trace contextRef="#ctx0" brushRef="#br0" timeOffset="-202473.15">19628 6318 927 0,'0'0'330'15,"0"0"-88"-15,0 0 9 16,0 0-121-16,0 0-58 0,77-108-55 15,-48 101 17-15,-5 7-21 16,-2 0-13-16,-4 0 19 16,-9 7-19-1,-9 11-1-15,0 7-1 0,-11 0-22 16,-16 1 24-16,-6 0-2 16,2-3 2-16,4-8 8 15,9-2-8-15,9-3 0 16,7-4 0-16,2 1-35 15,0 2-2-15,22-1 23 16,7 2 14-16,5 3 4 16,6 6 5-16,-3 2 3 15,-1 2 15-15,-9 4 13 16,-7-4 10-16,-14-1-14 16,-6-2 7-16,-6-2 68 0,-25-1-22 15,-7-6-11-15,-3-1-35 16,4-4-37-16,8-4 9 15,7-2-15-15,10 0-34 16,10-10-74-16,6-21-191 16,21 0-260-16,6 3-267 15</inkml:trace>
  <inkml:trace contextRef="#ctx0" brushRef="#br0" timeOffset="-202187.63">20130 6421 462 0,'0'0'841'0,"0"0"-488"15,0 0-122 1,0 0-112-16,0 0-84 0,0 0 4 16,0 0-23-16,-98 118-15 15,95-92 15-15,3-2-15 16,3-6-1-16,13-2 30 16,-1-8-30-16,3-3 31 15,-2-5 17-15,-1 0 10 16,-4-1 37-16,1-15-30 15,-8-6-35-15,-4-4-6 16,0-3-17-16,0 2-14 16,-16 3-5-16,-1 1-80 15,1 5-15-15,5-7-164 16,4 3-252-16,7 1-343 0</inkml:trace>
  <inkml:trace contextRef="#ctx0" brushRef="#br0" timeOffset="-201961.77">20426 6047 696 0,'0'0'906'16,"0"0"-681"-16,0 0-135 16,0 0 136-16,0 0-53 15,-17 137-74-15,13-79-1 16,0 3-49-16,4 0-22 15,0 0-5-15,0-7-21 16,6-4-2-16,2-8-5 16,1-12-55-16,-5-8-54 0,-4-22-226 15,0 0-276-15,0-8-411 16</inkml:trace>
  <inkml:trace contextRef="#ctx0" brushRef="#br0" timeOffset="-201829.35">20253 6400 1136 0,'0'0'580'0,"0"0"-251"16,0 0-90-16,0 0-129 16,0 0-61-16,113-33-49 15,-37 20-43-15,-11 6-208 16,-11-4-440-16</inkml:trace>
  <inkml:trace contextRef="#ctx0" brushRef="#br0" timeOffset="-201495.52">20790 6166 1164 0,'0'0'639'0,"0"0"-482"0,0 0 19 15,0 0 31-15,0 0-62 16,0 132-36-16,0-80-54 16,2 1-37-16,-2-2 1 15,2-4-12-15,-2-7-4 16,0-10-3-16,0-9-40 15,0-8-19-15,0-9-69 16,-9-4-43-16,-11-6-10 16,-7-18-120-16,-2-7 122 15,1-4 115-15,3 3 64 16,9 1 61-16,8 10 123 0,8 2 12 16,0 7-24-1,12 3-88-15,22 1-38 0,9-1-42 16,5 5-4-16,2 3-22 15,8 1-190-15,-16 0-302 16,-9 0-111-16</inkml:trace>
  <inkml:trace contextRef="#ctx0" brushRef="#br0" timeOffset="-200761.32">21053 6354 886 0,'0'0'282'16,"0"0"-81"-16,0 0 30 15,0 0-60-15,0 0 3 16,0 0-48-16,0 0-42 16,-27 90-39-16,27-66-23 15,2 0 19-15,13-1-40 16,6-4 10-16,1-5-2 16,0-1 0-16,0-7-3 15,-3-4-6-15,-6-2 0 16,-3 0 23-16,-2-2-22 15,-6-12 7-15,-2-4-8 16,0-2 8-16,-4-3-10 16,-12-1 2-16,-2 3 0 15,4 3-6-15,4 2 12 16,5 3-6-16,5 5 0 0,0 1 6 16,11 0-16-16,14 1 1 15,6 2-21-15,0 4 24 16,0 0-12-16,-4 0 18 15,-5 10 0-15,-6 9 1 16,-3 1 12-16,-6 5-3 16,-5 1 2-16,-2 0 21 15,0-1-27-15,0-8 11 16,0-2-17-16,0-7 9 16,0-8-1-16,0 0-8 15,0 0 6-15,9-12-6 16,4-7-4-16,3-4 3 0,1-1 0 15,6 0-21 1,-1 2 20-16,1 4-5 0,-4 5 7 16,2 7-14-16,-6 6 14 15,-1 0 0-15,-1 6 0 16,-4 15 6-16,-4 1 3 16,-3-1-8-16,-2 0 0 15,0-5 15-15,0-4-10 16,2-6-6-16,2-4 0 15,3-2 9-15,7 0-21 16,3-12 12-16,3-7 0 16,1 0-12-16,0 1 16 15,-2 2-4-15,-4 6 6 16,-1 8 9-16,-2 2 24 0,2 2-11 16,-1 15 6-16,1 6-9 15,-3 3-25-15,0 0-25 16,20 4-114-16,-4-5-240 15,4-11-1112-15</inkml:trace>
  <inkml:trace contextRef="#ctx0" brushRef="#br0" timeOffset="-200406.48">21937 6461 765 0,'0'0'358'16,"0"0"-61"-16,0 0 16 15,0 0-48-15,0 0-53 16,0 0-81-16,0 0-31 0,127-36-48 16,-100 36-51-1,-1 0-1-15,10 10-52 0,-9 2-238 16,-5-6-399-16</inkml:trace>
  <inkml:trace contextRef="#ctx0" brushRef="#br0" timeOffset="-199964.38">22572 6198 1073 0,'0'0'331'16,"0"0"-143"-16,0 0 22 15,0 0-54-15,0 0-36 16,0 0-52-16,0 0 4 16,40 90-14-16,-38-51-6 0,0 1 3 15,4 0-42 1,0-3 18-16,3 0-10 0,1-7-20 16,4-6 30-16,1-6-31 15,6-8 6-15,6-10 18 16,2 0-23-16,6-6 16 15,1-17-17-15,-1-13 7 16,-1-3-2-16,-8-6-5 16,-3-5 0-16,-5-3-2 15,-5 3 4-15,-4 5-2 0,-3 7 0 16,0 13 1 0,-4 8 6-16,-2 9-6 15,2 8-1-15,-2 0 0 0,0 0 3 16,0 8-4-1,0 9 1-15,0 2 0 0,0 3-11 16,0 1-10-16,-4 4-69 16,1 5-84-16,0-5-313 15,3-8-136-15</inkml:trace>
  <inkml:trace contextRef="#ctx0" brushRef="#br0" timeOffset="-199497.18">22977 6161 788 0,'0'0'316'0,"0"0"-35"0,0 0 26 15,0 0-30-15,0 0-84 16,0 0-100-16,0 0-22 16,9 33 36-16,-1 7-37 15,0 2 1-15,-1 4 5 16,-1-1-27-16,4-5-7 16,-4-6-15-16,1-8-25 15,-3-7 17-15,0-7-19 16,-2-5-13-16,-2-5-13 15,0-2-81-15,3 0-84 16,-3-6-295-16,3-10-421 0</inkml:trace>
  <inkml:trace contextRef="#ctx0" brushRef="#br0" timeOffset="-199218.69">23276 6280 1147 0,'0'0'318'16,"0"0"-157"-16,0 0-50 16,0 0 70-16,0 0 17 15,0 0-81-15,34 142-30 16,-24-85-10-16,0 0-56 0,-1 2 7 15,1-1-26-15,-1-2-2 16,1-4-2-16,-6 3-87 16,-4-15-262-16,0-16-295 15</inkml:trace>
  <inkml:trace contextRef="#ctx0" brushRef="#br0" timeOffset="-198971.49">23276 6306 1311 0,'0'0'397'16,"0"0"-113"-16,0 0-44 0,0 0-122 15,0 0-33 1,0 0-57-16,150-72-15 0,-110 74 21 16,-7 21-34-16,-4 9 29 15,-11 7-4-15,-11 5-24 16,-7 3 24-16,-7-5-15 15,-22-7-9-15,-9-4 6 16,0-12-1-16,-2-4-12 16,7-15 1-16,8 0-158 15,14-4-551-15</inkml:trace>
  <inkml:trace contextRef="#ctx0" brushRef="#br0" timeOffset="-198811.2">23985 6232 770 0,'0'0'1324'0,"0"0"-932"15,0 0-241-15,0 0-125 16,0 0-26-16,0 0-201 16,0 0-647-16</inkml:trace>
  <inkml:trace contextRef="#ctx0" brushRef="#br0" timeOffset="-198704.15">23929 6599 1476 0,'0'0'277'0,"0"0"-277"0,-116 44-138 0</inkml:trace>
  <inkml:trace contextRef="#ctx0" brushRef="#br0" timeOffset="-196633.5">20201 6934 426 0,'0'0'947'0,"0"0"-541"0,0 0-86 16,0 0-74-16,0 0-102 16,0 0-26-16,-16-88-71 15,3 85-26-15,-5 2 1 16,-8 1-16-16,-10 0-6 15,-4 12 0-15,0 7 6 16,-1 4-16-16,8 4 10 16,7 0 0-16,8-1-12 15,11 1-24-15,7-6-5 16,0-1 2-16,25-3-16 16,9-1 46-16,12-5-19 15,5 1-24-15,3-2-21 16,-3 2-54-16,-6 4 37 0,-10 0 53 15,-10 5 19-15,-10 1 18 16,-6-1 11-16,-9 2 59 16,0 1 44-16,-18-4 3 15,-13 0-1-15,-4-4-16 16,-6-6-27-16,3-3 6 16,5-4-39-16,6-3-18 15,5 0-13-15,7-5-9 16,8-10-36-16,7-15-80 15,7 4-153-15,13-1-565 0</inkml:trace>
  <inkml:trace contextRef="#ctx0" brushRef="#br0" timeOffset="-196150.9">20642 7249 160 0,'0'0'1563'0,"0"0"-1202"16,0 0-147-16,0 0-22 16,0 0-109-16,0 0-33 15,0 0-50-15,21-11 2 16,-8 0-9-16,3-3-3 16,-3 0 10-16,-4 3 0 15,-2 4 6-15,-3 1 7 16,-2 3-13-16,-2 3 8 15,0 0 14-15,0 0-21 0,5 0-1 16,-1 16 0-16,8 9 1 16,-2 3 9-16,3 5-10 15,-1-4 0-15,-3 0-7 16,-5 0 7-16,-4-4-9 16,0-2-15-16,0-7-31 15,-15-2 18-15,-8-6-27 16,-1-6 25-16,-3-2 39 15,3 0 0-15,4 0 8 16,6 0 55-16,7 0-9 0,7 0 22 16,0 0-25-1,0-2-35-15,12 0 6 0,12 0-16 16,5 0 0 0,4 0-6-16,1 2 5 0,0 0-17 15,10 0-45-15,-9 0-102 16,-3-3-371-16</inkml:trace>
  <inkml:trace contextRef="#ctx0" brushRef="#br0" timeOffset="-195932.89">21144 7011 1744 0,'0'0'625'15,"0"0"-490"-15,0 0-10 16,0 0-36-16,0 0-68 16,0 0-4-16,0 0 2 15,158 0-9-15,-105 0-20 16,-6 0 7-16,0 7-101 16,-13-1-173-16,-15 0-590 0</inkml:trace>
  <inkml:trace contextRef="#ctx0" brushRef="#br0" timeOffset="-195767.4">21276 7131 1657 0,'0'0'699'0,"0"0"-545"0,0 0 4 16,0 0-102-16,0 0-30 15,0 0-26-15,124 7-54 16,-66-3-117-16,-5-4-530 0</inkml:trace>
  <inkml:trace contextRef="#ctx0" brushRef="#br0" timeOffset="-195316.25">22086 6909 1285 0,'0'0'510'16,"0"0"-365"-16,0 0 88 15,0 0-112-15,0 0-50 16,-118-15-19-16,91 32-31 16,6 4 18-16,0 1 7 15,6 4-33-15,5 4 27 16,8 0-28-16,2 0-10 15,0-1 11-15,10-4-5 16,9-7-4-16,6-7-4 16,6-7-9-16,5-4 9 0,-1-8-27 15,-2-19-24 1,-3-7 24-16,-8-1-25 16,-6-4 38-16,-9 7 12 15,-3 6 2-15,-4 10 55 0,0 6 6 16,0 6 8-16,0 4 2 15,0 0-47-15,0 0-2 16,0 4-22-16,2 16 8 16,0 8 8-16,5 8-16 15,2 6-12-15,9 19-49 16,-2-14-156-16,1-8-615 0</inkml:trace>
  <inkml:trace contextRef="#ctx0" brushRef="#br0" timeOffset="-194832.82">22412 7103 1655 0,'0'0'550'0,"0"0"-377"16,0 0-74-16,0 0-41 15,0 0-57-15,0 0 6 16,0 0-7-16,84-92 8 15,-77 87-8-15,-5 3 1 16,-2 2 9-16,0 0 32 16,0 0-29-16,3 5-3 15,1 10-5-15,0 10 4 0,3 3-2 16,-3 1-7-16,-1 1-8 16,-1 1 7-16,-2-4-41 15,0-3 8-15,0-4-21 16,-11-5-22-16,-9-3 40 15,-7-6-17-15,-2 0 17 16,0-4 37-16,2 0-6 16,5-2 6-16,7 2 43 15,5-2 18-15,6 0 36 16,4 0-29-16,0 0-9 16,0 0-8-16,9 0-39 15,11 2 16-15,2 1 10 16,5 1-32-16,0 1 17 15,0-1-23-15,-3 0 0 16,0 0-10-16,-1 0-17 0,-6-4-47 16,4 0-92-16,-7-2-387 15,-4-12-443-15</inkml:trace>
  <inkml:trace contextRef="#ctx0" brushRef="#br0" timeOffset="-194696.72">22726 6906 1592 0,'0'0'656'0,"0"0"-560"16,0 0-96-16,0 0-203 16,0 0-539-16</inkml:trace>
  <inkml:trace contextRef="#ctx0" brushRef="#br0" timeOffset="-194530.15">22906 7018 1609 0,'0'0'645'0,"0"0"-473"16,0 0 27-16,0 0-91 16,-71 131-68-16,39-76-40 15,-32 36-72-15,9-17-212 16,-1-7-952-16</inkml:trace>
  <inkml:trace contextRef="#ctx0" brushRef="#br0" timeOffset="-193261.15">22906 6859 1190 0,'0'0'398'15,"0"0"-238"-15,0 0-50 16,0 0-52-16,0 0-14 16,0 0-8-16,0 0-36 15,-82 0 16-15,82 0 2 0,0 0 9 16,0 0 23 0,0 0-32-16,0 0 2 0,0 0 19 15,0 0-38-15,0 0 12 16,-5 0-13-16,-21 7-110 15,-1 7-168-15,-2 0-514 0</inkml:trace>
  <inkml:trace contextRef="#ctx0" brushRef="#br0" timeOffset="-187222.17">19584 8233 1478 0,'0'0'322'0,"0"0"-213"0,0 0-32 16,0 0 2-16,131-28-8 15,-60 4-59-15,8-4 10 16,-4-3-16-16,-5-6 0 15,-12-1-12-15,-14-4-11 16,-15 2-12-16,-11 2 28 16,-13 4-4-16,-5 8 5 15,0 9 29-15,-8 8-1 16,-11 9-13-16,-6 0-15 0,-2 9-5 16,-4 22-6-1,2 9 8-15,4 11 3 0,10 8 0 16,9 7 6-16,6 5 12 15,2 4-8-15,21 1-8 16,0 1 17-16,2-3-13 16,0-4-6-16,-8-9 0 15,-5-5-17-15,-8-14 17 16,-4-12-16-16,0-16 16 16,0-13 8-16,-13-1-8 15,-9-23 16-15,-5-16-2 16,0-11-6-16,2-6 40 15,10 0-27-15,5-2 21 0,10 3 28 16,0 4-62 0,23-2 2-16,18 6-10 0,7 0 1 15,10 6-11 1,0 5-6-16,0 9 7 0,-7 4 0 16,-10 8-7-16,-10 3 16 15,-12 6 0-15,-9 4-7 16,-8 2-2-16,-2 0-7 15,0 4 14-15,0 12-8 16,0 8 20-16,0 4-8 16,0 2-2-16,0 4 7 15,4 2-7-15,11-4 0 16,8-1 0-16,4-6-1 16,0-4 4-16,2-7-3 15,-4-10 0-15,-8-4 0 0,-3 0 15 16,-6-13-1-1,-6-10-3-15,-2-8 10 16,0-1-20-16,-8-2 24 0,-10 2-25 16,0 4 1-16,-2 6 14 15,0 4-15-15,2 4 12 16,0 6-12-16,7 3 3 16,7 1-14-16,4 3 2 15,0-4-86-15,2 3-2 16,13-5 15-16,6 1 44 15,-2 0 32-15,-1 4 3 16,1 0 3-16,-4 2 0 16,3 0 1-16,-1 0 37 15,1 0-22-15,-3 6 21 16,4 2 19-16,-4 2 0 0,1 1 33 16,2 4-35-16,-1-1-5 15,4-3 10-15,-2-1-42 16,4-3 14-16,-3-3-3 15,-3-4-26-15,2 0-4 16,-4-12 1-16,1-22-69 16,-3 0-174-16,-4-1-597 0</inkml:trace>
  <inkml:trace contextRef="#ctx0" brushRef="#br0" timeOffset="-186733.24">21888 8029 1347 0,'0'0'595'15,"0"0"-505"-15,0 0 61 16,0 0-73-16,0 0-40 16,0 0 82-16,0 0-53 15,0 90 4-15,7-60-30 16,4 0-40-16,0-4 35 0,0-2-36 15,2-6-2 1,-1-3-26-16,3-15-128 0,-1 0-206 16,-6-9-388-16</inkml:trace>
  <inkml:trace contextRef="#ctx0" brushRef="#br0" timeOffset="-186607.83">21874 7888 1536 0,'0'0'517'0,"0"0"-404"16,0 0-113-16,0 0-56 16,0 0-275-16,154-2-368 0</inkml:trace>
  <inkml:trace contextRef="#ctx0" brushRef="#br0" timeOffset="-186441.86">22294 7977 1490 0,'0'0'655'0,"0"0"-538"16,0 0-3-16,0 0-40 15,0 0-65-15,114 20-9 16,-62-9-156-16,-9 2-409 16,-12-3-401-16</inkml:trace>
  <inkml:trace contextRef="#ctx0" brushRef="#br0" timeOffset="-186277.33">22275 8203 1729 0,'0'0'551'0,"0"0"-398"16,0 0-51-16,0 0-36 16,0 0-66-16,146 0-9 15,-73 0-118-15,-11 0-449 16,-8 0-1153-16</inkml:trace>
  <inkml:trace contextRef="#ctx0" brushRef="#br0" timeOffset="-185805.62">23054 7994 1224 0,'0'0'559'0,"0"0"-418"15,0 0 32-15,-116-31-41 16,102 21-47-16,12-2 2 16,2-4-72-16,20-1-15 15,15 2 0-15,7-1-22 16,6 3 21-16,-1 5-4 16,-5 6 5-16,-7 2-6 15,-3 0 12-15,-6 4-6 16,-10 15 13-16,-5 4-12 0,-8 12 25 15,-3 2-20 1,0 4 6-16,-14 3 20 16,-10-6-18-16,-5-2 18 0,-5-6-1 15,-2-5-11 1,1-6 29-16,3-6-30 0,3-6-10 16,6-7 6-16,4 0-6 15,6 0-5-15,2-6-4 16,6-6-18-16,3 4 9 15,2 0 9-15,0 3 0 16,4 4-6-16,13 1 8 16,6 0-2-16,6 0 0 15,7 0 0-15,7 8 2 16,1 4-2-16,3 2-1 16,16 0-59-16,-15-5-226 15,-5-6-473-15</inkml:trace>
  <inkml:trace contextRef="#ctx0" brushRef="#br0" timeOffset="-185571.26">23624 7936 1620 0,'0'0'478'16,"0"0"-352"-16,0 0-81 15,0 0 48-15,0 0 9 16,169-18-60-16,-82 18-12 0,8 0-20 16,0 0-8-16,-11 0-4 15,-10 0-22-15,-10 0-170 16,-22 0-325-16,-19 0-179 0</inkml:trace>
  <inkml:trace contextRef="#ctx0" brushRef="#br0" timeOffset="-185387.97">24295 7834 434 0,'0'0'866'0,"0"0"-632"16,0 0-116-16,0 0 7 16,0 0-15-16,0 0-10 15,133-10-4-15,-102 27 24 16,-4 2-8-16,-9 6-13 16,-9-2-15-16,-9 1-38 15,0-2-23-15,-13 3 13 16,-12-1-36-16,-6 2-39 0,6-6-152 15,9-8-570-15</inkml:trace>
  <inkml:trace contextRef="#ctx0" brushRef="#br0" timeOffset="-184998.92">25088 7818 1796 0,'0'0'176'0,"0"0"-144"16,0 0 97-16,64 104-16 0,-46-69-7 15,-4-1-26-15,-1-4-49 16,-5-4 4-16,-2-8-35 16,-2-8 0-16,0-3-1 15,-2-4 6-15,0-3-5 16,3 0 0-16,1-11-14 15,4-16-4-15,5-7-22 16,5-2 19-16,5 0 11 16,6 5-42-16,3 7 34 15,1 6 18-15,3 10 0 16,-3 4 9-16,-1 4 12 16,-5 0 14-16,-5 11 29 15,-1 7-20-15,-6 4-2 0,-1 2-27 16,-3 3-15-1,3 6-12-15,-3-5-184 0,3-9-492 0</inkml:trace>
  <inkml:trace contextRef="#ctx0" brushRef="#br0" timeOffset="-184562.74">26783 7753 1646 0,'0'0'390'0,"0"0"-256"0,-116-9-31 15,71 9 48 1,12 12-38-16,6 14-70 0,12 10 2 16,11 4-36-16,4 5 13 15,0-1-13-15,15-3-1 16,7-8-16-16,3-11 1 15,0-12-25-15,-2-10 16 16,2-8-23-16,-2-29-7 16,-5-13-49-16,-3-9-31 15,-9-8 11-15,-1-5-52 16,-5 4 21-16,0 8 96 16,0 11 50-16,0 18 165 15,0 14-3-15,0 14-58 16,0 3-18-16,0 7-59 0,-2 21 11 15,-1 12 63-15,3 9-41 16,0 5 1-16,0 4-36 16,17 2-23-16,5-3-2 15,2-10-42-15,25-12-182 16,-5-16-392-16,-1-14-1092 0</inkml:trace>
  <inkml:trace contextRef="#ctx0" brushRef="#br0" timeOffset="-184288.52">27173 7722 608 0,'0'0'1051'15,"0"0"-808"-15,0 0-94 0,0 0 10 16,0 0-69-16,-44 122-28 16,44-72-38-16,17-1-23 15,14-4 33-15,10-7-33 16,3-7 13-16,3-13 5 15,-1-14 5-15,0-4 34 16,-4-16 6-16,-5-22-27 16,-6-12 31-16,-8-8-20 15,-14-3 13-15,-9 4-19 16,-7 7-33-16,-33 12-9 16,-40 19-7-16,-72 19-99 15,10 2-192-15,-1 15-1629 0</inkml:trace>
  <inkml:trace contextRef="#ctx0" brushRef="#br0" timeOffset="-182069.97">20573 8544 502 0,'0'0'858'16,"0"0"-526"-16,0 0-106 15,0 0-50-15,0 0-64 16,0 0-79-16,0 0-26 16,-2 5 27-16,15 10-7 15,8 1 23-15,-1 3-10 16,2-5-25-16,-2-3 13 15,0 0-27-15,-5-8-1 16,-3-3 0-16,-3 0-36 16,-7 0 10-16,-2 0-13 15,0-6-86-15,0 0 74 16,0 6-46-16,-11 0 27 16,-1 0 35-16,4 12-2 0,1 7 37 15,3 5 0-15,4 2 1 16,-2 5-1-16,2 5 0 15,0 1 6-15,0 3 21 16,0 2-26-16,0 0 19 16,2 2 0-1,7 2-12-15,1 3 18 0,4 3-11 16,-3 0-2-16,2 2 23 16,1 2-36-16,-1 0 18 15,1 3-15-15,-5-1 3 16,-1-2 9-16,2 3-15 15,-6 2 0-15,0 1 2 16,-1 4-1-16,-3 1-1 16,2 1 0-16,-2 2 1 0,0 3 8 15,0-2-9-15,0 3 13 16,0 3 25-16,0-5-29 16,0 0 18-16,-5 0-12 15,1-3-14-15,-2 0 24 16,0 4-18-16,6-1-7 15,0 1 16-15,0-4-16 16,0 0 7-16,0-7 8 16,0-4-14-16,0-10 36 15,0-6-31-15,-2-8 3 16,0-6 14-16,0-6-21 16,2-4 6-16,0-2-8 15,0-1 1-15,0-5 11 0,0-5-12 16,0-2 0-1,0-2 0-15,0-1 12 0,0 0-8 16,0 0 6-16,0 0-10 16,0 0 22-16,0 0-22 15,0 0 0-15,0 0 0 16,0 0 6-16,0 0-6 16,0 0 0-16,0 0 0 15,0 0 2-15,0 0-2 16,0 0 0-16,-4 0 0 15,-1 0 6-15,1-1-6 16,0-2 0-16,1-1 0 16,-2 3 46-16,3-2-12 0,-2 3 8 15,-3 0-4-15,-1 0-29 16,-8 0 6-16,-2 7-7 16,-2 4 6-1,-3 8 34-15,-1 1-25 0,2 1 12 16,-3 6 3-16,-2-1-31 15,3 0 22-15,2-5-29 16,4-2 0-16,4-7-9 16,10-6-3-16,4-3-33 15,0-3-34-15,4 0-58 16,19-13 13-16,6-7-49 16,6-4-31-16,6-3 119 15,1 4 49-15,5 1 36 16,4 2 27-16,5 2 36 15,-5 4 61-15,-2 5-9 16,-6 6-46-16,-8 3 3 0,-8 0-47 16,-8 3-3-16,-3 13-22 15,-7 2-19-15,-9 14-97 16,0-5-276-16,-13-3-605 0</inkml:trace>
  <inkml:trace contextRef="#ctx0" brushRef="#br0" timeOffset="-179123.11">21288 8631 980 0,'0'0'365'0,"0"0"-72"15,0 0-44-15,0 0-65 16,0 0-60-16,0 0-75 16,0 0 2-16,0 27 17 15,3-3-14-15,-1 5 25 16,3 3-27-16,-3 0-8 16,0 0 11-16,3-7-46 15,-1 0-7-15,2-7-1 16,1-6-1-16,0-4-19 15,2-8-78-15,2-16-75 16,1-14-188-16,-6-8-741 0</inkml:trace>
  <inkml:trace contextRef="#ctx0" brushRef="#br0" timeOffset="-178999.8">21309 8422 1119 0,'0'0'295'0,"0"0"-170"0,0 0-125 15,0 0-96-15,0 0-541 0</inkml:trace>
  <inkml:trace contextRef="#ctx0" brushRef="#br0" timeOffset="-178316.93">21592 8732 639 0,'0'0'845'0,"0"0"-504"15,0 0-70-15,0 0-106 16,0 0-70-16,0 0-42 15,0 0-46-15,107-36 5 16,-61 18-12-16,-4-2-34 16,-7-1-4-16,-14 1-39 15,-9 2 17-15,-12 3 52 16,0 5 8-16,-10 4 1 16,-7 6 18-16,-1 0-19 15,3 4 22-15,3 20-22 16,8 8 11-16,4 11 39 15,0 8-28-15,8 9 9 16,11 3 2-16,1 4-20 16,-3 0 23-16,1 0-26 0,-5-1-10 15,-3-6 12 1,-6-6-1-16,-4-10-7 0,0-13-4 16,-9-10 1-16,-11-11 32 15,-7-10 14-15,-2 0-21 16,0-20 21-16,3-10-32 15,6-8 21-15,6-6-17 16,10 0-18-16,4 0-2 16,4 1-29-16,23 6-21 15,11 0-29-15,28-3-116 16,-8 9-110-16,-4 4-296 0</inkml:trace>
  <inkml:trace contextRef="#ctx0" brushRef="#br0" timeOffset="-177779.92">22832 8356 962 0,'0'0'533'0,"0"0"-237"0,0 0-107 15,0 0-26-15,0 0-47 16,0 0-45-16,0 0-49 15,-129-6-21-15,107 22 19 16,5 4-20-16,3 1 0 16,5 4-1-16,7-1 5 15,2 2-13-15,0-1 6 16,20 0-26-16,7-3 4 16,9 0-40-16,1 1-18 0,1-2 0 15,0 2 10 1,-7 1 48-16,-7 2 8 0,-8-1 14 15,-11 4 3-15,-5-1 31 16,-2-2 45-16,-23-2 46 16,-4-4-38-16,-7-2 14 15,1-6-24-15,4-5-25 16,2-4 15-16,2-3-63 16,4 0 11-16,4-3-12 15,5-14-82-15,10-22-84 16,4 4-167-16,0 1-399 0</inkml:trace>
  <inkml:trace contextRef="#ctx0" brushRef="#br0" timeOffset="-176691.1">23109 8755 235 0,'0'0'1034'0,"0"0"-707"16,0 0-129-16,0 0-63 16,0 0-72-16,0 0 18 15,0 0 22-15,20 54-12 16,-9-28-9-16,-2 0-14 0,2 0 14 15,-2-1-54 1,0-5-4-16,0 3-13 0,-2-7-3 16,-1-4-16-16,-2-3-30 15,2-8-93-15,-2-2-122 16,0-17-291-16,-2-7-426 0</inkml:trace>
  <inkml:trace contextRef="#ctx0" brushRef="#br0" timeOffset="-176539.69">23058 8608 1164 0,'0'0'530'15,"0"0"-335"-15,0 0-11 16,0 0-93-16,0 0-80 16,0 0-11-16,0 0-153 0,80-15-147 15,-53 15-272-15</inkml:trace>
  <inkml:trace contextRef="#ctx0" brushRef="#br0" timeOffset="-176306.83">23447 8817 1207 0,'0'0'639'16,"0"0"-442"-16,0 0-26 0,0 0-35 15,0 0-100-15,0 0-21 16,0 0-15-16,130 0-171 16,-98 0-172-16,-7 0-650 0</inkml:trace>
  <inkml:trace contextRef="#ctx0" brushRef="#br0" timeOffset="-175863.83">23864 8817 1385 0,'0'0'628'0,"0"0"-431"15,0 0-40-15,0 0-126 16,0 0-7-16,0 0-24 15,114-64-53-15,-99 55 8 16,-6 6 11-16,-4 0 34 16,-5 3 2-16,0 0 7 15,0 0 7-15,0 0-16 16,0 11-7-16,5 9-1 16,1 6 8-16,1 5-1 15,-1 2-8-15,2 1-86 16,-4-2-20-16,-4 0-35 15,0-4-83-15,0-1 47 16,-18-6 55-16,-5-4 69 16,2-7 62-16,-2-7 11 0,5-3 102 15,5 0 123 1,6 0 13-16,5 0 18 16,2 0-115-16,0 0-48 0,2 0-37 15,13-3-58-15,6-1 9 16,4-1-18-16,-2 5-5 15,4-1-25-15,6-3-136 16,-6 0-352-16,-6-3-440 0</inkml:trace>
  <inkml:trace contextRef="#ctx0" brushRef="#br0" timeOffset="-175527.91">24292 8474 378 0,'0'0'1410'0,"0"0"-1180"16,0 0-228-16,0 0 56 16,0 0 45-16,167-4-62 15,-98 12-5-15,-1 4-36 16,-8 2-30-16,-14 0 2 0,-13-2-3 15,-14 1 11 1,-13-5 8-16,-6 5 12 0,0 3 71 16,-9 3-2-1,-13 2 5-15,-5 8 5 0,0 0-44 16,2 6-12-16,4-1-23 16,0 0-3-16,1-2-49 15,7-4-162-15,5-8-310 16,8-10-377-16</inkml:trace>
  <inkml:trace contextRef="#ctx0" brushRef="#br0" timeOffset="-175213.64">25051 8444 1405 0,'0'0'610'16,"0"0"-528"-16,0 0 44 15,-115 34 6-15,91-5-47 16,15 11-32-16,9 1-44 16,2 3-8-16,27-5 17 15,11-6-9-15,6-5-9 16,4-11 0-16,-3-9 7 16,-5-8-13-16,-7-2 6 15,-6-21 0-15,-10-5 33 16,-9-5-32-16,-5-3 13 15,-5-5-14-15,0 1-27 16,-25 2 9-16,-6 8-64 16,-9 6-42-16,-31 11-84 15,11 6-345-15,8 7-280 0</inkml:trace>
  <inkml:trace contextRef="#ctx0" brushRef="#br0" timeOffset="-174798.72">26119 8316 1094 0,'0'0'558'0,"0"0"-358"15,0 0 19-15,0 0-130 16,0 0-28-16,0 0 54 16,7 102-61-16,0-52-17 0,-1 6-31 15,5 0-6-15,-2-1-11 16,-2-9-107-16,-5-9-65 16,-2-14-116-16,-7-13-67 15,-10-10-171-15</inkml:trace>
  <inkml:trace contextRef="#ctx0" brushRef="#br0" timeOffset="-173791.38">25967 8538 992 0,'0'0'486'0,"0"0"-313"15,0 0-53-15,0 0-44 16,123-31-36-16,-56 21-18 16,7-7-4-16,1-1-17 15,-4-4 13-15,-11-2-10 16,-12 0-2-16,-19 1 23 15,-16 5 8-15,-13 5 135 0,0 3-26 16,-13 7-85 0,-14 3-21-16,-2 0-29 0,0 17-7 15,2 9 7-15,7 10-5 16,9 4-2-16,6 6 23 16,5 2-22-16,0 1 21 15,9-4-21-15,7-2-1 16,4-5 6-16,-2-8-5 15,-4-8-1-15,-6-8 0 16,-1-6-33-16,-3-8 31 16,6 0-11-16,3-20-26 0,5-10-99 15,6-4-22 1,2-2 26-16,1 6-25 0,0 6 52 16,-4 5 85-16,-2 5 6 15,2 6 16-15,-3 6 50 16,-3 2 3-16,0 0 21 15,-2 8-5-15,-1 10-1 16,-1 3 2-16,0 3-23 16,5-1-16-16,2 1 2 15,1-4-32-15,0-3 10 16,2-5-10-16,1-6 7 16,1-6-16-16,1 0-11 15,3-6-29-15,-2-14 20 16,0-4-44-16,-5-6 44 0,-7-5 15 15,-3 3 13 1,-8 2 31-16,-4 4 39 0,0 4 40 16,-8 8 14-16,-10 7-50 15,-1 3-22-15,-2 4-16 16,0 0-35-16,3 11 17 16,5 9-18-16,2 5 0 15,7 2 3-15,4 3 5 16,0-4-8-16,7 0 0 15,12-3 0-15,8-5-2 16,6-6-11-16,4-10-29 16,2-2 27-16,1-2-32 15,2-18 11-15,-1-4-14 16,-3-5-33-16,-3 4 5 16,-6 3 22-16,-8 3 46 0,-6 7 10 15,-9 6 1 1,-1 3 32-16,-2 3-26 0,1 0-1 15,-2 11 28-15,0 3-28 16,0 3-6-16,1-2 19 16,1-1-18-16,-2-1 16 15,0-4 9-15,3-3-24 16,0-3 21-16,3-3-22 16,3 0-1-16,7-9 0 15,3-11-11-15,5-3-10 16,-2 2-3-16,1-1-10 15,0 4 28-15,-6 2 4 16,2 6 2-16,-3 2 45 0,-1 6-20 16,-1 2 18-16,-1 0-8 15,1 12-5-15,-1 10 9 16,-3 6-39-16,-3 7-21 16,-9 18-75-16,0-8-212 15,0-7-339-15</inkml:trace>
  <inkml:trace contextRef="#ctx0" brushRef="#br0" timeOffset="-172860.07">22581 9149 879 0,'0'0'372'0,"0"0"-175"16,0 0 78-16,0 0-35 15,0 0-13-15,0 0-107 16,0 0-32-16,-23-27-37 15,4 27-43-15,-4 4 12 16,-6 10-20-16,2 3 0 16,-2 2 2-16,8 1-1 15,5 2-1-15,7-2 0 16,9-2-11-16,0 2 4 0,15-2-27 16,22-2-15-16,9 0 12 15,10-2-15-15,6 2-23 16,-2 0 11-16,-2 2 10 15,-9 5 42-15,-14 1-7 16,-12 2 11-16,-17 1 8 16,-6 0 27-16,-10 0 54 15,-24-2 46-15,-8-6-22 16,-9-2 8-16,-5-7-15 16,-2-6-7-16,4-4-22 0,6 0-35 15,8-4 5-15,11-8-39 16,6 0-12-16,12-3-23 15,11 2-60-15,0 1-73 16,20 2-203-16,9 4-292 16,2 0-727-16</inkml:trace>
  <inkml:trace contextRef="#ctx0" brushRef="#br0" timeOffset="-172536.74">23091 9569 110 0,'0'0'1155'0,"0"0"-881"16,0 0-129-16,0 0 76 15,0 0-23-15,0 0-33 16,0 0-46-16,49 93-20 16,-37-73-28-16,1 3-47 15,-2-3 22-15,0-2-40 16,-2-4 2-16,-1-3-8 16,2-5-54-16,-4-6-80 0,1-11-206 15,-5-9-479-15</inkml:trace>
  <inkml:trace contextRef="#ctx0" brushRef="#br0" timeOffset="-172422.54">23067 9346 133 0,'0'0'1385'0,"0"0"-1076"16,0 0-161-16,0 0-147 16,0 0-1-16,0 0-263 15,0 0-313-15</inkml:trace>
  <inkml:trace contextRef="#ctx0" brushRef="#br0" timeOffset="-172268.94">23543 9307 1290 0,'0'0'589'0,"0"0"-398"16,0 0-43-16,0 0-38 15,0 0-59-15,137 0-51 16,-93 0-117-16,-11 9-366 15,-8-3-489-15</inkml:trace>
  <inkml:trace contextRef="#ctx0" brushRef="#br0" timeOffset="-172107.5">23508 9461 1335 0,'0'0'732'0,"0"0"-530"0,0 0-50 16,0 0-80-1,0 0-62-15,140-24-10 0,-64 15-131 16,-14 3-391-16,-13 1-416 16</inkml:trace>
  <inkml:trace contextRef="#ctx0" brushRef="#br0" timeOffset="-171722.3">24292 9169 1478 0,'0'0'607'15,"0"0"-499"1,0 0 43-16,0 0-96 0,0 0-33 16,-127 0 8-16,101 17-29 15,3 3-1-15,3 0 0 16,7 0 3-16,8-2-10 15,5 0-11-15,0 0-26 16,18 0 29-16,15 1-46 16,12 0 18-16,5 1-4 15,0 4-37-15,0 1 16 16,-11 0-2-16,-10 4 39 16,-10-3 30-16,-15-2 1 15,-4-2 57-15,-7-4 73 16,-19-5-6-16,-6-2 39 0,-3-5-72 15,-2-2-27 1,8-4-17-16,8 0-47 0,5 0-25 16,9 0-71-1,5-8-194-15,2-6-399 0</inkml:trace>
  <inkml:trace contextRef="#ctx0" brushRef="#br0" timeOffset="-171476">24625 9537 664 0,'0'0'771'15,"0"0"-511"-15,0 0-39 16,0 0-3-16,0 0-60 0,0 0-63 16,37 126-7-16,-26-100-33 15,1-2-12-15,-6-4 9 16,1-4-33-16,-3-2-7 15,-2-3-6-15,0-2-6 16,0-3-30-16,-2-6-92 16,0 0-234-16,0 0-461 0</inkml:trace>
  <inkml:trace contextRef="#ctx0" brushRef="#br0" timeOffset="-171337.24">24577 9358 1594 0,'0'0'671'0,"0"0"-538"0,0 0-74 16,0 0-59-1,0 0-145-15,0 0-396 0,0 0-466 0</inkml:trace>
  <inkml:trace contextRef="#ctx0" brushRef="#br0" timeOffset="-171138.67">24947 9657 1532 0,'0'0'348'15,"0"0"-220"-15,0 0-4 16,0 0-66-16,0 0-58 0,123 2-184 15,-99-2-598-15</inkml:trace>
  <inkml:trace contextRef="#ctx0" brushRef="#br0" timeOffset="-170706.05">25437 9611 1249 0,'0'0'807'0,"0"0"-587"16,0 0-78 0,0 0-93-16,0 0-26 0,0 0-23 15,0 0-55-15,107-76 0 16,-91 67 8-16,-7 7 47 16,-5-3 4-16,-2 5 33 15,-2 0 32-15,0 0-16 16,5 12-34-16,0 12 45 15,-1 8-34-15,5 6-22 16,-3 5 5-16,2-4-13 16,-6-1-25-16,-2-4-30 15,0-3-47-15,-2-8-59 16,-17-5-79-16,-3-7-129 16,-7-5 109-16,2-5 92 15,3-1 168-15,6 0 158 16,7 0 168-16,9 0-60 15,2-1-81-15,4-4-73 0,21-1-48 16,10 0-58-16,5 1-6 16,18-4-33-16,-10 4-165 15,-11-2-366-15</inkml:trace>
  <inkml:trace contextRef="#ctx0" brushRef="#br0" timeOffset="-170525.11">25809 9246 1815 0,'0'0'311'0,"0"0"-235"0,0 0-15 16,0 0 2-16,136-20-55 15,-78 18-8-15,4-2-144 16,-12 0-330-16,-17 0-355 0</inkml:trace>
  <inkml:trace contextRef="#ctx0" brushRef="#br0" timeOffset="-170357.98">26007 9092 1117 0,'0'0'591'0,"0"0"-429"15,0 0 93 1,0 0-82-16,0 0-64 0,-4 126-40 15,8-84-63-15,8-1-6 16,13 9-27-16,-4-8-207 16,2-17-443-16</inkml:trace>
  <inkml:trace contextRef="#ctx0" brushRef="#br0" timeOffset="-169962.38">26649 9057 1311 0,'0'0'393'15,"0"0"-112"-15,0 0 26 0,0 0-150 16,-118 21-69-16,96 8-37 16,4 8-36-16,5 3 16 15,11 2-31-15,2-4 7 16,0-8-7-16,9-6-15 15,11-10-4-15,4-9-37 16,5-5 12-16,4-13-12 16,4-17-140-16,-6-8 31 15,-8-6 14-15,-2-2-1 16,-10 2 59-16,-2 5 93 16,-7 12 55-16,1 10 219 15,-3 10-79-15,0 7-75 16,0 0-59-16,0 15-42 15,0 13 76-15,0 9-62 16,0 5-12-16,0 5-2 16,4 3-19-16,12 0-25 0,15 7-131 15,-5-12-397-15,1-16-642 16</inkml:trace>
  <inkml:trace contextRef="#ctx0" brushRef="#br0" timeOffset="-169736.3">27075 9413 121 0,'0'0'1569'0,"0"0"-1192"16,0 0-231-16,0 0 9 0,0 0-51 16,0 0-34-16,0 0-4 15,2 94-23-15,12-66-19 16,1-4 11-16,3-2-30 15,2-8-4-15,0-4-2 16,9-10-45-16,-2 0-67 16,-4-20-475-16</inkml:trace>
  <inkml:trace contextRef="#ctx0" brushRef="#br0" timeOffset="-169607.21">27155 9050 1470 0,'0'0'509'0,"0"0"-407"0,0 0-81 16,0 0-21 0,-134 78-395-16</inkml:trace>
  <inkml:trace contextRef="#ctx0" brushRef="#br0" timeOffset="-168072.68">21269 10184 942 0,'0'0'268'16,"0"0"-155"-16,0 0-19 0,0 0 203 15,0 0-112-15,0 0-113 16,0 0-23-16,-29 31 15 15,62-21 5-15,5-4-36 16,6-3-4-16,1-3-23 16,-3 0 6-16,-4-8-24 15,-7-6 3-15,-13 1-23 16,-9-2 23-16,-9 6-9 16,0 1 18-16,0 1 10 15,-15 7-9-15,-6 0 53 16,-1 0-40-16,0 8 9 15,2 8 41-15,-1 4-33 16,9 2 25-16,1 6-5 0,9 0-21 16,2 5 13-16,0-1-34 15,15-4-3-15,14-4 26 16,4-5-32-16,7-12 18 16,5-7-7-16,3 0-10 15,6-18 10-15,0-18-11 16,-3-9-11-16,-4-7 5 15,-10-10-43-15,-5-1 13 16,-10-4 1-16,-4 1-7 16,-7 6 42-16,-2 5 0 15,-7 11 0-15,-2 8 17 16,0 11-8-16,0 4 21 16,0 6 9-16,-2 2-24 15,-7 3 26-15,3 4-23 0,-1 0-6 16,2 2 12-16,1 4-14 15,1 0 16-15,3 0-26 16,-4 0 1-16,0 0-11 16,-3 16 7-16,-4 10 3 15,0 7-1-15,0 3 8 16,1 1 1-16,6 3 21 16,4 2-23-16,0 3 38 15,0-1-43-15,16 0 8 16,1 0-3-16,2-4 7 15,-2-1-10-15,1-9-3 16,-5-5 1-16,1-5-10 16,-3-1 6-16,1-3-31 15,-2-1-35-15,9 8-74 16,-4-3-180-16,3-8-547 0</inkml:trace>
  <inkml:trace contextRef="#ctx0" brushRef="#br0" timeOffset="-167538.43">22396 10118 1521 0,'0'0'502'0,"0"0"-407"16,0 0 26-16,0 0-88 0,0 0-16 15,0 0-17 1,0 0-11-16,-69 99-3 0,92-76-40 15,0 2 17-15,6 1 31 16,-4 2-21-16,-5 4 27 16,-7 4 0-16,-10 1 1 15,-3-2-10-15,0-1 9 16,-20-3-10-16,-5-12 2 16,-1-5 16-16,1-12-1 15,5-2 21-15,6 0-16 16,6-16 7-16,8-3-19 15,0-4 0-15,2 1-12 16,21 2-17-16,8 2-8 0,4-2-7 16,5 2-22-1,5-4 40-15,-3 0-13 0,0-3 39 16,-5 0 8 0,-9-2 23-16,-6 2 14 0,-10 0 30 15,-10 4 34-15,-2 3 33 16,-7 6-50-16,-17 6-27 15,-3 6-25-15,-2 0-38 16,2 12 17-16,5 9 7 16,4 9-25-16,11 7 34 15,7 3-25-15,0 2-9 16,9 0 10-16,18-2-11 16,7-4-33-16,26 1-80 15,-7-14-278-15,-2-7-693 0</inkml:trace>
  <inkml:trace contextRef="#ctx0" brushRef="#br0" timeOffset="-167054.95">23796 10204 1495 0,'0'0'399'0,"0"0"-260"0,0 0-12 16,0 0-27 0,0 0-6-16,-141-17-56 0,103 18 14 15,-2 18-22-15,-5 6 1 16,1 8 30-16,-1 5-48 15,10 6 11-15,6 4-22 16,16 2 5-16,13-4-14 16,0-2-16-16,26-1-27 15,16-6 1-15,8-1-66 16,0-1 47-16,-2-1-10 16,-6-3 4-16,-11 5 62 15,-11-5-1-15,-11 0 13 16,-9-6 22-16,-4-3 17 15,-25-8 58-15,-11-3 36 16,-8-6-41-16,-3-5 10 16,5 0-55-16,4 0-15 0,7-1-32 15,14-12-2-15,11 0-58 16,10-18-117-16,21 6-397 16,5 0-412-16</inkml:trace>
  <inkml:trace contextRef="#ctx0" brushRef="#br0" timeOffset="-166846.5">24016 10787 1172 0,'0'0'336'16,"0"0"58"-16,0 0-150 0,0 0-67 15,0 0-30-15,29 125-70 16,-22-94-11-16,-1-3-35 15,0-5-18-15,2-2 7 16,-4-5-20-16,-2-4-15 16,-2-8-61-16,0-4-162 15,0 0-378-15</inkml:trace>
  <inkml:trace contextRef="#ctx0" brushRef="#br0" timeOffset="-166723.35">24000 10601 1485 0,'0'0'631'0,"0"0"-538"16,0 0-93-16,0 0-80 0,0 0-509 0</inkml:trace>
  <inkml:trace contextRef="#ctx0" brushRef="#br0" timeOffset="-166545.05">24455 10680 1743 0,'0'0'356'16,"0"0"-256"-16,0 0-69 16,0 0-6-16,182-24-25 0,-117 24-287 15,-11 0-801-15</inkml:trace>
  <inkml:trace contextRef="#ctx0" brushRef="#br0" timeOffset="-166387.67">24502 10804 1629 0,'0'0'771'0,"0"0"-606"15,0 0-70-15,0 0-55 16,0 0-40-16,185-17-42 15,-101 8-166-15,-8 1-633 0</inkml:trace>
  <inkml:trace contextRef="#ctx0" brushRef="#br0" timeOffset="-165874.62">25809 10253 914 0,'0'0'680'0,"0"0"-514"16,0 0-54-16,-116-4 135 0,70 17-100 15,-1 13-46 1,-2 11 9-16,6 1-58 0,10 4-3 15,8 2-16-15,17 0-32 16,8-2 29-16,0 1-30 16,22-8 0-16,14-2-1 15,8-13-50-15,10-12-1 16,4-8-46-16,0-11-65 16,0-20-63-16,-10-11-64 15,-9-9 30-15,-10-7 161 16,-12 1 52-16,-8-2 47 15,-6 9 53-15,-3 11 141 16,0 17 151-16,0 12-117 16,0 10-110-16,0 0-46 0,-5 13-58 15,-2 14 41-15,-2 10 14 16,3 7-27 0,2 4 19-16,4 1-25 0,0 1-5 15,0-3-10-15,19 1-21 16,8-2 0-16,6-3-64 15,25-5-123-15,-8-12-171 16,-4-14-450-16</inkml:trace>
  <inkml:trace contextRef="#ctx0" brushRef="#br0" timeOffset="-165682.03">26333 10642 1393 0,'0'0'694'0,"0"0"-526"16,0 0-48-16,0 0-30 15,0 0 17-15,0 0-68 16,0 0-8-16,-18 114-6 16,18-86-24-16,16-2 28 15,4-4-29-15,4-4-1 16,5-8 1-16,14-10-86 16,-8-11-117-16,-3-16-672 0</inkml:trace>
  <inkml:trace contextRef="#ctx0" brushRef="#br0" timeOffset="-165553.48">26493 10385 842 0,'0'0'1376'0,"0"0"-1074"16,0 0-129-16,0 0-127 0,0 0-46 16,-133 0-171-16,79 14-812 0</inkml:trace>
  <inkml:trace contextRef="#ctx0" brushRef="#br0" timeOffset="-165039.02">24101 10485 497 0,'0'0'1138'16,"0"0"-664"-16,0 0-288 16,0 0-46-16,0 0-57 15,0 0-77-15,0 0 0 16,-31 21-6-16,23-20-54 16,6-1 38-16,2 0-29 15,0-14-113-15,0-5-92 16,0-2-327-16</inkml:trace>
  <inkml:trace contextRef="#ctx0" brushRef="#br0" timeOffset="-163860">23085 9417 314 0,'0'0'585'16,"0"0"-351"-16,0 0-228 0,0 0-6 16,0 0-292-16</inkml:trace>
  <inkml:trace contextRef="#ctx0" brushRef="#br0" timeOffset="-160122.36">20866 7474 476 0,'0'0'811'0,"0"0"-477"16,0 0-128-16,0 0 26 16,0 0-84-16,0 0-97 15,0 0-6-15,0 0-23 16,0 0-10-16,0 0 19 16,0 0-22-16,0 0 15 15,0 0-4-15,0 0-18 16,0 0 26-16,0 0-28 0,0 0 6 15,0 0-3-15,0 0 4 16,0 0-7-16,0 0 0 16,0 0 8-16,0 0-6 15,0 0-2-15,0 0 0 16,0 0 17-16,0 0-16 16,0 0 11-16,0 0-12 15,0 0 11-15,0 0-1 16,0 0-10-16,0 0 0 15,0 0 15-15,0 0-9 16,0 0 13-16,0 0 8 16,0 0-26-16,0 0 36 15,0 0-29-15,0 0-8 16,0 0 6-16,0 0 2 0,0 0-8 16,0 0 0-16,0 0 1 15,0 0-13-15,0 0 3 16,0 0-18-16,0 0-9 15,0 0-45-15,-14-2-60 16,3-1-217-16,-7 0-587 0</inkml:trace>
  <inkml:trace contextRef="#ctx0" brushRef="#br0" timeOffset="-156705.5">21920 7881 232 0,'0'0'214'0,"0"0"-130"16,0 0 47-16,0 0-40 15,0 0-29-15,0 0 20 16,0 0-24-16,6-23 27 15,-6 19-2-15,0 3-33 16,0-3 13-16,0-1-31 16,0 2 30-16,0-4 28 15,0 3-38-15,0-2 96 16,0 2 3-16,0 0-64 16,0-1 56-16,2 2-44 15,-2 1-53-15,0 2 36 16,2 0-39-16,-2 0-1 15,0 0-15-15,0 0-26 0,0 0 4 16,0 0-5-16,0 0-15 16,0 0 2-16,2 0-51 15,-2 2-5-15,3 10-94 16,-3-4-359-16</inkml:trace>
  <inkml:trace contextRef="#ctx0" brushRef="#br0" timeOffset="-152575.54">23067 9368 124 0,'0'0'800'16,"0"0"-571"-16,0 0-144 15,0 0-5-15,0 0-9 16,0 0-54-16,0 0 2 0,0-5-3 16,0 5 7-16,2 0 46 15,-2 0 2-15,0 0 22 16,0 0 17-16,0 0-14 15,0 0 22-15,0 0-19 16,0 0-65-16,0 0 0 16,0 0-34-16,0 0 0 15,0 0 0-15,-2 0-59 16,-3 0-82-16,-3 0-259 0</inkml:trace>
  <inkml:trace contextRef="#ctx0" brushRef="#br0" timeOffset="-152101.81">22724 9169 690 0,'0'0'361'16,"0"0"-155"-16,0 0 33 15,0 0-9-15,0 0-94 16,0 0-49-16,0 0-17 0,-58-43-32 15,33 36 7-15,-4 7-45 16,-4 0-7-16,-30 13-52 16,12 9-202-16,0 0-341 0</inkml:trace>
  <inkml:trace contextRef="#ctx0" brushRef="#br0" timeOffset="-149932.61">24078 9549 834 0,'0'0'331'0,"0"0"-115"16,0 0 69-16,0 0-111 15,0 0-69-15,0 0-31 0,0 0-32 16,-2-5 23 0,2 5-24-16,0 0 3 0,5 0 24 15,1 0-55-15,0 3 4 16,6 7-17-16,17 7-45 16,-5-4-123-16,5-1-448 0</inkml:trace>
  <inkml:trace contextRef="#ctx0" brushRef="#br0" timeOffset="-149046.98">24577 9334 727 0,'0'0'371'0,"0"0"-180"15,0 0 15-15,0 0-54 16,0 0-93-16,0 0-48 16,0 0 15-16,-4 0-17 15,0 0-8-15,-3 0 28 0,0 0-23 16,2 0 25-16,1 0 45 16,4 0-32-16,-2 0 10 15,2 0-7-15,0 0-22 16,0 0 1-16,0 0-24 15,0 0-4-15,0 0-5 16,0 0-5-16,0 0 3 16,0 0 9-16,0 0 0 15,0 0-9-15,0 0 17 16,0 0-8-16,0 0 0 16,0 0-5-16,0 0-59 15,0 3-186-15,0-2-306 0</inkml:trace>
  <inkml:trace contextRef="#ctx0" brushRef="#br0" timeOffset="-148383.75">24667 9803 576 0,'0'0'583'0,"0"0"-406"16,0 0-74-16,0 0 33 16,0 0-37-16,0 0-75 15,0 0 0-15,15 0-21 16,-6 0-3-16,6 0-26 15,-1 0-163-15,-5 0-223 0</inkml:trace>
  <inkml:trace contextRef="#ctx0" brushRef="#br0" timeOffset="-145033.71">19148 6910 552 0,'0'0'351'0,"0"0"-171"16,0 0-32-16,0 0 1 16,0 0 2-16,0 0-71 15,0 0-16-15,0 0-16 16,0 0-7-16,0 0 50 16,0 0 14-16,0 0 4 15,0 0-2-15,0 0-49 0,0 0-1 16,0 0-18-16,0 0-32 15,0 0 24-15,0 0-29 16,0 0 10-16,0 0-5 16,0 0-1-16,2 0-6 15,13 0 0-15,10 0 0 16,8 0 12-16,12 0-12 16,6 0 0-16,3 0 0 15,4 0 9-15,0 0-10 16,0 0 1-16,0 0 0 15,-3 0 0-15,3 0 6 16,2 0-6-16,2 0 0 16,3 0 6-16,1 0-6 15,2 0 0-15,1 0 1 0,-2 0-4 16,-5-1 4-16,-4-2-1 16,-6 3 0-16,-6-2 9 15,-3 2-10-15,1-1 1 16,0-2 0-16,5 1-8 15,5-2 9-15,0 2-1 16,1 0 0-16,-1 0 9 16,-3 0-8-16,-2 2-1 15,2-2 0-15,-1 2-10 16,0-2 11-16,6-2-1 16,2 2 0-16,2-5 11 0,1 4-13 15,-1-3 2 1,-2 2 0-16,-6 0-9 0,-2-1 10 15,-4 4-1-15,-3 1 0 16,1-3 10-16,1 3-13 16,6 0 3-16,7 0 0 15,9 0-9-15,7 0 15 16,5-1-6-16,2 1 0 16,0-2 9-16,-6 0-15 15,-4 2 6-15,-3 0 0 16,-4 0-7-16,1 0 8 15,-1 0-1-15,3 0 0 16,2 0 12-16,7 0-15 16,6 4 3-16,0-3 0 15,6 3-10-15,-4 1 19 0,-2 2-9 16,3-5 0-16,0 3 7 16,0-2-10-16,1 1 3 15,-1-4 0-15,-2 0-7 16,-6 0 16-16,-7 0-9 15,-10 0 0-15,-11 0 10 16,-9 0-7-16,-14 0-3 16,-5 0 0-16,-11 0-8 15,-2 0 22-15,-6 0-4 16,0 0 32-16,-2 0-23 16,0 0 27-16,2 0-28 15,1 0-10-15,3-4 6 16,0-4-8-16,4-1-6 15,-1-1 0-15,-1 0 2 16,4-3 5-16,-1 1-7 0,2-3 0 16,-1-2-7-16,-4-2 19 15,1-3-12-15,-2-5 34 16,-2-5-4-16,-5-8 27 16,0-6-22-16,0-4-17 15,-12-5 12-15,-1-4-28 16,-1 1 5-16,3 2 1 15,3 6-2-15,1 5 12 16,2 1-18-16,-2 6 0 16,3 4 5-16,-2 3 8 15,1 8-10-15,1 2 2 16,-1 7 4-16,2 2-5 0,1 6-4 16,2 2 0-16,0 3-8 15,0 1 6-15,0 0 2 16,0 0 0-16,0 0 2 15,0 0-11-15,0 0 6 16,0 0-2-16,0 0-8 16,0 0 19-16,0 0-6 15,0 0 0-15,0 0-33 16,0 0 4-16,0 0-50 16,0 0-51-16,0 18-60 15,-6-1-380-15,-15-1-329 0</inkml:trace>
  <inkml:trace contextRef="#ctx0" brushRef="#br0" timeOffset="-144339.58">19292 6322 479 0,'0'0'243'15,"0"0"-132"-15,0 0-12 16,0 0 34-16,0 0-43 16,0 0-18-16,0 0-11 15,-11-74 9-15,5 64 18 16,-3 0-35-16,-5-1-1 15,-1 4 0-15,-3 0-33 16,-5 2 2-16,2 1-14 16,0 0-6-16,3 2 15 15,3 0-10-15,3 2 6 16,1-2 33-16,3 2-17 16,-1 0 16-16,-1 0-38 0,2 0 1 15,-1 0-6-15,2 2-1 16,0 2 0-16,1 0-1 15,2 0 7-15,-1-2-6 16,3 2 0-16,0 2-15 16,2 4-35-16,0 18-105 15,0-2-80-15,0-2-542 0</inkml:trace>
  <inkml:trace contextRef="#ctx0" brushRef="#br0" timeOffset="-140307.36">19660 12137 1270 0,'0'0'565'15,"0"0"-314"-15,0 0-68 16,0 0-117-16,0 0-29 15,0 0 6-15,-3 81 29 16,6-31 8-16,4 6-47 0,-3 4-13 16,3 0-3-16,-5-1-17 15,0-5 0-15,0-6-43 16,-2-10-75-16,0-17-119 16,0-13-358-16,0-8-191 0</inkml:trace>
  <inkml:trace contextRef="#ctx0" brushRef="#br0" timeOffset="-139861.52">19362 12115 1204 0,'0'0'386'0,"0"0"-121"16,0 0-117-16,0 0-85 0,0 0-23 15,175-26-39-15,-94 26-2 16,8 4-33-16,2 12-68 15,-2 4-30-15,-9 1-27 16,-12 1 7-16,-18-3 69 16,-18-2 53-16,-16-5 30 15,-14 0 115-15,-2-3 122 16,-16 6 37-16,-11 5-93 16,-2 4-51-16,1 6-28 15,7 6-70-15,7 4 9 16,12 0-36-16,2 3 1 15,14-5 16-15,20-6-22 0,8-8 0 16,9-12 0-16,5-10 0 16,0-2-2-16,-6-20-5 15,-10-13-12-15,-13-8 17 16,-15-5-3-16,-12-3 5 16,-4 3 11-16,-21 6-5 15,-6 4 4-15,-3 10-10 16,1 7-27-16,6 8-30 15,9 9-121-15,7 2-139 16,11 0-75-16,2 13 12 16,19-2-333-16</inkml:trace>
  <inkml:trace contextRef="#ctx0" brushRef="#br0" timeOffset="-139459.62">20509 12314 561 0,'0'0'325'0,"0"0"-69"16,0 0 37-1,73 126-56-15,-55-68-53 0,-5 9 24 16,-3 7-65-16,-1 2-25 16,-1-2-38-16,1-4-43 15,-2-6-3-15,2-7-32 16,-3-13 7-16,1-12-6 16,-2-12 10-16,-1-12-13 15,-4-8 0-15,0 0 1 16,0-28-1-16,0-16-17 15,-2-15-16-15,-12-12-6 16,-1-28-13-16,-1 5 12 16,3 0 11-16,4 2 29 0,6 25 13 15,3-1-12-15,0 16 11 16,8 14 38-16,9 10-39 16,6 12 18-16,-1 8-26 15,5 8 3-15,-3 0-9 16,1 20 14-16,-7 8-11 15,-5 4 18-15,-9 2-11 16,-4-2 3-16,-2-4-10 16,-21-1 2-16,-5-6-4 15,-8-3-84-15,5-3-279 16,11-13-776-16</inkml:trace>
  <inkml:trace contextRef="#ctx0" brushRef="#br0" timeOffset="-139293.08">21066 12406 2049 0,'0'0'361'16,"0"0"-340"-16,0 0 4 16,0 0-6-16,162 2-19 15,-106 2-107-15,-6-2-536 0</inkml:trace>
  <inkml:trace contextRef="#ctx0" brushRef="#br0" timeOffset="-138827.31">21761 12176 1595 0,'0'0'399'16,"0"0"-195"-16,0 0-35 16,-147 42-102-16,120-8-35 15,14 5-5-15,10 9-25 16,3-3 32-16,12-1-28 16,19-4-6-16,9-7 20 0,5-9-11 15,4-15-9 1,2-9 0-16,-5-7-5 0,-3-27-9 15,-7-13-4-15,-11-10 1 16,-10-8 10-16,-9-3 7 16,-6-2 0-16,0 2 16 15,-11 8-16-15,-4 11 55 16,1 15-19-16,4 12 10 16,3 14 4-16,-3 8-50 15,4 0 0-15,-3 19-1 16,0 14 1-16,4 11 0 15,3 6 0-15,2 6 0 16,2 3-4-16,21-1 4 16,4-4-1-16,4-6-54 0,21-8-129 15,-8-13-411-15,-7-17-651 16</inkml:trace>
  <inkml:trace contextRef="#ctx0" brushRef="#br0" timeOffset="-138341.61">22398 12203 998 0,'0'0'581'0,"0"0"-373"16,0 0 58-16,0 0-83 16,0 0-87-16,-118-12-4 15,100 12-32-15,2 11-29 16,8 7 2-16,6 3-33 0,2 8 19 16,2 1-4-16,20 0-9 15,7-2 24-15,5-3-28 16,-3-10-2-16,0-7 0 15,-2-6 4-15,-4-2-4 16,-6-5 0-16,-1-15-14 16,-9-5-47-16,-2-11-168 15,-3 4-358-15,-1 4-429 0</inkml:trace>
  <inkml:trace contextRef="#ctx0" brushRef="#br0" timeOffset="-137859.87">22608 12122 950 0,'0'0'706'16,"0"0"-418"-16,0 0-143 0,0 0-54 15,0 0-32-15,0 0-10 16,0 0 12-16,80 81-21 16,-56-48-23-16,1-3 16 15,-1 0-27-15,-1-4-6 16,-1-4 10-16,0-6-3 15,-2-6-7-15,1-6 0 16,-4-4 8-16,1 0-10 16,-3-12 2-16,2-9 0 15,-5-6-1-15,0-1 0 0,-3 0 1 16,-1 4 0-16,-3 6 6 16,-1 8-11-16,1 4 5 15,-2 6 0-15,1 0-7 16,2 0 10-16,3 9-3 15,3 12 3-15,1 5 4 16,0 1 4-16,3 0-11 16,2 0 0-16,1-4-3 15,6-5 9-15,0-6-6 16,2-6 1-16,0-6 5 16,-4 0 27-16,2-10-23 15,-5-14-2-15,-2-5 14 16,-2-10-22-16,-8-2 29 15,-3 4-29-15,-3 5-18 16,-2 10-12-16,0 10-86 0,-7 9-416 0</inkml:trace>
  <inkml:trace contextRef="#ctx0" brushRef="#br0" timeOffset="-137455.98">23539 12228 1443 0,'0'0'555'0,"0"0"-456"16,0 0-83-16,0 0 55 16,0 0-13-16,0 0-30 0,41 122 4 15,-33-88-32-15,-1-4 15 16,-3-4-4-16,-2-5 0 15,0-7 2-15,-2-5-12 16,2-7-1-16,2-2 33 16,2 0-24-16,7-8 40 15,5-13-49-15,7-5-43 16,1-5 16-16,3-1-6 16,-2 4 15-16,-3 6 11 15,-3 6 7-15,-2 8 0 16,-1 8 19-16,1 0-18 15,-2 0 36-15,1 12-15 0,-5 6 11 16,3-1 17-16,-5 4-42 16,2 1 8-16,-1 0-16 15,-2 3-76-15,1-6-225 16,-3-8-462-16</inkml:trace>
  <inkml:trace contextRef="#ctx0" brushRef="#br0" timeOffset="-136981.25">24497 12236 1283 0,'0'0'571'0,"0"0"-338"16,0 0 47-16,0 0-76 15,0 0-89-15,0 0-32 16,0 0-61-16,67-8-16 15,-31 4-6-15,-3 2-31 16,-4 2-24-16,-6 0-45 16,-10 0-99-16,-9 0-412 0</inkml:trace>
  <inkml:trace contextRef="#ctx0" brushRef="#br0" timeOffset="-135256.31">19782 12928 909 0,'0'0'321'16,"0"0"-107"-16,0 0 21 15,0 0-57-15,0 0-62 16,0 0-58-16,0 0-7 16,-108 0-11-16,79 24 13 15,4 2 9-15,2 2-35 16,12-1-26-16,7 0 8 15,4-1-9-15,9 0 0 0,18-4-9 16,10 0-24-16,6 0 27 16,4-4-50-16,-2 2 6 15,-6 0 35-15,-7-2-13 16,-10-1 18-16,-13-4 10 16,-9 1 0-16,0-3 46 15,-14-4 20-15,-10 2 6 16,-5-3 20-16,2-3-46 15,5-3-10-15,9 0-5 16,3 0-31-16,10-6 0 16,0-13-70-16,16-12-72 15,18-3-14-15,5-3-153 0,9-2 29 16,0 5 118-16,1 4 54 16,-4 6 52-16,-7 8 56 15,-9 4 17-15,-9 6 95 16,-11 6-14-16,-4 0 56 15,-3 0 18-15,-2 8-33 16,0 8-7-16,2 3-65 16,4 0-1-16,3 1 2 15,5 0-51-15,1-4 6 16,3-2-6-16,3-8-16 16,0-1 1-16,2-5-2 15,-3 0-61-15,-3-9 39 16,0-5-50-16,-7-2-8 15,-1 2 49-15,-2 2 7 16,0 0 23-16,-3 6-6 0,5 2 7 16,0 4 9-1,0 0 0-15,4 0 22 0,1 0 39 16,-1 10-26 0,1 5 27-16,-1-1-25 0,0 5-20 15,-2-1-26-15,-2-2-1 16,-2-2-79-16,-3-11-83 15,-4-3-217-15,0 0-238 0</inkml:trace>
  <inkml:trace contextRef="#ctx0" brushRef="#br0" timeOffset="-135126.83">20212 12811 1129 0,'0'0'310'0,"0"0"-220"15,0 0-90-15,0 0-55 16,0 0-242-16</inkml:trace>
  <inkml:trace contextRef="#ctx0" brushRef="#br0" timeOffset="-134972.66">20289 12603 553 0,'0'0'376'16,"0"0"-171"-16,0 0-86 15,0 0 52-15,0 0-86 0,0 0-43 16,21 116-42-16,-27-77-104 16,-5-10-258-16</inkml:trace>
  <inkml:trace contextRef="#ctx0" brushRef="#br0" timeOffset="-134471">20426 12896 636 0,'0'0'601'0,"0"0"-363"16,0 0 56-16,0 0-55 16,0 0-85-16,0 0-88 15,0 0-48-15,4-18 10 16,10 18-20-16,-3 0-8 15,-4 5 10-15,-7 9 1 16,0 5-5-16,-7 5-6 16,-15 14-52-16,4-6-156 15,8-6-437-15</inkml:trace>
  <inkml:trace contextRef="#ctx0" brushRef="#br0" timeOffset="-133685.08">21398 12956 1300 0,'0'0'632'16,"0"0"-452"-16,0 0-18 15,-125-4-27-15,92 14-62 16,8 10-45-16,9 4 0 15,12 3-22-15,4-2-3 16,0 1 9-16,22-6-11 0,7-4 9 16,7-8-10-1,2-8-13-15,2-1 12 0,0-26-52 16,-4-9-24-16,-7-10-72 16,-7-6-9-16,-13-2-8 15,-7-2 18-15,-2 6 36 16,0 5 81-16,-2 11 31 15,-7 15 47-15,2 10 127 16,3 9-78-16,1 0-30 16,3 17 18-16,0 12 10 15,0 4 0-15,0 3-17 16,3 0-6-16,10-3-25 16,3 0-39-16,4-5 19 15,3-8-26-15,0-4-18 16,6-10 17-16,0-6-47 0,2 0 16 15,-2-8-38 1,-4-11-28-16,-4-3 67 0,-6 4 10 16,-6 2 21-16,-4 4 6 15,-3 7 27-15,-2 2 22 16,0 3-21-16,0 0-28 16,0 0 14-16,0 11-18 15,0 3-1-15,0 0 26 16,2 1-26-16,4 0 7 15,3 1-7-15,5-4 5 16,1-1 2-16,10-5-8 16,2-1-27-16,6-5-3 15,2 0-29-15,-1 0-21 16,-3-5 34-16,-4-1 35 16,-7 1 10-16,0 3 2 0,-2 2 20 15,0 0 38-15,-1 0-48 16,2 2 12-16,-4 9 8 15,1 6-16-15,-3 3 30 16,1 4-4-16,-4 4-14 16,3 6 18-16,-3 4-45 15,-4 4 0-15,-6 2-45 16,-8 17-156-16,-19-11-320 16,-4-10-454-16</inkml:trace>
  <inkml:trace contextRef="#ctx0" brushRef="#br0" timeOffset="-133581.02">21855 13464 821 0,'0'0'1050'16,"0"0"-546"-16,0 0-298 16,0 0-97-16,0 0-76 15,0 0-33-15,0 0-192 16,65-93-873-16</inkml:trace>
  <inkml:trace contextRef="#ctx0" brushRef="#br0" timeOffset="-133117.58">22917 12709 772 0,'0'0'738'15,"0"0"-505"-15,0 0-176 16,0 0 57-16,0 0 34 16,14 112-45-16,-9-57-42 15,-5 1-32-15,2-4-29 16,-2-6 0-16,0-8-126 15,2-12-96-15,-2-20-70 16,0-6-61-16,0 0-259 0</inkml:trace>
  <inkml:trace contextRef="#ctx0" brushRef="#br0" timeOffset="-132768.33">22902 12802 702 0,'0'0'348'15,"0"0"-174"-15,0 0-61 0,0 0-18 16,0 0-16-16,113-67-36 15,-86 67 20-15,-9 0-41 16,-7 0 1-16,-7 4 37 16,-4 6 20-16,0 6 46 15,-15 0-47-15,-5 2-7 16,-3 1 13-16,4-4-58 16,7 2-2-16,8 1-25 15,4-4-6-15,0 1-29 16,20 0-33-16,7-1 31 0,2 1 25 15,0 2-36 1,-2 1 38-16,-8 0 10 16,-7 2 0-16,-10-1 7 15,-2-2 22-15,-5-1 27 0,-14-4 16 16,-2-4-21-16,4-4 3 16,3-4-20-16,10 0-34 15,4-4-25-15,20-30-122 16,11 4-166-16,7-3-272 0</inkml:trace>
  <inkml:trace contextRef="#ctx0" brushRef="#br0" timeOffset="-132468.04">23381 12864 199 0,'0'0'961'16,"0"0"-705"-16,0 0 48 15,0 0-65-15,0 0-104 0,0 0-48 16,-29 110-21-16,47-88-48 15,11 0 7-15,2-1-6 16,2-8-18-16,-1-5 30 16,-8-6-23-16,-6-2 5 15,-9 0 43-15,-9-15-41 16,0-8-15-16,-7-7-3 16,-17-6-92-16,-7-3-60 15,-4-2-31-15,2-4 43 16,4 1 108-16,8 4 35 15,7 5 78-15,11 4 22 16,3 6-45-16,5 6-55 16,20 8-13-16,14 11-180 0,-4 3-175 15,-4 13-474-15</inkml:trace>
  <inkml:trace contextRef="#ctx0" brushRef="#br0" timeOffset="-132326.96">23572 13365 1060 0,'0'0'1097'0,"0"0"-797"16,0 0-117-16,0 0-62 15,0 0-121-15,0 0-71 16,0 0-255-16,97-34-1113 0</inkml:trace>
  <inkml:trace contextRef="#ctx0" brushRef="#br0" timeOffset="-131610.5">24076 12886 1313 0,'0'0'575'16,"0"0"-385"-16,0 0-73 15,0 0-30-15,0 0-43 16,0 0 4-16,0 0-11 15,63 84-37-15,-48-65 23 16,-6-8-23-16,-2-5 0 16,-5-4 0-16,2-2 6 0,3 0 5 15,9-14-11-15,3-8-89 16,8-4 5-16,4-1-18 16,-2 5 20-16,-4 7 54 15,-5 6 28-15,-7 5 7 16,-2 4 43-16,1 0 0 15,-3 7 36-15,4 11-21 16,3 0-22-16,4 4-2 16,5-3-41-16,1-2 13 15,5-9-1-15,0-8-12 16,0 0 30-16,0-14-29 16,-4-16 10-16,-4-8 8 15,-5-8-12-15,-9-5-4 0,-7-1-3 16,-2-2 8-1,0 4-14-15,0 10 6 0,-2 9 0 16,-5 12 13-16,3 9-11 16,-2 10 5-1,0 0-7-15,2 5-15 0,-3 19 9 16,1 9 6-16,0 5 0 16,6 4 28-16,0 0-28 15,4-3 28-15,9-2-19 16,5-7-1-16,1-4 12 15,-1-7-19-15,0-7-1 16,-2-5 31-16,-1-7-20 16,3 0 19-16,-1 0-10 0,4-14-14 15,-1 3 8 1,-3-3-14-16,2 6 0 16,-4 1 9-16,1 3-2 0,-1 4-4 15,5 0-3-15,5 0 2 16,0 8-16-16,2 6 5 15,-2 1-52-15,12 3-58 16,-8-4-371-16,-5-8-452 16</inkml:trace>
  <inkml:trace contextRef="#ctx0" brushRef="#br0" timeOffset="-131340.6">25279 12771 833 0,'0'0'828'0,"0"0"-536"16,0 0-13-16,0 0-125 16,0 0-121-16,0 0-8 15,0 0-23-15,-24 32 0 16,24-14 13-16,4 0-9 16,5-4-6-16,2 1 0 15,-2-5 2-15,2-2 17 16,1 0-10-16,0-5-7 15,0 0 6-15,-3-1-7 16,-5-2-2-16,-4 0 1 16,0 0-52-16,-15-20-204 15,-14-3-342-15,0 0-3 0</inkml:trace>
  <inkml:trace contextRef="#ctx0" brushRef="#br0" timeOffset="-131162.5">25205 12511 920 0,'0'0'629'0,"0"0"-379"16,0 0 27-16,0 0-127 15,0 0-68-15,0 0-22 16,0 0-58-16,47 60-2 16,-38-38-113-16,-5-6-279 15,4-10-610-15</inkml:trace>
  <inkml:trace contextRef="#ctx0" brushRef="#br0" timeOffset="-130598.33">25279 12697 831 0,'0'0'280'0,"0"0"-138"0,0 0 12 16,0 0-29-16,0 0-16 15,0 0-13-15,0 0-11 16,87 38 22-16,-78-21 4 15,-7-3-26-15,-2 3-16 16,0-1-49-16,0-4-20 16,-6-2-80-16,-1-6-298 15,4-4-560-15</inkml:trace>
  <inkml:trace contextRef="#ctx0" brushRef="#br0" timeOffset="-130387.39">25637 12069 700 0,'0'0'1281'0,"0"0"-1027"15,0 0-169-15,0 0 67 16,0 0-97-16,-106 161-55 15,81-101-70-15,6-10-469 0</inkml:trace>
  <inkml:trace contextRef="#ctx0" brushRef="#br0" timeOffset="-129583.64">26553 12781 1279 0,'0'0'508'15,"0"0"-308"-15,0 0-108 16,-142-12 0-16,93 18-27 16,2 18-9-16,5 5-3 15,6 2-28-15,9 1-4 16,14-1 0-16,13-6-15 16,0 0 7-16,26-7-11 15,19-8 5-15,14-10-14 0,7 0-11 16,5-28-22-16,1-14-53 15,-12-10-102-15,-9-12 18 16,-16-11 8-16,-10 0 21 16,-11-2 52-16,-12 11 96 15,-2 11 26-15,0 22 252 16,-12 14-81-16,0 15-30 16,1 4-65-16,1 17-65 15,2 17 37-15,1 12-19 16,3 6 0-16,4 3-2 15,0 0-31-15,0-2 5 16,15-2-27-16,3-3-4 16,-1-5-44-16,-5-11-140 15,-5-10-170-15,-7-17-305 0</inkml:trace>
  <inkml:trace contextRef="#ctx0" brushRef="#br0" timeOffset="-129216.93">26511 12565 1109 0,'0'0'528'0,"0"0"-344"16,0 0-119-16,0 0 17 15,0 0 33-15,0 0-20 16,138 50-20-16,-73-38-47 16,7-4-19-16,1-4-9 15,-4-4 0-15,-11 0-64 0,-15 0 11 16,-22-12 5-1,-17-1 48-15,-4-2 13 0,-21 0 10 16,-15 8 63-16,-4 2-18 16,0 5 3-16,2 0 8 15,7 9-51-15,4 11 26 16,7 4-31-16,7 9-12 16,6 0 17-16,7 1-20 15,0-1 5-15,13-4 6 16,16-5-13-16,9-3 1 15,9-10-7-15,2-7-27 16,2-4 14-16,-5-8-45 16,4-34-88-16,-15 3-177 15,-10-3-368-15</inkml:trace>
  <inkml:trace contextRef="#ctx0" brushRef="#br0" timeOffset="-129074.23">26977 12434 415 0,'0'0'851'0,"0"0"-474"16,0 0-90-16,0 0-2 16,0 0-146-16,0 0-139 15,0 0-3-15,58-74-141 16,-20 64-172-16,-1 0-328 0</inkml:trace>
  <inkml:trace contextRef="#ctx0" brushRef="#br0" timeOffset="-128933.58">27349 12216 608 0,'0'0'907'0,"0"0"-541"16,0 0-171-16,0 0-80 15,0 0-47-15,0 0-40 16,0 0-28-16,35 123-52 16,-35-85-268-16,0-11-637 0</inkml:trace>
  <inkml:trace contextRef="#ctx0" brushRef="#br0" timeOffset="-127932.54">27688 12735 1600 0,'0'0'380'0,"0"0"-211"16,0 0 35-16,0 0-115 15,0 0-27-15,118-82-46 16,-93 50-16-16,-8-5 0 15,-7 0-30-15,-10-2-3 16,0 6-13-16,-12 2-3 0,-8 11 49 16,-4 10-1-16,-1 10-3 15,2 2 4-15,-1 26 9 16,4 12 9-16,4 9 23 16,8 5-26-16,5 2 28 15,3 0-18-15,13-3-25 16,18-8 25-16,8-5-25 15,5-8 1-15,4-14-1 16,2-11-37-16,0-7 20 16,-2-8-13-16,-1-20-14 15,-7-9 1-15,-9-1-13 16,-8 2 8-16,-10 4 33 16,-8 8 15-16,-3 8 95 15,-2 10-27-15,0 3-24 0,0 3-15 16,0 0-29-16,0 13 0 15,0 3 11-15,0 4-1 16,0-2-7 0,0-2-3-16,11-4 6 0,2-2 9 15,7-3-14-15,3-6-1 16,6-1 0-16,2 0-18 16,5-6-21-16,-1-8-54 15,-6 0-33-15,-4-2 24 16,-10 2 51-16,-6 2 51 15,-6 4 81-15,-3 4 34 0,0 4 6 16,0 0-75 0,0 0-40-16,0 0 12 0,0 8-17 15,0 7-1-15,0-2 0 16,0-1 9-16,6 1-9 16,11-4 0-16,6-1-2 15,6-6-8-15,2-2-4 16,0 0-14-16,0 0-28 15,-6-10-57-15,-4 1 48 16,-6-4 25-16,-7 3 40 16,-2 0 8-16,-6 6 40 15,0 0 6-15,0 4 3 16,0 0-55-16,0 0-4 16,0 0-1-16,0 8 3 15,0 0 0-15,0 0 1 0,0 0-1 16,0-2 1-1,4 1 8-15,9-2-9 16,5 0 0-16,-1 4 0 0,4-1-1 16,-4 2 1-16,1 0 0 15,-2 2 0-15,-5 1-1 16,-4-2-26-16,-7 3-144 16,-5-3-315-16,-15-6-195 0</inkml:trace>
  <inkml:trace contextRef="#ctx0" brushRef="#br0" timeOffset="-127777.71">28417 12424 1549 0,'0'0'582'0,"0"0"-487"16,0 0 10-16,0 0-80 15,0 0-25-15,0 0-99 16,0 0-377-16,62 115-367 0</inkml:trace>
  <inkml:trace contextRef="#ctx0" brushRef="#br0" timeOffset="-127543.09">29275 12391 1534 0,'0'0'748'0,"0"0"-589"16,0 0-27-16,0 0 6 16,0 0-41-16,-10 143-59 15,10-90-5-15,12-1-33 16,-2-2-2-16,-1-4-14 16,-2-8-83-16,-7-9-102 15,0-12-392-15,0-13-1279 0</inkml:trace>
  <inkml:trace contextRef="#ctx0" brushRef="#br0" timeOffset="-127421.02">29145 12571 1422 0,'0'0'672'16,"0"0"-464"0,0 0-68-16,0 0-140 0,0 0-169 15,0 0-673-15</inkml:trace>
  <inkml:trace contextRef="#ctx0" brushRef="#br0" timeOffset="-126796.12">29404 12711 1141 0,'0'0'777'0,"0"0"-607"16,0 0-48-16,0 0 39 0,95-110-5 15,-80 92-72-15,-3 6-40 16,-5 7-4-16,-3 4-31 16,-2 1 0-1,2 0-9-15,4 12 0 0,0 12 21 16,1 6-20-16,0 5 6 16,0 7 5-16,4-3-4 15,3-1-2-15,2-5-6 16,2-10-21-16,-1-5 12 15,4-12-32-15,-3-6 19 16,5 0 12-16,-3-12-53 16,2-9 21-16,-1-5-1 0,-3-2-1 15,0 2 42 1,-4 1 1-16,-8 7 1 0,-1 8 32 16,-5 6 10-16,-2 4-2 15,0 0-33-15,0 0-6 16,0 0 2-16,0 4 3 15,0 6-3-15,0 2 13 16,0 2-14-16,4 3 25 16,6-3-17-16,1 5-10 15,0-2 12-15,-2-1-11 16,2-2-1-16,-2-3 0 16,0-2-3-16,0-5 2 15,4-2 0-15,3-2-2 16,1 0-9-16,6 0 12 15,-3-5-15-15,-3-5-13 16,-1 0-58-16,-9 5 35 0,-3-2 23 16,-4 5-18-16,0 2 45 15,0 0-28-15,0 0 22 16,0 0 7-16,-6 0-41 16,-1 4-96-16,3 5-100 15,0-4-265-15</inkml:trace>
  <inkml:trace contextRef="#ctx0" brushRef="#br0" timeOffset="-126513.85">30079 12619 1209 0,'0'0'643'0,"0"0"-270"16,0 0-59-16,0 0-111 16,0 0-54-16,0 0-71 15,0 0 5-15,23-20 6 16,-13 12-53-16,1-5 15 16,-5 0-51-16,-1-4-3 15,-2 2-57-15,-3-6-63 16,0 2-28-16,0-12-61 0,-8 8-165 15,0 2-506-15</inkml:trace>
  <inkml:trace contextRef="#ctx0" brushRef="#br0" timeOffset="-126214.24">30092 12727 1026 0,'0'0'390'0,"0"0"-152"0,0 0 36 16,0 0-69-16,0 0-40 15,0 0-51-15,0 0-62 16,6 123-3-16,2-97-49 16,-2-5-26-16,5-6-156 15,0-8-385-15,0-7-341 0</inkml:trace>
  <inkml:trace contextRef="#ctx0" brushRef="#br0" timeOffset="-126003.7">30194 12589 1483 0,'0'0'278'0,"0"0"-167"15,0 0-15-15,0 0-64 16,0 0-22-16,25 106-10 15,-30-80-82-15,-13-6-137 16,1-9-650-16</inkml:trace>
  <inkml:trace contextRef="#ctx0" brushRef="#br0" timeOffset="-124759.95">19767 13866 669 0,'0'0'719'0,"0"0"-605"15,0 0 91-15,0 0 29 0,0 0-70 16,154 20-55-16,-98-36-63 16,-1-10-45-16,-6-6-1 15,-13-4-29-15,-12-1-61 16,-15-3 43-16,-9 3-20 15,-2 2 36-15,-21 8 28 16,-3 9 3-16,-1 9 59 16,3 9-23-16,1 0-2 15,10 14 32-15,1 13-11 16,8 5 44-16,4 8-10 16,0 4-15-16,14 4-16 15,15 2-48-15,9-1-10 16,10-4-4-16,8-9-139 15,35-14-99-15,-14-12-354 16,-8-10-439-16</inkml:trace>
  <inkml:trace contextRef="#ctx0" brushRef="#br0" timeOffset="-124414.22">20476 13812 1104 0,'0'0'615'0,"0"0"-312"15,0 0-74-15,0 0-88 16,0 0-96-16,0 0-23 15,0 0-18-15,-67 40 5 16,76-22-15-16,6 1 6 16,3-4-35-16,0-7-7 0,-3-2-33 15,1-6 36 1,-1 0 2-16,6 0 0 0,-2-14 15 16,6-1-97-16,0-2-93 15,2 1-9-15,-7 1 44 16,-3 4 177-16,-3 5 20 15,-5-2 190-15,-3 4 50 16,-2 2-55-16,6 2-53 16,1 0-45-16,2 2-49 15,7 12-22-15,1 6-25 16,-2 4-11-16,-1 0 0 16,-5 0-97-16,1-3-144 15,-3-12-267-15,-2-5-37 0</inkml:trace>
  <inkml:trace contextRef="#ctx0" brushRef="#br0" timeOffset="-124312.33">20995 13766 1337 0,'0'0'577'0,"0"0"-468"16,0 0-109-16,0 0-148 16,0 0-205-16</inkml:trace>
  <inkml:trace contextRef="#ctx0" brushRef="#br0" timeOffset="-124134.93">20478 13686 140 0,'0'0'1617'0,"0"0"-1267"16,0 0-235-1,0 0-70-15,0 0-7 0,0 0-23 16,0 0-15-16,-14 82-74 15,-1-64-182-15,2-10-313 0</inkml:trace>
  <inkml:trace contextRef="#ctx0" brushRef="#br0" timeOffset="-123994.06">20455 13391 1445 0,'0'0'707'0,"0"0"-503"15,0 0-146-15,163 14-58 16,-79 16-135-16,1 1-699 0</inkml:trace>
  <inkml:trace contextRef="#ctx0" brushRef="#br0" timeOffset="-123428.21">21970 13786 1661 0,'0'0'571'0,"0"0"-492"0,-138-2 36 16,93 12-5-16,17 10-55 16,12 6-28-16,16 2-27 15,0 0 9-15,23-2-8 16,10-4-1-16,5-8-20 15,7-8-3-15,-1-6-41 16,-2-2-20-16,-1-19-70 16,-6-2-41-16,-8-4 13 15,-7 6 62-15,-4 5 65 16,-8 8 49-16,-3 8 6 16,1 0 24-16,1 22 43 15,0 10-6-15,-1 7 36 16,-1 5-37-16,-3 1 35 15,-2-1 21-15,0-1-37 0,0-9-12 16,-13-6 7-16,-7-6-20 16,0-13 25-16,2-8-24 15,5-1-5-15,5-8-14 16,6-21-36-16,2-10-21 16,8-10-11-16,13-5-18 15,8-4 28-15,3 2-20 16,-3 4 35-16,-5 8 7 15,-5 13 0-15,-7 10 63 16,-5 11 4-16,-3 8-39 16,1 2 7-16,4 0-35 15,6 4-6-15,6 16-1 16,10 6-11-16,9-2-63 16,26 4-114-16,-5-8-403 0,-6-9-415 0</inkml:trace>
  <inkml:trace contextRef="#ctx0" brushRef="#br0" timeOffset="-122844.24">22705 13746 643 0,'0'0'1066'0,"0"0"-671"15,0 0-74-15,0 0-172 16,0 0-57-16,-126-26-59 16,105 40-32-16,6 5 7 15,4 2-2-15,9-1-6 16,2-2 0-16,2-4-39 15,20-1-2-15,5-11-15 0,4-2-45 16,0 0-22-16,-4-2-31 16,-7-13 77-16,-7 3 77 15,-6 6 38-15,-5-3 98 16,-2 6-8-16,0 3-75 16,0 0-32-16,0 0-21 15,0 12 0-15,0 0-7 16,0 0 5-16,0-2 2 15,0-4 0-15,0-2 8 16,0-2 12-16,3 0-20 16,-1 0 1-16,0 2 1 15,5 0-1-15,6 0-1 16,5 2 0-16,5-2-33 16,0-2 3-16,0-2-33 15,-3 0 21-15,-7 0 29 0,-1-3-26 16,-3-8 14-16,-5-3-21 15,0-2-36-15,1-2-21 16,2-3-28 0,-1 0-21-16,5-6-26 0,3 4 53 15,-3-1 96-15,2 2 29 16,-3 6 0-16,-4 4 150 16,0 7 78-16,-1 4-9 15,1 1-70-15,4 0-70 16,-1 6-2-16,-1 10-28 15,2 3-32-15,-2 6 14 16,-1-1-31-16,-5 0-6 16,-2 2-72-16,-13-6-257 0,-9-12-393 15</inkml:trace>
  <inkml:trace contextRef="#ctx0" brushRef="#br0" timeOffset="-122717.1">22194 13471 1350 0,'0'0'749'16,"0"0"-573"-16,0 0-138 15,0 0-38-15,0 0-477 0</inkml:trace>
  <inkml:trace contextRef="#ctx0" brushRef="#br0" timeOffset="-122288.2">24163 13508 1265 0,'0'0'638'0,"0"0"-368"15,0 0-59-15,0 0-91 16,0 0-73-16,0 0 5 16,0 0-17-16,29 139-34 15,-22-96-1-15,-1-7-18 16,3-6-58-16,1-12-32 16,-2-9-137-16,-1-9-113 15,-7-23 9-15,0-11-330 16,0-6-25-16</inkml:trace>
  <inkml:trace contextRef="#ctx0" brushRef="#br0" timeOffset="-121935.45">24163 13508 360 0,'44'-39'379'0,"-44"-3"0"0,0 2-79 16,7 2-81-16,7 14-39 15,-1 10-88-15,1 10-42 16,1 4-22-16,-2 0-27 16,-1 4 22-16,-2 12 8 15,-5 0 16-15,-5 6 25 16,0 2-13-16,-11 2-9 15,-12 0 9-15,2-1-38 16,2-2 3-16,9-3-21 16,10-4-3-16,0-4-24 15,10 0-23-15,19-2-14 0,7 0 37 16,-1-2-7 0,-1 2 31-16,-5 0 0 0,-9 4 0 15,-5 2 36 1,-7 4 42-16,-8 2-1 0,0 5 24 15,-2-3-43-15,-19 0 3 16,-1-2-13-16,2-8-17 16,2-4-6-16,2-6-25 15,7-4-44-15,7 0-41 16,4-28-122-16,21-8-367 16,6-3-316-16</inkml:trace>
  <inkml:trace contextRef="#ctx0" brushRef="#br0" timeOffset="-121790.45">24738 13441 1152 0,'0'0'535'16,"0"0"-304"-16,0 0 28 15,26 106-67-15,-19-64-82 16,0 1-42-16,-2-2-36 16,-3-2-32-16,-2-5-85 15,-2-12-232-15,-10-12-630 0</inkml:trace>
  <inkml:trace contextRef="#ctx0" brushRef="#br0" timeOffset="-121656.56">24569 13284 1403 0,'0'0'693'0,"0"0"-476"16,0 0-80-16,0 0-135 15,185 0-2-15,-108 21-293 16,-7-4-942-16</inkml:trace>
  <inkml:trace contextRef="#ctx0" brushRef="#br0" timeOffset="-121364.85">25926 13491 1348 0,'0'0'658'15,"0"0"-454"-15,0 0 27 16,0 0-78-16,0 0-22 16,0 0-83-16,-123 42-23 15,119-16-7-15,4 2-10 16,0-1-16-16,26-1-1 15,14-4-64-15,14-8-16 16,32-14-139-16,-10 0-372 16,-7 0-225-16</inkml:trace>
  <inkml:trace contextRef="#ctx0" brushRef="#br0" timeOffset="-120938.25">26331 13508 91 0,'0'0'1401'0,"0"0"-826"15,0 0-364-15,0 0-38 16,0 0-79-16,0 0-75 15,0 0 7-15,-40 21-25 16,40 3 6-16,0 2 7 16,4-2-14-16,9 0 2 15,3-5-2-15,-1-3-15 16,-1-9 14-16,-3-4-25 16,0-3-3-16,-1-3 23 15,0-14-33-15,3-6-32 16,6-3-29-16,-1 2-136 15,-1 3-11-15,-3 2 47 16,-5 9 179-16,-3 6 21 0,-6 4 83 16,0 0 81-1,0 0-5-15,0 2-41 0,0 8-3 16,0 0-53-16,0 1-30 16,0-4-3-16,7-3-29 15,11-2 22-15,6-2 8 16,6 0-23-16,-4 0 17 15,-2-6-23-15,-4 2 12 16,-3 2 44-16,-7 2-47 16,3 0 11-16,3 12-21 15,2 8 0-15,0 3-34 16,11 4-198-16,-7-4-348 16,0-10-667-16</inkml:trace>
  <inkml:trace contextRef="#ctx0" brushRef="#br0" timeOffset="-120800.21">27029 13677 1455 0,'0'0'596'0,"0"0"-461"16,0 0 66-16,0 0-94 16,0 0-107-16,-117 114-21 15,95-89-473-15</inkml:trace>
  <inkml:trace contextRef="#ctx0" brushRef="#br0" timeOffset="-120427.42">27984 13110 1008 0,'0'0'492'16,"0"0"-108"-16,0 0-61 15,0 0-177-15,0 0-45 16,0 0 19-16,0 0-44 16,13 148 3-16,-8-84-37 15,-1 5-27-15,-2-1 1 16,-2-6-16-16,0-4-71 16,0-4-47-16,-13-14-211 15,-5-17-438-15</inkml:trace>
  <inkml:trace contextRef="#ctx0" brushRef="#br0" timeOffset="-120296.45">27770 13391 1341 0,'0'0'584'15,"0"0"-382"-15,0 0-63 16,0 0-95-16,0 0-44 16,190-57-159-16,-121 57-358 15,-11 0-342-15</inkml:trace>
  <inkml:trace contextRef="#ctx0" brushRef="#br0" timeOffset="-119980.93">28234 13618 1033 0,'0'0'352'0,"0"0"-106"16,0 0 9-16,0 0-88 15,0 0-111-15,0 0-34 16,0 0 5-16,122-107-26 15,-107 77 0-15,-1 4 15 0,-5 4 21 16,-2 8 70-16,-5 9 13 16,0 2-40-16,-2 3-15 15,0 0-39-15,4 5-6 16,1 14 19-16,4 1-3 16,0 4 10-16,2-1-26 15,2-4-20-15,0-3 23 16,1-4-23-16,4-6-10 15,4-2-18-15,7-4-44 16,25 0-77-16,-8-1-499 16,1-14-447-16</inkml:trace>
  <inkml:trace contextRef="#ctx0" brushRef="#br0" timeOffset="-119372.36">28878 13377 1371 0,'0'0'707'0,"0"0"-457"15,0 0-60-15,0 0-65 16,0 0-89-16,0 0-35 16,0 0-2-16,-56 14-23 15,49 3-1-15,5-3 3 16,2 3-23-16,0-1 24 16,0-5-15-16,0 2 2 15,2-3 34-15,7 0-20 16,0-1 6-16,-1-2 3 0,4-1-60 15,-1-2 25 1,1 0 15-16,1-4 6 0,3 0 18 16,-3 0 14-16,0 0 11 15,3 0 50-15,-1 0-21 16,5-2 21-16,5-4-26 16,2-1-40-16,6-8 30 15,0-3-32-15,1-8-21 16,-1-4 2-16,-4-10-27 15,-4-4 9-15,-6-4 13 16,-7-1 24-16,-8 5 6 16,-4 12 5-16,0 10 18 15,0 12-3-15,0 10-25 16,-8 0 9-16,0 20-10 16,2 14 0-16,1 10 17 0,3 6-10 15,2 5 8-15,0-1 15 16,0-2-29-16,0-4 26 15,0-10-27-15,0-8 9 16,0-9-2-16,2-10-7 16,3-7 1-16,-1-4 26 15,6 0 12-15,3 0-6 16,3 0-32-16,1 0 8 16,1 0-12-16,-1 0 3 15,-3 11-18-15,-1 0 11 16,-1 3-35-16,-3-1-6 15,-7-4-63-15,0-2-268 0,-2-7-465 0</inkml:trace>
  <inkml:trace contextRef="#ctx0" brushRef="#br0" timeOffset="-119230.52">28984 12976 1910 0,'0'0'287'15,"0"0"-192"-15,0 0 17 16,-153 60-66-16,90 8-46 16,15-8-194-16,13-6-651 0</inkml:trace>
  <inkml:trace contextRef="#ctx0" brushRef="#br0" timeOffset="-118953.45">29958 12978 1692 0,'0'0'397'0,"0"0"-225"16,0 0 33-16,0 0-71 15,0 156-20-15,7-86-64 0,-1 6-30 16,-1 1 3-16,-3-5-23 16,-2-8-14-16,0-10-60 15,-9-10-71-15,-8-13-224 16,3-17-842-16</inkml:trace>
  <inkml:trace contextRef="#ctx0" brushRef="#br0" timeOffset="-118823.2">29807 13405 1431 0,'0'0'625'0,"0"0"-468"15,0 0-157-15,0 0-30 16,0 0-281-16,142-60-487 0</inkml:trace>
  <inkml:trace contextRef="#ctx0" brushRef="#br0" timeOffset="-118437.02">30161 13439 992 0,'0'0'393'0,"0"0"-189"15,0 0 83-15,0 0-29 16,0 0-111-16,0 0-62 16,0 0-68-16,103-34-4 15,-86 28 4-15,-5 4-16 16,-8 2 19-16,-2 0-20 15,-2 0 0-15,0 4 9 16,0 10-8-16,2 4 7 16,3 0-7-16,-1 2 5 0,2-2-6 15,4-2 0-15,-1-2-44 16,-1-4-5-16,4-2-3 16,-3-4 28-16,4 1 24 15,5-4 5-15,7 4 20 16,4 1-1-16,2 1-9 15,0 5 23-15,0 0-23 16,-6 2 16-16,-6-2 14 16,-7 0-16-16,-5 1 31 15,-7-1-23-15,0 4-21 16,-5-4-16-16,-31 4-22 16,2-4-110-16,1-11-410 0</inkml:trace>
  <inkml:trace contextRef="#ctx0" brushRef="#br0" timeOffset="-118285.83">30370 13171 403 0,'0'0'1482'15,"0"0"-1174"-15,0 0-105 16,156-61-104-16,-104 61-99 16,16 10-4-16,-14 14-346 15,-10-2-1669-15</inkml:trace>
  <inkml:trace contextRef="#ctx0" brushRef="#br0" timeOffset="-117548.3">20339 14847 12 0,'0'0'1365'15,"0"0"-817"-15,0 0-378 16,0 0 40-16,0 0-74 15,0 0-62-15,168-111-14 16,-102 77-43-16,3 0-16 16,-6-10 2-16,-10-2-3 15,-11-4-7-15,-15-2-4 16,-13-5-35-16,-14 7 28 16,0 10-20-16,-6 13 38 15,-19 10 18-15,-2 13-11 16,-2 4-7-16,0 12 27 15,2 20-17-15,5 11 38 0,7 4-23 16,6 10 8-16,6-1 19 16,3 2-37-16,3 0 7 15,21-2-19-15,5-2-3 16,9-6-9-16,9-7-68 16,40-19-81-16,-14-10-177 15,1-12-437-15</inkml:trace>
  <inkml:trace contextRef="#ctx0" brushRef="#br0" timeOffset="-116838.03">21415 14566 1573 0,'0'0'625'16,"0"0"-448"-16,0 0-40 16,-122-4-40-16,93 18-66 15,9 1-10-15,4 8-21 16,12-3-3-16,4 0 2 15,0-2-29-15,16-4-19 16,13-6 11-16,9-8-19 16,4 0-33-16,1-4-72 15,-1-18-85-15,-9 0-29 16,-8 0 76-16,-10 4 187 16,-11 5 13-16,-4 9 175 15,0 1 40-15,-2 3-69 16,-7 0-58-16,-2 10 5 0,5 8-29 15,1 1-33-15,5-2 6 16,0 1-28-16,7-2 4 16,15-6-4-16,7-6-9 15,6-4-9-15,2 0-84 16,0-15-59-16,-3-6-93 16,-7-1 5-16,-8 4 109 15,-7 6 131-15,-6 2 32 16,-4 6 111-16,-2 4 29 15,0 4-109-15,3 20-22 16,1 12-13-16,3 6-13 16,4 8 9-16,2 5-6 15,5-3 57-15,0 0-3 16,4-1 1-16,1-5-8 16,-1-7-19-16,-2-9-18 15,-2-5-11-15,-7-12-16 16,-5-9 8-16,-3-4 16 0,-3 0 48 15,0-22-10-15,0-14-63 16,-14-10-12-16,-1-11 11 16,-5-10-42-16,4-6 19 15,5 3 17-15,4 2-14 16,7 15 14-16,0 10 5 16,7 17 1-16,9 9-7 15,-1 12-8-15,1 5 15 16,-5 0-7-16,0 3 8 15,-4 10 13-15,-5 5-1 0,-2 3 5 16,0 4-7-16,-18-1-10 16,-13-2 0-1,-27-5-63-15,9-6-197 0,0-11-437 16</inkml:trace>
  <inkml:trace contextRef="#ctx0" brushRef="#br0" timeOffset="-116618.95">21110 14165 1175 0,'0'0'575'0,"0"0"-398"16,0 0 57-16,0 0-15 0,62 104-49 16,-14-74-71-16,3-4-2 15,2-8-25-15,-1-6-38 16,-5-12 15-16,-5 0-49 15,-7 0-16-15,3-14-35 16,-11 5-137-16,-11 4-459 0</inkml:trace>
  <inkml:trace contextRef="#ctx0" brushRef="#br0" timeOffset="-116461.06">21278 15055 1888 0,'0'0'736'0,"0"0"-575"0,0 0-161 16,0 0-52-16,162-80-327 0</inkml:trace>
  <inkml:trace contextRef="#ctx0" brushRef="#br0" timeOffset="-116333.34">22719 14677 2228 0,'0'0'561'15,"0"0"-561"-15,-116 9-60 16,69 5-793-16</inkml:trace>
  <inkml:trace contextRef="#ctx0" brushRef="#br0" timeOffset="-113501.75">20284 15756 1104 0,'0'0'520'0,"0"0"-326"16,0 0 106-16,0 0-92 0,0 0-93 16,0 0-40-16,44-15-48 15,4 11 25-15,16 2-4 16,36 2-20-16,31 0 9 16,-4 0-37-16,-11 0 9 15,-22 0-18-15,-30 0-52 16,-3 0-95-16,-14-8-124 15,-22-3-88-15,-23 0-344 0</inkml:trace>
  <inkml:trace contextRef="#ctx0" brushRef="#br0" timeOffset="-113349.58">20974 15615 829 0,'0'0'503'0,"0"0"-205"16,0 0-52-16,0 0-140 0,0 0-39 15,0 0-10-15,0 0 35 16,61 30-27-16,-51 2-33 15,-7 3 23-15,-3 7-40 16,-7-3-15-16,-8 16-52 16,1-16-250-16,12-13-527 0</inkml:trace>
  <inkml:trace contextRef="#ctx0" brushRef="#br0" timeOffset="-113047.2">22155 15404 1724 0,'0'0'532'0,"0"0"-437"16,0 0 5-16,0 0-31 15,0 0-47-15,0 0 24 16,52 123 36-16,-30-67-39 16,-5 4-5-16,2 2-3 15,-9-1-34-15,0-2-1 16,-3-9-13-16,-5-6-80 0,-2-8-26 16,0-23-187-1,-14-9-322-15,-6-4-199 0</inkml:trace>
  <inkml:trace contextRef="#ctx0" brushRef="#br0" timeOffset="-112450.23">22078 15343 1425 0,'0'0'330'16,"0"0"-207"-16,0 0 44 15,168-2-14-15,-96 27-74 16,2 13-23-16,-1 16 2 15,-11 4-11-15,-15 6 21 16,-13 1-30-16,-20-1-21 16,-14-2 13-16,-8-8-18 0,-30-6 19 15,-17-6-1-15,-14-8-18 16,-16-7 20-16,-4-10-32 16,-1-14-10-16,6-3-17 15,10-10-35-15,19-22 12 16,12-9-30-16,19 1-87 15,15 2 31-15,9 5 86 16,9 6 50-16,27 8-2 16,13 0 12-16,15 5-1 15,15 3 22-15,10 0-10 16,24 5 32-16,23-4-17 16,-11 4-34-16,-12 0 18 15,-19-6-20-15,-23-4-2 16,3-5-63-16,-8-6-19 15,-16-9 56-15,-19-1 28 0,-18 1 50 16,-13 6 77-16,0-1-33 16,-15 8 21-16,-19 9-45 15,-3 10-55-15,-11 4 9 16,-1 4-24-16,5 20 10 16,4 10 25-16,13 6-11 15,9 6 11-15,14 4 6 16,4 3-22-16,11-5 17 15,21-2-18-15,7-6-9 16,15-9 0-16,3-8-9 16,3-7-32-16,1-9-39 15,-5-14-99-15,-13-18-208 0,-20-6-750 0</inkml:trace>
  <inkml:trace contextRef="#ctx0" brushRef="#br0" timeOffset="-112308.81">22695 15127 1211 0,'0'0'997'16,"0"0"-736"-16,0 0-136 15,0 0-33-15,0 0-92 16,164-112-4-16,-39 122-63 16,-15 23-173-16,-17 11-465 0</inkml:trace>
  <inkml:trace contextRef="#ctx0" brushRef="#br0" timeOffset="-112172.86">23381 16280 2250 0,'0'0'471'0,"0"0"-454"16,0 0-17-16,0 0-192 15,49-134-907-15</inkml:trace>
  <inkml:trace contextRef="#ctx0" brushRef="#br0" timeOffset="-111747.96">24353 15379 2305 0,'0'0'308'0,"-127"-23"-201"15,59 23 3-15,15 0-4 16,12 27-77-16,10 19-23 16,12 13-2-16,7 14-4 15,12-1 0-15,0 0-1 16,12-6 1-16,15-8-1 16,2-14-15-16,2-15-41 15,2-18 15-15,1-11-4 16,1-14 16-16,3-26 11 0,-1-13-44 15,0-10 20 1,-9-1 0-16,-6 6 14 0,-3 16 29 16,-11 10 37-1,-3 15 44-15,-3 14 32 0,-2 3-50 16,0 0-26-16,0 20-5 16,0 17-22-16,0 16 37 15,4 5-32-15,8 8-9 16,3 2-6-16,8-5-23 15,3 13-83-15,-3-18-90 16,-6-18-426-16</inkml:trace>
  <inkml:trace contextRef="#ctx0" brushRef="#br0" timeOffset="-110622.65">24535 15597 1837 0,'0'0'603'15,"0"0"-516"-15,0 0-15 16,0 0 10-16,115-67-65 16,-63 31 3-16,0 0-17 15,-10 1 7-15,-11 2-4 16,-11 11-4-16,-9 6-1 15,-7 7 60-15,-4 7-22 16,0 2 2-16,0 0-40 16,0 19 9-16,0 8-10 0,0 15 8 15,0 6 1-15,0 4 13 16,5-2-22-16,11-5 15 16,8-4-15-16,3-7-7 15,4-15 1-15,5-6-41 16,-1-13-16-16,5-13 11 15,-2-20-53-15,-4-14-26 16,-6-4 15-16,-5-6 2 16,-7 7 73-16,-10 6 41 15,-1 10 7-15,-5 15 103 16,0 6-12-16,0 9 3 16,0 4-42-16,0 0-48 15,0 8 2-15,0 14-4 0,0 5 18 16,0 4 1-1,0 1-20-15,0-2 11 0,14-3-16 16,7-8 6-16,6-2-16 16,4-13 7-16,7-4-32 15,3-3-5-15,1-20-63 16,-3-10-13-16,-3-5-32 16,-9-7 49-16,-9 4 81 15,-9 7 15-15,-9 5 95 16,0 16 73-16,0 5-49 15,0 8-12-15,-3 0-64 16,-5 8-35-16,1 16-7 0,3 2-1 16,4 4 1-1,0 2 12-15,0-6-6 0,11-5-7 16,9-4 0-16,4-5 9 16,7-3-18-16,6-9-4 15,2 0-25-15,3-23 1 16,-2-2-60-16,-3-7 38 15,-8 1 19-15,-8 4 29 16,-7 4 11-16,-5 9 13 16,-7 5 19-16,-2 9 30 15,0 0-45-15,0 4-9 16,0 17-6-16,0 13-1 16,0 6 31-16,0 8-26 0,0 6-5 15,0 6 22 1,0 1-10-16,9 1 8 0,-2 0-9 15,2-2-12 1,-1 2 21-16,-3-8-4 0,-3-1-16 16,-2-13 1-16,-2-8 6 15,-18-14-6-15,-9-14 19 16,-14-4-8-16,-5 0 31 16,-10-22-23-16,0-8-8 15,4-2 15-15,10 0-11 16,17-3 19-16,18 3-17 15,9 1-17-15,18-2-4 16,27 7-26-16,11 4-16 16,6 4 32-16,-3 4-26 15,-7 6 30-15,-9-1 8 0,-12 3-5 16,-14 6-2-16,-8-2 7 16,-9 2 0-16,0 0 4 15,0 0 4-15,-2-5-16 16,-18 1-11-16,-36 4-81 15,3 0-131-15,-8 0-718 16</inkml:trace>
  <inkml:trace contextRef="#ctx0" brushRef="#br0" timeOffset="-108967.59">20914 15606 796 0,'0'0'509'16,"0"0"-346"-16,0 0 36 16,0 0-24-16,0 0-88 15,0 0-21-15,-4-9 17 16,2 9-9-16,0 0 17 16,2 0-20-16,-3 0-1 15,3 0 38-15,-2 0-53 16,2 0 9-16,0 0-18 15,0 0-19-15,0 0 12 16,0 0-33-16,-2 0 4 0,2 0 32 16,0 0-24-16,0 0 19 15,0 0-8-15,0 0-28 16,7 1 27-16,10 12-19 16,8-3 8-16,6 6 1 15,2 2-11-15,-2 4 2 16,0-4-4-16,-8-1-4 15,-10 6 4-15,-10-2-5 16,-3 8-45-16,-20 7 18 16,-36 30-67-16,2-13-101 15,6-7-780-15</inkml:trace>
  <inkml:trace contextRef="#ctx0" brushRef="#br0" timeOffset="-106324.54">28535 6186 538 0,'0'0'344'0,"0"0"-140"0,0 0-51 15,0 0-20-15,0 0-18 16,0 0-74-16,11-13-12 15,-7 13-10-15,2 11 5 16,1 11 11-16,3 10-17 16,-4 12 2-16,3 15 21 15,-3 27-3-15,2 29 7 16,-2 38 24-16,3 19-28 16,-3 3 34-16,4-6-47 15,3-13 4-15,1-1 19 16,-1 1-29-16,3 4-4 15,-3 5 28-15,-3 4-4 16,6 2 21-16,-1 10-35 0,4-1-3 16,3-3 16-1,2-5-40-15,-1-13 27 0,1-4-7 16,-1-10-21-16,-6-8 30 16,-3-7-24-16,-5-9-5 15,-3-3 20-15,3-5-13 16,0-1 0-16,4-17-1 15,-1-14-6-15,1 9 15 16,-2 14-16-16,-2 13 0 16,-4 15 24-16,-5-27-22 15,0-29 18-15,0-14 1 16,0-2-20-16,0 6 27 16,2 6-28-16,2 3 0 0,0-17 0 15,1-16 0 1,-3-14 0-16,0-10 0 0,-2-8 6 15,3-5 0 1,-3-4-6-16,0 2 1 0,0-3 10 16,0 0-10-16,0 0 10 15,0-6-11-15,-9-41-70 16,-9 1-202-16,-4-8-606 0</inkml:trace>
  <inkml:trace contextRef="#ctx0" brushRef="#br0" timeOffset="-99625.14">19368 11999 400 0,'0'0'219'16,"0"0"-129"-16,0 0-8 15,0 0-6-15,0 0-45 16,0 0 12-16,-8-12-21 16,8 12 17-16,0-2 45 15,0 2 10-15,0 0 23 16,0 0 11-16,-3 0-6 15,3 0 1-15,-3 0-54 16,1 0-37-16,0 0-4 0,2 0-22 16,0 0-3-1,0 0-3-15,0 0 8 0,0 0-2 16,0 0-6-16,0 0 0 16,-2 0 7-16,2 0 0 15,-2 0-4-15,-1 0 22 16,1 0-24-16,-4 0 9 15,2 0-10-15,-4 0-30 16,-1 0 2-16,5 0-38 16,0 0 8-16,2 0 40 15,0 0-66-15,2 0-38 16,0 0 13-16,0 0 23 0,0 0 14 16,0 0-21-16,0 0 51 15,0 0 31-15,0 0 6 16,0 0 4-16,4 0 1 15,2 0-13-15,1 0-43 16,0 0-238-16</inkml:trace>
  <inkml:trace contextRef="#ctx0" brushRef="#br0" timeOffset="-99090.08">19404 11951 438 0,'0'0'228'16,"0"0"-82"-16,0 0-9 15,0 0-13-15,0 0-41 16,0 0-28-16,0 0-45 16,-5-16-7-16,3 14-3 15,2 2-24-15,-2 0 6 0,2-2-37 16,0 2 23-16,0 0 32 15,0-2-3-15,0-1 3 16,0 3 18-16,0-1-1 16,0 1 44-16,0-3-25 15,0 2-8-15,0-1-2 16,0-1-26-16,0 1-1 16,-2-3-15-16,2 1-11 15,-2 0 11-15,2-2 6 16,-2 2 10-16,2 0 11 15,0 0-11-15,0 2 9 16,0-3-6-16,0 1-3 16,0 3-36-16,0-4-131 0,0 4-80 15,2 0 12-15</inkml:trace>
  <inkml:trace contextRef="#ctx0" brushRef="#br0" timeOffset="-99015.41">19404 11951 127 0</inkml:trace>
  <inkml:trace contextRef="#ctx0" brushRef="#br0" timeOffset="-98933.12">19404 11951 127 0,'-11'-85'0'0</inkml:trace>
  <inkml:trace contextRef="#ctx0" brushRef="#br0" timeOffset="-98625.41">19357 11871 720 0,'0'0'266'16,"0"0"-143"-16,0 0 23 15,0 0-5-15,0 0-15 16,0 0-75-16,0 0-38 16,0 0 9-16,0-2-11 15,0 2-5-15,3 0 20 16,1 0-24-16,0 0 17 15,3 0 1-15,1 0-18 16,6 0 33-16,6 0-9 16,7 0 8-16,11 0 11 15,11 0-26-15,11 0 0 0,14 0 7 16,8-5-25-16,29-8 24 16,31 3-25-16,33-3 1 15,12 7-7-15,-2 3-26 16,-13 3-59-16,-19 0-105 15,-38 0-40-15,-23 0-247 16</inkml:trace>
  <inkml:trace contextRef="#ctx0" brushRef="#br0" timeOffset="-92207.03">22568 12639 922 0,'0'0'545'0,"0"0"-326"16,0 0-99-16,0 0-20 15,0 0 5-15,0 0-46 16,29 38 39-16,-14 0-11 16,1 11-33-16,-1 8 29 15,-1 13-15-15,-3 11-31 16,-5 5 34-16,-1 4-42 15,2 2-11-15,-3-5 7 0,3-9-24 16,-3-17-1 0,0-12 0-16,1-17-65 0,-5-26-63 15,0-6-165-15,0 0-224 0</inkml:trace>
  <inkml:trace contextRef="#ctx0" brushRef="#br0" timeOffset="-90755">22532 12655 390 0,'0'0'291'0,"0"0"-110"15,0 0-5-15,0 0-40 16,0 0-35-16,0 0-12 15,0 0-30-15,47-14 27 16,-16 8 23-16,9-2-22 16,7 0-25-16,9 0-24 0,4-2-3 15,7 2 12-15,1-2-36 16,3 2 26-16,4-1-15 16,0 4-4-16,1-5 24 15,2 2-17-15,4-2-5 16,3-1 9-16,5 0-28 15,3 1 25-15,3-2-15 16,-3 1-10-16,1 4 27 16,-3-2-26-16,-2 1 13 15,1 2 14-15,1-2-23 16,0 2 24-16,3-1-14 16,2 1-15-16,2-3 19 15,-1 1-20-15,-1 0 0 16,-2 1-1-16,-3-1 11 15,-4-3-10-15,-6 1 0 0,-4 0 1 16,-3 1 4-16,-5 2-5 16,-2 3 0-16,-5-2 2 15,-4 4-1-15,-6 0-1 16,-10 2 0-16,-2 0 0 16,-5 0 1-16,-4 0-1 15,-2 0 0-15,-6 0 0 16,-5 0 1-16,-5 0-1 15,-4 0 0-15,-2 0 0 16,0 0 3-16,-3 2-3 16,0 2 0-16,0 0-1 15,-4 3-9-15,0-3 9 0,0 2 1 16,0 5 0-16,0 3 15 16,0 4-15-16,-6 4 1 15,-3 6 27-15,-2 7-28 16,-2 2 26-16,2 4-4 15,-3 5-10-15,3 0 32 16,2 4-23-16,-2 0-2 16,2 1 18-16,3-4-36 15,-2 1 17-15,6-2-13 16,2-3-4-16,0-3 20 16,0-4-21-16,0-8 0 15,0-6 0-15,2-6 7 16,0-8-7-16,-2-4 0 15,4-2 1-15,-4-2 19 16,0 0-20-16,0 0 1 0,0 0-1 16,0 0-21-16,-19 0-12 15,-8 0-17-15,-6 0-5 16,-9 0 40-16,-7 0-12 16,-3 0 15-16,-6 0 11 15,-2 0-57-15,-5 0 26 16,-1 0 5-16,-5 0 5 15,-8 0 13-15,-5 3 7 16,-9-2 2-16,-23 3 0 16,-27-2-19-16,-22 2 18 15,16 2-19-15,30-2-6 16,40 0 26-16,19-2 1 16,-8 4 11-16,-9-1 38 0,-8-2 1 15,2 3 14 1,5-2 7-16,2 0-32 0,3 0 14 15,2 2-45-15,4 1-3 16,5-2 10-16,6 1-8 16,2 0-4-16,8-1-2 15,-1-2-1-15,0 1 28 16,2 0-17-16,-1 0 3 16,-3 1 16-16,-1 0-31 15,0-1 15-15,-2 0-6 16,-2 2-8-16,4-1 2 15,0 1 5-15,8 0-4 0,6-1 1 16,8 2 5 0,3-3-6-16,7-2 3 0,5 0-6 15,3 0 25-15,6-2-25 16,2 0 8-16,2 0 15 16,0 0-23-16,0 0 11 15,0 0-12-15,0 0 7 16,0 0-18-16,0 0-24 15,10 0-60-15,5 0-106 16,3 0-471-16</inkml:trace>
  <inkml:trace contextRef="#ctx0" brushRef="#br0" timeOffset="-90610.77">22980 13265 1861 0,'0'0'343'15,"0"0"-250"-15,0 0-63 16,0 0 14-16,0 0-44 16,0 0-809-16</inkml:trace>
  <inkml:trace contextRef="#ctx0" brushRef="#br0" timeOffset="202013.49">1483 16124 1124 0,'0'0'351'0,"0"0"-105"16,0 0-53-16,0 0-86 15,0 0-21-15,0 0-47 16,0-58 8-16,0 46 25 15,0 6-27-15,0-5 32 16,0 8-5-16,0-1-11 16,0 0 23-16,-8 0-55 15,-3 4-23-15,-7 0-6 16,-7 0-19-16,-6 14 7 0,-9 12 6 16,-5 10 6-16,1 12-3 15,4-2 3 1,7 6 0-16,10-2-1 0,11-1-2 15,10-9-5-15,2-8-14 16,5-10-20-16,17-12 23 16,9-10-14-16,10 0 11 15,3-24 13-15,3-16-27 16,-5-10-27-16,-4-3-59 16,-7-1-56-16,-8 5 3 15,-6 6 58-15,-5 11 39 16,-6 6 58-16,-2 12 20 15,-1 8 28-15,-3 6 24 16,2 0-42-16,0 6-8 16,0 16 37-16,3 4 36 0,-3 10-15 15,5-1-7-15,-3 2 6 16,5-7-23-16,3 2-27 16,1-10 19-16,5-7-28 15,-1-8 0-15,6-7 9 16,-1-3-9-16,5-25-1 15,-1-7-43-15,-1 0-8 16,-5 2 31-16,-3 3 12 16,-5 7 9-16,-3 10 47 15,-3 9 6-15,2 4 7 16,-2 0-5-16,5 9-12 16,3 12 35-16,1 8-44 15,3 4-7-15,-1 3-17 16,2 0 5-16,0-3-30 15,4-3-10-15,-3-12-101 0,9-15-85 16,-6-3-281-16,-4 0-96 0</inkml:trace>
  <inkml:trace contextRef="#ctx0" brushRef="#br0" timeOffset="202411.05">2141 16048 851 0,'0'0'513'16,"0"0"-343"-16,0 0-58 0,0 0-112 16,0 0-73-16,0 0-36 15,0 0 14-15,-5 0-5 16,5 4 35-16,0 6-13 16,0-2-130-16,-2-4-288 0</inkml:trace>
  <inkml:trace contextRef="#ctx0" brushRef="#br0" timeOffset="202589.84">1840 16177 709 0,'0'0'325'16,"0"0"-142"-16,0 0-29 15,0 0-71-15,0 0-47 16,0 0-30-16,0 0 1 16,71-98 6-16,-44 89-13 15,0 5 30-15,2 4 17 16,0 0 50-16,2 0 35 15,0 8-11-15,0 5 1 16,-2 6-10-16,0 4-52 0,-5 0 11 16,-3 2-38-1,-5-2-10-15,-3 0 3 0,-5-6-25 16,-1 1 13-16,0-5-14 16,-3 0-71-16,5-9-121 15,-2-4-324-15,2 0-383 0</inkml:trace>
  <inkml:trace contextRef="#ctx0" brushRef="#br0" timeOffset="202954.69">2662 15980 1305 0,'0'0'757'0,"0"0"-564"15,0 0-30-15,0 0-110 16,0 0-35-16,0 0-18 16,-140 19 0-16,113 8-2 15,2-5 3-15,10 4-1 16,9-7 0-16,6 4-27 16,4-3 14-16,29 4-27 15,16-5-5-15,7 2 28 16,8 2-48-16,-2 2 36 15,-3 0 29-15,-12 0 34 16,-16 1-3-16,-14 1-30 16,-12-4 6-16,-5 0 33 0,-11-5 8 15,-16 0 10-15,-4-2-21 16,0-6-37-16,-1-7-20 16,1-3-120-1,9-21-215-15,7-5-919 0</inkml:trace>
  <inkml:trace contextRef="#ctx0" brushRef="#br0" timeOffset="203162.87">3268 16037 2006 0,'0'0'373'0,"0"0"-274"16,0 0-48-16,0 0-33 16,172-7-18-16,-95 7-76 15,-16 0-285-15,-16 6-452 0</inkml:trace>
  <inkml:trace contextRef="#ctx0" brushRef="#br0" timeOffset="203312.9">3295 16273 1739 0,'0'0'553'16,"0"0"-390"-16,0 0-22 15,0 0-84-15,0 0-51 16,0 0-6-16,141-19-52 0,-84 9-191 16,-6-3-507-16</inkml:trace>
  <inkml:trace contextRef="#ctx0" brushRef="#br0" timeOffset="203839.7">4103 16026 1008 0,'0'0'941'15,"0"0"-857"-15,0 0-4 16,0 0 7-16,5 130 1 0,11-86-52 15,4 0-17-15,0-4-8 16,-4-13 0-16,-6-5-12 16,-3-12 1-16,-3-6 0 15,-4-4 9-15,0-9 9 16,0-18-18-16,0-13-13 16,2-8-52-16,10-2-33 15,3 1-36-15,6 5-5 16,1 12 68-16,0 14 39 15,2 6 32-15,-1 12 19 16,0 0-3-16,-2 19 66 16,2 14-30-16,-5 3-16 15,-5 0-6-15,-5 1-23 16,0-8 6-16,-4-7-8 16,1-8 2-16,-3-8 0 0,2-6-7 15,3-2 33 1,4-20-4-16,4-14-29 0,8-2-18 15,2-2-39-15,2 7-6 16,-4 6 55-16,4 5 8 16,-4 14 52-16,1 2 32 15,1 6-16-15,-1 0-6 16,-2 18-18-16,3 2-29 16,-2 10-15-16,-2 0-21 15,26 10-159-15,-9-8-395 16,5-8-325-16</inkml:trace>
  <inkml:trace contextRef="#ctx0" brushRef="#br0" timeOffset="204168.08">5180 16008 1631 0,'0'0'514'15,"0"0"-371"-15,0 0-42 16,0 0-47-16,0 0-47 15,0 0-1-15,0 0-12 16,-109 128-21-16,124-100-57 16,10-11 32-16,-1-4-103 15,3-11 11-15,-3-2-29 16,-1-6 45-16,-5-20 74 0,-3 4 54 16,-1-4 6-16,-3 6 119 15,-3 8 19-15,0 2 20 16,0 10-36-16,1 0-74 15,2 0 16-15,5 18-23 16,2 6-23-16,1 6-2 16,4 5-22-16,0 2-23 15,16 7-106-15,-3-12-253 16,-3-5-316-16</inkml:trace>
  <inkml:trace contextRef="#ctx0" brushRef="#br0" timeOffset="204387.26">5558 16048 1793 0,'0'0'374'16,"0"0"-283"-16,0 0-45 16,0 0 13-16,0 0-2 15,130 98-20-15,-70-58-23 16,3-3-13-16,-3 2-2 15,-5-8-32-15,-4-12-217 16,-13-7-469-16,-13-12-347 0</inkml:trace>
  <inkml:trace contextRef="#ctx0" brushRef="#br0" timeOffset="204558.8">5948 16048 178 0,'0'0'1586'0,"0"0"-1336"15,0 0-100-15,0 0 29 16,-114 112-89-16,86-64-32 16,-1 2-37-16,2 3-20 15,1-3-2-15,-1 12-90 16,4-12-195-16,10-17-423 0</inkml:trace>
  <inkml:trace contextRef="#ctx0" brushRef="#br0" timeOffset="204932.59">6615 15464 1175 0,'0'0'324'0,"0"0"-106"15,0 0-7-15,0 0-46 16,0 0-74-16,0 0-90 16,0 0 23-16,-139 57 31 0,99-4 8 15,-2 20 56 1,-5 23-37-16,1 30 0 0,9 27 5 15,18 6-54-15,17-11-1 16,2-36-32-16,8-36 0 16,9-22-11-16,2-10-5 15,8-4-45-15,22 1-54 16,-2-11-155-16,-6-16-353 0</inkml:trace>
  <inkml:trace contextRef="#ctx0" brushRef="#br0" timeOffset="205512.91">7267 15643 1179 0,'0'0'505'0,"0"0"-223"15,0 0-91 1,0 0-67-16,-116-25-32 0,79 25-61 16,-5 9 0-16,-1 9-4 15,1 5-6-15,4 4 34 16,11-6-40-16,7 4-8 16,9 0-4-16,11-2-3 15,0-6-6-15,20 6-6 16,16 0-21-16,12-6 17 15,4 10-32-15,2 0-17 16,-8 4 7-16,-8 1-2 16,-14 4 46-16,-13 4 1 0,-11-6 13 15,0 1 34 1,-17-6 27-16,-14-8 28 0,-3-2 30 16,-3-9-35-16,0-2-6 15,0-8-15-15,1 0-32 16,5 0-7-16,2-10-24 15,9-8-35-15,9-4-39 16,11-10-97-16,6 6-169 16,15 3-765-16</inkml:trace>
  <inkml:trace contextRef="#ctx0" brushRef="#br0" timeOffset="205819.55">7477 16186 1637 0,'0'0'615'16,"0"0"-429"-16,0 0-47 15,0 0-101-15,0 0-31 16,0 0-7-16,69-112-19 16,-53 94 19-16,-7 10-1 15,-3 0 2-15,-2 5 21 16,-1 3-2-16,-1 0-8 15,2 15 6-15,4 9-5 16,-2 12 29-16,0 8-27 16,1 4-9-16,0 6-3 15,2-6-3-15,-3 2-42 16,1-9-22-16,5-11-101 0,-4-12-407 16,5-16-702-16</inkml:trace>
  <inkml:trace contextRef="#ctx0" brushRef="#br0" timeOffset="205971.82">8161 16192 1083 0,'0'0'846'0,"0"0"-607"16,0 0-44-16,-85 125-93 15,68-77-85-15,5 5-17 16,10-4-214-16,2-21-604 0</inkml:trace>
  <inkml:trace contextRef="#ctx0" brushRef="#br0" timeOffset="206403.96">8553 15574 1562 0,'0'0'537'0,"0"0"-336"16,0 0-40-16,0 0-70 15,0 0-58-15,-127-27-15 0,105 51-19 16,-3 6 1-16,3 6 0 16,4 4-8-16,4-5 9 15,6 2-1 1,6-3 0-16,2-2-16 0,4-4 10 15,21-2-9-15,8 3-13 16,5 0 28-16,7-2-31 16,-3 5 23-16,-2 0 7 15,-2 4-8-15,-7 2 1 16,-9-1 8-16,-8-6 0 16,-10-1 18-16,-4-8-5 15,0-3 51-15,-20-2 12 16,-5-7-19-16,-3-6 18 0,-3 1-67 15,-3-5-8 1,2 0-10-16,1 0-84 0,7-33-53 16,11 3-204-1,10-1-837-15</inkml:trace>
  <inkml:trace contextRef="#ctx0" brushRef="#br0" timeOffset="206768.7">8911 16062 598 0,'0'0'646'0,"0"0"-452"0,0 0 14 16,0 0 21-16,0 0-74 15,0 0-102-15,0 0 2 16,96-40-30-16,-62 40-4 15,0 0 27-15,-7 0-34 16,-4 0 39-16,-4 0 0 16,-6 12-22-16,-6 2 45 15,-5 4-23-15,-2 3-14 16,0 2 24-16,-2 3-40 16,-10 2 22-16,4-6-6 15,3 0-32-15,1-4 20 16,4-4-27-16,0-4 0 15,0 2-6-15,15-3-3 16,12-7-33-16,33-2-39 16,-4-6-175-16,0-13-656 0</inkml:trace>
  <inkml:trace contextRef="#ctx0" brushRef="#br0" timeOffset="206940.15">9682 16070 1440 0,'0'0'594'0,"0"0"-477"16,0 0-10-16,0 0 43 16,0 0-34-16,0 0-75 15,-52 130-32-15,40-90-9 16,-1-7-19-16,-5 0-81 16,5-6-256-16,1-13-796 0</inkml:trace>
  <inkml:trace contextRef="#ctx0" brushRef="#br0" timeOffset="207298.26">10679 16018 1751 0,'0'0'560'16,"0"0"-428"-16,0 0-61 16,0 0-37-16,0 0-34 15,0 0-77-15,0 0-132 16,111 12-561-16</inkml:trace>
  <inkml:trace contextRef="#ctx0" brushRef="#br0" timeOffset="207526.4">11162 16052 958 0,'0'0'703'16,"0"0"-573"-16,0 0-100 15,0 0 51-15,0 0-72 16,128-4-9-16,-68 4-224 16,44 0-18-16,5 0-322 15,-10 0-33-15,-16 0 333 16,-49 0 264-16,-9 0 279 15,-3 0-154-15,-2 0-40 16,0 0-46-16,-2-5 10 16,22-1 16-16,-5 5-65 15,4-1-88-15</inkml:trace>
  <inkml:trace contextRef="#ctx0" brushRef="#br0" timeOffset="207684.11">12381 16012 1595 0,'0'0'399'15,"0"0"-255"-15,0 0-103 16,0 0-16-16,0 0-25 16,0 0-113-16,0 0-455 15,100-8-478-15</inkml:trace>
  <inkml:trace contextRef="#ctx0" brushRef="#br0" timeOffset="207798.43">12952 16098 1279 0,'0'0'379'0,"0"0"-112"16,0 0 74-16,0 0-144 16,0 0-110-16,0 0-87 15,0 0-155-15,19 14-324 16,-3-14-621-16</inkml:trace>
  <inkml:trace contextRef="#ctx0" brushRef="#br0" timeOffset="208240.33">13811 15433 1713 0,'0'0'392'16,"0"0"-224"-16,0 0-66 15,0 0 14-15,0 0-43 16,0 0-67-16,0 0 0 16,-125-33-6-16,77 69 0 15,-4 8-9-15,8 3 21 16,11 5-12-16,12 2 0 16,15-6-17-16,6 2 11 15,17-6-56-15,26-4-15 0,10-3-31 16,12-2-86-1,2-4-64-15,-7 0 6 0,-9-4 66 16,-16 1 139-16,-12-2 47 16,-17-4 108-16,-6 2 129 15,-6 2 35-15,-25-8-40 16,-7 4-57-16,-4-4-55 16,-3-5-2-16,3-5-67 15,4 1-32-15,4-5-19 16,8-2-36-16,6-2-47 15,7 0-144-15,10-4-624 0</inkml:trace>
  <inkml:trace contextRef="#ctx0" brushRef="#br0" timeOffset="208626.24">14208 15977 1657 0,'0'0'326'0,"0"0"-269"16,0 0-27-16,0 0 39 16,0 0 19-16,4 110-37 15,-4-68-20-15,3-7-24 16,-1-9-7-16,0-8 13 16,-2-3-13-16,2-12 0 15,1-3 17-15,1 0-11 16,5-8 71-16,5-20-68 0,3-6 1 15,5-2-17-15,1 0 7 16,2 6 0-16,-2 6 0 16,-2 7 3-16,-1 12-3 15,-5 1 10-15,1 4-8 16,-1 0 41-16,1 12-24 16,0 6 8-16,2 0-8 15,-3 4-8-15,1-4-22 16,-3 0-9-16,1-8-47 15,1-10-85-15,-3 0-409 16,-2-18-466-16</inkml:trace>
  <inkml:trace contextRef="#ctx0" brushRef="#br0" timeOffset="209008.66">14741 15284 684 0,'0'0'893'15,"0"0"-702"-15,0 0-131 16,0 0 38-16,0 0 15 16,148 106 7-16,-103-38-55 15,5 8 21-15,-4 8 16 16,-2 2-53-16,-3-1 18 16,-10-5-13-16,-8 0-35 15,-15-7 18-15,-6-3-35 16,-2-10-2-16,-6-4 27 15,-14-6-26-15,-5-10 31 16,-2-8 6-16,0-6-22 16,1-8 44-16,4-5-35 15,6-7-14-15,7 2 10 0,5-8-12 16,2 0-6-16,2 4-3 16,0-4 11-16,0 0-22 15,0 0-1-15,0 0-30 16,0 0 10-16,0 0-42 15,0 6-29-15,-9 6-98 16,-5-2-144-16,-1-2-731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C724-2F69-56ED-3CF2-DF2E11C2C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F18A9-9AC6-108A-5F4F-6D6EED870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1681-620A-7680-B85D-D07CF308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29BD-A65D-44BF-82B0-F8E839610B8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87E4-1F21-7E90-30F2-48A25480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3DA6-923E-06FA-5634-113F35AD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5C7-8208-497F-8BDA-B361B38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20D7-9F4D-E58C-4016-B30932EE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3DA20-4EAA-70C9-CB9D-ACEAD2DDD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1FC5-2146-DCBF-C7FA-B59AEB4B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29BD-A65D-44BF-82B0-F8E839610B8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E2993-E216-F5F6-C076-6E7382B3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3094-1BA6-95D0-62C2-BAE12CF4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5C7-8208-497F-8BDA-B361B38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4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191D2-5B5A-F779-5C76-5549B940E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90734-8F60-31B5-5187-905ECA168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88FD-617F-4C9D-1174-35DFECE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29BD-A65D-44BF-82B0-F8E839610B8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2E6AC-4366-EB11-34CD-E3BF613D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C51C-3E2C-8E54-F1BE-CD67625F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5C7-8208-497F-8BDA-B361B38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8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457A-B7A1-ABB5-F6A3-051B6CB9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2941-A42A-A59E-F76D-D62F598A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04166-D388-EC4F-CF58-7E7F43C1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29BD-A65D-44BF-82B0-F8E839610B8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E541-213E-EF57-2D9A-F395A582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205A-EAAE-C749-EE97-80145E2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5C7-8208-497F-8BDA-B361B38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8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E656-23D6-4797-D121-D6B6C8E8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B3C5C-0CF6-3EED-3AA8-8D962E2D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E174-D246-0EC3-CE95-176A48C6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29BD-A65D-44BF-82B0-F8E839610B8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2238-2799-13E9-7753-0FB2995B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7F08-5B70-F83D-E5D7-D38C347A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5C7-8208-497F-8BDA-B361B38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8E38-E72A-A8DD-828B-C2F21FD5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15C4-E968-E6C7-5061-02D5FDCF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A3731-C197-58C2-EABD-965CD3F5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42E7-A2C8-F4C0-9987-17F9CB3B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29BD-A65D-44BF-82B0-F8E839610B8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F9211-8D0F-A3AE-4F42-960A0997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ED908-7240-D1F1-4991-78839E8D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5C7-8208-497F-8BDA-B361B38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9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CE55-1C79-0143-167E-A73D6426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151AB-38A0-36E6-11FD-CBB6D4E97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BFEAE-C7DA-F57D-8F4F-8AB558A84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483DA-4B4A-E6B2-7973-3C01A06E5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87CC3-4927-2DF7-1C09-7CA4DB55E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FAADE-24AB-B451-7B4E-517E31BC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29BD-A65D-44BF-82B0-F8E839610B8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E2FD6-76B0-B659-3CEA-7776ADE3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12995-72A1-DB59-64B4-51271377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5C7-8208-497F-8BDA-B361B38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59F-E0F4-F417-25B2-17AF8008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87196-8D97-2258-6BFF-FD27F001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29BD-A65D-44BF-82B0-F8E839610B8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BB25B-C4D6-2DE0-2F48-AB45C78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800B7-C629-C5A7-DC95-0130B2C0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5C7-8208-497F-8BDA-B361B38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55993-7375-0B18-C6AD-522973E7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29BD-A65D-44BF-82B0-F8E839610B8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BB4C7-7B51-EBBF-CB47-0462E9CC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51AB3-5BD5-70F0-C8C8-42F4B266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5C7-8208-497F-8BDA-B361B38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1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2245-EF88-D312-891E-3E1B6CE4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2DE7-25B9-1FA2-8A1D-B29416D1B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2E05-C464-9568-2B33-A344CD86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778E0-1510-A2E5-17A2-00039644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29BD-A65D-44BF-82B0-F8E839610B8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6AD6-2587-D671-68B7-6A9BEF99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8FC90-B65D-81DE-CCAD-FBBD582A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5C7-8208-497F-8BDA-B361B38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7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DD20-B509-838B-8E33-E0D92723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86AB8-DAA5-5B4A-3BC4-390319619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6BA2C-A10E-8D44-FE8E-B89BECB74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737FF-37F5-D6BE-A65D-BA74AEC7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29BD-A65D-44BF-82B0-F8E839610B8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ADFF6-4D60-3161-DAE7-5E75EE27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7AF7A-AF6A-6466-C188-1F0B8E2E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95C7-8208-497F-8BDA-B361B38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EBE0E-682F-A8DC-E87C-916CE96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A7269-49AB-17C1-044E-39C5B4EE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A5385-3801-9CC8-9093-62B60F684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29BD-A65D-44BF-82B0-F8E839610B8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5CE2-E4F6-B015-0EFD-528DD8C35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3FA2-1D67-E47C-2C18-BC8589514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D95C7-8208-497F-8BDA-B361B389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EF610B-F377-1F9E-F1E4-88B5B8A90F85}"/>
                  </a:ext>
                </a:extLst>
              </p14:cNvPr>
              <p14:cNvContentPartPr/>
              <p14:nvPr/>
            </p14:nvContentPartPr>
            <p14:xfrm>
              <a:off x="78480" y="38160"/>
              <a:ext cx="11904480" cy="644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EF610B-F377-1F9E-F1E4-88B5B8A90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20" y="28800"/>
                <a:ext cx="11923200" cy="64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2F02CD-CBC8-B73F-0959-2C0689272896}"/>
                  </a:ext>
                </a:extLst>
              </p14:cNvPr>
              <p14:cNvContentPartPr/>
              <p14:nvPr/>
            </p14:nvContentPartPr>
            <p14:xfrm>
              <a:off x="112680" y="813600"/>
              <a:ext cx="11957040" cy="587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2F02CD-CBC8-B73F-0959-2C06892728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20" y="804240"/>
                <a:ext cx="11975760" cy="58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36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574C7A-5F6B-BEB7-3524-1DBCC940C52E}"/>
                  </a:ext>
                </a:extLst>
              </p14:cNvPr>
              <p14:cNvContentPartPr/>
              <p14:nvPr/>
            </p14:nvContentPartPr>
            <p14:xfrm>
              <a:off x="241200" y="2880"/>
              <a:ext cx="10402920" cy="435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574C7A-5F6B-BEB7-3524-1DBCC940C5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-6480"/>
                <a:ext cx="10421640" cy="436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02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55415E-69E2-4164-8478-C2781FDA84B7}"/>
                  </a:ext>
                </a:extLst>
              </p14:cNvPr>
              <p14:cNvContentPartPr/>
              <p14:nvPr/>
            </p14:nvContentPartPr>
            <p14:xfrm>
              <a:off x="166680" y="170280"/>
              <a:ext cx="11698200" cy="624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55415E-69E2-4164-8478-C2781FDA84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320" y="160920"/>
                <a:ext cx="11716920" cy="62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65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6E9612E24A31348B5951F20F052821B" ma:contentTypeVersion="2" ma:contentTypeDescription="Tạo tài liệu mới." ma:contentTypeScope="" ma:versionID="04725031385e34bac5d61cdc8fc72da8">
  <xsd:schema xmlns:xsd="http://www.w3.org/2001/XMLSchema" xmlns:xs="http://www.w3.org/2001/XMLSchema" xmlns:p="http://schemas.microsoft.com/office/2006/metadata/properties" xmlns:ns2="66b93461-79f3-44af-954b-acc8e441733c" targetNamespace="http://schemas.microsoft.com/office/2006/metadata/properties" ma:root="true" ma:fieldsID="56836db3673080d4bcf56e78b49bcfdf" ns2:_="">
    <xsd:import namespace="66b93461-79f3-44af-954b-acc8e4417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3461-79f3-44af-954b-acc8e441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D048CA-C421-42EC-ADAB-0E02F8698F30}"/>
</file>

<file path=customXml/itemProps2.xml><?xml version="1.0" encoding="utf-8"?>
<ds:datastoreItem xmlns:ds="http://schemas.openxmlformats.org/officeDocument/2006/customXml" ds:itemID="{F3263AD6-2BA4-4622-83D0-FF08900E9A0F}"/>
</file>

<file path=customXml/itemProps3.xml><?xml version="1.0" encoding="utf-8"?>
<ds:datastoreItem xmlns:ds="http://schemas.openxmlformats.org/officeDocument/2006/customXml" ds:itemID="{11C87EAC-0248-4122-8861-6016531CC30D}"/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Quang Dung</dc:creator>
  <cp:lastModifiedBy>Pham Quang Dung</cp:lastModifiedBy>
  <cp:revision>2</cp:revision>
  <dcterms:created xsi:type="dcterms:W3CDTF">2022-05-06T05:30:20Z</dcterms:created>
  <dcterms:modified xsi:type="dcterms:W3CDTF">2022-05-06T07:01:13Z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0x01010026E9612E24A31348B5951F20F052821B</vt:lpwstr>
  </property>
</Properties>
</file>