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8"/>
  </p:notesMasterIdLst>
  <p:handoutMasterIdLst>
    <p:handoutMasterId r:id="rId19"/>
  </p:handoutMasterIdLst>
  <p:sldIdLst>
    <p:sldId id="410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7" r:id="rId15"/>
    <p:sldId id="435" r:id="rId16"/>
    <p:sldId id="43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267" userDrawn="1">
          <p15:clr>
            <a:srgbClr val="A4A3A4"/>
          </p15:clr>
        </p15:guide>
        <p15:guide id="3" pos="7413" userDrawn="1">
          <p15:clr>
            <a:srgbClr val="A4A3A4"/>
          </p15:clr>
        </p15:guide>
        <p15:guide id="4" orient="horz" pos="5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00"/>
    <a:srgbClr val="D9D8D6"/>
    <a:srgbClr val="C8C8C8"/>
    <a:srgbClr val="636569"/>
    <a:srgbClr val="BDBDBD"/>
    <a:srgbClr val="575757"/>
    <a:srgbClr val="C1C2C4"/>
    <a:srgbClr val="3A3A3A"/>
    <a:srgbClr val="00376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60AD-17BF-4147-86D2-740CBA4953A9}" v="1" dt="2022-05-21T04:30:57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5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888" y="91"/>
      </p:cViewPr>
      <p:guideLst>
        <p:guide orient="horz" pos="4042"/>
        <p:guide pos="267"/>
        <p:guide pos="7413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Thien Long 20204579" userId="S::long.ct204579@sis.hust.edu.vn::bd7dd35f-10eb-49f6-be64-7ea5c915aeff" providerId="AD" clId="Web-{282C60AD-17BF-4147-86D2-740CBA4953A9}"/>
    <pc:docChg chg="modSld">
      <pc:chgData name="Chu Thien Long 20204579" userId="S::long.ct204579@sis.hust.edu.vn::bd7dd35f-10eb-49f6-be64-7ea5c915aeff" providerId="AD" clId="Web-{282C60AD-17BF-4147-86D2-740CBA4953A9}" dt="2022-05-21T04:30:57.020" v="0" actId="1076"/>
      <pc:docMkLst>
        <pc:docMk/>
      </pc:docMkLst>
      <pc:sldChg chg="modSp">
        <pc:chgData name="Chu Thien Long 20204579" userId="S::long.ct204579@sis.hust.edu.vn::bd7dd35f-10eb-49f6-be64-7ea5c915aeff" providerId="AD" clId="Web-{282C60AD-17BF-4147-86D2-740CBA4953A9}" dt="2022-05-21T04:30:57.020" v="0" actId="1076"/>
        <pc:sldMkLst>
          <pc:docMk/>
          <pc:sldMk cId="3635718464" sldId="427"/>
        </pc:sldMkLst>
        <pc:spChg chg="mod">
          <ac:chgData name="Chu Thien Long 20204579" userId="S::long.ct204579@sis.hust.edu.vn::bd7dd35f-10eb-49f6-be64-7ea5c915aeff" providerId="AD" clId="Web-{282C60AD-17BF-4147-86D2-740CBA4953A9}" dt="2022-05-21T04:30:57.020" v="0" actId="1076"/>
          <ac:spMkLst>
            <pc:docMk/>
            <pc:sldMk cId="3635718464" sldId="427"/>
            <ac:spMk id="22" creationId="{CE7BC603-FF7C-4842-BAE9-DD926E6C43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9548-4284-466B-817C-AF9FFAE0EC9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9C4A-ECB9-4944-B8E7-3ACBD246C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1:05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14453 5464 909 0,'0'0'399'0,"0"0"-212"16,0 0-91-16,0 0-1 15,0 0 48-15,0 0-8 0,-7 0-42 16,7-3 33 0,-2 1-47-16,0-4 9 0,-2 1 29 15,-1-1-49-15,0 0 18 16,-2 2-50-16,-1 0-24 16,-1-1 27-16,-3 4-29 15,2-1 10-15,1-1 14 16,-1 2-25-16,4 1 19 15,0-2-28-15,3 2 9 16,-1 0 6-16,2 0 20 16,2 0-1-16,0 0 24 15,0 0-13-15,-2 0 15 0,2 0-26 16,0 0-19 0,-2 0 6-16,2 0-20 0,0 0-1 15,0 0 0-15,0 0 1 16,0 0-2-16,0 0 1 15,0 0-8-15,0 0-4 16,0 0 12-16,2 0 0 16,9 0-1-16,1 6 16 15,5-3-15-15,0 4 0 16,5-3 0-16,3 0-3 16,2 2 4-16,0-2-1 15,2 1 0-15,0-4 10 16,0 4-5-16,0-4-5 15,-1 0 0-15,3 2 0 16,6-3 2-16,0 0-2 16,3 0 1-16,0 0 13 15,-2 0-20-15,0 0 6 0,-5 0 0 16,-1 0 6 0,-3 0-4-16,-2 0-2 0,-1 0 0 15,3 0 0-15,0 0 3 16,3 0-3-16,1 0 0 15,0-3 0-15,-2 3 6 16,-1 0-6-16,-4 0 0 16,0 0-4-16,-3 0-6 15,-1 0 10-15,3 0 0 16,2 0-2-16,4-1 11 16,2-5-9-16,5 0 0 15,0 0 0-15,-1 0-11 16,-3 2 11-16,-3 0 0 0,-4 2 3 15,-5-1 9 1,-1 2-12-16,-2-1 0 0,6-2 0 16,4-1-4-16,6 0 10 15,6-1-6-15,-5-2 4 16,-3 2 10-16,-8 2-14 16,-10 0 0-16,-7 2 0 15,-5 2 18-15,0 0-17 16,-3 0 31-16,0 0 9 15,0 0-32-15,2 0 13 16,-2-3-22-16,0 3 1 16,0 0 0-16,0 0 0 0,0 0-1 15,0 0 0 1,0 0-27-16,0 0-66 0,-12 0-269 16,-9 0-1096-16</inkml:trace>
  <inkml:trace contextRef="#ctx0" brushRef="#br0" timeOffset="3498.4">1608 8995 1160 0,'0'0'226'0,"0"0"-125"0,0 0 27 16,0 0-56-16,0 0-25 16,0 0-25-16,0-3-22 15,0 0 17-15,0 3 49 16,0 0 35-16,0 0 13 16,0 0 13-16,0 0 9 15,0 0-26-15,0 0-69 16,0 0-14-16,0 0-18 15,0 0-2-15,0 0 16 16,0 0-17-16,0 0 40 16,0 0 0-16,0 0-33 0,0 0 13 15,0 0-26 1,0 0 0-16,4 0-1 0,10 0 12 16,3-1-11-16,6-2 0 15,2 1 6-15,-1 2-3 16,-2-2-2-16,1 2-1 15,-3 0 18-15,-3 0-17 16,4 0 17-16,-1 0-6 16,2 0 0-16,2 0 51 15,3-2-50-15,2-1-4 16,-2 3-3-16,-2 0 3 16,-6 0-4-16,-1 0-5 15,-3 0 0-15,4 0-4 16,-4 0 5-16,3 0-1 15,2 0 3-15,0 0 7 16,0 0-4-16,1 0-6 16,-4 0 0-16,3 0-1 0,-5 0 1 15,4 0 0-15,-4 0-1 16,3 0 12-16,0 0-9 16,2 0-2-16,2 0 0 15,-1 0-6-15,-2 0 7 16,-1 0-1-16,-3 0 0 15,-3 0 9-15,-1 0-9 16,-5 0 0-16,4 5 0 16,1-3-2-16,0 3 2 15,2-1 0-15,0-3 0 16,6 3 10-16,-4-2-6 0,-1 0-4 16,-1-2 0-1,1 2-8-15,-6-2 9 0,1 3-1 16,-5-2 0-16,4 2 9 15,-4-3-9-15,2 0 0 16,3 0 0-16,5 0-6 16,-1 0 12-16,3 0-6 15,-3 0 1-15,0 0 8 16,-4 0-4-16,-2 0-4 16,-3 0 12-16,-4 0 26 15,2 0-6-15,-2 0 31 16,0 0-8-16,0 0-23 15,0 0 21-15,0 0-36 16,0 0-6-16,0 0 12 0,0 0-23 16,0 0-1-16,0 0 13 15,0 0-11-15,0 0-4 16,0 0-19-16,-19 3-120 16,-4 3-520-16,3-1-1457 0</inkml:trace>
  <inkml:trace contextRef="#ctx0" brushRef="#br0" timeOffset="11777.34">21095 16793 1215 0,'0'0'280'15,"0"0"-203"-15,0 0 57 16,0 0-58-16,0 0-57 15,0 0 13-15,0 0 6 16,0 0 42-16,0 0 15 0,0 0 36 16,0 0 3-16,0 0-57 15,0 0-37-15,0 0-15 16,0 0-19-16,0 0-3 16,0 0-3-16,0 0 0 15,0-3-7-15,4 3 8 16,7-6-1-16,5 2 17 15,4 4-17-15,0-4 21 16,2 0-11-16,1 0-9 16,-4 4 16-16,4-5-16 15,-3 5 20-15,2 0 10 16,0 0-31-16,3 0 20 16,2 0-20-16,2 0 1 15,2 0 3-15,3 0-3 16,1 0-1-16,1 0 0 0,1 5 10 15,2-5-7 1,-1 0-3-16,1 0 1 0,-1 0-9 16,1 0 19-16,-4 0-11 15,-2 4 0-15,3-4 5 16,-3 0-6-16,3 0 1 16,5 0 0-16,-2 0-1 15,8 0 2-15,0 0-1 16,-1-4 6-16,1-2-5 15,-5-2-2-15,-3 8 1 16,-8-5 0-16,-2 5-14 16,-5 0 14-16,1 0 0 15,-1 0 0-15,-1 0 10 0,1 0-11 16,0 0 1 0,1 5 0-16,6-5-10 0,3 0 11 15,1 0-1-15,6 0 0 16,-1 0 12-16,0 0-13 15,-5 0 1-15,-4 0 0 16,0 0-11-16,-2 0 11 16,3 4 0-16,-1-4 0 15,5 0 12-15,2 0-13 16,2 0 1-16,-1 0 0 16,0 0-10-16,-3 0 11 15,-1 0-1-15,1 0 0 16,1 0 11-16,4 0-12 0,1 0 1 15,2-4 0 1,3-4-11-16,-2 2 19 0,0 2-8 16,-1-1 0-16,-1 1 1 15,-1 0 0-15,2 3-1 16,3-3 1-16,-1 4-2 16,-1-5 1-16,-5 1 0 15,-4 4 0-15,-7-4 1 16,-5 4-1-16,-3 0 0 15,-6 0 0-15,3 0-10 16,3 0 16-16,2 0-6 16,8 0 0-16,3 0 0 15,4 0-7-15,0 4 7 16,0 5 0-16,-3-5-1 16,4 5 0-16,-6 0 1 0,3 0 0 15,-3 0 0-15,-2-4-4 16,-4 4 4-16,-5-5 0 15,-6 0 0-15,-5 0 6 16,-7-4-7-16,-1 6 1 16,1-3 0-16,5 6 3 15,2 1-2-15,9 4-1 16,3 2 4-16,6-2 3 16,0 4 1-16,-3 0-8 15,-6 0 0-15,-4 3-6 16,-9 2 16-16,-3-1-8 15,-2 2 28-15,-2 2-30 0,0 0 12 16,0 1-12 0,0-8 0-16,0 3 12 0,0-4-11 15,0 5 28-15,-11-7 19 16,-5 4-12-16,-1 1 0 16,-3-2-23-16,1 3-13 15,4 0 9-15,-1-4-8 16,3 4-1-16,-3 0 0 15,3-4 9-15,-5 4-4 16,-2-4-5-16,-2 0 0 16,-7 0-6-16,0 0 7 15,-2 0-1-15,-3-2 0 16,3-1 9-16,2-2-9 0,-2 0 0 16,0-4-6-1,0 6-5-15,-5-7 12 0,1 0-1 16,-4-2 0-16,1-2 9 15,-1 3-9-15,-1-1 0 16,-1 3 1-16,1 1 14 16,2-6-9-16,1 4-6 15,2-3 0-15,4-5 9 16,3 1-6-16,-1-1-3 16,0 0 0-16,-4 0 16 15,0 0-15-15,-4 0 13 16,-1 0 9-16,1 0-23 15,-3 0 30-15,1 0-29 16,4 0 0-16,2 4 5 16,1-1-6-16,3-3 0 0,-2 0 0 15,0 0 2-15,-5 0 2 16,1 0-4-16,-3 0 0 16,0 0-1-16,-2 0 10 15,2 0-9-15,1 0 0 16,-2 0 1-16,3 0 3 15,3 0-4-15,2-3 0 16,2-1-1-16,2 3 3 16,-2-4-2-16,-2 5 0 15,0 0 0-15,-1 0-1 16,1 0 1-16,0 0 0 16,2-4-1-16,0 4 9 0,0 0-8 15,3-4 0-15,-1 0 0 16,0-2-6-16,1 2 6 15,-1 4 0-15,-2-4 1 16,-5 4 9-16,-1 0-11 16,-3 0 1-16,-3 0 0 15,-1-5-7-15,0 5 7 16,2-1 0-16,0-4 0 16,2 2 11-16,3-1 3 15,-1 0-5-15,2 0-7 16,3 4 11-16,0 0-12 15,-1-2-1-15,3 2 3 16,1 0 6-16,-1 0-3 0,2-4-6 16,1 4 0-1,1 0-3-15,0-4 4 0,4 4-1 16,0-4 11-16,3 4-10 16,-1-4 9-16,0-2-10 15,1-3 0-15,3 0 18 16,-3-4 10-16,3 0 19 15,-2-5-29-15,2 4-3 16,-3-3-2-16,1 4-13 16,-1 2 1-16,-5-1-8 15,-1 6 16-15,-2-6-9 16,-1 4 0-16,-2-2 9 0,2 2-9 16,2-2 0-1,0 0 1-15,4-2 37 16,0-2-37-16,1 2 10 0,-2-1-11 15,2-2 9-15,-5 3-2 16,4 2-7-16,0-3 0 16,1 0-5-16,7-1 14 15,1-1-9-15,6-2 2 16,6-5 10-16,0-9-13 16,0-5 1-16,0-3 0 15,4-2-9-15,6 5 11 16,0 0-2-16,3 0 0 15,4 5 6-15,1 0-14 16,1 9 8-16,2 0-6 16,-1 3 5-16,-5 10-19 0,-4 1 19 15,-4 4-14-15,-5 4 10 16,1 0-5-16,-3 0 10 16,0 0-21-16,0 0-15 15,0 0-86-15,0 4-132 16,0 4-325-16,0 1-500 0</inkml:trace>
  <inkml:trace contextRef="#ctx0" brushRef="#br0" timeOffset="13474.15">25654 16655 1277 0,'0'0'319'16,"0"0"-180"-16,0 0-40 0,0 0-2 15,0 0 0 1,0 0-47-16,0 0 70 0,-107-22-2 16,87 22-35-16,1 0 8 15,2 0-13-15,-3 0-6 16,1 9-16-16,0 4-30 16,-3 5 16-16,-3 1 17 15,3 2-17-15,2 2 30 16,-1 3-24-16,6 2-20 15,4-2 29-15,0 6-39 16,2 4 1-16,3 9 7 16,-2-1-25-16,4 6 23 15,0 1-24-15,1 4 6 16,-1-5-2-16,4-2-2 0,0-4-2 16,0-4 22-16,0-3-22 15,9-2 24-15,7-3-24 16,3-2 1-16,2 2-4 15,3-1 4-15,3 0-1 16,-1-4 0-16,3 0 13 16,2 4-4-16,-2-5-9 15,0-2 0-15,0-2-10 16,-2 0 16-16,-2-4-6 16,-2 0 0-16,0-4 13 15,-2-2-5-15,1-2-8 16,-2 2 0-16,0-2 5 15,0-2-4-15,0 1-1 16,0-4 0-16,1-1 9 16,-2-4-11-16,4 0 2 0,1 0 0 15,-1 0 10-15,1 0-9 16,-2-4-1-16,1-1 0 16,1-7 6-16,0 3-2 15,3-1-4-15,0-4 0 16,2-2-5-16,-2 2 6 15,-3-4-1-15,-2 0 0 16,-2-4 8-16,1 0-4 16,-2-6-2-16,4-2-2 15,-1 1 7-15,1-4-6 16,-2 1-1-16,2-4 0 16,-5 4 8-16,-3-7 9 15,-4 7-15-15,-1-3 11 0,-4-2 14 16,1-3-19-16,-3 4-1 15,3-2-5-15,-2 2 8 16,-3 4-2-16,0-4-7 16,-2 5 0-16,0 3 15 15,0-2-16-15,-12 2 23 16,-3-2-17-16,-3-2-5 16,1 5 28-16,-2 0-28 15,0 1-1-15,1 4 9 16,-5 0 0-16,2 4 0 0,-4 4-9 15,-6 2 0 1,-5 6-1-16,-11 2 1 0,-11 4-9 16,-31 0-2-16,-65 27-41 15,14 8-46 1,-5-3-520-16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37:10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16137 1658 1152 0,'0'0'373'0,"0"0"-171"15,0 0-76-15,0 0-53 16,0 0 15-16,0 0-57 16,34-56 41-16,-30 50 15 15,-2 2-5-15,0 2 64 16,-2 0-29-16,0 2-2 16,0 0 4-16,0 0-77 15,0 0 9-15,0 0-4 16,0 0-45-16,0 0 34 0,0 0-36 15,-2 8 0-15,-9 10-9 16,-3 10 23-16,-3 4-14 16,-3 8 0-16,-5 3 13 15,4-2-10-15,-4 3 3 16,-2 1-4-16,4-5 20 16,2-4-14-16,3-4 14 15,7-8-22-15,1-8 12 16,8-7-14-16,0-7 3 15,2 1-1-15,0-3 1 16,0 0-1-16,0 0-14 16,0 0-82-16,0 0-139 15,-2 0-89-15,-5-4-141 16,3-3-194-16</inkml:trace>
  <inkml:trace contextRef="#ctx0" brushRef="#br0" timeOffset="372.13">15911 1842 1280 0,'0'0'570'15,"0"0"-368"-15,0 0-29 16,0 0-95-16,0 0-76 16,0 0 20-16,0 0-9 15,0 60 57-15,0-27 40 16,-6 1-37-16,6-1-9 15,0 0 9-15,0-7-64 0,0-4 37 16,0-6-33 0,8-4-13-16,-2-8 30 0,1-4-28 15,3 0 35-15,9-2 0 16,23-36-37-16,-4 2-77 16,-2-2-542-16</inkml:trace>
  <inkml:trace contextRef="#ctx0" brushRef="#br0" timeOffset="12696.69">3152 9101 819 0,'0'0'200'16,"0"0"-140"-16,0 0-48 16,0 0-3-16,0 0 2 15,0 0 7-15,38-22 48 16,-33 18 11-16,-1 0 10 16,0 1 61-16,-1 1 51 15,-3 2-57-15,0 0 22 16,0 0 15-16,0 0-22 0,0 0-23 15,0-3-93 1,0 3 5-16,0 0-14 0,0 0-22 16,0 0 45-16,0 0-21 15,0 0 8-15,0 0 24 16,0 0-47-16,0 0 29 16,0 0-17-16,0 0-23 15,-5 0 49-15,-6 0-50 16,-2 0-1-16,-5 0-4 15,0 6 16-15,-4 7-18 16,0 2 0-16,-1 6 10 16,1 7-10-16,5 2 0 15,1 6 0-15,7 3 2 16,7 3 16-16,2-5-18 16,0 1 0-16,8-2 0 0,13-2-9 15,2-4 9-15,4-5 0 16,5-10 0-16,1-8 6 15,2-7-8-15,2-4 2 16,-2-22 0-16,-1-10-13 16,-7-9 13-16,-12-8 0 15,-6 2 6-15,-9-3 12 16,0 7 1-16,0 2-17 16,-14 7-2-16,-3 10 10 15,1 6-10-15,-4 6-28 16,2 9-15-16,-11 7-162 15,5 3-287-15,3 13-81 0</inkml:trace>
  <inkml:trace contextRef="#ctx0" brushRef="#br0" timeOffset="18272.41">7299 6184 595 0,'0'0'376'16,"0"0"-264"-16,0 0-62 15,0 0-21-15,0 0 93 16,0 0 16-16,0 0-57 16,0 0 2-16,0 0-29 15,0 0-16-15,0 0 29 16,-3 0-48-16,1 0-5 15,-2 0 7-15,0 0-12 16,-2 0-1-16,-2 0-8 16,-1 0 1-16,1 0 2 0,-6 0-2 15,1 0-1 1,-1 2 25-16,-4 0-13 0,0 0 33 16,1 2-7-1,-3 0-36-15,-1 1 29 0,-1-2-30 16,0 1 5-16,-3 0 24 15,-2 2-29-15,-2 0 19 16,-2 0-20-16,-2 4 9 16,-3 2-15-16,-3 0 7 15,-2 2-1-15,1 3 0 16,-2-4 13-16,1 4-13 16,1-2 0-16,3-1 1 15,1 2 3-15,0 1-2 16,5-2-2-16,0 2 0 15,1-2 15-15,5 3-17 0,-2-1 2 16,2 1 0 0,-2 0-15-16,0 3 15 0,0-4 0 15,-2 1-1 1,0 0 10-16,4 0-9 0,-2 0 0 16,4 0 0-16,5 0-11 15,1 2 12-15,0 0-1 16,5 0 0-16,-1 2 9 15,-1-1-15-15,-1 1 6 16,-4 2 0-16,1-3-8 16,1 3 10-16,-1 1-2 15,3-1 0-15,3 0 6 0,3 2-9 16,5 0 3 0,2 1 0-16,2 0-8 15,0 1 8-15,0 0-1 0,0 3 1 16,0-3-6-16,0-1-4 15,4 4 10-15,-2-1 0 16,-2-1-2-16,2 1 11 16,3 3-9-16,-1-1 0 15,1-3 0-15,2 4-14 16,-3-1 13-16,2-1 1 16,-1-2 0-16,-5 3 4 15,0 3-4-15,0-2 0 16,-9 9 2-16,-9-3-5 15,-1 7 3-15,-2 0 0 0,1 2-1 16,2-2 12-16,2 2-11 16,3-3 0-16,-3-1 0 15,-1-2-11-15,-3-2 12 16,-2 2-1-16,-3 2 13 16,1 3-4-16,-3 5 4 15,2-1-13-15,4 8 0 16,2-1-8-16,6 2 8 15,2 0 0-15,2 0 0 16,0-1 2-16,0-1-3 16,0-2 1-16,-4 0 0 15,1 1-5-15,-1-1 6 16,0 5-1-16,2 6 16 16,0 5-16-16,1 9 29 15,2 4-29-15,-1 3 0 16,5 1 2-16,-2-5 9 0,4-3-11 15,2-1 0-15,0-7 6 16,0-2-4-16,10-3-2 16,3-2 0-16,1 0-6 15,-3 2 10-15,-3 1-4 16,-3 3 0-16,-5 0 2 16,0-2-8-16,0-2 6 15,0-1 0-15,0-4-7 0,0-5 1 16,0-1 5-1,0-5 1-15,0-4-1 0,0 0-18 16,-3-2 19 0,-1 0 0-16,2 3-2 15,0-1 8-15,2 4-8 0,0 0 2 16,0 0-15-16,0 0 7 16,11-2 0-16,2-2-6 15,5 1 13-15,0 1-23 16,-1 0 24-16,6 2-11 15,-1 0-10-15,3 0 11 16,4-2-47-16,0 0 19 16,2-3 32-16,0-1-9 15,3 2 9-15,1 2 6 16,3 3 0-16,5-1-11 16,-1 2 11-16,2-2 0 15,3-2 0-15,2 0 11 16,0-2-8-16,3 0-3 15,0-4 1-15,4 3 12 0,0-1-5 16,0 2 24-16,2 0-16 16,0 2-4-16,-1-2 1 15,7-2-13-15,0-4 12 16,1-3 8-16,3-5-19 16,3 0-1-16,-1-4 7 15,1-5 2-15,-2 2 3 16,-2-6-11-16,-1-4 9 15,0-3 38-15,-4 0-48 16,3 2 19-16,1 0-12 16,1 1 2-16,4-2 3 0,1 1-11 15,1-3-1 1,-2-4 38-16,6-1-36 16,-2-2 45-16,1-3-19 0,2-2-28 15,2-1 27-15,0 0-27 16,0 0 0-1,3-6 4-15,4-6 11 0,1-3-13 16,20-12 8-16,-6-1 6 16,3-4 48-16,4-8-33 15,-13 2 2-15,13-4 19 16,0-3-51-16,3 4 19 16,-3-1-20-16,-2-3 15 15,-5-1-36-15,-3-6 21 0,-6-6 0 16,-4-6-6-16,-2-10 20 15,-4-5-3-15,-1-5-3 16,-4-3 5 0,-4-1 32-16,-3-2-29 0,0-13 17 15,0-20 9-15,-6-26-36 16,-10-8-6-16,-16 3-5 16,-15 14 5-16,-6 16-9 15,0 6 20-15,1 1-11 16,2 3 3-16,-4 1 9 15,-1-1-20-15,-7-5 8 16,-5-12 0-16,-4-12 42 0,2-6-41 16,1 2 20-1,0 5-21-15,-3 9 3 0,0 26-4 16,0 28 1-16,0 18 0 16,-3 7-9-16,-13-11 18 15,-4-6-9-15,-4-14 21 16,-3-3-19-16,-6-20 23 15,-3-24-25-15,4 9-8 16,6 14 0-16,2 16-12 16,-1 25 20-16,-2-6 12 15,-8-7 0-15,-5 7 16 16,-1 2-28-16,-5-2 0 16,-1-1 0-16,-4-3 9 15,-1-4-9-15,1-2 0 16,-2-2 1-16,-1-3-19 15,1 3 11-15,-5 4 7 0,-5 1 1 16,-6 4 17-16,-9 2-18 16,-4 3 0-16,-1 4 9 15,-2 2-24-15,6 3 15 16,3 4 0-16,0 0 0 16,5 2 12-16,-1 2-7 15,1 3-5-15,-3 4 1 16,-1 6 19-16,-4 6-20 15,2 7 0-15,-4 5 1 16,6 6 14-16,-1 6-10 16,1 3-5-16,6 0 0 15,0 1-3-15,5 4 3 0,7 0 0 16,4 0-10 0,1 2 23-16,4 2-22 0,-4 0 9 15,-4 0-3-15,-4 0-18 16,-2 4 23-16,-3 6-2 15,1 4 0-15,-5 1-5 16,2 0-2-16,2 3-17 16,2 0-31-16,6 0 47 15,3 2-77-15,7-1-28 16,5-1-26-16,13-6-116 16,11-9-333-16</inkml:trace>
  <inkml:trace contextRef="#ctx0" brushRef="#br0" timeOffset="19324.98">6875 7267 1333 0,'0'0'369'0,"0"0"-252"16,0 0-117-16,0 0-42 16,0 0-2-16,125-129-20 15,-109 95-9-15,-5 2 59 16,-7 4 14-16,-4 10 173 15,0 6 19-15,0 7-41 16,0 2 20-16,0 3-90 16,0 0-35-16,0 0-36 15,0 0 2-15,0 12-12 0,0 6 8 16,0 6 17 0,4 2 15-16,-1 2-40 0,0 2 7 15,-1-2-7-15,-2-1-4 16,0-5-14-16,0-8-184 15,0-7-92-15,0-7-451 16</inkml:trace>
  <inkml:trace contextRef="#ctx0" brushRef="#br0" timeOffset="19758.55">6844 6906 1295 0,'0'0'501'15,"0"0"-331"-15,0 0-32 0,0 0-89 16,0 0 1-16,-118 20-31 16,103 4-13-16,4 6 23 15,-1 6-29-15,6 4 14 16,-1 4 27 0,7 5-22-16,0-1 39 0,0-3-25 15,9-1-33-15,13-2 17 16,5-5-7-16,9-3-10 15,6-4 0-15,5-6 16 16,6-8-10-16,5-10-6 16,2-6 1-16,4 0-1 15,1-16 1-15,0-12-1 16,-2-6 0-16,-8-6 12 16,-8-4-5-16,-7-6-7 15,-9-4 1-15,-11-8 42 0,-9-3-27 16,-11-3 21-16,0 4 42 15,-17 8-27-15,-14 5 54 16,-10 14-64-16,-8 13-42 16,-7 15-30-16,-6 9-122 15,-23 37-95-15,14 9-86 16,13 1-779-16</inkml:trace>
  <inkml:trace contextRef="#ctx0" brushRef="#br0" timeOffset="20826.52">8421 12109 1677 0,'0'0'386'0,"0"0"-234"16,0 0 61-16,0 0-124 16,0 0-50-16,0 0-26 15,0 0 4-15,50-51-32 0,-24 42 15 16,1 3-48 0,-4 6 42-16,-8 0-23 0,-6 0-49 15,-5 13 47-15,-4 4 31 16,0 6 3-16,0 3 11 15,-13 2 5-15,-2 2 54 16,1-2-44-16,1-2 22 16,6-2-14-16,4-2-31 15,3-5 18-15,0-2-24 16,8-3-15-16,9-6-4 16,6-6-11-16,4 0 30 15,2 0-8-15,-3-12-148 16,-2-17-74-16,-6 2-276 15,-9 4-317-15</inkml:trace>
  <inkml:trace contextRef="#ctx0" brushRef="#br0" timeOffset="21223.35">8450 11959 1283 0,'0'0'403'15,"0"0"-197"-15,0 0-67 16,0 0-4-16,0 0-15 15,-129-20-10-15,110 32-60 16,-2 8-5-16,5 6-13 16,5 5-32-16,1 6 41 0,2 6-41 15,6 5 12 1,2 4 14-16,0 2-16 0,8 0 3 16,9 0-13-16,7-3 8 15,6-6-14-15,5-4 6 16,5-9-7-16,3-5 5 15,1-6-33-15,5-5 26 16,2-10-16-16,0-6-26 16,8-4 33-16,-1-26-43 15,4-12-41-15,-6-10 43 16,-6-5 40-16,-13-3 19 16,-16-2 29-16,-16 1 23 15,-5 2 90-15,-11-5-76 16,-18 2-34-16,-9-1-3 15,-5 5-19-15,-5 12-20 16,-8 12-8-16,-33 30-192 0,11 4-4 16,4 4-312-16</inkml:trace>
  <inkml:trace contextRef="#ctx0" brushRef="#br0" timeOffset="21932.12">6615 10110 1543 0,'0'0'364'15,"0"0"-209"-15,0 0-58 16,0 0-31-16,0 0-59 15,0 0-6-15,0 0 3 16,91-32 6-16,-66 32-17 16,-4 0 7-16,-7 0-44 15,-7 15 43-15,-7 4-52 0,0 6 53 16,-2 5-18 0,-14 3 36-16,3 4-24 0,2-3 6 15,3 0 0 1,8-2-16-16,0-4 16 0,8-4 0 15,13-1 0-15,4-6 4 16,2 1-4-16,-2-2 0 16,-4 0 0-16,-7 0 17 15,-5-4 1-15,-7 0 19 16,-2-2 41-16,0-2-17 16,-4 1 14-16,-9-5-75 15,-5-4-112-15,5 0-83 16,-1-15-600-16</inkml:trace>
  <inkml:trace contextRef="#ctx0" brushRef="#br0" timeOffset="22406.42">6532 10120 644 0,'0'0'512'15,"0"0"-333"-15,0 0-48 16,0 0-48-16,0 0 8 16,-91 117 22-16,80-75-54 15,4 4-3-15,4 4-30 16,3 1-20-16,0-1 32 0,3 3-36 16,13-4 4-1,4-1 19-15,7-5-9 0,6 0 33 16,7-2-21-16,6-4-12 15,12-3 21-15,7-4-37 16,7-6 9-16,1-9-9 16,3-12 10-16,-3-3-23 15,-4-18 10-15,-4-17-26 16,-5-15 20-16,-11-9 18 16,-11-7 7-16,-15-6 87 15,-21-5-41-15,-2-5 82 16,-29-2-9-16,-19-4-25 15,-4 1 15-15,-6 9-75 16,-3 8-2-16,1 12 5 16,0 12-42-16,2 14-5 15,2 16-6-15,-4 14-99 16,-3 4-90-16,-28 48-187 0,16 0 39 16,12-4-1443-16</inkml:trace>
  <inkml:trace contextRef="#ctx0" brushRef="#br0" timeOffset="23306.52">9362 7286 1517 0,'0'0'653'16,"0"0"-452"-16,0 0-95 0,0 0-39 16,0 0-67-16,0 0-3 15,0 0 1-15,-21 25-5 16,2 0 7-16,-6 6 13 16,1-1 3-16,3-3-8 15,4-6-2-15,8-5 3 16,4-3 0-16,5-4-9 15,0 0 0-15,10-6-1 16,11 1 3-16,6-4-4 16,6 0 2-16,6-2 0 15,3-14-19-15,-2-6 19 0,-2-1-30 16,-4 0-32-16,-8 1-41 16,-10 3 84-16,-8 2 13 15,-5 3 6-15,-3 5 91 16,0 5 8-16,0 0-38 15,0 4-28-15,0 0-18 16,0 0-30-16,0 0 13 16,0 8-20-16,0 13 7 15,0 4 15-15,0 4 0 16,0 0 0-16,0 1 9 16,0-7-26-16,4-2-38 15,1-9-113-15,-1-5-47 16,-4-7-295-16</inkml:trace>
  <inkml:trace contextRef="#ctx0" brushRef="#br0" timeOffset="23723.67">9306 7150 1652 0,'0'0'395'0,"0"0"-179"16,0 0-103-16,0 0-55 15,-114 50-51-15,92-19 42 16,4 3-27-16,3 4-1 16,3 4 25-16,6 6-35 15,2 0 17-15,4 6 5 16,0 1-24-16,6-1 29 0,14-1-26 16,9-6-12-16,9-7 21 15,8-8-8-15,12-11-13 16,5-12 0-16,4-9-47 15,2 0 36-15,-4-22-15 16,-1-13 8-16,-3-11 12 16,-8-8-9-16,-9-9 15 15,-12-4 8-15,-12-5-8 16,-16 0 94-16,-4 0-52 16,-8 2 17-16,-17 8 26 15,-8 11-65-15,-3 13 21 16,-7 17-41-16,-7 21-112 0,-6 9-39 15,-7 35-83-15,-19 53-44 16,15-11-17-16,9-2-1195 16</inkml:trace>
  <inkml:trace contextRef="#ctx0" brushRef="#br0" timeOffset="24107.41">10002 8918 2241 0,'0'0'371'0,"0"0"-371"0,0 0-48 16,0 0-206-16,0 0-16 16,0 0-203-16,0 0-931 15</inkml:trace>
  <inkml:trace contextRef="#ctx0" brushRef="#br0" timeOffset="24250.59">10046 9296 1265 0,'0'0'189'16,"0"0"-114"-16,0 0-66 16,0 0 8-16,0 0-17 15,4 114-42-15,-4-84-359 0</inkml:trace>
  <inkml:trace contextRef="#ctx0" brushRef="#br0" timeOffset="24407.74">9883 9966 614 0,'0'0'1129'0,"0"0"-924"16,0 0-205-16,0 0-38 15,0 0-253-15</inkml:trace>
  <inkml:trace contextRef="#ctx0" brushRef="#br0" timeOffset="24564.35">9283 10257 2501 0,'0'0'249'15,"0"0"-249"-15,0 0-119 16,0 0-171-16,0 0 20 15,0 0-392-15</inkml:trace>
  <inkml:trace contextRef="#ctx0" brushRef="#br0" timeOffset="24728.86">8520 10104 1622 0,'0'0'548'15,"0"0"-302"-15,0 0-127 16,0 0-119-16,-7-114-97 16,25 81-101-16,-2 4-165 0</inkml:trace>
  <inkml:trace contextRef="#ctx0" brushRef="#br0" timeOffset="24874.93">8487 9340 1802 0,'0'0'786'0,"0"0"-631"16,0 0-132-16,0 0-23 0,0 0-109 15,4-116-239-15,21 102-344 0</inkml:trace>
  <inkml:trace contextRef="#ctx0" brushRef="#br0" timeOffset="25008.75">8888 9012 1994 0,'0'0'330'0,"0"0"-330"15,0 0-233-15,0 0-167 16,-119 31-1069-16</inkml:trace>
  <inkml:trace contextRef="#ctx0" brushRef="#br0" timeOffset="26537.09">2958 8829 1620 0,'0'0'400'0,"0"0"-224"16,0 0-15-16,0 0-102 0,0 0-35 16,0 0-24-16,-37 2 5 15,23 12-5-15,-1 4 0 16,-6 8 1-16,0 6 30 15,-6 6-31-15,0 9 28 16,0 7 16-16,5 4-25 16,4 2 21-16,6 2-40 15,10 2 1-15,2 2 23 16,0 2-15-16,21-1-9 16,6-5 0-16,2-4 9 15,6-8-6-15,3-4-3 16,4-2 0-16,3-6-7 15,1 1 16-15,8-5-9 16,2-3 0-16,4-4-32 0,2-7 31 16,5-6-56-16,0-12-26 15,-1-2 12-15,0-2-5 16,-4-22 69-16,-3-7-8 16,-1-6 11-16,0-7-8 15,-4-5 12-15,-2-1 0 16,-8-2 0-16,-6-3 17 15,-5-2 6-15,-6-4 34 16,-7-1 3-16,-5 1 77 16,-5-4-83-16,-6 2 7 15,-2 2 27-15,-2-2-61 16,0 1 36-16,-4 4-7 16,-12 0-41-16,-3 4 39 0,-4 2-52 15,-2 2 25-15,-6 2 11 16,-4 4-38-16,-9 4 30 15,-6 4-7-15,-6 6-22 16,-6 7 30-16,-3 5-31 16,-6 9 0-16,-1 9-1 15,4 0-53-15,-1 5 25 16,2 15-66-16,5 5-80 16,-21 23-104-16,18-10-312 15,9-3-520-15</inkml:trace>
  <inkml:trace contextRef="#ctx0" brushRef="#br0" timeOffset="27963.88">4014 8953 962 0,'0'0'694'16,"0"0"-478"-16,0 0-72 15,0 0 7-15,0 0 4 16,0 0-5-16,0 0-31 16,-15-38-87-16,30 28-30 15,8-2 7-15,10-2-3 0,7-2-6 16,11-2 0-16,12-3 7 16,13-6-6-16,10-5-1 15,26-11 0 1,-8 3-8-16,4 1 19 0,0-3-11 15,-13 9 0-15,9-5 1 16,-2 5-7-16,-2-2 6 16,-3 5 0-16,-9 2-1 15,-5 2 4-15,-16 4-3 16,-16 4 0-16,-15 4 6 16,-16 6-20-16,-13 4 16 15,-5 2-2-15,-2 2 10 16,0 0-10-16,0 0-21 0,-4 0-69 15,-3 0-96 1,-5 0-8-16,1 8-96 0,1-2-849 0</inkml:trace>
  <inkml:trace contextRef="#ctx0" brushRef="#br0" timeOffset="28262.54">5478 8163 1854 0,'0'0'371'0,"0"0"-186"16,0 0-82-16,0 0-15 0,0 0-53 15,0 0-27-15,0 0 5 16,80-14-13-16,-24 14 0 15,4 0-9-15,-2 12 10 16,-8 6-1-16,-15 6 0 16,-12 8-23-16,-19 8 22 15,-4 10-28-15,-45 29-81 16,-1-11-133-16,0-10-310 0</inkml:trace>
  <inkml:trace contextRef="#ctx0" brushRef="#br0" timeOffset="29279.59">7814 7159 1468 0,'0'0'385'16,"0"0"-155"-16,0 0-111 15,0 0-11-15,0 0 17 0,0 0-87 16,0 0-27 0,-16 4-11-16,24 8-5 0,15 5-11 15,6 4 25-15,11 4-9 16,11 2 0-16,11-1 12 16,15 4-3-16,25 2 10 15,29 1-10-15,27 3 43 16,10-9-46-16,-12-7 22 15,-38-10 8-15,-38-6-35 16,-24-2 25-16,-15-2-26 16,2 0 1-16,-7 0 9 15,-5 0-9-15,-13 0-2 16,-11 0-23-16,-7 0-63 16,-4 3-18-16,-19 2-184 0,-2 1-694 15</inkml:trace>
  <inkml:trace contextRef="#ctx0" brushRef="#br0" timeOffset="29712.82">8803 7299 1714 0,'0'0'269'15,"0"0"-135"-15,0 0-108 16,0 0-7-16,0 0-19 16,0 0 15-16,0 0 13 15,102 56 25-15,-40-32-39 16,3 0 23-16,-5-2-36 16,-13 0-1-16,-13-3 1 15,-17-4 17-15,-15 1-9 16,-2 4 46-16,-24 5 47 0,-14 5-102 15,-15 22-27-15,6-6-272 16,13-9-548-16</inkml:trace>
  <inkml:trace contextRef="#ctx0" brushRef="#br0" timeOffset="30271.44">9349 8115 1196 0,'0'0'313'0,"0"0"-92"16,0 0-129-16,0 0-67 16,0 0-2-16,0 0-21 15,0 0-2-15,0-8 0 16,0 8 9-16,0 0-20 15,0 0-12-15,0 0 7 16,0 0 0-16,4 0 17 16,-2 0-1-16,3 0 3 0,-1 0 16 15,2 0-35 1,-3 0 16-16,1 0-212 0,-1 0-90 16,-3 0-212-16</inkml:trace>
  <inkml:trace contextRef="#ctx0" brushRef="#br0" timeOffset="30352.6">9349 8115 320 0,'59'-29'0'0</inkml:trace>
  <inkml:trace contextRef="#ctx0" brushRef="#br0" timeOffset="30730.84">9449 7965 1280 0,'0'0'203'15,"0"0"-171"-15,0 0-5 16,0 0-26-16,0 0 44 15,116 130 78-15,-85-82-58 16,3 10 3-16,5 9-13 16,11 7-33-16,12 24 38 15,9 22-23-15,-4-5 2 0,-11-11 17 16,-12-14-56-16,-11-20 27 16,8 7-27-1,3 4 1-15,-1-6-3 0,-1-11 4 16,-2-12-2-16,-9-12 0 15,-6-12 16-15,-12-12-16 16,-4-7 0-16,-9-9-20 16,0 0 19-16,0-7-239 0</inkml:trace>
  <inkml:trace contextRef="#ctx0" brushRef="#br0" timeOffset="31543.01">10461 9440 1602 0,'0'0'289'0,"0"0"-220"16,0 0-25-16,0 0-43 15,-135-3 92-15,104 10 81 16,0 12-103-16,2 5 12 16,2 6-56-16,3 6-8 15,6 6 29-15,5 2-47 16,9 6 21-16,4 0-22 0,4-2 13 16,23 1-16-16,8-5 3 15,12-6 0-15,11-7-12 16,8-12-9-1,6-13 3-15,-1-6 7 0,-4-12-92 16,-9-26 103-16,-12-10 8 16,-11-10 61-16,-18-9 22 15,-13-2-72-15,-4 0 30 16,-13 7-49-16,-18 8-35 16,-6 14 17-16,-33 23-129 15,12 12-94-15,3 5-280 0</inkml:trace>
  <inkml:trace contextRef="#ctx0" brushRef="#br0" timeOffset="32051.07">10274 9950 684 0,'0'0'995'16,"0"0"-814"-16,0 0-132 0,0 0-5 15,0 0-11 1,0 0 39-16,-128 93-7 0,104-54-21 15,-3 11 33-15,-4 8-43 16,-7 6 40-16,-9 8-3 16,-13 3-28-16,-11 5 25 15,-12 1-50-15,-6 1 3 16,-3 0 29-16,3-1-23 16,5 2 12-16,8-5 0 15,5 1-29-15,6-5 48 16,3-2-58-16,2-1 0 15,-5-6-1-15,1 0 11 16,-6-1-10-16,6-4 0 16,3-4 9-16,11-4-21 15,9-6 12-15,10-6-15 16,9-9-14-16,8-9-70 0,6-9 2 16,6-7-99-16,2-6-49 15,0-3-153-15,8-13-355 0</inkml:trace>
  <inkml:trace contextRef="#ctx0" brushRef="#br0" timeOffset="32453.79">8818 11187 1317 0,'0'0'286'0,"0"0"-212"15,0 0 28-15,0 0-21 16,-55 110-39-16,41-82 32 16,1 0-54-16,6-3 22 0,4-6-15 15,3-2-20-15,0-8 14 16,23 0-11-16,10-5-10 16,12-4 34-16,6 0-28 15,5-4-5-15,0-12 45 16,-5 1-17-16,-9 1-29 15,-6 0-4-15,-14 5-133 16,-11 1-340-16</inkml:trace>
  <inkml:trace contextRef="#ctx0" brushRef="#br0" timeOffset="32983.68">8290 11875 1472 0,'0'0'497'16,"0"0"-374"-16,0 0-50 15,0 0 84-15,0 0-27 16,0 0-15-16,0 0-30 0,-33-100-76 16,15 72 64-16,-6-5-11 15,-10-5-11-15,-6-4 42 16,-5-3-66-16,-6-7 9 15,-3-5 1-15,-1-4-28 16,1-1 25-16,1 2-25 16,-1 0-7-16,1 4 52 15,0 6-47-15,1 3-7 16,3 6 0-16,4 5 18 16,1 5-16-16,7 4-2 15,3 4 0-15,5 5-15 16,5 4 19-16,7 7-4 15,7 1 0-15,3 3-34 0,5 3-7 16,0 0-134-16,2 11-181 16,-2 6-3-16,-4-1-344 0</inkml:trace>
  <inkml:trace contextRef="#ctx0" brushRef="#br0" timeOffset="34094.28">6330 10353 1194 0,'0'0'269'15,"0"0"-160"-15,0 0 6 16,0 0 83-16,0 0-51 15,0 0 27-15,-120-79-56 0,95 58 1 16,-4 2-9 0,-2 0-86-16,-9 0 0 0,-5 1 10 15,-9-2 9-15,-8 2-4 16,-5-2-24-16,-8 0-14 16,-8-2 75-16,-2-2-42 15,1-2 5-15,-1-2 28 16,4-2-67-16,2 0 29 15,0 2-29-15,4 2 7 16,-1-1-10-16,-2 5 4 16,0 3-1-16,-3 1 2 15,2 1 13-15,-2 2-21 16,4 0 6-16,-2 4 0 0,4-2-6 16,1 2 19-1,1-2-13-15,2 3 0 0,1 0 20 16,7 0-14-16,1 0-6 15,4-2 6-15,1 0-6 16,3-3 7-16,3 2-7 16,11 1 0-16,7 2 15 15,10 1-14-15,8 3-1 16,3 5 0-16,4 0-16 16,3 1 9-16,1 0-16 15,0 0-35-15,-4 0-59 16,2 0 50-16,-1 0-34 15,1 1 2-15,0 3-3 16,6 8-132-16,0 0-69 16,0-2-340-16</inkml:trace>
  <inkml:trace contextRef="#ctx0" brushRef="#br0" timeOffset="34665.56">4589 9775 1635 0,'0'0'348'0,"0"0"-220"15,0 0-127-15,0 0 0 16,0 0 11-16,0 0-3 15,0 0 51-15,-10 103-23 16,14-74 6-16,4 0 34 16,1-6-56-16,-1-2 7 15,0-7-26-15,-4-2 12 16,-1-6-28-16,-1-2 11 16,-2-4-58-16,0-6-13 0,-2-11-169 15,-7-8-407-15</inkml:trace>
  <inkml:trace contextRef="#ctx0" brushRef="#br0" timeOffset="34918.17">4487 9697 1152 0,'0'0'490'16,"0"0"-274"-16,0 0-79 15,0 0 28-15,0 0-51 16,0 0-84-16,0 0 38 15,82-65-16-15,-35 48 4 16,2-1 29-16,2 2-40 16,-6 0 22-16,-7 2-21 15,-9 4-16-15,-12 4 44 0,-5 0-48 16,-10 6 20 0,0 0 17-16,-2 0-57 15,0 0-6-15,0 0-178 0,-2 0-598 16</inkml:trace>
  <inkml:trace contextRef="#ctx0" brushRef="#br0" timeOffset="41925.18">7312 6217 973 0,'0'0'261'0,"0"0"-70"15,0 0-37-15,0 0-48 16,0 0-12-16,0 0 20 16,0-17-4-16,0 13 29 0,0 2-49 15,0 0 24 1,0 2-26-16,0 0-44 0,0-2 16 16,0 2-59-16,0 0 21 15,0 0 11-15,0 0-32 16,0 0 41-16,0 0-20 15,0 0-21-15,0 0 26 16,0 0-26-16,0 0-1 16,0 0 0-16,5 0 12 15,6 2-18-15,4 9 6 16,3-3 0-16,0 7-6 16,2 1 6-16,2 2-1 15,1 4-62-15,4 10-185 16,-6-2-107-16,-3-6-912 0</inkml:trace>
  <inkml:trace contextRef="#ctx0" brushRef="#br0" timeOffset="45475.16">6980 6946 980 0,'0'0'305'0,"0"0"-160"16,0 0-5-16,0 0-32 16,0 0-37-16,0 0 31 15,-5 0-52-15,5 0 0 16,0 0-13-16,-2 0-18 16,2 0 44-16,-2 0-10 15,0 0-11-15,-3 0 29 16,1 0-40-16,-2 0 37 15,-4 0-28-15,-1 0-39 0,0 0 11 16,-9 0-12 0,7-2-218-16,-1-8-659 0</inkml:trace>
  <inkml:trace contextRef="#ctx0" brushRef="#br0" timeOffset="46602.68">9337 7149 681 0,'0'0'388'0,"0"0"-117"0,0 0-152 16,0 0-19-16,0 0 1 15,0 0-27-15,0 0 24 16,0 0-19-16,0 0 28 16,0 0 9-16,0 0-57 15,0 0 27-15,0 0-35 16,0 0-31-16,0 0 30 16,0 0-35-16,2 0 20 15,8 0 22-15,-1 0-50 16,3 0 31-16,2 0-38 15,-1 0 0-15,3 0-9 16,0 0-5-16,13 5-84 16,-7 0-94-16,1-5-335 0</inkml:trace>
  <inkml:trace contextRef="#ctx0" brushRef="#br0" timeOffset="54186.57">2998 8718 1347 0,'0'0'583'0,"0"0"-386"16,0 0-60-16,0 0-1 16,0 0-54-16,0 0-23 0,2-14-20 15,0 13-33-15,-2-2 32 16,4 2-15-16,-4-2-10 15,0 3 50-15,0 0-44 16,0 0 5-16,0 0 5 16,0 0-28-16,0 0 45 15,0 0-18-15,0 0-13 16,0 0 15-16,0 0-21 16,0 0-9-16,0 0 0 15,0 0-37-15,0 0-8 16,0 0-91-16,2 0-185 15,2-2-333-15</inkml:trace>
  <inkml:trace contextRef="#ctx0" brushRef="#br0" timeOffset="57713.18">10866 6984 1373 0,'0'0'530'0,"0"0"-366"15,0 0 19-15,0 0-16 16,0 0-60-16,0 0-9 16,0 0-59-16,0-4-18 15,0 4 39-15,0 0-39 16,0 0 25-16,0 0-12 15,0 0-33-15,0 0 35 16,-14 4-36-16,-5 12 0 16,-10 6-3-16,-7 3 23 15,-5 5-20-15,2-3 0 16,1 4 6-16,5-3-9 16,1 0 3-16,8-2 0 15,3-5-1-15,6-4 4 16,1-3-13-16,3-4-21 0,5-4-87 15,-1 1 15-15,7 0-194 16,0-5-29-16,0-2-606 0</inkml:trace>
  <inkml:trace contextRef="#ctx0" brushRef="#br0" timeOffset="58074.23">10889 7192 1060 0,'0'0'554'16,"0"0"-399"-16,0 0-9 15,0 0-70-15,0 0 6 16,0 0 21-16,-137 63-29 16,104-47 33-16,-3 1-42 15,1 4-22-15,1-1 42 16,1 0-53-16,6 0 4 16,2 0-24-16,7-4 3 15,3-2-9-15,6-4-6 16,2-6-12-16,5-2-37 0,2-2-142 15,0 0-48-15,0-13-383 16</inkml:trace>
  <inkml:trace contextRef="#ctx0" brushRef="#br0" timeOffset="58495.1">10540 7106 1264 0,'0'0'304'16,"0"0"-95"-16,0 0-105 0,0 0-88 16,0 0 16-16,0 0 2 15,0 0 42-15,-4 41-3 16,-5-16 16-16,-5 6 1 15,-3-1-18-15,-5 2 6 16,-1 0 30-16,-1 2-50 16,2 0-13-16,1-2-11 15,8-1-25-15,7-6 15 16,6-3-24-16,0-5 12 16,15-7 3-16,16-2-14 15,5-7 30-15,7-1 13 16,-1 0-43-16,2 0 51 15,-3 0-37-15,-4-5-6 0,-3-4-3 16,-3 1-6-16,-4 0-73 16,-7-1-82-16,-9 0-341 15,-7 3-849-15</inkml:trace>
  <inkml:trace contextRef="#ctx0" brushRef="#br0" timeOffset="71627.97">7060 7229 728 0,'0'0'270'16,"0"0"-184"-16,0 0-59 16,0 0-21-16,0 0 3 15,0 0-1-15,0 0-6 16,0 0 154-16,0 0 39 15,0 0-33-15,0 0-29 0,0 0-39 16,0 0-53-16,0 0-1 16,0 0-40-16,0 0 0 15,0 0-1-15,0 0 8 16,0 0-7-16,0 0 0 16,0 0 1-16,0 0 2 15,0 0-3-15,0 0 0 16,0 0 0-16,0 0 9 15,0 0-9-15,0 2 0 16,0 3 2-16,0 1-8 16,0 1 6-16,0-1 0 15,0 0-1-15,0-2 14 16,0 0-13-16,0-2 0 0,0 2 0 16,0 0 9-1,0-2-8-15,0 0-1 0,2 0 6 16,-2-1 4-16,0-1-5 15,2 0-5-15,-2 0 7 16,0 0 0-16,0 0-6 16,0 0-1-16,0 0 0 15,0 5 0-15,2-1-72 16,4 0-232-16</inkml:trace>
  <inkml:trace contextRef="#ctx0" brushRef="#br0" timeOffset="77243.95">13783 8881 1476 0,'0'0'365'0,"0"0"-201"16,0 0 14-16,0 0 52 16,0 0-96-16,0 0-65 0,4-7 35 15,-2 2-56-15,-2 1 29 16,0 0 7-16,0 2-59 15,0 0 50-15,-6 2-54 16,-8 0-15-16,-7 0-2 16,-4 0-4-16,-7 8 0 15,-4 9 0-15,-2 6 14 16,3 3-13-16,1 2-1 16,5 2 0-16,7 5-15 15,7 3 11-15,5 0 4 16,6 2 0-16,4-2-42 15,0 0 34-15,18-4-23 16,9-4-10-16,6-6 40 0,7-4-32 16,3-6 33-1,-1-8 0-15,2-6 14 0,-3-6-4 16,-3-22 8-16,-5-10-10 16,-8-14 35-16,-8-6-37 15,-7-8 24-15,-10 2-30 16,0 3 17-16,0 11-4 15,-17 10-12-15,-3 12-1 16,-2 7 0-16,-7 13-62 16,-2 5-36-16,-16 6-166 15,5 16-226-15,9 3-83 0</inkml:trace>
  <inkml:trace contextRef="#ctx0" brushRef="#br0" timeOffset="77777.52">13499 8620 1759 0,'0'0'344'0,"0"0"-255"16,0 0-30-16,-120 56-52 15,82-15 29-15,-2 5 36 16,3 10-30-16,1 1 19 16,7 4-36-16,4 1-16 15,11 1 59-15,8 1-45 16,6 2 6-16,0 2-20 0,16-2 8 16,15 1-9-16,9-3-8 15,12-6 0-15,8-4-4 16,9-5 5-16,6-8-1 15,5-9 0-15,3-8-33 16,-1-13 33-16,-4-8-23 16,-4-3 23-16,-6-17 1 15,-3-16 5-15,-5-7 15 16,-2-8 24-16,-4-6-11 16,-5-7 49-16,-7-5-29 15,-11-4 7-15,-6-4 28 16,-14-6-68-16,-9 0 23 15,-2-5-6-15,-8 1-32 0,-22 2 40 16,-3 6-45 0,-12 10 5-16,-6 11-4 0,-4 11-2 15,-8 14-36-15,-6 10-21 16,-42 18-96-16,17 2-158 16,9 0-317-16</inkml:trace>
  <inkml:trace contextRef="#ctx0" brushRef="#br0" timeOffset="80363.53">17481 6052 1220 0,'0'0'305'16,"0"0"-176"-16,0 0-75 16,0 0 9-16,0 0-31 0,0 0 6 15,0 0 12 1,-109-5-31-16,88 5 46 0,2 0-18 15,-6 5-30-15,0 0 17 16,-6 5-33-16,-2 1-1 16,-7 3 13-16,-7 4-1 15,-2 2 1-15,-6 3-13 16,-4 0 8-16,-1 1-1 16,2 2 8-16,-2 1-6 15,4 0 39-15,3 2-36 16,2 3 41-16,1 1-33 15,4 6-12-15,-3 2 4 0,2 8-4 16,-2 1-8 0,3 2 0-16,1 4-4 0,5-1 3 15,2 1 1-15,7 0 0 16,4 0-12-16,7 0 9 16,5 3 3-16,3 1 0 15,3 3-14-15,3 1 14 16,-1 3-21-16,4 1 12 15,1 0 0-15,2 2-7 16,0 3-5-16,5-1-23 16,13 2-16-16,6-2 58 15,5 0-26-15,2 3 24 16,7-1-7-16,0 4-2 16,5-1 7-16,-1 6 6 15,0 4-1-15,7 16-13 0,3 16 14 16,4 20 0-16,-8-11-2 15,-10-26-36-15,-14-26 16 16,-5-18-15-16,-2 13 3 16,-1 6 33-16,-3 11-19 15,-7-1 20-15,-6-5-1 16,0-1 8-16,0-6-7 16,-15 0 0-16,-7-1 2 15,-3 5 33-15,-6 3-34 16,-9 19 8-16,-8 20-9 15,0-4 16-15,8-16-16 16,2-9 0-16,12-21 0 16,-7 12-10-16,-4 8 11 0,4 2-1 15,-3-4 24 1,1 0-13-16,-1-1 19 0,3 2-16 16,0-1 1-16,1 16 32 15,1 20-47-15,4 22 12 16,5 8-12-16,9-29 9 15,5-27-9-15,8-35 0 16,0-6 0-16,0 9-9 16,3 8 10-16,11 9-1 15,1-6 39-15,3-4 2 16,2 1 30-16,4 0-51 16,5-2-20-16,6 4 25 15,11 0-24-15,7 1 28 16,8 3-7-16,12-3-13 0,7 2 31 15,12-2-28-15,21 5-12 16,23 6 31 0,22-4-31-16,7-7 10 0,-12-13-10 15,-10-15 11-15,-16-10-13 16,2-10 2-16,-2-3 0 16,0-13-7-16,0-3 14 15,3-9-7-15,-1-2 0 16,2 0 1-16,0-14 18 15,4-8-19-15,0-3 11 16,6-8 14-16,8-11-15 0,5-6 4 16,-2-7-14-1,-4-9 1-15,-7-8-1 0,-8-6 10 16,4-7-10-16,-2-5 21 16,4-6-6-16,-1-2 0 15,-3-3 15-15,-3-1-8 16,0-2 49-16,-3-6-62 15,5-7 5-15,-5-8-14 16,0-4 12-16,-4-14-12 16,-5-1 0-16,-6-1 0 15,-5 9 46-15,-9 10-10 16,-7 5 1-16,-1 2 22 16,-5-10-58-16,-5-7 43 15,-6-5-44-15,-10-7 1 16,-10-13-20-16,-11-9 4 0,-11-11 14 15,-5-1 1 1,-2 4-7-16,-6 9 7 0,-3 8 0 16,-5 11 9-16,-7 13 22 15,-6 8-31-15,0-2 18 16,-21 3 3-16,-1-7-8 16,-1-3 14-16,0 8-27 15,-2 2 9-15,-2 2-3 16,-4 11-5-16,2 18-1 15,0 20 0-15,2 18 14 16,-4 7-14-16,-5-11 0 16,-8-6 0-16,-5-14-15 15,-5 2 22-15,-11-17-7 16,5 7 0-16,-4-4-3 16,-3-1 2-16,2 12 1 0,-9-7 0 15,-3 5-7-15,-2 5 11 16,0 6-4-16,-4 7 0 15,-6 2-1-15,-5 6-15 16,-4 0 14-16,-6-1 2 16,-3 5-4-16,0-1 14 15,-18-2-10-15,14 8 0 16,-3 7 2-16,3 5-2 16,-5 6 0-16,-31 1-3 15,-18 4-12-15,-3 5-6 16,15 12 15-16,15 3 6 15,36 4-23-15,15 4 10 0,15 2 4 16,5 0 9-16,-13 0-17 16,-13 0 31-16,-12 0-14 15,0 4 0-15,0 4 1 16,1 0-11-16,-3 0 10 16,2 4 0-16,3 2-6 15,-1 5 13-15,5 2-7 16,4 3 0-16,3 6-14 15,9 2-3-15,4 2-35 16,9 2-48-16,4 3-43 16,-11 15-132-16,18-10 1 15,9-8-408-15</inkml:trace>
  <inkml:trace contextRef="#ctx0" brushRef="#br0" timeOffset="81932.98">17361 8937 1303 0,'0'0'578'16,"0"0"-404"-16,0 0-86 0,0 0 23 15,0 0 36-15,0 0-82 16,0 0-27-16,102-34-12 15,-66 10-17-15,-3-4 8 16,-4-2-17-16,-4-3 6 16,-9 2 15-16,-6-1-19 15,-3 3 7-15,-7 8-2 16,0 4 8-16,0 5-2 16,0 7-13-16,-7 5 0 15,-1 0-16-15,-2 3 8 0,2 13 8 16,1 6 0-16,5 4 11 15,0 3-11-15,2-1 0 16,0 0 1-16,0 3 49 16,0-6-43-16,0 2 26 15,2 2 4-15,4-3-35 16,5 0 25-16,1-4-27 16,1-4 0-16,1-2-4 15,-1-5 4-15,-2-6 0 16,-2-1-1-16,-4-4 10 15,-3 2-16-15,0-2 7 16,-2 0 0-16,0 0-15 16,0 3 8-16,0-3 7 0,0 1 0 15,0-1 6 1,0 4 3-16,0 0-9 0,-2 0 0 16,-5 2 5-16,-2 3-4 15,2-4-2-15,1 3-14 16,-1-1 3-16,3-3-5 15,-1-1 10-15,2-3 7 16,3 3-11-16,0-3 28 16,-2 0-17-16,2 0 0 15,-2 0-21-15,2 0 20 16,-2 0-49-16,0 0 32 16,2-3 1-16,-2 2-28 15,2-3-34-15,0 2-78 16,0-6-34-16,0-1-65 15,0 2-720-15</inkml:trace>
  <inkml:trace contextRef="#ctx0" brushRef="#br0" timeOffset="82648.47">17650 8618 1177 0,'0'0'322'0,"0"0"-181"16,0 0-96-16,0 0-24 15,0 0-21-15,0 0 0 16,0 0 0-16,0 14 7 16,0-9 62-16,0-1 64 15,0 1-18-15,-6-1 2 16,-1 3-36-16,0 0 19 0,2 1-28 15,1 2-64-15,0 7 37 16,-1 1-35-16,1 3 4 16,-2 4 24-16,0 3-29 15,0 0 42-15,-1 2 1 16,1 0-22-16,2 0 37 16,2 2-48-16,2-2-1 15,0 0 3-15,0 1-8 16,6 0-10-16,5 3-3 15,0 1 6-15,-2 1-15 16,-2 2 9-16,-1-1 0 16,-2 0 3-16,1-1 15 15,-2-2-13-15,-3-3-5 16,0-2 9-16,0-2 16 16,0-7-16-16,-12-2 30 15,-3-5 30-15,-1-2-35 0,-1-5 45 16,1-3-19-16,3-3-25 15,-1 0 44-15,3 0-70 16,-3 0 12-16,3-5-21 16,-2-4-6-16,2 0 5 15,0-4-54-15,2-2-52 16,4-24 3-16,3 6-238 16,2-6-290-16</inkml:trace>
  <inkml:trace contextRef="#ctx0" brushRef="#br0" timeOffset="83454">17499 8451 793 0,'0'0'903'0,"0"0"-746"16,0 0-66-16,0 0-28 15,0 0 65-15,-138 3 2 16,107 9-9-16,-3 6-2 16,1 4-28-16,2 9 32 15,0 2-15-15,4 11-65 16,4 5 6-16,3 5-25 16,5 4-22-16,3 2 52 15,3 4-47-15,5 3 5 16,4 5 33-16,0 3-38 15,0 6 16-15,9 1-22 16,11 2 19-16,5-1-20 16,2-2 0-16,4-10 0 0,2-4-1 15,3-10 20-15,-1-7-28 16,3-7 9 0,-1-9 0-16,2-11-6 0,3-5 7 15,2-11-1-15,6-7 3 16,5 0 18-16,6-18-15 15,3-11-6-15,1-5 7 16,-5-1-29-16,-2-6 23 16,-6-1-1-16,-6-2 0 15,-2-4 17-15,-8-2-22 16,-2-4 5-16,-7-2 0 16,-6-5 0-16,-3-1 6 15,-5-2-6-15,-3 4 11 0,-8 4 4 16,-2 8 21-1,0 2-8-15,-4 3-27 0,-12 3 56 16,-7-4-47-16,-1-1 26 16,-5-4-2-16,-2-2-32 15,-3-2 46-15,-4 0-48 16,-1 2 0-16,-6 4 7 16,-4 7-6-16,-7 4-1 15,-8 8 0-15,-12 12-49 16,-25 15 24-16,-48 20-86 15,20 20-63-15,0 8-419 0</inkml:trace>
  <inkml:trace contextRef="#ctx0" brushRef="#br0" timeOffset="84954.5">17486 8626 1181 0,'0'0'388'16,"0"0"-205"-16,0 0-100 15,0 0-30-15,0 0-24 16,0 0-4-16,0 0 45 16,0-16-51-16,0 14 29 15,0 0 88-15,0 2-101 16,0 0 2-16,0 0-37 0,0 0 6 15,0 0-20-15,0 0 6 16,0 0 8-16,0 0-1 16,0 0 15-16,0 0-14 15,0 2 56-15,-5 7-3 16,-11 0 44-16,-1 2-66 16,-1-4 0-16,7-2 46 15,3-5-39-15,8 0-38 16,0 0-2-16,17 0-84 15,5-3-42-15,-5 0-168 16,-5 1-370-16</inkml:trace>
  <inkml:trace contextRef="#ctx0" brushRef="#br0" timeOffset="86155.54">14217 9320 1425 0,'0'0'404'16,"0"0"-302"-16,0 0 25 15,0 0 7-15,0 0-51 16,0 0-24-16,0 0-59 15,24-6 17-15,3 6 58 16,4 0 5-16,8 0 31 16,5 0-49-16,7 0-41 15,4 0 23-15,13 0-43 16,7 2 12-16,8 0 9 16,4 0-10-16,7-2-2 15,1 0-10-15,3 0 1 16,0 0 23-16,0-4-22 15,-3 0 2-15,4-1-4 0,-5 5 15 16,-1 0-19-16,1 0 4 16,-3 0 0-16,-1 0-14 15,-7 0 20-15,0 0-6 16,-2 0 0-16,-6 0 15 16,0 0-12-16,0 0-3 15,-2-1 0-15,-1-4-14 16,-3 3 20-16,-3-4-6 15,-1 0 0-15,-5-1 15 16,-4 3-15-16,-8 0 0 16,-5 0 0-16,-3 0-3 15,-7-3 15-15,-4 4-12 0,-4-1 14 16,-5 0 2 0,-7 1 12-16,-4-2-28 0,1 3 0 15,-2 0 5-15,3-2 1 16,7-2-6-16,7-2 0 15,-1 2 7-15,3 0-11 16,-5 2 4-16,-6 3 0 16,-7-2-15-16,-7 3 24 15,-2 0-17-15,0 0 8 16,-16 0-82-16,-6 0-46 16,-18 0-142-16,4 0-89 0,3 3-607 15</inkml:trace>
  <inkml:trace contextRef="#ctx0" brushRef="#br0" timeOffset="86898.11">15535 9062 1362 0,'0'0'387'16,"0"0"-225"-16,0 0-56 16,0 0 39-16,0 0 54 15,0 0-26-15,0 0-100 0,-23-6-21 16,23 6 54-16,0 0-53 15,-3 0 12-15,3 0-16 16,0 0-49-16,0 0 37 16,0 7-36-16,0 8 4 15,7 0 15-15,10 5-8 16,6 3-5-16,6-2-7 16,4 4 9-16,5-3 5 15,3-2-14-15,-2-1 0 16,-3-5 1-16,-3 1 10 15,-6-5-11-15,-9-2 0 16,-9-2 0-16,-5-1-19 16,-4 0 19-16,0-1 0 15,0 4-4-15,-15 6 14 16,-10 4-1-16,-8 6 0 16,-8 6-3-16,-3 3 24 0,-3 2-29 15,1 1 19-15,1-1 31 16,3-2-51-16,6-2 46 15,1-6-44-15,1 2 11 16,3-4-13-16,0 0 0 16,6-4 0-16,5-6 0 15,7-3 3-15,6-6-15 16,4-2-27-16,3-2-103 16,0 0-152-16,8 0-460 0</inkml:trace>
  <inkml:trace contextRef="#ctx0" brushRef="#br0" timeOffset="91765.73">19069 6242 1126 0,'0'0'300'0,"0"0"-202"16,0 0-21-16,0 0-45 0,0 0-8 15,0 0-8-15,-6 0 0 16,6 0 36-16,-2 0-27 16,2 0 13-16,-2 0 50 15,-1 0-65-15,1 0 5 16,-2 0-23-16,-1 0 3 15,-2 0-16-15,1 0-36 16,-1 0-9-16,3 0 30 16,-4 2-84-16,4 2-7 15,-2 1-6-15,-5 1-65 16,-10-1-12-16,3 1-84 16,3 0-543-16</inkml:trace>
  <inkml:trace contextRef="#ctx0" brushRef="#br0" timeOffset="91928.6">18884 6292 62 0,'0'0'752'15,"0"0"-613"-15,0 0-113 0,0 0-18 16,0 0-8-16,0 0 8 16,0 0 15-16,-97 18 72 15,84-14 76-15,1-2-46 16,5 0-76-16,1 2-49 16,-1 1-20-16,-2 0-124 15,0 1-14-15,-11 6-80 16,5-3-21-16,-1-4-300 0</inkml:trace>
  <inkml:trace contextRef="#ctx0" brushRef="#br0" timeOffset="92145.66">18441 6498 755 0,'0'0'247'0,"0"0"-204"15,0 0-36-15,0 0-7 16,0 0-26-16,0 0 26 16,0 0-7-16,-58 91 7 15,56-77 37-15,-2 2-36 16,0 0-1-16,-4 8 0 16,2-4-78-16,-1 0-218 0</inkml:trace>
  <inkml:trace contextRef="#ctx0" brushRef="#br0" timeOffset="92314.64">18336 6847 709 0,'0'0'144'16,"0"0"-72"-16,0 0-30 15,0 0 55-15,0 0-42 16,0 0 17-16,0 112-46 16,0-87 47-16,2 2-31 15,4 6-28-15,0 17-14 16,3-8-161-16,-3-6-157 0</inkml:trace>
  <inkml:trace contextRef="#ctx0" brushRef="#br0" timeOffset="92643.02">18444 7325 335 0,'0'0'228'15,"0"0"-62"-15,0 0-86 0,37 104-59 16,-26-66-19-16,3 1-4 16,-1-2-47-16,1-1-45 15,-3-2 47-15,3-1 47 16,-6-3 171-16,1-3-3 15,-3-4-40-15,0 4 72 16,2-6-116-16,1 4-53 16,-1-2-31-16,6 4-8 15,-1 1-126-15,1 3-36 16,-3 4-34-16,-2 3 87 16,2-2 112-16,-2 0 5 15,2-4 79-15,1-2-11 16,1 0 11-16,0 0-35 15,0 2-44-15,-2 3 0 16,3 1-96-16,-1-1-61 0,-1 3-25 16,1 3 43-1,0 1 139-15,-2 0 33 0,0 19 15 16,-4-11-48-16,0-6-228 0</inkml:trace>
  <inkml:trace contextRef="#ctx0" brushRef="#br0" timeOffset="92859.17">18889 8825 423 0,'0'0'221'15,"0"0"-45"-15,0 0-130 16,0 0-23-16,20 122-16 16,-20-88-1-16,0 1 1 15,0 0 5-15,0 4 2 16,0 1-14-16,-4-1-1 16,-5 4-1-16,-3-1-8 15,4 3 20-15,-1-1-14 0,2 1 13 16,0 2-6-16,5-1-3 15,-2-1 0-15,2 0-71 16,-3-3 7-16,-6 14 14 16,0-10-97-16,0-5-240 0</inkml:trace>
  <inkml:trace contextRef="#ctx0" brushRef="#br0" timeOffset="93643.84">18541 10376 441 0,'0'0'219'15,"0"0"-73"-15,0 0-49 16,-60 115 52-16,49-81 14 16,0-2-42-16,4 3-8 15,1-3-71-15,-1 0-4 16,1 0-18-16,-4 0-17 15,2 1 22-15,-1 3-24 16,-5-1-1-16,3 1 35 16,-3 0-1-16,1 5 36 15,3-2-16-15,-2 2-46 16,5 3 20-16,1-4-28 16,4 0 0-16,0-5-1 15,2-2 9-15,0-1-8 0,0 0 0 16,0 1 1-16,0-2-4 15,0 4 3-15,0-1 0 16,0 2-2-16,0-2-5 16,0 2 1-16,0-2 6 15,4-2-2-15,4 0 2 16,3-3 1-16,1 0 7 16,1-1-7-16,1 1 11 15,1-1-12-15,1-3 0 16,-3 4 0-16,1-2-9 0,-1 4 9 15,0 1 0 1,3 0 0-16,2 1 10 0,-1-2-11 16,4 1 1-16,-2-4 0 15,2-2-14 1,1-2 14-16,-2-1 0 0,-2-5 0 16,0-4 14-16,-5 0-21 15,0-4 7-15,1-1 0 16,-1 0 23-16,1 0-23 15,3 4 10-15,1 1-7 16,-1 0 12-16,4 2-8 16,1 2-7-16,3-2 2 15,2 0-15-15,-1-4 13 16,1-1 0-16,-3-3 0 16,3-1 9-16,-4-1 4 15,1-2-13-15,-2 2 0 16,1 2-7-16,4-2 8 0,2 0-2 15,2 0 1-15,4 1-64 16,1-6-18-16,1 1-49 16,2 0 61-16,-1-2 69 15,-3 0-17-15,23 4 18 16,-11-2 0-16,-5 0-164 0</inkml:trace>
  <inkml:trace contextRef="#ctx0" brushRef="#br0" timeOffset="93806.86">20208 12212 1647 0,'0'0'516'15,"0"0"-516"-15,0 0-59 16,0 0-78-16,129-40-377 0</inkml:trace>
  <inkml:trace contextRef="#ctx0" brushRef="#br0" timeOffset="93961.32">20705 12058 1345 0,'0'0'371'15,"0"0"-253"-15,0 0-117 16,0 0 28-16,132-71-29 0,-99 55-17 15,16-10-55-15,-9 3-121 16,-2 2-167-16</inkml:trace>
  <inkml:trace contextRef="#ctx0" brushRef="#br0" timeOffset="94076.24">21280 11656 955 0,'0'0'488'0,"0"0"-344"15,0 0-114-15,0 0-30 16,151-144-65-16,-109 106-163 15,-4 1-164-15</inkml:trace>
  <inkml:trace contextRef="#ctx0" brushRef="#br0" timeOffset="94128.3">21629 11297 758 0,'0'0'321'0,"0"0"-59"0,81-102-174 15,-32 44-88-15,-9 10-210 16,-4 7-592-16</inkml:trace>
  <inkml:trace contextRef="#ctx0" brushRef="#br0" timeOffset="94242.92">21980 10816 1182 0,'0'0'557'0,"0"0"-315"15,13-107-63-15,-5 61-31 16,4 5-45-16,1-3-80 16,5 1-23-16,18-17-147 15,-7 11-96-15,0 4-277 0</inkml:trace>
  <inkml:trace contextRef="#ctx0" brushRef="#br0" timeOffset="94422.97">22209 9792 1631 0,'0'0'296'16,"0"0"-192"-16,0-116-13 16,0 66-50-16,2-1-23 15,2 0-18-15,2-1-81 16,0 2 62-16,0 4-18 16,3 0 13-16,3 4 18 15,3-14-59-15,1 10-14 16,-3 6-223-16</inkml:trace>
  <inkml:trace contextRef="#ctx0" brushRef="#br0" timeOffset="94611.09">22325 8821 469 0,'0'0'1346'0,"0"0"-1186"16,0 0-144-16,-23-122-16 15,19 91-34-15,2 4-64 16,0-1-88-16,0 3 65 15,-3-3 65-15,1 0 56 16,1-3 0-16,-4 0 33 16,-6-19-33-16,-1 8-77 15,-1 2-570-15</inkml:trace>
  <inkml:trace contextRef="#ctx0" brushRef="#br0" timeOffset="94921.46">22165 8125 622 0,'0'0'725'16,"0"0"-579"-16,0 0-60 0,0 0 104 15,-41-114-19-15,24 85-16 16,1-3-66-16,-2 3-23 16,2-1-66-16,3-1-9 15,-1 3-88-15,1 2-50 16,-1 2 11-16,-3-1-102 16,-5 0-73-16,-5-3 254 15,-4-2 57-15,-3-6 161 16,-1-2 81-16,-1-1-101 15,5 0-51-15,4 0-90 16,5 5-30-16,4 2-12 16,2 4-14-16,1 2 56 15,1 1 19-15,4 2 40 0,-7 0 13 16,4 2-40 0,1-1-25-16,-5-5-14 0,-1-9-189 15,1 4-138-15,3 5-198 16</inkml:trace>
  <inkml:trace contextRef="#ctx0" brushRef="#br0" timeOffset="95070.32">21331 6917 1011 0,'0'0'316'0,"0"0"-100"16,0 0 14-16,0 0-69 16,0 0-1-16,-69-110-66 15,58 96-49-15,-2 3-45 16,-3-2-39-16,-15-3-71 15,4 5-189-15,0 0-348 0</inkml:trace>
  <inkml:trace contextRef="#ctx0" brushRef="#br0" timeOffset="95233.93">20812 6585 851 0,'0'0'411'0,"0"0"-411"0,0 0-51 15,0 0-52-15,-120-74 103 16,93 55 206-16,2-1 10 15,0 2-92-15,0 3-35 16,-10 1-89-16,-25-2-15 16,9 4-354-16,0 4-852 0</inkml:trace>
  <inkml:trace contextRef="#ctx0" brushRef="#br0" timeOffset="95397.72">20008 6282 970 0,'0'0'642'15,"0"0"-476"1,0 0-69-16,0 0-69 0,0 0-5 15,-125-94 2-15,105 79-24 16,-1 6-1-16,-5 1 0 16,-4 2 13-16,-3 4-27 15,-7 2-1-15,-24 0-108 16,10 8-153-16,4 2-234 0</inkml:trace>
  <inkml:trace contextRef="#ctx0" brushRef="#br0" timeOffset="95557.47">19136 6161 608 0,'0'0'215'0,"0"0"-187"15,0 0 45-15,0 0 59 16,-129-5-83-16,112 5-35 16,3 0-14-16,1 0-10 15,-1 0 4-15,-13 0-146 16,3 0 22-16,-5 5-270 0</inkml:trace>
  <inkml:trace contextRef="#ctx0" brushRef="#br0" timeOffset="95648.52">18745 6180 758 0,'0'0'298'16,"0"0"6"-16,0 0-18 15,0 0-71-15,0 0-130 16,0 0-85-16,0 0-237 16,-70 12-284-16</inkml:trace>
  <inkml:trace contextRef="#ctx0" brushRef="#br0" timeOffset="96502.22">19105 6842 1667 0,'0'0'326'16,"0"0"-175"-16,0 0-124 16,0 0-21-16,93-103-6 15,-64 77-33-15,-6 6 5 16,-10 6 15-16,-6 7 13 16,-4 2 26-16,-3 5 20 0,0 0-12 15,0 11-31 1,0 13 19-16,0 9 20 0,-7 11 12 15,2 5-27-15,3 1 26 16,-1 0-47-16,3-6 0 16,0-7-6-16,0-12-15 15,0-17-110-15,0-8-134 16,0 0-506-16</inkml:trace>
  <inkml:trace contextRef="#ctx0" brushRef="#br0" timeOffset="97097.2">19152 6619 1234 0,'0'0'526'0,"0"0"-305"0,0 0-18 16,0 0-65-1,0 0-10-15,-133-6-82 0,102 24 22 16,2 6-39-16,0 5-28 16,4 4 66-16,4 6-52 15,4 5 16-15,5 6 24 16,8 3-54-16,4 4 32 16,0 1-33-16,18 1 11 15,14-4-7-15,9-6-4 16,11-9 0-16,8-14 0 15,7-16-55-15,2-10 53 16,7-6-11-16,-3-24 10 16,-2-13-15-16,-6-8 24 15,-12-10-6-15,-13-5 19 16,-13-8 11-16,-11-2 66 0,-12-1-8 16,-4 9-36-16,-2 10 35 15,-22 12-65-15,-10 12-4 16,-8 14-18-16,-9 15-97 15,-9 5-44-15,-23 39-127 16,16 5-248-16,11 0-636 0</inkml:trace>
  <inkml:trace contextRef="#ctx0" brushRef="#br0" timeOffset="97697.5">21643 8071 1536 0,'0'0'605'16,"0"0"-464"-16,0 0 51 16,0 0-64-16,-149-50-55 15,109 50 12-15,1 0-68 16,2 14 3-16,3 12-14 16,3 10 14-16,6 6-16 15,10 5-4-15,11 9 0 16,4-2-19-16,11-3 8 15,22 2 10-15,14-9-13 0,8-10-33 16,10-11 47 0,3-14-17-16,-2-9 1 0,-1-22-2 15,-9-22 20-15,-10-12-2 16,-13-4 3-16,-17-2 7 16,-16 3 11-16,-2 11-20 15,-33 14 6-15,-19 20-7 16,-56 22-149-16,15 22-214 15,-1 7-584-15</inkml:trace>
  <inkml:trace contextRef="#ctx0" brushRef="#br0" timeOffset="98168.83">19961 8618 1788 0,'0'0'324'0,"0"0"-233"16,0 0-79-16,0 0-5 15,0 0-7-15,0 0 0 16,-85 133-14-16,83-77 9 16,2-2 5-16,9 0 0 15,20-3 1-15,11-10-1 16,12-5 0-16,2-10 0 15,5-13 0-15,-1-13 6 16,-5-7-6-16,-9-25 15 16,-10-14-14-16,-14-12 54 15,-13-6 44-15,-7-2 5 16,-13 4-5-16,-21 14-44 16,-15 17 18-16,-16 26-73 15,-51 36-141-15,16 22-163 16,2 5-75-16</inkml:trace>
  <inkml:trace contextRef="#ctx0" brushRef="#br0" timeOffset="98743.16">19385 10866 1054 0,'0'0'989'15,"0"0"-792"-15,0 0-160 16,0 0-24-16,-112 52 1 15,82-12-14-15,1 10 31 16,7 7 61-16,9 0-66 16,11 2 37-16,2-1-26 15,29-8-35-15,17-7 13 16,19-16-15-16,7-14-25 16,3-13 7-16,-6-21-122 15,-11-23 91-15,-18-16 33 16,-16-8 16-16,-17-6 28 15,-7 1-15-15,-9 9 23 16,-18 10 86-16,-2 18-46 16,0 14-67-16,6 20-9 0,6 2-265 15,11 2-352-15</inkml:trace>
  <inkml:trace contextRef="#ctx0" brushRef="#br0" timeOffset="99236.33">21172 10657 1528 0,'0'0'303'0,"0"0"-225"15,0 0-65-15,0 0 17 16,0 0 34-16,-119 99 52 15,103-62 8-15,5 4-68 16,11 3 32-16,0 0-60 16,19 1 3-16,20-8-18 15,7-4 4-15,8-11-23 0,-2-12 6 16,-4-10 0-16,-6 0-5 16,-5-25 13-16,-8-11 24 15,-10-5 41-15,-5-12-16 16,-14-1 26-16,0-5-17 15,-4 7-65 1,-17-1-1-16,3 7-36 0,5-12-86 16,7 9-203-16,6 7-555 0</inkml:trace>
  <inkml:trace contextRef="#ctx0" brushRef="#br0" timeOffset="99635.28">21903 9220 1741 0,'0'0'353'15,"0"0"-237"-15,0 0-115 16,0 0 6-16,0 0-7 16,0 0 2-16,-64 124-6 15,57-72 4-15,7 6 0 16,0 0 4-16,11-5 4 0,14-9-8 16,6-12 0-16,2-14 0 15,3-18 1-15,-5-2 14 16,-4-31 22-16,-4-17 50 15,-11-13-5-15,-4-4 37 16,-8-1-46-16,0 8-57 16,-16 10-16-16,-9 12-3 15,-35 20-111-15,7 9-168 16,-5 9-659-16</inkml:trace>
  <inkml:trace contextRef="#ctx0" brushRef="#br0" timeOffset="100594.15">17510 8584 1475 0,'0'0'386'0,"0"0"-248"0,0 0-55 16,0 0-78-16,0 0-4 16,0 0 0-16,0 0 18 15,71-30-20-15,-69 30 2 16,-2 0 79-16,0 0 125 16,-4 0-91-16,-12 0-69 15,1 4 11-15,3 2-34 16,4-2 22-16,3-2-44 15,5 0-15-15,0 0-23 16,0 4-134-16,-2 2-38 16,0-2-108-16</inkml:trace>
  <inkml:trace contextRef="#ctx0" brushRef="#br0" timeOffset="102503.77">15489 9068 727 0,'0'0'193'0,"0"0"-3"0,0 0 85 16,0 0-75-16,0 0-47 16,0 0-118-16,0 0-35 15,20-6 0-15,-2 4-163 16,2-1-135-16</inkml:trace>
  <inkml:trace contextRef="#ctx0" brushRef="#br0" timeOffset="105825.33">17481 8440 1182 0,'0'0'377'0,"0"0"-171"16,0 0-157-16,0 0-5 15,0 0-44-15,0 0 1 16,0 0 0-16,-27 0 12 16,23 0 8-16,-1 0 101 15,1 0-40-15,-1 0 10 0,-1 0-64 16,1 0-20 0,-3 0 14-16,-2 0-13 0,-1 4-9 15,1 3 0-15,-2 2 7 16,1-3-8-16,-1 2 1 15,4-2 0-15,-1 0-3 16,0 1 13-16,-2-1-10 16,2 1 0-16,-2 3 1 15,-1 0 15-15,2 1-16 16,1-1 1-16,-1-1-1 16,2 1 19-16,-1 0-19 15,0 1 0-15,0-2 1 0,0-1 21 16,1 2-22-1,-2-2 20-15,1 1 27 0,1-2-37 16,0 1 23-16,2 3-30 16,-1-1 12-16,3 1-11 15,-2 2-2-15,-2 0-2 16,2 1 0-16,-1 0 18 16,3 1-17-16,0-1-1 15,-1 1 0-15,-2 0-11 16,3 3 11-16,-1-2 0 15,1 2 1-15,0-2 11 16,-1 1-12-16,3 0 0 16,-3-1 0-16,3-1-4 15,-3-2 4-15,3 1 0 16,0 3-6-16,-2-4 19 0,2 1-14 16,-3 1 1-16,3-4 0 15,0 1-10-15,2-2 10 16,-3-2 0-16,3 3 0 15,-2 1 14-15,-1 0-14 16,3-1 0-16,0 4 0 16,0-1-6-16,0 0 7 15,0 0-1-15,0-2 0 16,0 2 21-16,0-2-21 16,0 0 0-16,0 0 0 15,0 0-5-15,0 0 6 16,0-1-1-16,0 0 0 15,5 1 14-15,0-2-12 0,-1 2-2 16,3-1 0 0,1 2 18-16,2-1-5 0,-1 0-13 15,-1 0 0-15,1 0 12 16,-2 2-18-16,2 0 6 16,-2 0 0-16,-1 1 0 15,1-2 15-15,0 2-15 16,2-1 0-16,-3-2 1 15,4-3-5-15,-2 2 4 16,1-2 0-16,0 0-6 16,-2 0 24-16,-1-3-18 15,-1 3 0-15,-1-3 1 16,0 2-13-16,-1-2 12 16,2 0 0-16,-1 2-1 15,3 2 17-15,-1 2-16 0,3 0 0 16,3 3 1-16,0-2-11 15,0 1 10-15,-1-2 0 16,-2 0-5-16,-1 0 23 16,0-2-18-16,-2-2 0 15,3 0 0-15,-1-2 12 16,2 1-11-16,-1 2 11 16,-1-1-4-16,4 2 10 15,-1-1-13-15,3 0-5 16,-3-1 0-16,2 0-3 15,-2 2 3-15,-2-1 0 16,2-3 0-16,-2 0 15 0,0 0-15 16,0-5 0-16,2 3 1 15,0-1 2-15,2-2-1 16,1 2-2-16,-1-2 0 16,3 2 16-16,-1-3-15 15,-1 0-1-15,-1 2 0 16,-4-2-12-16,0 0 13 15,-4 0-1-15,1 0 0 16,-2 1 6-16,3-1-6 16,0 0 0-16,0 0 0 15,1 0-9-15,1 0 16 0,3 0-7 16,-1 0 0 0,5 0 2-16,-3 0-14 0,-3-1 12 15,2-4 0-15,-5 1-6 16,1 0 19-16,2 0-13 15,-2 0 0-15,3-2-4 16,1 1-15-16,1-4 1 16,0 4-12-16,-1-4 29 15,1 1-40-15,0 0 41 16,-2 0-19-16,0 1-20 16,-1 0 38-16,-2 1-25 15,1 0 16-15,1 0 8 16,-2-1-32-16,1-4 34 15,-1 1-17-15,2 0-36 16,1-1 32-16,0 3-42 16,0-3 7-16,0 1 8 0,1 0-17 15,-1-1 40-15,-3 0 2 16,4-1 8 0,-1-2 1-16,0-2 11 0,-2 0 3 15,0 0-1-15,2 0 11 16,-5 4-10-16,4 0 0 15,-4 4 0-15,1-1-10 16,-1 4 10-16,2-4-23 16,-4-2 17-16,2-4-28 15,1-3 34-15,-1-4 1 16,4-1 0-16,-1-4 12 16,-3 1-13-16,3 4 0 15,-2 0 0-15,-3 0-4 0,3 3-2 16,-5-6 6-16,2 0 0 15,1-6 23-15,0-4-15 16,-3-2 17-16,0-6-11 16,-2 0-8-16,0-5 14 15,0-1-18-15,-4-1 14 16,-12-4 46-16,-7 0-27 16,0-2 35-16,-9 0-36 15,-2 4-34-15,-1 1-48 16,-23-3-68-16,9 12-103 15,4 11-1386-15</inkml:trace>
  <inkml:trace contextRef="#ctx0" brushRef="#br0" timeOffset="109609.37">17987 8785 1257 0,'0'0'350'15,"0"0"-177"-15,0 0 10 16,0 0-63-16,0 0 48 16,0 0-49-16,0 0-98 15,-7-10 28-15,7 10-8 16,0 0-10-16,0 0 17 16,0 0-47-16,0 0 19 15,0 0-20-15,13 0 12 16,12 0 12-16,4 0-8 15,11 4-16-15,7 2 35 16,7 2-34-16,8 0 35 0,7 2-12 16,4 0-12-1,5 0 5-15,4 0-17 0,3-2 0 16,2 2 0-16,-2 0 15 16,-1 0-15-16,-6 0 0 15,1-2 1-15,-4 2-7 16,-4 1 6-16,-1-3 0 15,-3 3 1-15,-5-3 20 16,-2 0-21-16,-4-2 7 16,-1 1-7-16,1-5 39 15,2 1-39-15,-2-3 15 16,-6 0 14-16,-2 0-19 0,-13 0 2 16,-10 0-12-16,-12 0 1 15,-6 0-9-15,-4 0 8 16,-3 0-11-16,0 0-6 15,0 0-72-15,-3 3 1 16,-15-2-75-16,-24-1-194 16,1 0 16-16,4 0-634 0</inkml:trace>
  <inkml:trace contextRef="#ctx0" brushRef="#br0" timeOffset="110047.42">18818 8668 1664 0,'0'0'342'16,"0"0"-227"-16,0 0 62 16,0 0-25-16,0 0-37 15,0 0-59-15,0 0-38 16,-7-8 18-16,7 8-35 0,0 0 1 16,0 0 7-1,2 0 11-15,14 3-27 0,6 10 7 16,7 7 0-16,9 5-2 15,-1 3 2-15,0 2 0 16,-6-2-7-16,-9-3 17 16,-8 0-10-16,-14-3 0 15,0 0 1-15,-19 1 5 16,-18 0-5-16,-13 4-1 16,-5 2 0-16,-3 6-51 15,-18 19-123-15,14-8-191 16,13-4-776-16</inkml:trace>
  <inkml:trace contextRef="#ctx0" brushRef="#br0" timeOffset="112867.58">18381 12097 1139 0,'0'0'379'15,"0"0"-212"-15,0 0-103 16,0 0-48-16,0 0 100 16,0 0-21-16,0 0-43 15,-4-6 1-15,4 6-39 16,0 0 27-16,0 0 16 15,0 0-42-15,0 0 38 16,-8 0-45-16,2 5-2 16,-3 7 1-16,-1-1 0 15,0 2-7-15,1-1 0 0,-1 2 9 16,0-3-10 0,-3 2 1-16,0-1 0 0,-5 2-7 15,-3 0 8-15,0 0-1 16,-2-3 0-16,-4 2 5 15,1-1-17-15,-1 0 12 16,-2-5 0-16,-3 2 34 16,1-1-34-16,-4-2 37 15,-1 0 13-15,-3 0-11 16,-4 1 28-16,-2-1-51 16,-2-1-4-16,-1 1 0 15,-4-2 6-15,1 0-18 16,-2-2 0-16,1 0 1 15,-4 0-7-15,0 0 6 0,2 0 0 16,-4 0 0-16,-3 2 16 16,3-1-16-16,-2 1 0 15,2-2 6-15,0-1-19 16,-4-1 13-16,-3 0 0 16,-4 0-2-1,-5 0 7-15,1 0-7 0,-2 0 2 16,-2-3-7-16,2-6-11 15,-1-3 19-15,3-2-1 16,-1-2 0-16,3-6 16 16,-3-2-16-16,-2-7 0 15,-3 0 0-15,-4-4 4 16,0 0 2-16,-1-3 20 0,1-3 21 16,3-1-38-1,2-2 15-15,2-2-24 0,3 0 2 16,2-4 9-16,1-1 3 15,3 0-14-15,7-5 34 16,2 0-22-16,5-3 49 16,2-1-23-16,1-1-28 15,6 2 39-15,-1-1-48 16,1-1 8-16,2 2-9 16,-1-2 21-16,1-1-22 15,2-1 1-15,0 1 0 16,0 1 14-16,2-2-13 15,-1 1 22-15,4 0-11 16,-3-3-5-16,5 4 8 16,2-4-15-16,2 2 0 0,4-2 8 15,2 0 7-15,2 7-15 16,1 1 0-16,-3 4 8 16,1 7-11-16,-2 2 13 15,-1 2-10-15,2 6 25 16,6-1-11-16,1 8-4 15,7-1-10-15,5-1 3 16,2 2-15-16,2 1 11 16,0 3 1-16,0 6 0 15,0 4 18-15,0 5-17 16,0 6-1-16,0 2 2 16,0 2 1-16,0 0-3 0,-2 0 0 15,2 0-1-15,0 0-7 16,0 0 7-16,0 0 1 15,0 0-3-15,0 0-18 16,-2 0 21-16,2 0-11 16,-2 0 1-16,-6 0-135 15,2 0-104-15,-3 10-393 0</inkml:trace>
  <inkml:trace contextRef="#ctx0" brushRef="#br0" timeOffset="113598.4">14348 10682 1631 0,'0'0'389'0,"0"0"-201"15,0 0-110-15,0 0-77 16,0 0 24-16,0 0-25 16,0 0 6-16,-22-4-15 15,20 4 20-15,-3 0 17 16,-1 6 99-16,-4 9-8 15,-3 4 15-15,-5 7-31 16,1 6-65-16,-1 2 39 16,0 0-57-16,0-2 20 15,5-2 15-15,-1-5-46 16,3-3 26-16,5-8-35 16,2-5 18-16,-2-3-27 15,6-1 15-15,0-5-6 16,0 0 0-16,0 0 0 15,0 0 0-15,0 0-56 0,0 0-89 16,12-20-59-16,3-4-178 16,3-5-306-16</inkml:trace>
  <inkml:trace contextRef="#ctx0" brushRef="#br0" timeOffset="113946.26">14297 10724 1395 0,'0'0'661'0,"0"0"-491"16,0 0-105-16,0 0-49 15,0 0 42-15,0 0 18 16,0 0-63-16,0 0 17 0,0 0 50 16,0 4-22-16,9 2 37 15,2 3 10-15,4-1-59 16,4 3 32-16,3-1-56 15,5-2 17-15,1 2 22 16,4-4-55-16,-4 2 30 16,-1-5-15-16,-4 2-13 15,-7-3 2-15,-8-2-2 16,-1 0-8-16,-7 0 48 16,2 0-47-16,-2 0 39 15,0 0-40-15,0 0 14 16,0 0-34-16,0 0-35 15,0 0-189-15,-7-2-1040 0</inkml:trace>
  <inkml:trace contextRef="#ctx0" brushRef="#br0" timeOffset="130107.32">16746 9457 492 0,'0'0'0'0</inkml:trace>
  <inkml:trace contextRef="#ctx0" brushRef="#br0" timeOffset="133164.03">18651 10237 365 0,'0'0'1207'15,"0"0"-915"-15,0 0-182 16,0 0 74-16,0 0-49 16,0 0-37-16,0 0-30 15,0 0-50-15,0 0 43 16,0 0-21-16,0 0-39 16,0 0-1-16,9-5-47 15,8-5-163-15,3-5-326 0</inkml:trace>
  <inkml:trace contextRef="#ctx0" brushRef="#br0" timeOffset="133299.66">18907 9675 1842 0,'0'0'363'16,"0"0"-272"-16,0 0-91 15,15-116-102-15,1 68-77 16,-1-2-299-16</inkml:trace>
  <inkml:trace contextRef="#ctx0" brushRef="#br0" timeOffset="133459.29">19047 8912 1467 0,'0'0'515'0,"0"0"-262"15,0 0-124-15,0 0-101 0,5-133-28 16,2 98-93-1,1 2-92-15,-4-18-124 0,1 11-488 16,-5 4-8-16</inkml:trace>
  <inkml:trace contextRef="#ctx0" brushRef="#br0" timeOffset="133499.7">19063 8460 373 0,'0'0'212'0,"0"0"-212"0</inkml:trace>
  <inkml:trace contextRef="#ctx0" brushRef="#br0" timeOffset="133579.26">18865 8139 895 0,'0'0'543'15,"0"0"-515"-15,0 0-28 16,-114-134-347-16</inkml:trace>
  <inkml:trace contextRef="#ctx0" brushRef="#br0" timeOffset="133683.66">18604 7626 1345 0,'0'0'343'0,"0"0"-343"15,-52-107-128-15,31 62-360 16,0 0 310-16</inkml:trace>
  <inkml:trace contextRef="#ctx0" brushRef="#br0" timeOffset="133801.94">18421 6669 734 0,'0'0'0'0</inkml:trace>
  <inkml:trace contextRef="#ctx0" brushRef="#br0" timeOffset="155838.74">23517 6297 110 0,'0'0'1081'16,"0"0"-826"-16,0 0-13 15,0 0-165-15,0 0-55 16,0 0 1-16,15-53-21 0,-8 47 15 15,-3 0 5-15,1 2 26 16,0-2 36-16,-3 0-32 16,-2 4 17-16,2-2 49 15,-2 3-48-15,0 1 54 16,0 0-23-16,0-3-8 16,0 3 75-16,0 0-72 15,0 0-11-15,0 0-19 16,0 0-66-16,0 0 37 15,0 18-37-15,0 11 7 16,0 12 23-16,0 13-29 0,0 8 46 16,0 5 4-1,0 1-50-15,0-4 53 16,6-4-34-16,1-7-14 16,0-12 24-16,-4-8-20 0,-1-12-10 15,-2-6 0-15,0-9 16 16,0-4-36-16,0-2 20 15,-2 0-81 1,-19-2-74-16,1-17-507 0,2-3-656 0</inkml:trace>
  <inkml:trace contextRef="#ctx0" brushRef="#br0" timeOffset="156324.37">23025 6226 1159 0,'0'0'781'0,"0"0"-512"16,0 0-1-16,0 0-28 15,0 0-67-15,0 0-74 16,0 0-51-16,-21-22-35 16,40 22 12-16,6 0 1 0,9 0-4 15,11 0 50-15,6 6-54 16,7 4 20-16,7 4-7 15,4 0-25-15,4 2 18 16,5-2-24-16,6-1 6 16,6-6 7-16,-1-5 2 15,-2-2-12-15,-11 0 24 16,-19 0-13-16,-16 0-5 16,-16-2-9-16,-14-2 0 15,-9 4-8-15,-2-2-2 16,0 1-25-16,-11-2-51 15,-7 3-200-15,-1-2-483 0</inkml:trace>
  <inkml:trace contextRef="#ctx0" brushRef="#br0" timeOffset="156940.25">24500 6247 1850 0,'0'0'619'16,"0"0"-384"-16,0 0-82 16,0 0-47-16,0 0-57 15,0 0-35-15,-137-30 26 16,104 33-33-16,-2 11-2 16,1 6 20-16,1 2-17 15,6 0 17-15,4 0-25 16,8 0 2-16,6 3-8 15,9-3 6-15,0-1 0 0,0 1-6 16,22 0-30 0,7-1 27-16,5-4-6 0,5 4-13 15,2 0 20 1,-3 0-23-16,-3 5 18 0,-3 2 12 16,-6-1-7-16,-5 6 2 15,-8-3 6-15,-7 0-1 16,-6-2-10-16,0-3 22 15,-11-4 8-15,-9-5 44 16,-5-1-39-16,2-7 52 16,-6-4-26-16,0-4-2 15,-5 0 7-15,-2 0-54 0,0-14 32 16,1-2-33 0,4-3 0-16,4 1-10 0,5 2-38 15,4 5-32-15,9-2-52 16,2 5-361-16,7 0-389 0</inkml:trace>
  <inkml:trace contextRef="#ctx0" brushRef="#br0" timeOffset="157301.67">24880 6284 1642 0,'0'0'617'16,"0"0"-476"-16,0 0-43 15,0 0-12-15,0 0-72 16,0 0 103-16,0 0-18 15,-6 88-23-15,6-43 30 16,0 6-51-16,0 6 4 16,0 2-4-16,0 0-55 15,2 0 36-15,2-1-36 16,1-7 9-16,-1-3-19 16,0-11 10-16,1-10-59 15,6-10-60-15,-2-11-253 16,0-6-281-16</inkml:trace>
  <inkml:trace contextRef="#ctx0" brushRef="#br0" timeOffset="157605.14">24802 6288 2023 0,'0'0'520'0,"0"0"-340"16,0 0-23-16,0 0-88 15,0 0-39-15,123-82-17 16,-63 80-8-16,2 2-5 0,3 6 0 16,-7 18-15-16,-5 8 15 15,-11 6-4-15,-10 6-2 16,-16 0-21-16,-14-1 27 16,-2-6 0-16,-21-6 1 15,-16-9 49-15,-9-8-17 16,-8-8 20-16,-2-4 8 15,6-2-60-15,11 0 4 16,10-6-5-16,16-12-120 16,6 4-204-16,7-4-785 15</inkml:trace>
  <inkml:trace contextRef="#ctx0" brushRef="#br0" timeOffset="158078.1">26096 5929 423 0,'0'0'1316'15,"0"0"-1030"-15,0 0-31 16,0 0-98-16,0 0-33 16,0 0 33-16,-144 26-69 15,111 0 18-15,0 10-31 16,-2 8-45-16,6 12 29 15,3 9-39-15,4 7 13 16,4 8 28-16,5 3-38 16,8 1 26-16,5 0-41 15,0-3 5-15,16-4-11 16,6-4-1-16,5-5-1 16,2-6 0-16,-2-9 13 15,-3-8-22-15,-4-9 9 16,-6-3-48-16,-12 3 5 15,-2-8-203-15,0-6-567 0</inkml:trace>
  <inkml:trace contextRef="#ctx0" brushRef="#br0" timeOffset="159142.71">26252 6394 1555 0,'0'0'337'0,"0"0"-107"16,0 0-28-16,0 0-120 16,0 0-15-16,0 0-57 15,0 0 24-15,0 4 63 16,0 8-21-16,0 7 55 16,0 2-26-16,0 4-57 15,0 1 32-15,0 2-53 0,0 2 9 16,0 0 27-16,0-4-61 15,6 0 46-15,0-6-47 16,1-6 11-16,1-3-4 16,-3-4-7-16,0-5-2 15,-1-2-6-15,1 0-90 16,5-6-20-16,2-14-158 16,-1-4-626-16</inkml:trace>
  <inkml:trace contextRef="#ctx0" brushRef="#br0" timeOffset="159512.03">26264 6220 1079 0,'0'0'1052'16,"0"0"-769"-16,0 0-154 15,0 0-95-15,0 0-34 16,0 0 0-16,0 0 7 16,49-6-7-16,-42 14 0 15,-7-2 11-15,0 0 65 16,0 0 21-16,-14-2-12 16,1 0-3-16,1-4-54 0,2 0 8 15,1 0-12-15,3 0-16 16,0-1 51-16,4-8-57 15,0 1 13-15,2 0-3 16,0 2 6-16,0 1-19 16,0 4 1-16,0 1-52 15,0 0-68-15,4 0-214 16,8 0-256-16</inkml:trace>
  <inkml:trace contextRef="#ctx0" brushRef="#br0" timeOffset="159878.41">26935 6725 955 0,'0'0'1275'15,"0"0"-1078"-15,0 0-105 16,0 0 45-16,0 0 53 16,0 0-71-16,-10 117-98 15,-54-59-21-15,2-8-84 16,1-12-1014-16</inkml:trace>
  <inkml:trace contextRef="#ctx0" brushRef="#br0" timeOffset="161445.62">27951 6123 823 0,'0'0'393'16,"0"0"-160"-16,0 0 66 16,0 0-61-16,0 0-6 15,0 0-21-15,0-17-51 16,0 13-48-16,0 2 25 16,0-2-61-16,-2-2-4 15,-1 2-15-15,-4-3-30 16,3 1 16-16,-5 0-43 15,0-1 23-15,-2 1 8 16,-4-1-23-16,-3 3 14 0,-5 0-20 16,-1 3 8-16,-3 1 4 15,-4 0-13-15,0 0-1 16,0 4 0 0,0 10 18-16,2-1-18 0,2 6 0 15,4 2 0-15,5 2-21 16,5 4 21-16,4 0 0 15,3 1-1-15,3-2 3 16,3-2-3-16,0-2 1 16,0-4-2-16,0 0-23 15,9 1 16-15,4-6-11 16,8 3 19-16,4-1-53 16,4-3 54-16,6 0-9 0,3-3-22 15,2 2 20 1,-3-1-14-16,2-1 25 0,-4 2-9 15,-4 1 12-15,-2 2-4 16,1 2 1-16,-8 2-2 16,0 2-19-16,-4 2 21 15,-7 1 0-15,-3-2-1 16,-2 3 13-16,-6-2-1 16,0 0-2-16,0 0-9 15,-8-1 26-15,-9-2-12 16,-4-1-8-16,-8-2 19 15,-2-1-24-15,-4-6 59 0,-3-2-32 16,0-1-8 0,4-5 32-16,3-1-46 15,7 0 20-15,6 0-19 0,5 0 4 16,3 0 3-16,4 0-14 16,4 0 0-16,0 0-7 15,0 0-33-15,2 0 8 16,0 0-52-16,0-7-112 15,8-4-163-15,8-5-714 0</inkml:trace>
  <inkml:trace contextRef="#ctx0" brushRef="#br0" timeOffset="161896.88">28298 5821 1835 0,'0'0'338'16,"0"0"-99"-16,0 0-54 16,0 0-127-16,0 0-42 15,0 0-10-15,0 0-6 16,96 70 0-16,-71-27-12 15,-4 2 18-15,0 8-6 0,-1 1 0 16,-5 2 11 0,-3 2-7-16,-1 2-4 0,-7 2 1 15,-2 2 8 1,-2 0 6-16,0-1-15 0,-2-1 33 16,-11-3 5-16,-5-4 51 15,-7-1 18-15,-2-1-60 16,-1-7 21-16,-1-6-48 15,2-11 25-15,9-4-7 16,7-11-37-16,5-8 29 16,4-2-30-16,2-4 0 15,0 0 9-15,0 0-3 16,0 0-12-16,2-4-42 16,11-12-107-16,3-4-600 0</inkml:trace>
  <inkml:trace contextRef="#ctx0" brushRef="#br0" timeOffset="162512.56">29134 6542 570 0,'0'0'1568'16,"0"0"-1291"-16,0 0-88 16,0 0-110-16,0 0-24 0,114-70-25 15,-68 40-17 1,6-3-26-16,-6-9 4 0,-3-7 9 15,-10-1-20-15,-6-2 31 16,-10 0-11-16,-7 7 50 16,-10 5 3-16,0 11 44 15,-5 8-67-15,-13 8-17 16,-2 7-13-16,0 6 2 16,0 0-2-16,0 18 0 15,0 15 0-15,2 15-12 16,3 7 12-16,3 11 0 15,6 4 3-15,1 4 12 16,5 0-15-16,0-5 0 16,0-5-33-16,5-9-27 15,10-7-104-15,19-16-130 0,-1-13-63 16,1-15-590-16</inkml:trace>
  <inkml:trace contextRef="#ctx0" brushRef="#br0" timeOffset="162874.18">29784 6463 1998 0,'0'0'732'15,"0"0"-600"-15,0 0-17 16,0 0-91-16,0 0 26 16,0 0-50-16,0 0 11 15,-120 29-23-15,107 0 12 0,3 1 0 16,4-2-1-1,4 0 1-15,2-4-14 0,0-6 5 16,0-4-51-16,6-5-22 16,10-9-57-16,1 0 6 15,2-11-136-15,1-9 36 16,-5-2 233-16,-3 2 13 16,-3 6 182-16,-7 7 66 15,0 2-125-15,-2 5-51 16,0 0-52-16,2 2-24 15,0 14 10-15,3 4-10 16,2 4-9-16,-1 0 5 16,3-4-5-16,0-2-1 0,5-13-77 15,-4-5-155-15,1 0-137 16</inkml:trace>
  <inkml:trace contextRef="#ctx0" brushRef="#br0" timeOffset="163014.66">29776 6176 2531 0,'0'0'538'0,"0"0"-460"15,0 0-67-15,0 0 4 16,0 0-15-16,162 62-181 16,-102-41-659-16</inkml:trace>
  <inkml:trace contextRef="#ctx0" brushRef="#br0" timeOffset="163354.01">30773 6250 2191 0,'0'0'559'16,"0"0"-467"-16,0 0-42 0,0 0-50 15,0 0 0-15,0 0 28 16,0 0-26-16,-2 148 5 15,2-92-7-15,7 1-9 16,-2-3-3-16,-5 3-126 16,0-18-172-16,0-14-207 0</inkml:trace>
  <inkml:trace contextRef="#ctx0" brushRef="#br0" timeOffset="163796.78">30800 6217 2201 0,'0'0'522'0,"0"0"-362"16,0 0-49-16,0 0-84 15,0 0 4-15,154-89-31 16,-109 89-42-16,-7 0 24 16,-9 0-44-16,-14 4 19 15,-11 6-17-15,-4 4-23 16,-8 0 60-16,-24 2 23 15,-7 2 12-15,-4 0 27 16,3 0-28-16,11 1 1 16,8-2-12-16,11 1-1 15,10 2-7-15,0 0-44 16,6 0-27-16,21 3 27 16,2-2-92-16,4 2-37 15,1-2-14-15,-8 2 55 0,-1-3 100 16,-10-4 20-16,-5 0 20 15,-10 1 6-15,0-3 62 16,-10 3-13-16,-16-3 53 16,-5-1-50-16,-5-2 79 15,5-5 35-15,3-2-62 16,7-2-3-16,9-2-90 16,10 2-17-16,2-2-45 15,8 0-156-15,11-12-141 16,10-4-1358-16</inkml:trace>
  <inkml:trace contextRef="#ctx0" brushRef="#br0" timeOffset="164022.6">31353 6300 1947 0,'0'0'491'15,"0"0"-426"-15,0 0-26 16,0 0 27-16,0 0 59 15,-36 142-52-15,28-92 21 16,0 0-42-16,0-1-52 16,1-5 18-16,-1-4-18 15,-2-6 0-15,1-9-6 16,3-10-109-16,2-15-52 16,4 0-163-16,0-7-409 0</inkml:trace>
  <inkml:trace contextRef="#ctx0" brushRef="#br0" timeOffset="164186.44">31166 6226 2458 0,'0'0'505'0,"0"0"-437"16,0 0-46-16,164-17 50 15,-94 11-57-15,-1 3 0 16,4 3-15-16,-17 0-142 15,-18 0-558-15</inkml:trace>
  <inkml:trace contextRef="#ctx0" brushRef="#br0" timeOffset="165090.23">23345 7588 854 0,'0'0'955'15,"0"0"-759"-15,0 0 42 16,0 0-29-16,0 0-54 16,0 0-53-16,0 0-91 15,0 9 54-15,0 22 27 0,0 7-22 16,-2 12 20-16,-4 6-64 16,-1 8 0-16,0 4-7 15,2 0-4-15,3-2-24 16,2-9 9-16,0-11-139 15,0-13-88-15,4-18-345 16,3-13-345-16</inkml:trace>
  <inkml:trace contextRef="#ctx0" brushRef="#br0" timeOffset="165944.01">23183 7878 1780 0,'0'0'357'0,"0"0"-236"15,0 0-66-15,0 0-55 16,122-56-124-16,-69 44 2 0,-6 6-53 16,-7 2 16-16,-9 4 92 15,-10 0 67-15,-8 0 108 16,-8 3-7-16,-3 8 74 16,-2 3 36-16,0 7-42 15,0 2 5-15,0 8-52 16,0 4-43-16,0 4-7 15,0-3-71-15,0 0 22 16,0-9-23-16,4-4 11 16,7-9-32-16,0-5-7 15,3-9-26-15,1 0 21 16,8-13-1-16,1-11 17 0,3-2-24 16,-2-2-4-1,-4 0-3-15,0 2-26 0,-6 3 66 16,-1 5-5-16,-3 7 25 15,-2 4-12-15,-4 3 0 16,-1 4 0-16,0 0 4 16,1 0-3-16,-3 0 29 15,2 8 17-15,-2 2-36 16,-2 2 47-16,0 5-23 16,0 3-8-16,0 2 40 15,0 1-37-15,-4 2-13 16,0-2-8-16,-1-6 10 15,3-3-16-15,2-8-3 0,0-2 0 16,0-4 16-16,0 0-10 16,0-12 16-16,4-12-22 15,9-8-58-15,6-4 57 16,1-3-31-16,5 5-30 16,-4 6 51-16,2 9-35 15,-3 6 34-15,-3 9 11 16,2 4-19-16,-6 0 9 15,1 3 11-15,-4 13 0 16,-1 4 14-16,-5 3-2 16,2 4 19-16,-6-4 7 15,0 2-37-15,0-7 29 16,0-4-30-16,0-8 0 16,0-2 9-16,0-4 1 15,4 0 11-15,7-8-21 16,5-12-27-16,7-6-41 0,4-2-47 15,0 4 93-15,-4 5 22 16,-8 8 0-16,-6 4 84 16,-4 7-14-16,-1 0-45 15,3 0 51-15,-1 8-61 16,6 10 8-16,-1 7 18 16,3 0-35-16,-2 4-1 15,1-3-5-15,-3-4-82 16,-4-6-30-16,-3-16-107 15,-3 0-156-15,0-5-714 0</inkml:trace>
  <inkml:trace contextRef="#ctx0" brushRef="#br0" timeOffset="166104">24114 7415 1652 0,'0'0'793'15,"0"0"-612"-15,0 0-157 16,0 0-24-16,169-33-30 16,-118 33-277-16,-13 0-636 0</inkml:trace>
  <inkml:trace contextRef="#ctx0" brushRef="#br0" timeOffset="166237.57">23557 7528 1577 0,'0'0'1172'16,"0"0"-1009"-16,0 0-163 16,0 0-88-16,0 0-195 15,129-15-879-15</inkml:trace>
  <inkml:trace contextRef="#ctx0" brushRef="#br0" timeOffset="166801.81">25411 7843 2250 0,'0'0'515'15,"0"0"-449"-15,0 0-47 16,-138-11 80-16,97 15-18 0,8 18-34 16,6 6-21-1,10 7-8-15,7 2-2 0,10 2-16 16,0-4 1-16,5-4-5 15,15-9 4-15,4-10-14 16,5-10 14-16,7-2-33 16,2-18 23-16,2-22-90 15,-2-13-66-15,-5-8 60 16,-8-12-3-16,-8-1 66 16,-3-3 43-16,-5 4 0 15,-3 10 94-15,-1 15 25 16,-5 18 1-16,3 15 22 15,-3 13-92-15,0 2-20 16,2 9-30-16,0 23 8 16,0 18 13-16,0 11 1 15,3 9-8-15,-1 2 19 0,0 0-24 16,1-3-3-16,0-9-6 16,-5-12-69-16,0-12 1 15,-7-20-150-15,-11-12-153 16,0-4-358-16</inkml:trace>
  <inkml:trace contextRef="#ctx0" brushRef="#br0" timeOffset="166921.34">25244 7622 1892 0,'0'0'568'0,"0"0"-455"16,0 0-101-16,0 0-12 15,0 0-62-15,185 28-230 0,-108-10-763 16</inkml:trace>
  <inkml:trace contextRef="#ctx0" brushRef="#br0" timeOffset="167347.81">26052 7907 1906 0,'0'0'679'0,"0"0"-532"15,0 0 56-15,-129-3-49 16,89 3-95-16,4 0 22 15,7 14-81-15,5 9 13 16,6 1-17-16,7 4 4 16,4 3 0-16,7-2-1 0,0-1 17 15,5-2-16-15,17-4 0 16,7-6 0-16,6-12-15 16,6-4-8-16,5-13 11 15,2-20-45-15,-6-17-91 16,-7-10 29-1,-8-11 21-15,-7-2 15 0,-9-2 61 16,-4 4-16-16,-3 10 38 16,-4 16 95-16,0 20 32 15,0 13-21-15,0 12-79 16,0 0-26-16,0 15 22 16,3 17-22-16,-1 10 37 15,2 8-7-15,1 4-30 16,1 1 23-16,-1 1-24 15,-5-2-1-15,0-5-72 0,0-11-196 16,-16-17-333-16,0-15-1448 16</inkml:trace>
  <inkml:trace contextRef="#ctx0" brushRef="#br0" timeOffset="167482.62">25945 7606 2228 0,'0'0'690'15,"0"0"-536"-15,0 0-82 16,0 0-14-16,116 0-58 16,-18 18-33-16,-13 0-157 15,-9 0-676-15</inkml:trace>
  <inkml:trace contextRef="#ctx0" brushRef="#br0" timeOffset="168039.34">26881 7704 1940 0,'0'0'518'15,"0"0"-483"-15,0 0 0 16,0 0 35-16,0 0-9 15,15 137 8-15,-12-93-45 16,0-2-8-16,-1-8-1 16,0-9-2-16,-2-8-11 0,2-9 4 15,-2-8 16-15,2 0 137 16,5-18-108-16,6-14-51 16,9-11-33-16,5-5-38 15,2 0 22-15,0 6-11 16,-2 11 45-16,-8 8 15 15,-2 10 35-15,-7 7 47 16,0 6-40-16,-1 0-32 16,1 11 11-16,6 11 0 15,2 6-20-15,2 3 15 16,3 2-16-16,25 2-88 16,-3-11-156-16,-3-8-454 0</inkml:trace>
  <inkml:trace contextRef="#ctx0" brushRef="#br0" timeOffset="168467.53">27545 7730 1886 0,'0'0'737'15,"0"0"-504"-15,0 0-103 16,0 0-50-16,-113-8-24 16,86 30-55-16,6 6 47 15,6 4-48-15,8 5 0 16,7-4-11-16,0-3-35 15,0-7-4-15,16-7-42 16,-1-10-44-16,3-6 76 16,1 0-6-16,-4-14-41 15,-1-7 70-15,-6 1 12 16,-1 4 25-16,-3 5 14 0,0 7 7 16,4 4 17-16,3 0-38 15,4 11 0-15,5 15-2 16,3 12 8-1,1 10-6-15,2 9 0 0,-3 5 0 16,-7 2-15-16,-5 0 6 16,-11-5-4-16,0-8 5 15,-5-11 16-15,-17-10 13 16,-3-11 58-16,-4-11 76 16,-2-8 3-16,-2 0-86 15,4 0-15-15,3-16 28 16,3-4-84-16,11-4-1 15,10-6-17-15,14-27-195 16,19 7-370-16,7 0-461 0</inkml:trace>
  <inkml:trace contextRef="#ctx0" brushRef="#br0" timeOffset="169202.51">28218 7754 1702 0,'0'0'980'0,"0"0"-771"16,0 0-176-16,0 0-9 16,0 0 58-16,-131-44 0 15,102 45-5-15,4 20-61 0,8 8-14 16,3 7-4 0,9-1 16-16,5 3-15 0,0-5 1 15,11-5-67-15,7-6 29 16,3-12-62-16,0-8 4 15,6-2 23-15,0-12-180 16,0-16-40-16,-5-6 115 16,-2-1 30-16,-6 6 89 15,-8 2 59-15,-4 9 78 16,-2 8 154-16,0 6-22 16,3 4-58-16,-3 0-109 15,4 6-42-15,3 14 42 16,4 8-6-16,2 4-12 15,3 0-1-15,5 0-13 16,-4-3-14-16,5-9 3 0,-2-10-72 16,2-8 3-1,5-2-58-15,0-8-53 0,0-16 40 16,0-5 20 0,0-3 53-16,-4 2 24 0,-2 4 43 15,-3 6 88-15,-7 7 30 16,-3 4 1-16,-1 9-40 15,-2 0-79-15,0 2 46 16,-3 16 31-16,-2 8-43 16,0 4 37-16,0 0-45 15,0-2-6-15,0-3 3 16,0-7-14-16,0-6 7 16,0-7-16-16,0-5 12 15,0 0 145-15,0-5-86 0,0-15-41 16,4-5-30-1,9 0-67-15,3-4 59 0,1 7-4 16,-1 2 12-16,-3 6 0 16,1 3 6-16,-5 8 3 15,-3 1-9-15,4 2 12 16,-1 0-21-16,-1 12 9 16,1 8 0-16,0 2-10 15,-4 3-16-15,-5-2-17 16,0-3-70-16,-7-1-139 15,-13-9-10-15,-1-9-413 0</inkml:trace>
  <inkml:trace contextRef="#ctx0" brushRef="#br0" timeOffset="169401.51">28045 7363 2469 0,'0'0'473'0,"0"0"-374"16,0 0-12-16,0 0-87 16,0 0 15-16,0 0-15 15,0 0-2-15,71 65-7 16,-18-52-40-16,43-13-98 16,-11 0-389-16,-8-10-1194 0</inkml:trace>
  <inkml:trace contextRef="#ctx0" brushRef="#br0" timeOffset="169542.34">28741 7213 1986 0,'0'0'882'0,"0"0"-706"15,0 0-64-15,0 0-104 16,0 0-8-16,-66 123-3 16,53-68-258-16,7-7-628 0</inkml:trace>
  <inkml:trace contextRef="#ctx0" brushRef="#br0" timeOffset="170375.08">29225 7818 1980 0,'0'0'537'0,"0"0"-257"16,0 0-124-16,0 0-96 0,0 0-29 15,118 117-3 1,-103-94-20-16,-1-4 10 0,-5-5-18 15,-3-6 1-15,-3-6 0 16,-1-2 10-16,0 0-2 16,3-7 78-16,4-19-78 15,4-6 7-15,5-10-16 16,7 1-9-16,0-4-12 16,-4 9 14-16,2 8 7 15,-8 8 0-15,-4 7 19 16,-4 12-20-16,-1 1 1 15,4 0-9-15,1 14-14 16,4 11 14-16,5 2 9 16,3 1-6-16,-2-4 14 15,6-3-25-15,0-10 17 16,0-8-24-16,0-3 9 16,0-9 7-16,0-23 8 0,2-10 0 15,0-14 9-15,0-8-9 16,-1-6 0-16,-6 4 0 15,-6 8-12-15,-9 14 11 16,-7 11 1-16,0 18 0 16,0 8-20-16,-9 7 19 15,-7 5-26-15,1 22 12 16,-1 10 2-16,3 15 13 16,6 6 0-16,2 0 0 15,5-1-15-15,0-5 7 16,0-9-16-16,0-9 24 15,0-13-12-15,0-5 20 16,2-13-8-16,8-3 1 0,3 0-1 16,7-16 0-16,5-8-16 15,6-2 4-15,-3-2 3 16,3 3 12-16,-4 4-3 16,-2 5 4-16,-2 5-2 15,-3 8 33-15,-3 3-34 16,-1 0-1-16,2 6 24 15,-2 12-22-15,-1 4 27 16,-1 0-29-16,-1 4-33 16,-3-4-2-16,6 2-141 0,0-6-361 15,0-6-146-15</inkml:trace>
  <inkml:trace contextRef="#ctx0" brushRef="#br0" timeOffset="171037.72">30593 7632 1820 0,'0'0'574'16,"0"0"-424"-16,0 0-25 15,0 0-93-15,0 0-24 16,0 0 4-16,0 0-12 16,-92 29 0-16,82-4 21 15,3-1-20-15,3 0-1 16,4-4 0-16,0-4-75 15,0-8 16-15,2-6-43 0,11-2 33 16,1 0 17-16,3-10-62 16,-3-4 84-16,-1 2 30 15,-2 4 9-15,-6 6 26 16,-1 2-29-16,1 0-6 16,-3 0 21-16,0 9 3 15,0 1 11-15,2-2-18 16,1-1-10-16,2-1 17 15,4-4-17-15,2-2 33 16,3 0-29-16,4-6-11 16,4-11-97-16,3-10-36 15,2-7-28-15,4-8 68 16,1-8 6-16,-1-4 84 16,-2 1 3-16,-4 7 75 0,-7 10 136 15,-9 14 17-15,-6 11-69 16,-2 7-16-16,-3 4-117 15,0 1-20-15,0 25-12 16,-12 9 9-16,-3 12-3 16,-1 3 9-16,-1 5-8 15,0-5 29-15,4 0-24 16,0-4 1-16,-3-6-7 16,3-6-101-16,-3-6-76 15,3-11-106-15,2-12 76 16,2-5 79-16,5-2-16 15,4-20 144-15,0-6 25 0,0-2 146 16,11 3 75 0,4 0 57-16,5 9-94 0,3 2-52 15,-2 6-125-15,2 6-9 16,-3 2-23-16,-3 2-35 16,-7 0-93-16,-6 10-208 15,-4 2-305-15</inkml:trace>
  <inkml:trace contextRef="#ctx0" brushRef="#br0" timeOffset="171176.37">30299 7588 2278 0,'0'0'358'16,"0"0"-225"-16,0 0-72 0,0 0-18 15,98-157-43-15,-25 108-179 16,6 3-673-16</inkml:trace>
  <inkml:trace contextRef="#ctx0" brushRef="#br0" timeOffset="171304.25">31177 6884 2109 0,'0'0'974'0,"0"0"-833"15,0 0-141-15,0 0-36 16,-181 132-85-16,110-64-632 0</inkml:trace>
  <inkml:trace contextRef="#ctx0" brushRef="#br0" timeOffset="172116.81">23316 8815 1051 0,'0'0'699'15,"0"0"-459"-15,0 0 20 16,0 0-27-16,0 0-22 16,0 0-44-16,0 0-73 15,33 82-14-15,-26-36-25 16,-2 6-46-16,2 6 33 15,-3 5-42-15,0-1 0 16,3-2-6-16,-1-5-52 16,2-10-54-16,-8-7-109 0,0-14-295 15,0-14-145-15</inkml:trace>
  <inkml:trace contextRef="#ctx0" brushRef="#br0" timeOffset="172573.6">23245 9163 1839 0,'0'0'534'16,"0"0"-478"-16,0 0-17 16,0 0-29-16,136-66-8 15,-83 51 13-15,-1 2-15 16,-8 4 0-16,-8 2-2 16,-12 5 12-16,-5 2-10 0,-9 0 1 15,-3 0 5-15,-3 15 94 16,0 5-11-1,2 6-1-15,-4 6 6 16,4 2-64-16,3 0 13 0,3-3-43 16,3-4 9-16,1-7-24 15,1-9-22-15,1-6-27 16,2-5 29-16,2 0-5 16,1-18 39-16,2-8-102 15,-4-4-12-15,0-2-2 16,-6 1 26-16,1 4 91 15,-5 3 36-15,-4 7 14 16,0 6 50-16,-3 4-10 16,0 3-25-16,0 4-5 15,1 0-59-15,2 0 35 0,2 11 39 16,2 6-45-16,3 6 37 16,-2 3-47-16,5 2-14 15,-2 0-6-15,-1-2-23 16,-4-4-98-16,-1-12-150 15,-5-8-244-15,-4-2-829 0</inkml:trace>
  <inkml:trace contextRef="#ctx0" brushRef="#br0" timeOffset="172729.18">24002 8918 2125 0,'0'0'609'0,"0"0"-479"0,0 0-63 15,0 0-51-15,0 0-16 16,0 0-80-16,0 0-35 16,-67 58-347-16,41-45-406 0</inkml:trace>
  <inkml:trace contextRef="#ctx0" brushRef="#br0" timeOffset="172872.8">23648 8544 2472 0,'0'0'540'0,"0"0"-450"16,0 0-89-16,216-14 14 15,-109 18-15-15,-8 11-338 0</inkml:trace>
  <inkml:trace contextRef="#ctx0" brushRef="#br0" timeOffset="173540.01">24912 9299 1903 0,'0'0'689'0,"0"0"-494"16,0 0-10-16,0 0-83 0,0 0-69 16,0 0 32-16,0 0-64 15,58-49 7-15,-37 31-6 16,0-2 23-16,1-6-22 15,-5-3-3-15,0 0 1 16,-7-3-25-16,0 4 24 16,-6 2 0-16,-2 8-1 15,-2 4 19-15,0 5-20 16,0 5 2-16,0 4 0 16,0 0-9-16,0 0 9 15,0 0 0-15,0 9-6 16,0 10 21-16,-2 6-10 15,2 7-4-15,0 2-1 0,0 1 27 16,0 2-18 0,13-5-3-16,1-3-6 0,1-6 12 15,-1-7-9-15,-3-4-3 16,-2-6-19-16,-1-6 11 16,15-7-88-16,-3-20-128 15,1-5-968-15</inkml:trace>
  <inkml:trace contextRef="#ctx0" brushRef="#br0" timeOffset="173669.67">25157 8708 2481 0,'0'0'604'16,"0"0"-550"-16,0 0-54 0,0 0-51 15,0 0-690-15,0 0-399 16</inkml:trace>
  <inkml:trace contextRef="#ctx0" brushRef="#br0" timeOffset="173947.93">25932 9356 1785 0,'0'0'1124'15,"0"0"-948"-15,0 0-149 16,0 0-27-16,-138 116-12 15,93-73-215-15,12-7-410 0</inkml:trace>
  <inkml:trace contextRef="#ctx0" brushRef="#br0" timeOffset="174509.42">26313 8631 1976 0,'0'0'591'15,"0"0"-463"-15,0 0-81 0,0 0 9 16,0 0 80-16,24 136-82 15,-15-71 3-15,1 6-39 16,-2 2-3-16,-1 1-27 16,-1-5 12-16,-3-6-100 15,-3-11-74-15,-12-12-162 16,-12-15 9-16,-2-17-416 0</inkml:trace>
  <inkml:trace contextRef="#ctx0" brushRef="#br0" timeOffset="174974.18">26079 9063 209 0,'0'0'1746'16,"0"0"-1263"-16,0 0-297 16,0 0-143-16,0 0-26 15,140-110 10-15,-75 89-26 16,4 1 21-16,-4-5-22 0,-7-3 1 16,-14-5 4-16,-15 4 1 15,-16-1-6-15,-13 4 43 16,0 6 20-16,-9 7 19 15,-10 9-75-15,-1 4 11 16,4 11-36-16,3 21 14 16,6 12 1-16,7 8-8 15,0 4 22-15,17 4-8 16,12 0-3-16,5-4 10 16,-1-5-26-16,-6-11 13 15,-7-12-20-15,-11-10 22 16,-7-14 2-16,-2-4-1 15,0 0 0-15,-4-20-15 0,-5-10 8 16,7-4-67 0,2-2 22-16,0 3 33 0,6 8 19 15,13 6 7-15,2 10-7 16,6 6 1-16,2 3-11 16,0 0 28-16,-2 5-9 15,-2 11 56-15,-4 3-50 16,-2 5 39-16,-1 2-48 15,-1 1-6-15,3-2-46 16,18-6-135-16,-7-7-316 0,3-8-326 16</inkml:trace>
  <inkml:trace contextRef="#ctx0" brushRef="#br0" timeOffset="175843.84">27239 8931 1928 0,'0'0'641'0,"0"0"-477"16,0 0 19-16,0 0-93 16,-129-10-64-16,108 24 20 15,3 10-46-15,7 6 0 16,3 2-1-16,8 3 16 16,0-1-28-16,2-5 13 15,17-4-60-15,1-9-4 16,5-10-24-16,1-6 22 0,3-4-9 15,0-18-155-15,-2-8 50 16,-7-2 32-16,-5 0 63 16,-5 4 76-16,-6 5 9 15,-2 9 94-15,-2 7 78 16,0 4-57-16,0 3-58 16,2 0-57-16,3 5 0 15,1 8 10-15,4 4-9 16,-2-2-1-16,5-1 5 15,1 2 14-15,3-4-19 16,2-4 0-16,0-5-65 16,4-3-5-16,1 0-44 15,-1-6-35-15,-6-9 61 16,-1 0 17-16,-5-2 71 0,-4 6 39 16,-2 2 124-16,-5 5 36 15,0 2-98-15,0 2-38 16,0 0-63-16,2 4 11 15,2 13-19-15,3 2 8 16,1 2 0-16,4 1 1 16,-3-4 8-16,2-2-9 15,-5-4 0-15,-1-6 9 16,0-3-7-16,-5-3-1 16,2 0 83-16,4-1 43 15,3-15-118-15,3-4-9 16,5-2-57-16,3-1-35 15,-1 1 63-15,-2 6-3 0,-1 4 32 16,-5 4-3 0,-1 7 15-16,0 1-9 0,-3 0-3 15,1 1 1-15,-1 13 27 16,-3 0-27-16,1 3 13 16,-3-2 28-16,1 0-25 15,-3-1 27-15,2-4-41 16,0-5 9-16,0-1-11 15,0-1-1-15,7-3-33 16,5 0 0-16,5 0-10 16,6-12-64-16,0-1-93 15,1 0 69-15,1 0 108 16,-4 6-41-16,-4-1 37 0,-5 5 26 16,-3 1 2-1,-7 2 102-15,-2 0-24 0,1 2 15 16,-1 13 63-16,0 4-109 15,3 4-26-15,0-2-22 16,-5 2-126-16,0-5-137 16,0-9-259-16</inkml:trace>
  <inkml:trace contextRef="#ctx0" brushRef="#br0" timeOffset="176133.08">26981 8610 95 0,'0'0'2209'0,"0"0"-1737"16,0 0-366-16,0 0-35 15,0 0 15-15,0 0 29 16,0 0-61-16,71 14 27 15,-28-3-38-15,-1-2-27 16,1-3 28-16,-5-3-44 16,-5-3 0-16,-2 0 0 15,-2 0-63-15,0-7-40 16,-7-2-270-16,-6-6-725 0</inkml:trace>
  <inkml:trace contextRef="#ctx0" brushRef="#br0" timeOffset="176627.81">29003 8758 2237 0,'0'0'665'0,"0"0"-508"16,0 0-138-16,0 0-18 0,0 0 31 15,0 0-19-15,0 137 34 16,0-81-47-16,0 3-5 16,0-6-22-16,0-4-128 15,-12-7-93-15,-3-12-227 16,-1-14-73-16</inkml:trace>
  <inkml:trace contextRef="#ctx0" brushRef="#br0" timeOffset="177428.62">28795 9024 1187 0,'0'0'1005'16,"0"0"-880"-16,0 0-125 15,0 0 0-15,165-14 0 0,-98 10-6 16,13-5-103-16,-13 0-521 16,-14-3-218-16,-15 2 791 15,-22 1 57-15,-7 1 756 16,1 0-224-16,-2 2-211 15,-4 0 53-15,-4 6-152 16,0 0-140-16,0 0-40 16,-6 0-41-16,-10 16-1 15,-5 5 3-15,2 5 9 16,1 1-1-16,0 1-11 16,7 3 0-16,2-2-6 15,5 0 6-15,1-5-1 0,3-8-80 16,0-6-54-16,13-10 28 15,8 0 13-15,4-14-93 16,-2-12-26-16,2-4 145 16,-5-3 68-16,-5 6 96 15,-3 4 74-15,-5 9 37 16,-5 7-36-16,0 5-52 16,-2 2-68-16,0 0-43 15,0 0-8-15,2 14 5 16,0 5-4-16,3 4 21 15,0-1-22-15,4-3 0 16,-1-2-1-16,3-9-83 16,5-7 11-16,4-1-36 0,0-11-175 15,5-15 30 1,1-10 53-16,1-6 102 0,-2-5 99 16,-1 2 28-16,-4 6 91 15,-7 11 144-15,-3 10-31 16,-6 8-3-16,-2 10-151 15,-2 0-57-15,0 0-21 16,0 16 10-16,0 11 20 16,0 4-23-16,0 5-1 15,0-1 11-15,0 2-11 16,0-3-6-16,0-6 0 16,0-3-58-16,0-7-51 15,0-10-94-15,0-6 7 16,0-2 76-16,-2-6-156 15,0-15-41-15,2-2 215 0,0-2 102 16,0 1 227-16,0 2-25 16,4 7 72-16,7-1-73 15,5 8-110-15,3 2-50 16,2-1-39-16,-1 5 14 16,0 0-31-16,-4 2 15 15,-5 0-110-15,-7 4-131 16,-1 7-384-16</inkml:trace>
  <inkml:trace contextRef="#ctx0" brushRef="#br0" timeOffset="177573.22">29156 8901 2242 0,'0'0'390'0,"0"0"-300"16,0 0-54-16,82-106-36 15,-26 62-265-15,0-3-605 0</inkml:trace>
  <inkml:trace contextRef="#ctx0" brushRef="#br0" timeOffset="177706.87">29818 8193 2664 0,'0'0'473'16,"0"0"-388"-16,0 0-85 0,0 0-78 15,-85 117 63-15,30-45-188 16,5-3-586-16</inkml:trace>
  <inkml:trace contextRef="#ctx0" brushRef="#br0" timeOffset="178104.8">30702 8909 950 0,'0'0'1505'16,"0"0"-1313"-16,0 0-171 15,0 0 16-15,0 0-23 16,0 0 19-16,-138 26 22 15,116 5-46-15,2 4 27 16,5 3-36-16,5 1-11 0,10 5-8 16,4-10-215-16,19-14-360 15</inkml:trace>
  <inkml:trace contextRef="#ctx0" brushRef="#br0" timeOffset="178482.79">31056 8869 2579 0,'0'0'480'16,"0"0"-432"-16,0 0 37 15,0 0-65-15,0 0 4 16,0 0-14-16,0 0-10 0,-100 49 0 16,78-22-12-16,4 2 1 15,4-6-5-15,8-4-7 16,4-3-34-16,2-6 38 15,0-2-31-15,0-2-27 16,4-5-49-16,8-1 11 16,-1 0 45-16,-1 0 57 15,2 0 13-15,-3-1 127 16,-1-4-7-16,4 4-74 16,-5 1-31-16,1 0-4 15,1 0-19-15,-2 0 8 16,0 0-67-16,-1 0 34 15,1 0-28-15,0 0 56 16,0-7-11-16,-1-3-32 16,12-16-81-16,0 2-208 0,0-2-448 0</inkml:trace>
  <inkml:trace contextRef="#ctx0" brushRef="#br0" timeOffset="178751.08">31061 8410 2119 0,'0'0'735'16,"0"0"-578"-16,0 0 37 15,0 0-101-15,0 0-84 0,0 0 15 16,0 0-23-16,24 0-1 15,-8 18 0-15,-3 4-8 16,-3 6 7-16,-4 4-33 16,-6 5-25-16,0 4 58 15,-14 9-104-15,-7-7-167 16,-2-13-617-16</inkml:trace>
  <inkml:trace contextRef="#ctx0" brushRef="#br0" timeOffset="179435.25">31164 8937 447 0,'0'0'991'0,"0"0"-808"16,0 0 93-16,0 0 2 15,0 0-24-15,0 0-43 16,0 0-75-16,26-11-9 16,-23 16-79-16,1 7-47 15,-2 4 40-15,-2 1-41 0,0 13-75 16,0-8-116-16,0-3-466 15</inkml:trace>
  <inkml:trace contextRef="#ctx0" brushRef="#br0" timeOffset="185952.81">23272 9896 1642 0,'0'0'508'0,"0"0"-237"16,0 0-26-16,0 0-66 15,0 0-28-15,0 0-49 16,80-45 40-16,-78 44-33 15,-2 1-40-15,0 0 23 16,0 0-92-16,0 0-1 16,-7 0-35-16,-15 7-47 15,-7 8 59-15,-7 7-9 16,-1 2 25-16,3 2-9 16,7 4 8-16,7 0 3 15,9 6-21-15,9 2-52 0,2 1 17 16,16-6-114-16,51-2-111 15,-7-13-241-15,5-10-438 0</inkml:trace>
  <inkml:trace contextRef="#ctx0" brushRef="#br0" timeOffset="186319.83">23697 9978 1706 0,'0'0'648'16,"0"0"-379"-16,0 0-17 15,0 0-104-15,-142-27-123 16,113 46 8-16,2 10-33 16,7 0 9-16,7 3-19 0,8 2 10 15,5-4 0-15,0-1-6 16,11-7 19-16,14-7-26 16,4-9 11-16,0-6-51 15,4 0 29-15,-4-21-93 16,-4-5 23-16,-6-1 52 15,-5 1 23-15,-7 4 19 16,-3 5 22-16,-2 9 20 16,-2 3 74-16,0 4-54 15,0 1-25-15,0 0-22 16,2 6 3-16,5 11-12 16,5 5-6-16,7 4 1 15,6 0-13-15,8-4-73 16,23-6-150-16,-7-7-282 15,-2-9-383-15</inkml:trace>
  <inkml:trace contextRef="#ctx0" brushRef="#br0" timeOffset="186487.37">24070 10096 512 0,'0'0'1283'15,"0"0"-719"-15,0 0-195 16,0 0-105-16,0 0-123 16,0 0-101-16,0 0 23 15,-23-47-63-15,15 52 7 16,-2 15 2-16,6 6 8 15,4 2-9-15,0 4-8 16,6 1-9-16,23-5 8 0,7-11-85 16,29-17-71-1,-10-21-345-15,-6-15-838 0</inkml:trace>
  <inkml:trace contextRef="#ctx0" brushRef="#br0" timeOffset="186625.01">24226 9632 2374 0,'0'0'610'0,"0"0"-532"16,0 0-3-16,-123 47-75 15,87 7-42-15,12-6-217 16,10-8-757-16</inkml:trace>
  <inkml:trace contextRef="#ctx0" brushRef="#br0" timeOffset="187153.6">24916 10060 2191 0,'0'0'652'15,"0"0"-472"-15,0 0-37 16,0 0-95-16,0 0-4 16,0 0-44-16,-133-30 0 15,106 54-14-15,0 6 15 0,6 4-1 16,11 2 0 0,8-2 7-16,2 0-7 0,8-3 0 15,21-9 0-15,9-13-18 16,7-9 10-16,3-10-5 15,2-33-70-15,-6-12-123 16,-11-11-23-16,-8-7-18 16,-11-5 79-16,-10 1 67 15,-4 7 4-15,0 9 97 16,0 17 31-16,-4 18 133 16,-4 14 79-16,4 12-114 15,0 0-93-15,4 20 37 16,-2 12-10-16,2 12 47 15,0 9 11-15,0 5-47 0,0 4 14 16,6 0-59-16,6-2-22 16,-1-6 5-16,3-4 3 15,-4-10-30-15,1-6 3 16,7-10-114-16,-2-11-155 16,-3-13-595-16</inkml:trace>
  <inkml:trace contextRef="#ctx0" brushRef="#br0" timeOffset="187324.14">24903 9932 2143 0,'0'0'773'0,"0"0"-536"0,0 0-156 16,0 0-39-16,0 0-29 15,0 0-13-15,131 36-19 16,-68-11-115-16,14 0-207 15,-11-3-281-15,-18-8-322 0</inkml:trace>
  <inkml:trace contextRef="#ctx0" brushRef="#br0" timeOffset="188105.05">25395 10064 863 0,'0'0'804'16,"0"0"-435"-16,0 0-53 16,0 0-82-16,0 0-56 15,0 0-86-15,0 0 13 16,13 48-45-16,-8-26-20 15,1 4 21-15,2 2-53 0,0 2 8 16,3 1-4 0,3-5 5-16,1-4-32 0,3-6 15 15,-3-5-66-15,4-11 15 16,-2 0-64-16,1-11-5 16,0-15-47-16,-5-8-48 15,-2-4 84-15,-3-1 75 16,-4 6 56-16,-2 2 45 15,0 12 103-15,0 2-43 16,-2 9-36-16,0 2-25 16,0 4-1-16,0 2-43 15,0 0 0-15,0 0-3 0,0 0 16 16,0 0-10 0,0 0 8-16,0 0-2 15,0 10-6-15,0 8-3 0,0 4 0 16,0 5-2-16,2-2 17 15,5 1-14-15,5-3-1 16,1-3 0-16,5-2 5 16,6-9 13-16,7-2 56 15,3-7-13-15,6 0-60 16,0-14 14-16,0-16-15 16,-2-10-62-16,-4-10 15 15,-5-7-32-15,-8-5 29 16,-5 0 36-16,-9 6 5 15,-3 9 9-15,-4 13 54 16,0 14 13-16,0 8 29 0,0 9-73 16,0 3-6-16,0 0-17 15,-2 19-12-15,2 12 12 16,0 4 0-16,0 9 0 16,0 3 11-16,-2-1-5 15,-3-2-6-15,-1-4 6 16,-1-6 12-16,-2-6-6 15,2-7-12-15,1-10 7 16,4-5-5-16,2-3 7 16,0-3-9-16,0 0 24 15,0 0-14-15,10 0 56 16,9-9-48-16,2-1-17 16,4 4 12-16,2 4-13 0,0 2 0 15,0 0 0 1,-5 4 11-16,-5 10-11 0,-3 2 0 15,-3 1-3-15,-7 1-3 16,-4-4-60-16,-15-6-72 16,-14-2-141-16,-4-6-388 0</inkml:trace>
  <inkml:trace contextRef="#ctx0" brushRef="#br0" timeOffset="188346.41">25427 9681 2445 0,'0'0'670'16,"0"0"-516"-16,0 0-81 15,0 0-50-15,0 0-23 0,0 0-111 16,0 0-128-16,-43 82-441 16,7-58-124-16,-4-8-465 15,-5-12 1269-15,5-4 1191 16,9 0-565-16,9-7-83 15,9 0-286-15,8-1-171 16,5-8-86-16,9 0-195 16,11-4-1470-16</inkml:trace>
  <inkml:trace contextRef="#ctx0" brushRef="#br0" timeOffset="188887.96">27077 9582 1739 0,'0'0'515'16,"0"0"-243"-16,0 0 15 16,0 0-88-16,0 0-55 15,0 0-113-15,0 0 2 0,12 11-7 16,-6 35-25-16,1 14 61 15,-3 9-61-15,-4 6 7 16,2 6-4-16,-2 1-4 16,0-1-10-16,0-6-50 15,0-5-101-15,0-18-203 16,0-23-615-16</inkml:trace>
  <inkml:trace contextRef="#ctx0" brushRef="#br0" timeOffset="188997.66">26923 9940 2116 0,'0'0'600'16,"0"0"-452"-16,0 0-90 15,119-36-58-15,-48 33-122 0,-4 3-520 0</inkml:trace>
  <inkml:trace contextRef="#ctx0" brushRef="#br0" timeOffset="189271.93">27453 10149 2126 0,'0'0'721'0,"0"0"-564"15,0 0 19-15,0 0-138 16,-6-125-26-16,20 101-12 16,1 4-35-16,3 8 35 15,-1 6-30-15,2 6 24 16,1 0-9-16,-1 0 5 0,4 14 10 15,0 10 0 1,-2 6 7-16,2 8 31 0,-3 6-38 16,2 0 1-16,0 0-1 15,3-1-21-15,21-11-21 16,-5-10-182-16,3-14-436 0</inkml:trace>
  <inkml:trace contextRef="#ctx0" brushRef="#br0" timeOffset="189672.86">28145 9954 2367 0,'0'0'588'0,"0"0"-472"16,0 0-60 0,0 0-13-16,0 0-43 0,-121 46 0 15,117-9-1-15,4 0-15 16,2 1 15-16,21-1-36 15,0-10-28-15,2-7 10 16,2-9-24-16,-5-11 10 16,1 0 50-16,-4-17-77 15,0-11-41-15,-6-6-69 16,1 0 90-16,-4-3 116 16,1 8 0-16,-1 5 85 15,0 8 61-15,1 6-77 0,1 4-2 16,3 6-55-16,3 0-3 15,2 8-11 1,0 13 2-16,3 6 0 0,-6 5-1 16,1 1 7-16,-5-2 1 15,-1-2-7-15,-3-7 0 16,-1-4-12-16,8-8 12 16,2-6-30-16,20-4-155 15,-4-11-157-15,-3-7-467 0</inkml:trace>
  <inkml:trace contextRef="#ctx0" brushRef="#br0" timeOffset="189883.29">28654 10099 1196 0,'0'0'764'16,"0"0"-251"-16,0 0-154 16,0 0-207-16,0 0-38 15,0 0-114-15,0 0-23 16,-13 25 22-16,13 22-22 0,0 4 4 16,2 3-17-16,17-1-12 15,0-3 47-15,2-5-17 16,-6-4 18-16,-4-7 3 15,-6-8 12-15,-5-5-14 16,0-11 16-16,-21-4 34 16,-2-6 34-16,-6 0-69 15,4 0-16-15,4-31-119 16,9 3-497-16,12-4-1002 0</inkml:trace>
  <inkml:trace contextRef="#ctx0" brushRef="#br0" timeOffset="190131.63">29491 9737 2684 0,'0'0'494'15,"0"0"-446"-15,0 0-2 16,0 0-46-16,0 0 14 15,0 0-14-15,0 0 0 16,55 159 6-16,-29-93-12 16,-1 2 6-16,-4-2-18 15,-9-4-69-15,-12-8-148 16,0-15-312-16,-6-23-432 0</inkml:trace>
  <inkml:trace contextRef="#ctx0" brushRef="#br0" timeOffset="190957.42">29256 9926 2248 0,'0'0'524'0,"0"0"-425"16,0 0-8-16,145-10-91 15,-24 10-17-15,29 16-90 16,-7 3-150-16,-33 0-91 16,-37-7 86-16,-31-8-64 15,-1-2 326-15,-8-2 263 16,-8 0-101-16,-21 0 117 0,-4-10-19 15,-18-2-62 1,-17 2 10-16,-7 3-127 0,-4 4 33 16,2 3-69-16,7 0-17 15,2 10 5-15,12 10-33 16,7 5 0-16,7 4-7 16,9-2-1-16,0 4 7 15,11-7-29-15,16-8-39 16,10-7 12-16,8-9-46 15,4 0-132-15,-4-20-249 16,-5-4 135-16,-11 1 61 16,-11 2 263-16,-9 4 25 15,-5 5 293-15,-4 6 73 16,0 2-32-16,0 4-131 16,0 0-133-16,0 2-20 0,-4 20-50 15,4 4 0-15,0 7-4 16,2-4 4-16,18-5-8 15,9-8-43-15,7-7-105 16,1-9-25-16,1-3-93 16,-5-15 1-16,-4-4 30 15,-8 0 65-15,-8 6 178 16,-9 6 124-16,-4 8 78 16,0 2-63-16,0 10-115 15,0 22 14-15,0 15 39 16,0 8-48-16,0 10 1 15,0 3 27-15,18 1-24 16,3-2 43-16,0-5 65 0,0-6-68 16,-5-6-14-16,-3-10-59 15,-7-15 14-15,-4-11-14 16,0-9 9-16,-2-5 34 16,0-9 66-16,0-19-63 15,0-12-10-15,0-13-30 16,0-9 21-16,-2-10-27 15,-2-8 15-15,4-4-27 16,0 0 12-16,0 11 0 16,6 15 9-16,13 14 5 15,5 18-7-15,3 10-7 16,2 12 8-16,-1 4-25 16,1 0 14-16,-6 16-6 15,-7 12-7-15,-12 8-88 16,-4 6 28-16,-14 4-27 0,-48 8-224 15,2-10-68-15,3-15-813 0</inkml:trace>
  <inkml:trace contextRef="#ctx0" brushRef="#br0" timeOffset="191095.06">29892 9669 2221 0,'0'0'541'16,"0"0"-371"-16,0 0-76 15,0 0-13-15,117-95-81 16,-47 130-81-16,-10 19-225 16,-14 9-504-16</inkml:trace>
  <inkml:trace contextRef="#ctx0" brushRef="#br0" timeOffset="191229.69">30100 10732 2666 0,'0'0'605'15,"0"0"-487"-15,0 0-46 16,0 0-72-16,0 0-54 16,0 0-84-16,39-114-1044 0</inkml:trace>
  <inkml:trace contextRef="#ctx0" brushRef="#br0" timeOffset="191741.33">31702 9681 1982 0,'0'0'508'0,"0"0"-346"16,0 0 25-16,0 0-29 0,0 0-34 15,0 0-70 1,0 0-20-16,-64-80-34 0,22 80-5 16,-10 12-20-16,-4 10 43 15,4 5-18-15,6 0 0 16,15 2 9-16,18 0-20 15,13 2-7-15,3 3-34 16,34 1 26-16,17 4-47 16,13 3 25-16,6 0-18 15,1 2-31-15,-7 2 47 16,-12 2 5-16,-15 0 14 16,-17-1 22-16,-19-3 18 15,-4-7 41-15,-35-8 80 16,-17-10 12-16,-10-6 2 0,-5-9-32 15,5-2-64-15,8-2-14 16,14 0-34-16,7 0-64 16,8 0-96-16,9 0-608 0</inkml:trace>
  <inkml:trace contextRef="#ctx0" brushRef="#br0" timeOffset="194012.25">23952 10806 988 0,'0'0'846'0,"0"0"-587"0,0 0 44 15,0 0-120-15,0 0-36 16,0 0-108-16,0 0-21 16,21-13 24-16,-3 40-12 15,5 13-5-15,-2 8 18 16,4 11-37-16,2 2 12 16,2 2-18-16,2-3 2 15,0-8-8-15,3-14 6 16,1-11-9-16,1-17-9 15,0-10-27-15,-2-9 45 16,-3-23-26-16,-7-10 19 16,-6-8-4-16,-8-4 13 15,-10 0-2-15,0 4 6 16,-2 6 4-16,-13 9 4 0,-1 14-14 16,5 6-13-16,7 11 12 15,4 4-168-15,0 0-118 16,13 21 87-16,18 0-20 15,10 1-67-15,5 3-34 16,8-4 67-16,-2 0 61 16,-4-1-77-16,-8-2 270 15,-13-4 248-15,-13-1 35 16,-14-4 97-16,0 0-19 16,-16 4-57-16,-14 1-28 15,-1 3-104-15,4 4-47 16,4 1-38-16,7 0-75 15,7 1 25-15,9-4-37 0,0-3-6 16,0-3 0-16,19-11-68 16,8-2-4-16,4-2 35 15,1-21-64-15,-3-7 50 16,-5-3 11-16,-8 2 46 16,-5 4 1-16,-2 2 19 15,-7 10 69-15,2 8 30 16,-4 5-56-16,6 2-14 15,0 0-49-15,3 4 0 16,3 14-6-16,0 5 13 16,1 0-14-16,1 2-86 15,-3-8-126-15,-4-5-166 16,-7-10-626-16</inkml:trace>
  <inkml:trace contextRef="#ctx0" brushRef="#br0" timeOffset="194142.9">24564 10678 2273 0,'0'0'595'0,"0"0"-492"15,0 0-32-15,123-6-71 16,2 12-53-16,-12 12-178 16,-22 4-508-16</inkml:trace>
  <inkml:trace contextRef="#ctx0" brushRef="#br0" timeOffset="194560.84">25754 10990 1916 0,'0'0'519'15,"0"0"-354"-15,0 0 70 16,-150-19-109-16,115 19-44 15,3 16-40-15,1 14-33 16,4 8 10-16,8 6-19 16,5 0 0-16,10 0-15 15,4-6 15-15,0-7-28 0,18-9-50 16,6-13-67-16,5-9-23 16,7-4-48-16,2-23-57 15,-3-15 46-15,1-7-66 16,-5-5 191-16,-6 4 102 15,-5 6 73-15,-7 9 206 16,-4 15 79-16,-7 11 28 16,-2 9-124-16,0 0-194 15,0 22-43-15,0 15 23 16,0 15-21-16,0 6 48 16,2 9-60-16,10 3-6 15,1 0-9-15,14 15-44 16,-5-19-125-16,1-18-499 0</inkml:trace>
  <inkml:trace contextRef="#ctx0" brushRef="#br0" timeOffset="195029.53">25936 11218 2138 0,'0'0'557'0,"0"0"-469"16,0 0-20-16,0 0-32 16,0 0-36-16,137-59-51 15,-93 28-70-15,-9-2-6 16,-8 3 78-16,-9 4 49 0,-9 6 11 16,-7 5 123-16,-2 12-12 15,0 3 8-15,0 0-112 16,0 11 0-16,0 18-17 15,0 5 7-15,0 5-8 16,0-2 0-16,0-1 18 16,5-4-20-16,9-8 2 15,-2-8-16-15,1-10 15 16,3-6-45-16,3 0 26 16,2-20 14-16,4-7-50 15,2-6 23-15,0-1-21 16,-3 2 54-16,-4 6 2 15,-4 8 71-15,-10 10 55 0,1 6-7 16,-5 2-79-16,4 0 2 16,6 13-34-16,3 12 2 15,4 3 2-15,1 5-14 16,2-2-27-16,9 3-66 16,-4-7-224-16,-3-14-444 0</inkml:trace>
  <inkml:trace contextRef="#ctx0" brushRef="#br0" timeOffset="195778.53">26975 11071 2158 0,'0'0'494'15,"0"0"-373"-15,0 0 63 16,-116-18-47-16,99 18-108 0,0 11-1 15,9 9-28-15,1 10 2 16,7-1-17-16,0 0 9 16,0-2-17-16,11-8 17 15,6-8-65-15,6-7 20 16,4-4 3-16,6-7-12 16,5-14-49-16,-5-8-92 15,-4 0 46-15,-8 1 84 16,-11 4 71-16,-4 5 2 15,-6 8 176-15,0 5-23 16,0 4 16-16,0 2-113 16,0 0-26-16,0 2-32 0,-4 15 19 15,0 8-14-15,2 2-5 16,2 4 1-16,0-5 4 16,4-6-5-16,12-6 0 15,7-8-1-15,4-6-68 16,4 0 68-16,2-18-92 15,-1-7-49-15,-9 0 68 16,-2 0 8-16,-11 7 66 16,-4 3 52-16,-4 7 112 15,-2 6 17-15,0 2-99 16,0 0-65-16,0 0-14 16,0 8 4-16,0 9-7 0,4 0 0 15,5-1 0 1,7 1-11-16,1-9 11 0,4-1-37 15,1-7-23-15,2 0-42 16,1 0-17-16,-3-10-64 16,-3 0 17-16,-7 2 129 15,-3 4 37-15,-5 4 78 16,-2 0 4-16,4 10-51 16,-4 20 75-16,2 8-68 15,-4 12-36-15,0 7 13 16,0 1-15-16,0-1 0 15,0-7-5-15,-6-7 17 16,-10-13-10-16,-3-11-2 16,-2-12 103-16,-6-7 43 15,0 0-101-15,0 0-45 0,2-16-24 16,8-17-199-16,3 4-125 16,12 0-511-16</inkml:trace>
  <inkml:trace contextRef="#ctx0" brushRef="#br0" timeOffset="196379.92">27987 11128 538 0,'0'0'1547'16,"0"0"-1066"-16,0 0-295 0,0 0-65 15,0 0-48-15,0 0-73 16,0 0 14-16,17 23-20 16,3 7 7-16,1 3-1 15,0-2 0-15,-3-3 7 16,-3-5-10-16,-1-10 3 16,-5-4-63-16,0-9 44 15,-4 0-3-15,1-11 11 16,1-13 10-16,-1-6-50 15,-1-4 35-15,0-3-22 16,-1 4-65-16,1 5 81 16,1 8-5-16,1 8 27 0,-1 5 0 15,6 7-1-15,5 0-17 16,3 0 18-16,7 7 0 16,2 3-7-16,5-2 10 15,1-4-11-15,3-1-64 16,-5-3-57-16,-4 0 43 15,-6-15 40-15,-12-2 46 16,-6 2 74-16,-5-1 53 16,-5 2 80-16,-13 2-116 15,-6 2-29-15,-1 6-5 16,0 4-45-16,-1 0 34 16,4 4-4-16,1 15-42 15,6 8 35-15,3 3-31 0,10 4 7 16,2 3 4-1,0-2-15-15,19-1 0 0,7-3 9 16,6-8-1-16,3-5-16 16,3-9-23-16,11-9-95 15,-7-9-120-15,-11-9-550 0</inkml:trace>
  <inkml:trace contextRef="#ctx0" brushRef="#br0" timeOffset="196545.47">28313 10937 1370 0,'0'0'1182'0,"0"0"-920"15,0 0-11-15,0 0-177 16,0 0-44-16,0 0-30 0,0 0-54 16,50-109-88-16,-6 93-152 15,-8 4-291-15,-8 2-398 0</inkml:trace>
  <inkml:trace contextRef="#ctx0" brushRef="#br0" timeOffset="196663.16">28541 10684 1825 0,'0'0'639'16,"0"0"-508"-16,0 0-63 16,0 0-47-16,136 4-21 15,-80 11-348-15,-5 2-1212 0</inkml:trace>
  <inkml:trace contextRef="#ctx0" brushRef="#br0" timeOffset="197263.55">29261 11097 1699 0,'0'0'277'0,"0"0"-146"15,0 0 61-15,-150-4-63 16,102 16-22-16,5 11-21 15,9 8-63-15,17 3 19 16,10 2-25-16,7 0-8 16,14-4-10-16,21-6 1 15,12-10-14-15,10-12-27 16,26-15-182-16,-14-18-72 16,-11-9-373-16</inkml:trace>
  <inkml:trace contextRef="#ctx0" brushRef="#br0" timeOffset="197435.09">29435 10894 897 0,'0'0'317'15,"0"0"31"-15,0-107 1 16,0 82-111-16,-7 13 7 16,2 12-98-16,-1 0-98 15,-1 24-19-15,1 14 36 16,-1 12 38-16,7 9-19 16,0 7-37-16,0 2 9 15,0-1-57-15,13 0 0 16,7 1-33-16,-7-18-240 15,0-18-322-15</inkml:trace>
  <inkml:trace contextRef="#ctx0" brushRef="#br0" timeOffset="197600.65">29243 10856 2208 0,'0'0'585'16,"0"0"-512"-16,0 0-73 15,0 0-39-15,0 0-77 16,161 10-186-16,-72 28-200 16,-14-3-86-16,-17-2-447 0</inkml:trace>
  <inkml:trace contextRef="#ctx0" brushRef="#br0" timeOffset="198431.43">29668 11087 841 0,'0'0'624'16,"0"0"-232"-16,0 0-116 15,0 0-26-15,-53 112-62 16,46-86-103-16,7 0 9 15,0-4-39-15,0 1-11 0,18-5 11 16,3-4-43-16,2-6 45 16,2-2-30-16,4-6-17 15,0 0 43-15,2 0-52 16,0-10 10-16,3-10 4 16,-3-7-3-16,0-2-9 15,-6-8-3-15,-5-3-3 16,-7 0-14-16,-6 2 18 15,-7 6-1-15,0 7 15 16,-3 7-9-16,-12 11 9 16,-5 3-15-16,0 4-5 0,-2 0-7 15,4 19 12 1,1 11 0-16,5 3-6 0,7 5 20 16,5-1-14-16,0 3 0 15,19-7 0-15,4-5-21 16,9-9-15-16,4-10-27 15,0-9 36-15,1 0-48 16,-1-18 50-16,-3-6-59 16,-4-4-8-16,-6 0 46 15,-3 4-9-15,-7 2 55 16,-4 8 18-16,-5 3 38 16,-4 7 77-16,0 4-103 0,2 0-18 15,-2 9-21-15,3 11 18 16,1 4-8-16,-1 4-1 15,-3 0 14-15,2-1-9 16,-2-8-5-16,0-5 0 16,0-8-12-16,0-2 28 15,2-4-16-15,2 0 66 16,5-7-18-16,5-12-9 16,3-5-39-16,3-4 0 15,3 0-12-15,-4 2 6 16,2 2 6-16,-5 5 0 15,-5 8 9-15,-5 4-9 16,1 4 0-16,-2 3 0 0,-1 0-1 16,3 3 1-16,-1 8-1 15,3 5 1-15,3-2-4 16,-2 0-14-16,-1-2-6 16,3-4-3-16,-1-6 12 15,-1-2-6-15,9 0 21 16,1-2 0-16,5-11 1 15,-2 1 5-15,2 1-6 16,-4 1 0-16,-4 6-1 16,-3 4 9-16,-4 0-8 15,1 0 0-15,1 12 0 16,1 9 9-16,-1 6-9 16,-6 3-1-16,-1 0-33 15,-5 4-193-15,-11-8-262 16,-7-9-235-16</inkml:trace>
  <inkml:trace contextRef="#ctx0" brushRef="#br0" timeOffset="198631.9">29780 10574 2125 0,'0'0'469'16,"0"0"-364"-16,0 0-105 0,0 0-14 15,127-39-68 1,-78 35-227-16,-9-2-257 0</inkml:trace>
  <inkml:trace contextRef="#ctx0" brushRef="#br0" timeOffset="198832.36">30045 10188 2076 0,'0'0'682'0,"0"0"-524"16,0 0-48-16,0 0-81 16,0 0-20-16,0 0-18 15,0 0-35-15,32 94-46 0,-71-59 0 16,-12-1-110-1,-38 0-88-15,13-7-56 0,7-10-411 0</inkml:trace>
  <inkml:trace contextRef="#ctx0" brushRef="#br0" timeOffset="198915.14">29348 10445 962 0,'0'0'364'0,"0"0"-288"15,0 0-76-15,0 0-1367 0</inkml:trace>
  <inkml:trace contextRef="#ctx0" brushRef="#br0" timeOffset="199549.44">31587 10881 1825 0,'0'0'504'0,"0"0"-358"16,-114-35 29-16,65 32-35 16,0 3-56-16,4 1-18 15,10 25-41-15,4 10-1 16,13 12 9-16,11 10-27 0,7 6 33 16,12 9-39-16,25-1 1 15,17-1-7-15,13-10 6 16,8-8-22-16,8-19-7 15,4-18-7-15,-5-16 36 16,-4-10 0-16,-9-27 1 16,-13-13 24-16,-16-9 7 15,-16-8 30-15,-19-2 15 16,-5 2-76-16,-24 9-1 16,-21 12 0-16,-20 15-111 15,-44 26-102-15,13 5-445 16,9 0-1411-16</inkml:trace>
  <inkml:trace contextRef="#ctx0" brushRef="#br0" timeOffset="202996.67">22020 14214 1096 0,'0'0'511'15,"0"0"-311"-15,0 0-61 16,0 0-63-16,0 0 21 16,0 0-63-16,0-3 11 15,0 3 31-15,0 0-11 16,0 0 53-16,0 0-46 15,0 0-34-15,0 11 28 16,-3 6-42-16,1 2 35 16,0 2-21-16,0-3-38 15,-2 1 70-15,0 2-32 16,2-3 3-16,2-8 12 0,0 2-52 16,0-6 19-16,0-2-20 15,6 0 8-15,9 1 23 16,3-5-30-16,6 0 14 15,-2 0-3-15,3 0-11 16,-3-10-2-16,-4-3-55 16,-4 1-71-16,-12-12-78 15,-2 2-382-15,0 4-616 0</inkml:trace>
  <inkml:trace contextRef="#ctx0" brushRef="#br0" timeOffset="203431.31">22044 13927 1538 0,'0'0'505'0,"0"0"-278"15,0 0 18-15,0 0-99 0,0 0-116 16,0 0-19 0,0 0-11-16,-4-5-9 0,4 5-7 15,2 0-7-15,0 2 23 16,-2 1 0-16,0-3 1 15,0 1 32-15,0-1 22 16,-6 0-30-16,-6 0 8 16,1 0-26-16,-1 0-7 15,6 0 2-15,2 0 8 16,1 0 20-16,3 0-22 16,0 0-8-16,0 0-57 15,9 2-39-15,9 2-11 16,-3 1-237-16,-1-3-332 0</inkml:trace>
  <inkml:trace contextRef="#ctx0" brushRef="#br0" timeOffset="204395.16">21990 13582 1096 0,'0'0'366'0,"0"0"-121"15,0 0-95-15,0 0 3 16,0 0-49-16,0 0-7 16,-120 15 1-16,95-3-12 15,-4 1 43-15,0 2-33 16,-2 1 0-16,-2 4 8 16,-1 3-39-16,1 3 18 15,4 1-53-15,4 4-22 0,6 3 10 16,1 2-11-1,9 0-7-15,3 5 0 0,6-2 12 16,0 3-9 0,0 2-3-16,0-1 0 15,0-1-7-15,8-1 8 0,1 3-1 16,1 3 0 0,0 0 6-16,3 5-11 0,-1-5 5 15,1-3 0-15,3-1-9 16,1-9 15-16,6-4-6 15,4-5 0-15,4-2 1 16,2-4-8-16,3-2 7 16,1 1 0-16,0-2-1 15,-4-2 7-15,-2 2-6 16,3-3 0-16,-1-1 0 0,5-3-8 16,-1-3 8-1,4-2 0-15,-1-1-6 0,-2-3 23 16,-1 0-16-16,-1 0-1 15,0-9 0-15,0-7-14 16,-1-4 14-16,5-5 0 16,-2-2-1-16,2-1-17 15,-2-2 18-15,0-2-9 16,-5-1 6-16,-2-2-12 16,-6 1 16-16,-7-6-1 15,-7-1 18-15,-2-1-6 16,-5 1 1-16,-1-3-13 15,-3 5 2-15,0 1-5 16,0 2 13-16,0 0-10 16,-7-1 15-16,-6 2-6 0,-3-4 22 15,-4-1-12 1,-2 0-18-16,-1 2 40 0,2-1-32 16,-2 6-4-16,0 5-1 15,3 0 14-15,1 4-3 16,-4 2-15-16,1 0 2 15,0 1-14-15,-3 4 12 16,-2-2 0-16,0 4 0 16,-4 0-18-16,0 5 0 15,-4 3 15-15,1 3-45 16,-22 4-3-16,12 0-212 16,-1 5-403-16</inkml:trace>
  <inkml:trace contextRef="#ctx0" brushRef="#br0" timeOffset="205855.61">23885 17281 636 0,'0'0'777'0,"0"0"-596"15,0 0-72-15,0 0-51 16,0 0-9-16,0 0-16 15,-52-50 35-15,36 46 24 0,-1 0-12 16,1-2 65-16,-4 1-5 16,2 5-76-16,0 0 6 15,1 0-34-15,-4 0-21 16,4 11 28-16,-1 3-43 16,1 5 1-16,3 2 5 15,5 8 11-15,7 0-16 16,2 5-1-16,0 6-12 15,17-4 2-15,10-4-10 16,4-5-17-16,5-9-6 16,4-9-40-16,0-9 35 15,2 0 17-15,-1-18-7 0,-5-9 32 16,-7-10-84-16,-10 1 32 16,-5-8 43-16,-12 0-4 15,-2 4 19-15,-2 9 10 16,-16 0-9-16,-7 5 49 15,1 12-50-15,-3-1-9 16,-8 8-70-16,6 2-237 16,4 4-1376-16</inkml:trace>
  <inkml:trace contextRef="#ctx0" brushRef="#br0" timeOffset="206625.64">23555 16942 1453 0,'0'0'353'0,"0"0"-186"16,0 0-106-16,0 0 52 16,0 0-55-16,-127 26-4 15,98-13 26-15,2 10 3 0,2-1 42 16,5 4-48-16,3 6-29 16,6 2 25-16,1 4-46 15,8 11 7-15,2 0-14 16,0 8-10-16,0 1-2 15,0 4-8 1,9 2 0-16,0 3 9 0,2 0-8 16,3-4 5-16,3 3 2 15,4 0 1-15,6-2-9 16,4 3 0-16,2-10-17 16,5-2 8-16,6-7-21 15,3-12 13-15,5-10 16 16,3-8 1-16,3-8 0 15,0-10 0-15,2 0 0 16,0-1-4-16,0-20 4 16,1 1 0-16,-3-6-8 15,-3 0-36-15,-6 0 43 0,-4-3-24 16,-5 4 1-16,-3-1 22 16,-3-2-6-16,-1-8 8 15,-4-4 0-15,0-5 8 16,-4-3 1-16,-5-2-1 15,-5 0-2-15,-3-2 36 16,-5 8-10-16,-5 2 1 16,-2-2-4-16,0-1 27 15,-2 1-12-15,-12-1-43 16,-4-4 9-16,-2 1 16 0,-7 2-20 16,-4-2 19-1,-4-2-9-15,-3 1-15 0,-4 3 44 16,-3 7-36-16,-5-2-8 15,0 11 16-15,-8 4-11 16,-2 6-12-16,-7 7-6 16,-5 5-58-16,-24-1-52 15,14 5-219-15,8-2-290 0</inkml:trace>
  <inkml:trace contextRef="#ctx0" brushRef="#br0" timeOffset="210229.4">25424 11864 560 0,'0'0'1037'16,"0"0"-815"-16,0 0-123 15,0 0 45-15,0 0-15 16,0 0-80-16,-51-55 44 16,44 51-69-16,-2 2-8 15,-2 2 33-15,-5 0-48 0,-3 0-1 16,-6 0 0-16,-4 6-23 16,-2 4 21-16,-3-3-26 15,1 4 5-15,0-3 23 16,4-2 28-16,4 0 6 15,4 2-30-15,4-1 8 16,1 4-22-16,-3 1 10 16,-2 2 0-16,-1 2-1 15,-5 2 8-15,3 4-8 16,-3 0 1-16,0 3-13 16,1-2-2-16,-1 4 6 15,2-2 9-15,1 3-4 16,0 1 19-16,1 0-15 15,3 4 0-15,0 1 0 16,0 2-11-16,3 0 12 0,-2 2-1 16,1 2 0-16,1-2 17 15,1-2-16-15,3 1-1 16,-1-1 3-16,3-1 6 16,0 2-9-16,0 1 0 15,2 0 3-15,-2-1 15 16,2 5-16-16,-2-7-2 15,2-1 0-15,3-2-14 16,-2 0 15-16,6-1-1 16,0 0 0-16,2 0 13 0,0-1-13 15,0-3 0 1,0 0 0-16,0-5-12 0,6-4 12 16,0-2-1-16,-4-2 1 15,-2-2-1-15,0 4 1 16,0 1 0-16,0 2 0 15,-2 1-3-15,-2 3 13 16,2-2-10-16,2 1 0 16,0-1 15-16,0-3-16 15,0-4 1-15,0 0 0 16,0 0 1-16,0 0 14 16,0 0-6-16,0 2 16 15,-2 0-12-15,-2 2 23 16,2 0-35-16,2 2-1 15,0 0 8-15,0 0 8 0,0 1-15 16,6 0-1 0,8 2 1-16,1-1-5 15,-1 1 4-15,-1 4 0 16,-1-5-1-16,1 2 14 0,0 2-13 16,3-4 0-16,6 0 0 15,7 0-9-15,7-4 9 16,6-2 0-16,3 0 0 15,-1 0 10-15,-2 1-10 16,-1 2 0-16,-6 1 0 16,-1 2-18-16,-1 2 18 15,-4 0 0-15,0 5-1 16,0-4 11-16,2 1-10 0,0-3 0 16,1-2 0-16,3 0-12 15,-2-3 13-15,1-1-1 16,-3 4 0-16,-4-4 9 15,-2 8-15-15,-8 0 6 16,-3 6 0-16,-4-3-22 16,-1 2 22-16,1 5 0 15,-6-3-6-15,0 4 17 16,1-1-13-16,-5 6 2 16,2-1 0-16,-2-4-16 15,2 4 16-15,0 1 0 16,3 4 0-16,0 2 5 0,-1 4-6 15,3 3 1 1,-1 7 0-16,1-1-14 0,2 0 19 16,0 0-5-16,-1-3 0 15,4 0 1-15,1-2-8 16,3-5 7-16,4 2 0 16,4-4-6-16,1 2 15 15,2-1-9-15,2 1 0 16,2 0 1-16,5-2-10 15,3 2 9-15,6-2 0 16,6-4-9-16,7 0-31 16,2 2 3-16,3-5-60 15,-1 3-5-15,0-2 33 16,1 6 3-16,-1-4 17 16,0 2 4-16,1-4-46 0,-1-3 6 15,3-6-84 1,2-5 6-16,0-6 18 0,2-4 56 15,2-4 53-15,1-1-14 16,-6 1 8-16,-1-6 40 16,-3 6 2-16,-4-2 9 15,3 1 2-15,1 2-11 16,0-3-20-16,1 3-38 16,1-2-14-16,1-5 62 15,-1 2 10-15,1-2 10 16,-1-3 64-16,-4 1-3 15,-1 1-49-15,-4 3-22 16,-1-2-30-16,-5 0 30 0,0-2-15 16,-3-1 15-1,-1-2 42-15,5-3 28 0,-2 0 56 16,6 0-46 0,2 0-50-16,2 0-14 0,1 0-16 15,7 0-30-15,-2-8 5 16,7-10-50-16,2-3 8 15,4-6 67-15,0 4 62 16,-1 0 63-16,-3 1 31 16,2 0 38-16,-2 3-49 15,2 2-66-15,3-5 37 16,3 4-17-16,-1-10-58 16,7-3 47-16,0-4-38 0,6-9-2 15,3-5-5-15,4-1-42 16,3 2 10-1,-1 2-11-15,-4 9 0 0,-4 3-14 16,-11 6 14-16,-10 2 0 16,-7-2 0-16,-3-1 8 15,-1-8 14-15,4-8 5 16,0-9-26-16,1-7-2 16,0-6-3-16,-5-5-13 15,-6 1 1-15,-8 4 32 16,-11 5 14-16,-11 4-3 15,-10 0-15-15,-8-1 7 16,-3-5-19-16,-5-5-18 16,2-8 12-16,-2-7-46 0,5-2 37 15,-1-3-19 1,-1 5 31-16,-3 6 3 0,0 8 15 16,-5 3 33-16,-22 9 14 15,-6 5-32-15,-8 3 28 16,-3 1-37-16,0 4-20 15,-1 0 17-15,5 3-18 16,3 1 0-16,2 1-8 16,4 0 20-16,3 2-12 15,-1 0 0-15,2 4 4 16,0 4-26-16,0 0 22 16,-2 6-18-16,-6 3-16 15,-7 6-23-15,-8 1 45 0,-1 1 2 16,-5 1 10-16,3 1-16 15,4-4 27-15,7 0-11 16,11-2 45-16,6-1-27 16,7-4 49-16,5-3-52 15,-1-4-14-15,-3-1 32 16,-6-3-24-16,-6 2 18 16,-9 4-27-16,-11-3 6 15,-11 3-24-15,-9 0 10 16,-4 0-29-16,-1-4 25 15,0-2-27-15,10-8 38 16,6-1 0-16,6-2 1 16,10-4 17-16,7 2-5 15,-1 1 3-15,3 5 27 16,-3 3-41-16,-2 2 25 0,-2 2-26 16,-2-2 14-1,1 1-34-15,-1-3 20 0,3 0 0 16,0-3-1-16,3-2-7 15,1-4 8-15,2 1 0 16,1-3-1-16,1 2 1 16,0 2 0-16,0 0 0 15,0 3 2-15,-3 2 14 16,-3 1-17-16,-2-1 1 16,-1 2 0-16,-4-3-16 15,1-5 16-15,-1-1 0 16,-3-4 0-16,1 2 17 15,-6 2-23-15,-4 4 6 0,-6 4 0 16,-3 7-14-16,-1 3 14 16,-3 6 0-16,0 5 0 15,1-4-3-15,2 3 3 16,-1-2 0-16,2 0 1 16,-3 5-6-16,-9 2 5 15,-6 5 0-15,-7 8-1 16,-9 0-15-16,-3 0 16 15,0 8 3-15,4 6 3 16,9 2-12-16,10 0 9 16,8 1-3-16,9-2 0 15,2 1 7-15,0-3-14 0,-1-2 7 16,-3 1 0-16,-3-1-8 16,-7-2 16-16,-1 4-9 15,-4 1 1-15,-2 0 0 16,2 0 2-16,4-1-2 15,3-3 0-15,7-2 6 16,3-1 4-16,2-5 8 16,0-2-1-16,-1 0-16 15,1 0 54-15,0 0-54 16,7 0 21-16,4 0-7 16,9 0 2-16,5 0-17 15,5 0 0-15,6 0-1 16,1 0-8-16,8 0 10 0,6 0-1 15,4 0 0 1,5 0-6-16,12 0-72 0,57 4-144 16,-3 2-166-16,3-3-731 15</inkml:trace>
  <inkml:trace contextRef="#ctx0" brushRef="#br0" timeOffset="211109.63">31112 13110 74 0,'0'0'1608'0,"0"0"-1355"16,0 0-152-16,0 0 18 0,-120 34 24 16,76-12-18-16,-4 2-52 15,-5 2 13-15,-2 2-34 16,-3 3 33-16,0-3-2 16,2 0-35-16,7-2 31 15,11-5-55-15,6-4 2 16,13-3-10-16,5-4-1 15,8-4-12-15,1-4-3 16,3-2-38-16,0 0-65 16,2-5-202-16,0-12-254 15,0-3-1127-15</inkml:trace>
  <inkml:trace contextRef="#ctx0" brushRef="#br0" timeOffset="211694.06">30651 13127 1455 0,'0'0'395'16,"0"0"-214"-16,0 0 21 16,0 0-40-16,-136 59-64 15,91-27 1-15,-1 1-42 16,1-1-7-16,3-4 65 16,8-2-39-16,8-4-5 0,5 0-40 15,10 0-31-15,5 0 15 16,4 2-15-16,2-1 0 15,0 2-1-15,8-1 10 16,17-4-10-16,11-2 1 16,8-2 0-16,12-2 20 15,4-1-19-15,0-6-1 16,-4 2 9-16,-12-1 7 16,-10-5-25-16,-10 1 9 15,-10 0-62-15,-5-1-12 16,-5-3-114-16,-2 0-83 15,-2 0-79-15,2 0-959 0</inkml:trace>
  <inkml:trace contextRef="#ctx0" brushRef="#br0" timeOffset="212311.84">32024 12771 796 0,'0'0'1212'15,"0"0"-896"-15,0 0-53 16,0 0-102-16,0 0-67 15,0 0-4-15,-150-66-81 16,106 69-8-16,-5 14 22 16,-3 5-22-16,6 4 33 0,3 3-27 15,7 2 2-15,12 4-15 16,11 0 6-16,13-1-1 16,0 3-10-16,22-1-10 15,20 1-19-15,16 2-30 16,7 2-26-16,2-2 72 15,-5 2-71-15,-8-1 11 16,-12 2 62-16,-18-3 3 16,-10 2 19-16,-14-5 0 15,-5-4 24-15,-26-8 100 16,-9-4 5-16,-2-8 3 16,9-2-51-16,8-4-72 0,11-1-9 15,12-3-72-15,2-2-172 16,7 0-257-16,6 0-1060 15</inkml:trace>
  <inkml:trace contextRef="#ctx0" brushRef="#br0" timeOffset="213382.92">26067 12046 413 0,'0'0'934'0,"0"0"-644"16,0 0-119-1,0 0-19-15,0 0-30 0,0 0 83 16,0 0 19-16,10-38-89 16,-10 33 26-16,-4 3-61 15,-10 2-35-15,-7 0-29 16,-7 0-23-16,-8 15-11 16,-6 10-2-16,0 5 0 15,-1 2-9-15,5 5 11 16,9-4-2-16,12 2 0 15,10 1 18-15,7-2-24 16,2-2 6-16,25-2 0 16,6-8-24-16,12-7 21 15,6-8-11-15,5-7-19 16,4 0-6-16,2 0 33 0,3-14 2 16,-3-4-7-1,-4-1-8-15,-4-6 12 16,-12 0 7-16,-9-6 3 0,-12-5 5 15,-13-2 71-15,-8-7-27 16,0 1 8-16,-15 1 6 16,-10 0-66-16,-2 6 0 15,-2 12-7-15,-21 23-110 16,5 2-183-16,7 2-377 0</inkml:trace>
  <inkml:trace contextRef="#ctx0" brushRef="#br0" timeOffset="214391.8">28702 12814 1667 0,'0'0'317'0,"0"0"-71"16,-117-3-51-16,71 7-51 16,8 13-11-16,6 4-75 0,13 8 8 15,9 5-57-15,10 6-2 16,0 1-7-16,21 6 0 16,12-7 0-16,12-4 0 15,6-12-36-15,2-12-33 16,3-12 36-16,-4-2 20 15,-6-25 12-15,-8-11 2 16,-13-7 43-16,-15-3 36 16,-10-1-68-16,0 8-7 15,-15 8-5-15,-45 19-135 16,2 13-177-16,-2 1-436 0</inkml:trace>
  <inkml:trace contextRef="#ctx0" brushRef="#br0" timeOffset="-214432.28">26179 14199 967 0,'0'0'776'0,"0"0"-560"0,0 0-4 16,0 0-20-16,0 0-42 15,0 0-101-15,-122-16 2 16,88 38-37-16,1 12 3 16,2 2 17-16,8 8-33 15,8 5 38-15,13 1-39 16,2-2 15-16,22 2-30 15,23-13 15-15,17-1-55 16,9-15 22-16,12-17-42 16,-1-4-42-16,0-18-24 15,-11-22 16-15,-15-13 89 0,-18-7 36 16,-18-6 8-16,-18-6 54 16,-2 6-37-16,-13 5 12 15,-13 14-37-15,-26 18-100 16,8 16-141-16,6 11-705 0</inkml:trace>
  <inkml:trace contextRef="#ctx0" brushRef="#br0" timeOffset="-213713.41">28191 13900 1445 0,'0'0'507'0,"0"0"-327"16,0 0 66-1,0 0-89-15,0 0-27 0,-113-30-78 16,80 32 2-16,-1 16-8 16,3 6-33-16,4 8 53 15,7 6-30-15,7 5-27 16,10 1 25-16,3 4-28 16,14-1-6-16,17 1 0 15,9-9-4-15,7-11-19 16,3-12-22-16,4-14-16 15,-4-2 52-15,-6-24-15 16,-3-20 24-16,-8-6 0 16,-12-9 10-16,-7-1 2 15,-14 5-12-15,0 10-37 16,-9 11-6-16,-42 28-179 0,4 6-257 16,-2 2-362-16</inkml:trace>
  <inkml:trace contextRef="#ctx0" brushRef="#br0" timeOffset="-213095.84">27596 15571 1753 0,'0'0'522'0,"0"0"-365"15,0 0-5-15,0 0-69 16,0 0-13-16,-118 9-68 16,95 17 14-16,6 6-8 15,6 7 2-15,11 0 17 16,0 6-18-16,16 0-8 16,17 1-1-16,12-2-18 15,8-13-33-15,5-9-26 16,2-12-69-16,-4-10 11 15,-12-10 36-15,-15-24 99 16,-13-8 72-16,-16-12 21 16,0-3-6-16,-16-1-25 15,-11-3-42-15,1 6-20 0,-3 7-50 16,-4 8-134-16,10 17-86 16,7 8-471-16</inkml:trace>
  <inkml:trace contextRef="#ctx0" brushRef="#br0" timeOffset="-212512.96">29902 15168 1650 0,'0'0'332'16,"0"0"-164"-16,0 0-55 0,0 0 25 15,-140 5-10-15,108 15-78 16,9 9 14-16,5 3-37 15,9 4-27-15,9 3 31 16,6-4-25-16,23 1-4 16,13-6 13-16,10-6-3 15,4-14-4-15,0-10-8 16,-6 0 0-16,-5-16 7 16,-11-9 8-16,-13-12 69 15,-11 1 64-15,-10 2-87 16,0-2 12-16,-12 2-65 15,-7 6-8-15,-6 1-24 0,-6 8-117 16,-29 6-78-16,6 1-254 16,-2 6-231-16</inkml:trace>
  <inkml:trace contextRef="#ctx0" brushRef="#br0" timeOffset="-211074.62">21893 14239 1232 0,'0'0'374'16,"0"0"-215"-16,0 0-49 16,0 0-38-16,0 0-6 15,0 0 5-15,0 0 71 16,-5 0 41-16,5 0-65 16,0 0 2-16,0 0-45 15,0 0-47-15,0 0 26 0,0 0-53 16,0 0 7-16,0 0 10 15,5-6-6-15,3 2 6 16,6-3-18-16,-3 1 6 16,2-1-12-16,-1 1 6 15,-2-2 0-15,1 0 0 16,-1-1 3-16,1 0-17 16,-1-1 14-16,2-2-37 15,-3 2 29-15,-3 1-8 16,0 3 16-16,-6 5 0 15,0-1 12-15,0 2 6 16,0 0-18-16,0 0 0 16,0 0-7-16,0 0-17 15,0 0 24-15,0 0-1 16,0 0 7-16,0 0 17 0,0 0-23 16,0 0 0-16,0 0-6 15,0 0 13-15,0 0-7 16,0 0 0-16,0 0 0 15,0 0-15-15,0 0 15 16,0 0 0-16,0 0-1 16,0 0 15-16,0 0-14 15,0 0 0-15,0 0 0 16,0 5-14-16,0 12 14 16,0 1 0-16,0 6-1 15,0 9-5-15,0-2-138 16,0-7-389-16</inkml:trace>
  <inkml:trace contextRef="#ctx0" brushRef="#br0" timeOffset="-209107.92">22309 13553 2174 0,'0'0'595'0,"0"0"-467"15,0 0-101-15,0 0-27 0,0 0-231 16,0 0-130-16,12 8-118 16</inkml:trace>
  <inkml:trace contextRef="#ctx0" brushRef="#br0" timeOffset="-207859.29">22558 13547 408 0,'0'0'404'0,"0"0"-288"16,0 0-72-16,0 0-42 0,0 0 15 15,0 0-2-15,-2 0 18 16,2 0 75-16,-4 2 20 16,-1 1-82-16,1 0-46 15,-2 1-119-15,-6 2 24 16,3-2-45-16,3 2-673 0</inkml:trace>
  <inkml:trace contextRef="#ctx0" brushRef="#br0" timeOffset="-207175.69">22558 13547 817 0,'-59'39'228'0,"56"-39"-44"15,1 0 57-15,-3 0-19 16,-1 1-89-16,-3 1-101 16,-2 2-26-16,0-1 16 15,2 1-12-15,5-2 39 0,2-2 18 16,2 1-13 0,0-1 26-16,0 0-39 0,0 0-9 15,0 0 5-15,0 0-28 16,0 0 28-16,2 0-13 15,6 0-3-15,5 0 50 16,6-1 3-16,5-8 0 16,7-1 5-16,5-2-37 15,4 0 25-15,3 0-16 16,1-4-33-16,2 0 36 16,4 0-48-16,-1-2 10 15,-1-2-1-15,2 2-2 16,-2-3-1-16,0 4-10 15,-2-3 5-15,5 0 14 0,1 0-10 16,2 0-10-16,-2 2 1 16,2 0 19-16,0 1-20 15,-4 3-1-15,-4 0 1 16,-4 4-3-16,-5 1 2 16,-2-2 0-16,-4 4 0 15,2-2 8-15,5 0-2 16,6-2-6-16,5-1 0 15,5 2-12-15,-1 2 18 16,-2 0-6-16,-3 1 0 16,-11 1 8-16,-1 1-13 0,-5 1 5 15,-4 0 0 1,0 0-7-16,-3 0 16 0,-2 0-9 16,-2-1 0-1,-2 2 3-15,-5-1-18 0,-2 0 16 16,-4 1-1-1,0 0 18-15,-2 1-3 0,1-2 1 16,5 2-16-16,5-4 9 16,6 2-22-16,2 0 13 15,5 0 0-15,-2 0-2 16,-4 1 13-16,-7 3-12 16,-8 0 1-16,-6 0-8 15,-2 0-11-15,0 0 3 0,0 0-31 16,-18 0-131-1,-3 3-334-15,0 1-108 0</inkml:trace>
  <inkml:trace contextRef="#ctx0" brushRef="#br0" timeOffset="-206544.93">23265 13096 1167 0,'0'0'572'0,"0"0"-352"0,0 0 21 15,0 0 62-15,0 0-143 16,0 0-62-16,0 0-17 16,-11-2-60-16,11 2 19 15,0 0-39-15,0 0 14 16,4 0-4-16,19 2 2 15,8 10 23-15,11 0 24 16,12 2-48-16,8 0 19 16,0 0-31-16,-2 2 6 15,-10-1-18-15,-17 0 12 16,-16-1-10-16,-14 0 8 16,-3 7-17-16,-26 6 19 0,-15 8 14 15,-7 3-13-15,-2 4-2 16,10 8-15-16,13-12-202 15,17-11-507-15</inkml:trace>
  <inkml:trace contextRef="#ctx0" brushRef="#br0" timeOffset="-201741.67">26268 14131 1443 0,'0'0'322'16,"0"0"-153"-16,0 0 3 16,0 0-82-16,0 0-81 0,0 0-9 15,-135 33-74-15,112-20-109 16,9-5-197-16</inkml:trace>
  <inkml:trace contextRef="#ctx0" brushRef="#br0" timeOffset="-200050.87">26939 16459 819 0,'0'0'514'0,"0"0"-274"0,0 0 37 16,0 0-72-16,0 0-65 16,0 0-32-16,0 0-67 15,-9-8-16-15,2 8 33 16,-1 0-40-16,-3 0 52 15,-3 0-18-15,-3 0-1 16,-8 0 27-16,-2 0-49 16,-2 11 4-16,-2 0 4 15,0 3-31-15,0-2 33 16,2 1-6-16,-5 2 2 16,-1 1 31-16,-8-3-48 15,-8 2 6-15,-9 3 11 16,-14-1-34-16,-6 2 26 0,-3 2-19 15,-4-8-2-15,6 5 30 16,-2-3-21-16,4 2 3 16,4-3 1-16,-1 3-7 15,3-3 2-15,-3 4-14 16,2-6 0-16,-1 2-5 16,-1 0 23-16,0 0-18 15,0-3 0-15,1 4-3 16,4-1-12-16,5-1 16 15,7-5-1-15,5 7 0 16,5-3 12-16,3-2-12 16,1-3 0-16,3 4 0 15,2-3 2-15,-3 2-2 0,1-2 0 16,-1 0-5-16,-3 2 13 16,0-2 2-16,2 2-10 15,5-2 0-15,7-3-9 16,6 1 9-16,7-3 0 15,11-3-4-15,1 0 19 16,7 0-12-16,0 0-3 16,0 0-6-16,-2 0-9 15,0 0 21-15,0 4-6 16,-6-4 0-16,2 4 9 16,1-4-9-16,3 0 0 15,2 0-30-15,0 0-27 16,9-4-134-16,16-9-145 0,-1-10-403 0</inkml:trace>
  <inkml:trace contextRef="#ctx0" brushRef="#br0" timeOffset="-199058.69">25382 16554 1570 0,'0'0'309'0,"0"0"-222"15,0 0 52-15,0 0 0 16,0 0-114-16,0 0 6 16,0 0 87-16,-40 39-24 15,21-26 12-15,2 6-1 16,-3-2-15-16,-1 0 7 15,0-3-48-15,-2 5 10 16,-4-2 6-16,1 1-41 16,-1 1 29-16,5-3-35 15,2-2-12-15,1-4 18 16,7 2-17-16,1-6-4 0,1 2-3 16,-1 0 20-1,3 2-20-15,-4-3 0 0,3 4 7 16,-1 1-14-16,2-6 7 15,2 2 0-15,1-3 0 16,3-5 13-16,0 2-10 16,2-2-3-16,0 0 0 15,0 0 7-15,0 0-6 16,0 0-1-16,0 0 0 16,0 0 6-16,0 0-6 15,0 0 1-15,0 0-1 16,0 0 1-16,0 0 8 15,0 0-4-15,0 0-5 16,0 0 1-16,0 0-15 16,0 0 16-16,0 0-2 0,0 0 0 15,0 0 3-15,4 0-3 16,5 3 0-16,5 0 0 16,1 2 6-16,5 3-6 15,3-2 0-15,4 2-3 16,1-2 18-16,6 3-21 15,-1-2 6-15,3 3 0 16,-1 2-3-16,1-2 3 16,2 2 0-16,0-2 0 15,-2-2 13-15,-5-2-7 16,-10-2-6-16,-4-4 2 16,-9 0 1-16,-6 0-2 0,1 0-1 15,-3 0 0-15,0 0-54 16,-3 4-147-16,-7-4-759 0</inkml:trace>
  <inkml:trace contextRef="#ctx0" brushRef="#br0" timeOffset="-197040.52">28452 7274 1119 0,'0'0'932'15,"0"0"-625"-15,0 0-163 16,0 0-63-16,0 0-81 15,0 0-17-15,-69 39-177 16,45-21-182-16</inkml:trace>
  <inkml:trace contextRef="#ctx0" brushRef="#br0" timeOffset="-195111.35">22574 5359 1585 0,'0'0'489'16,"0"0"-215"-16,0 0-17 16,0 0-124-16,0 0-50 15,0 0-75-15,-4-15-2 16,4 19-12-16,0 15-6 15,0 17 12-15,2 14-8 16,-2 15 31-16,0 17-23 16,0 25 15-16,-2 25-14 15,-12 24 30-15,3 5-20 0,3-11-10 16,5-17 20-16,3-37-9 16,0-20 1-16,0-20-4 15,0-7 3-15,7 1 5 16,2 0-17-16,-3-3 0 15,-1-10-8-15,0-11 31 16,-5-6-25-16,0-3 2 16,0 0-73-16,0 0-12 15,0 2-140-15,0-5-140 16,-2-6-303-16</inkml:trace>
  <inkml:trace contextRef="#ctx0" brushRef="#br0" timeOffset="-193110.88">22447 5380 1081 0,'0'0'255'16,"0"0"-234"-16,0 0 32 16,0 0 0-16,0 0-3 15,0 0-43-15,0 0 13 16,-4 6 178-16,13-6-95 15,-1 0-2-15,4 0-6 16,-1 0-22-16,7 0 29 16,8 0-40-16,8 0-12 0,13-2 47 15,9 2-53-15,10-2 13 16,10 2-11 0,2-2-40-16,7-2 34 0,0 1-18 15,-1 0-11-15,-2 0 18 16,1 3-28-16,-5 0 15 15,-2 0-10-15,1 0 8 16,2 6-4-16,0 1-10 16,9 1 0-16,1-2 4 15,4 0 5-15,-1 0-9 16,1-2 0-16,-1 0 6 16,-1-1 6-16,0 0-12 15,3-1 0-15,2 2 0 16,-1-2 15-16,1 2-15 15,-2-2 0-15,-3 0 7 16,0 0-17-16,-1 0 11 0,-1-2-1 16,-6 2 1-16,-4-2 20 15,0 0-26-15,-6 0 5 16,3 2 0-16,-1 0-11 16,2 0 11-16,0 0 0 15,4 1-1-15,-2 0 11 16,0 0-8-16,-2-2-2 15,-1-1-3-15,-2 1-15 16,-5-1 18-16,-4 0 0 0,-1 0 0 16,-1 0 14-16,-1 0-14 15,3 0 0-15,4 0 1 16,2 0-6-16,1 0 5 16,3 0 0-16,-1 0 0 15,-1 0 19-15,-4 0-20 16,-5 0 1-16,1 0 0 15,-5 0-15-15,3 5 15 16,-3-1 0-16,4 0 0 16,0-2 7-16,0 2-14 15,-2-2 7-15,1 0 0 16,-3-2-2-16,0 0 4 16,-5 0-2-16,3 0 0 15,0 0 10-15,-2 0-16 16,-4 0 6-16,-4 0 0 15,-7 0-4-15,-6 2 5 0,-8-2-1 16,-1 2 0-16,-1-2 13 16,2 2-11-16,0 0-2 15,2 0 0-15,-2 1-11 16,-6-3 16-16,-3 0-5 16,-5 1 0-16,-1-1 1 15,-3 0-1-15,-3 0 0 16,6 0 0-16,1 0-1 15,5 2 6-15,7 2-14 16,6 1-7-16,-3 0-46 16,1 1 40-16,-6 0-42 15,-10 0 18-15,-6-4 46 0,-5 0 0 16,-2 0 8 0,0-2 54-16,0 0-21 0,0 0 32 15,0 3-72 1,0-3 6-16,0 0-7 0,0 1 11 15,0 1-23-15,0 4 12 16,0 5 0-16,0 6-12 16,0 8 12-16,0 3 0 15,-4 4 3-15,-1 5 13 16,2 4-13-16,1-1-3 16,0 4 0-16,0 0-6 15,-2 0 7-15,-1 2-1 0,3 1 13 16,-2 1 4-16,2 2-10 15,-1 2-7-15,3 1 1 16,0-1-4-16,0 1 4 16,0 0-1-16,0-6 0 15,3 0 20-15,-3-5-25 16,0-3 5-16,0-2 0 16,-10 1 18-16,1-2-10 15,3 2-8-15,2 0 0 16,4-4 19-16,0-1-28 15,0-6 9-15,0-3 0 16,6-5-10-16,-2-3 19 16,1-6-9-16,-1-4 0 0,-2 0-56 15,3-1-120-15,-5-5-383 16</inkml:trace>
  <inkml:trace contextRef="#ctx0" brushRef="#br0" timeOffset="-191292.42">22468 7127 1435 0,'0'0'343'16,"0"0"-214"-16,0 0-13 15,0 0-58-15,0 0 16 16,0 0-19-16,0 0-20 15,93-27 55-15,-65 27-19 16,5 0 11-16,0 0 0 16,7 0-40-16,4 0 53 15,7 0-40-15,5 0-30 0,2 0 31 16,3 0-46 0,1 0 1-16,0 0 20 0,5 0-24 15,2 3 19-15,2-2-26 16,5 4 7-16,5-1 7 15,-2 1-7-15,0 1-7 16,-2 1 3-16,-3 0 14 16,-1-1-8-16,1-1-9 15,2 0 6-15,3 0-8 16,6-1 3-16,0 0-1 16,-2 1 3-16,-1 1 12 15,-4 1-16-15,-5-4 1 16,-2 3 0-16,-3-1-6 15,-6 0 12-15,-1 2-6 16,-3-1 0-16,1-1 12 0,3 2 1 16,6-1-13-16,1-3 0 15,-3 3-8-15,1-1 14 16,-7 1-6-16,-4-3 0 16,-6 2 12-16,-6-1-13 15,-2 0 1-15,3 0 0 16,3 0-6-16,8 0 8 15,2 1-2-15,2-1 0 16,3 3 14-16,-1-1-24 16,-2 2 10-16,-4-2 0 15,-2 3-6-15,-6-5 8 16,0 2-2-16,-2-2 0 16,3 1 13-16,3-3-22 0,3 0 9 15,5-2 0-15,2 2-10 16,-1-2 20-16,-1 2-10 15,-2-2 0-15,0 0 10 16,-2 2-18-16,0-2 8 16,-1 2 0-16,0-2-1 15,3 0 14-15,3 0-13 16,3 0 0-16,-1 0 0 16,1 0-13-16,-4 0 13 15,-2 0 0-15,-2 0 0 16,-4 0 12-16,-6 0-12 15,4 0 0-15,-6 0 0 16,3 0-16-16,-3 0 16 16,3 0 0-16,2 0-8 0,0 0 27 15,0 0-24 1,-2-2 5-16,-5 0 0 16,-1 0-14-16,-6 0 20 0,-4 0-6 15,3 0 0-15,-1 0 19 16,2-1-19-16,1 2 0 15,3-2-4-15,-4 1-17 16,-2 1 15-16,-1-2 6 16,-3 3-4-16,-6 0 19 15,0 0-15-15,-5-1 0 16,-3 1 0-16,-1-2-9 16,-1 1 9-16,1-2 0 15,3-1 0-15,4 2-10 16,1-2 9-16,-2 0-23 0,-2 2 7 15,-5 0-2-15,-5 2 18 16,-2-2 1 0,-4 2 0-16,2 0 16 0,-2-2-17 15,5 2 1-15,5-2-6 16,-2 0-14-16,3 0-10 16,-1 2 4-16,-3-2 25 15,-5 2-5-15,0-3 5 16,-4-1 2-16,2 1 21 15,-2-5 25-15,3 0-46 16,2-3 32-16,-1-3-28 0,3 1 11 16,4-3-10-1,0-2-6-15,0-4 0 0,0-3-7 16,-2-5 29-16,-2-4-22 16,-5-3 37-16,-2-2-22 15,0-4 35-15,0 4-50 16,-2 1-15-16,-12-18-65 15,1 11-415-15,2 3-1292 0</inkml:trace>
  <inkml:trace contextRef="#ctx0" brushRef="#br0" timeOffset="-183361.23">22468 13593 1219 0,'0'0'1096'15,"0"0"-852"-15,0 0-138 16,0 0-82-16,0 0-24 16,0 0 0-16,0 0-24 15,0 0-9-15,0 0-102 16,0 0-186-16,0 0-345 0</inkml:trace>
  <inkml:trace contextRef="#ctx0" brushRef="#br0" timeOffset="-183192.54">22468 13593 922 0,'15'16'1141'15,"-15"-11"-1141"-15,0-1-114 16,0 0-654-16</inkml:trace>
  <inkml:trace contextRef="#ctx0" brushRef="#br0" timeOffset="-179218.75">31645 13472 601 0,'0'0'301'0,"0"0"-25"16,0 0-28-16,0 0-43 15,0 0-55-15,0 0-20 16,0 0-65-16,0-21 3 15,0 19 53-15,0 2-38 16,0 0-5-16,0 0 29 16,0 0-29-16,0 0 9 15,0 0-40-15,0 0-5 16,0 0 53-16,0 0-50 16,0 0-3-16,0 0 16 15,0 0-31-15,0 0 29 16,0 0-15-16,0 0-11 15,0 0 32-15,0 0-55 0,0 0 7 16,0 0-1 0,0 0 4-16,0 0-10 0,0 0-7 15,0 0 1-15,0 0-1 16,2 0 9-16,11 9-9 16,0-2 0-16,-1 3 21 15,-1 0-21-15,3 0 0 16,-3 0 2-16,1-1-2 15,2-2 1-15,1-1-1 16,2 0 3-16,-2-2 15 16,1 0-15-16,-5-2-3 15,-2 1 1-15,-5-2-7 16,-1-1 6-16,-3 2-15 0,-7 4-52 16,-13 0-273-16,-7 2-457 15</inkml:trace>
  <inkml:trace contextRef="#ctx0" brushRef="#br0" timeOffset="-173941.73">1013 13998 1122 0,'0'0'210'15,"0"0"-86"-15,0 0 100 16,0 0-99-16,0 0-27 16,0 0-20-16,49-32-26 15,-42 28 38-15,-5-1 44 16,-2 0-11-16,3 5 0 16,-3 0-48-16,0 0 1 15,0 0-30-15,0 0-28 16,0-4 50-16,0 0-33 15,0-1-16-15,-12-4 50 16,-5 3-53-16,-8 4 35 0,-2-2-18 16,-4 4-24-1,0 0 46-15,-3 10-47 0,-1 10-2 16,1 6 3 0,1 4-2-16,2 9 14 0,2 5-2 15,8 6-18-15,9 4 51 16,9 0-52-16,3-2 8 15,7-2-8-15,15-6 15 16,7-5-11-16,3-10-4 16,1-6 0-16,0-9 6 15,1-8 1-15,1-6-4 16,-2 0-1-16,-1 0 19 16,-1-9-42-16,-4-2 16 0,0 1-89 15,6-3-54 1,-6 1-376-16,-5 1-186 0</inkml:trace>
  <inkml:trace contextRef="#ctx0" brushRef="#br0" timeOffset="-173205.26">1733 13884 1716 0,'0'0'538'16,"0"0"-303"-16,0 0-37 15,0 0-30-15,0 0-62 16,0 0-97-16,0 0 11 0,-11 60 10 16,11-11 8-16,0 10 48 15,0 8-38-15,0 3 9 16,4 0-6-16,7-4-50 15,3-5 36-15,-1-10-37 16,-4-6 11-16,0-11-8 16,-2-10-3-16,-3-11 0 15,-2-2-1-15,-2-5 1 16,0-6 0-16,0 0-45 16,-2 0-78-16,-11 0-136 15,-3-17-471-15</inkml:trace>
  <inkml:trace contextRef="#ctx0" brushRef="#br0" timeOffset="-172803.02">1468 13922 1969 0,'0'0'516'0,"0"0"-275"16,0 0-34-16,0 0-57 15,0 0-84-15,0 0-60 16,0 0 34-16,29 0-28 15,9 0 24-15,12 0 21 16,11 0-45-16,8 0 31 16,5-4-22-16,2-2-21 15,-5-2 24-15,-7 2-24 16,-14-1 0-16,-15 6 0 16,-15 0-8-16,-13 1 2 15,-7 0-37-15,0 0-69 16,-12 7-95-16,-5 1-636 0</inkml:trace>
  <inkml:trace contextRef="#ctx0" brushRef="#br0" timeOffset="-171885.4">3324 13756 1560 0,'0'0'311'16,"0"0"-211"-16,0 0 92 15,0 0-25-15,-134-3-56 16,98 18-59-16,-2 6-16 16,-6 6 52-16,-7 7 7 15,-3 6-4-15,1 6 27 16,2 4-70-16,3 7 0 16,11-3-14-16,10 2-34 15,10 0 18-15,12-4-17 16,5-4-1-16,2-5 0 15,22-9-28-15,7-6 27 0,6-12-29 16,5-9-14-16,2-7 20 16,1 0-10-16,1-10 32 15,2-15-13-15,-7-8 24 16,-2-3-10-16,-8-4 1 16,-9 0 0-16,-8 1-21 15,-10-6 11-15,-4-2-37 16,0 2-45-16,-4-5-80 15,-12 3-7-15,-2 6 60 16,-2 6-5-16,-5 15 49 16,3 10-184-16,5 10-430 0</inkml:trace>
  <inkml:trace contextRef="#ctx0" brushRef="#br0" timeOffset="-171601">2958 14087 806 0,'0'0'1453'15,"0"0"-1278"-15,0 0-120 16,0 0-54-16,0 0 57 16,0 0 18-16,0 0-39 15,131 104 21-15,-85-76 15 16,-2 2-40-16,-1 0 33 15,-4 0-38-15,-3 0 2 16,-7-1 8-16,-6-6-32 0,-6 0 15 16,-8-11-21-16,-4-2 9 15,-3-6-23-15,-2-4-11 16,0 0-67-16,0-4-145 16,0-14-504-16</inkml:trace>
  <inkml:trace contextRef="#ctx0" brushRef="#br0" timeOffset="-171075.97">3774 13812 147 0,'0'0'1768'0,"0"0"-1289"0,0 0-344 15,0 0 15-15,0 0-96 16,0 0 8-16,0 0 49 15,-14 122-42-15,14-72 32 16,0 3-39-16,0-1-7 16,0 0-10-16,7-6-37 15,2-2 7-15,0-6-15 16,0-4-11-16,-1-5 10 16,0-6-85-16,-2-9-67 15,7-10-164-15,-1-4-306 0,-1 0-725 16</inkml:trace>
  <inkml:trace contextRef="#ctx0" brushRef="#br0" timeOffset="-170758.75">4182 13776 1790 0,'0'0'591'0,"0"0"-459"16,0 0-23-16,0 0-23 16,0 0-72-16,0 0 17 0,0 0 15 15,0 113 28-15,0-66 30 16,0 6-45-16,2 1 3 16,0 0-15-1,2 0-38-15,-1 0 25 0,1-1-33 16,0-8-1-16,2-7 0 15,-2-6-6-15,-2-14-26 16,0-4-56-16,-2-14-123 16,-8 0-136-16,-11-2-262 0</inkml:trace>
  <inkml:trace contextRef="#ctx0" brushRef="#br0" timeOffset="-170597.13">3825 14169 1781 0,'0'0'573'0,"0"0"-343"0,0 0 49 16,0 0-82-16,0 0-74 16,0 0-110-16,0 0-2 15,45-34-11-15,-5 34-2 16,9 0-41-16,22-2-156 16,-8 0-439-16,-8-2-981 0</inkml:trace>
  <inkml:trace contextRef="#ctx0" brushRef="#br0" timeOffset="-170249.84">4608 13806 1490 0,'0'0'280'16,"0"0"-188"-16,0 0 7 15,0 0 20-15,0 0 99 16,0 0-49-16,12 102-36 16,-3-58-4-16,-1 6-12 15,0-1-7-15,-1 2-47 16,1 2-37-16,0-3 17 0,-2-3-43 15,-1-6 0-15,1-5 0 16,-4-4-33-16,0-10-102 16,-2-9-401-16,0-13-324 15</inkml:trace>
  <inkml:trace contextRef="#ctx0" brushRef="#br0" timeOffset="-169819.62">4504 13826 1343 0,'0'0'584'15,"0"0"-453"-15,0 0 21 16,0 0 35-16,0 0-57 16,92-112-87-16,-45 106 5 0,6 6-30 15,5 0-8-15,0 8 5 16,0 17-3-16,-4 10-12 15,-10 7 0-15,-6 6 1 16,-10 2-8-16,-5 5 7 16,-7-2 0-16,-3 0-8 15,-4-3 22-15,-6-5-8 16,-3 2 10-16,0-5 2 16,0-1 46-16,-18-6-30 15,-5-7 11-15,-4-3 16 16,-4-7-26-16,-2-4 34 15,-5-6-17-15,-4-2-21 16,-1-6 32-16,1 0-45 0,0 0 11 16,6 0-4-1,4-6-17-15,9-2-4 16,4 0-4-16,9-3-21 16,2 4 20-16,6-2-120 0,2-10-66 15,0 0-360-15,4 2-443 0</inkml:trace>
  <inkml:trace contextRef="#ctx0" brushRef="#br0" timeOffset="-169492.78">4478 14093 1825 0,'0'0'585'0,"0"0"-448"15,0 0 46-15,0 0-36 16,0 0-79-16,0 0-54 16,0 0-8-16,62-16 16 15,-28 13-11-15,0 3 17 16,-1 0 29-16,5 0-32 16,-1 0 31-16,1 0-10 15,-2 0-22-15,-8 0 32 16,-5 0-46-16,-9 0 11 15,-8 0 4-15,-4 0-16 0,-2 0 23 16,0 0-32 0,0 0 0-16,0 0-1 0,0 0-34 15,0 0-56-15,-4 0-159 16,-8 0-758-16</inkml:trace>
  <inkml:trace contextRef="#ctx0" brushRef="#br0" timeOffset="-166900.18">21670 5775 1818 0,'0'0'484'15,"0"0"-243"-15,0 0-48 16,0 0-63-16,0 0-43 16,0 0-77-16,-10-8 20 15,10 8-30-15,0 0 9 16,0 0 14-16,10 0-22 15,5 0 7-15,8 0 41 0,6 0-40 16,6-2 22 0,5 0-17-16,7 0-14 15,4 0 11-15,5-2-11 16,2 2 0-16,-2 0 9 16,-3-1 14-16,-4 2-28 0,-6-1 5 15,-6-1-40-15,-7 0 38 16,-8 0-49-16,-9 2 5 15,-7 0-21-15,-1 1-117 16,-5 0-115-16,0 0-258 16,0 1-457-16</inkml:trace>
  <inkml:trace contextRef="#ctx0" brushRef="#br0" timeOffset="-166306.62">21857 5851 1438 0,'0'0'386'0,"0"0"-206"0,0 0-62 16,0 0-55-16,0 0-36 15,0 0-17-15,0 0 15 16,7-12 48-16,-5 12 45 15,-2 0 37-15,0 0-36 16,0 0-9-16,2 0-31 16,4 0-68-16,8 0 22 15,1 0-33-15,10 0 10 16,2 0-4-16,4 0 2 16,0 0-8-16,3 0 0 15,1 0 18-15,1-3-11 16,-1 3-7-16,0-1 0 15,-4 1 18-15,-5-1-3 0,-4-2-5 16,-4 1 15 0,-3 1-23-16,-3-2 49 0,-3 3-51 15,-5-2 0-15,0 2 0 16,-4 0 9-16,0 0-24 16,0 0 10-16,0 0-63 15,0 0 30-15,0 0-98 16,0 0-138-16,0 0-197 15,0 0-362-15</inkml:trace>
  <inkml:trace contextRef="#ctx0" brushRef="#br0" timeOffset="-165401.03">22188 5573 1527 0,'0'0'401'0,"0"0"-110"0,0 0-88 16,0 0-72-16,0 0-67 15,0 0-64-15,0 0 41 16,-6-13-24-16,6 13 53 16,0 0 48-16,0 0-42 15,0 0 3-15,0 0-16 16,0 0-47-16,0 0 20 15,0 0-36-15,0 0 0 16,0 0 2-16,12 8 17 16,-2 2-19-16,3 3 0 15,3-1 0-15,0 2-7 16,2 1 7-16,0 1 0 16,-1-1-1-16,4-1 14 0,-6-2-28 15,3-1 15-15,-5 0-45 16,1-4 45-16,-3 2-41 15,-5-5 18-15,-2 0 11 16,2 0-20-16,-4-2 31 16,0-1-13-16,0 2-33 15,-2-1 40-15,0-2-42 16,2 1 23-16,-2 2 19 16,0-3-17-16,0 2 18 15,0-2 6-15,0 2 0 16,0 0 27-16,-8 2-27 15,-6 2 21-15,-6 2 5 16,-2 2-15-16,-3 6-3 0,0 0-8 16,-1 3 0-16,2 2 0 15,-1 0 0-15,5-4 0 16,5-3 0-16,3-1 15 16,3-7 3-16,3 0 6 15,-1-4 4-15,0 1 26 16,-2-1-53-16,5 0 24 15,0 0-25-15,4-2 20 16,0 0-17-16,0 0-3 16,0 0 0-16,0 0-6 15,0 0 21-15,0 0-15 16,0 0 0-16,0 0 2 16,0 0-10-16,0 0 8 15,0 0-1-15,0 0 0 0,0 0-63 16,0 0 10-16,0 0-33 15,0 0 3-15,0 0 49 16,0 0-27-16,0 0-149 16,0 0-304-16</inkml:trace>
  <inkml:trace contextRef="#ctx0" brushRef="#br0" timeOffset="-160611.65">7058 13972 1796 0,'0'0'583'15,"0"0"-338"-15,0 0-15 16,0 0-124-16,0 0-31 16,0 0-75-16,-2 6 1 15,2 20 23-15,0 9-23 16,0 6 59-16,0 10-33 16,0 1 1-16,0 4 46 15,0 2-65-15,0 0 27 0,0-4-24 16,2-4 6-16,0-6-7 15,-2-7-11-15,0-7 0 16,2-11 6-16,-2-8 2 16,0-1-16-16,0-6 1 15,0-4-95-15,0-4 0 16,0-13-253-16,-2-6-678 0</inkml:trace>
  <inkml:trace contextRef="#ctx0" brushRef="#br0" timeOffset="-160219.68">6613 13934 1743 0,'0'0'537'0,"0"0"-279"16,0 0-84-16,0 0-27 16,0 0-101-16,0 0-25 15,0 0 51-15,102-6-26 16,-55 8 26-16,4 7 4 16,9-2-58-16,7 1 44 15,7 0-31-15,7-4-17 16,0 1 18-16,-2-5-21 15,-13 1-11-15,-15-1 0 0,-15 0 16 16,-14 0-7-16,-10 2-9 16,-10-2 0-16,-2 3-18 15,0-2 18-15,0 4-36 16,0 1-52-16,-2 7-173 16,-8-3-349-16,4-1-748 15</inkml:trace>
  <inkml:trace contextRef="#ctx0" brushRef="#br0" timeOffset="-159649.5">8022 13927 1521 0,'0'0'384'0,"0"0"-162"0,0 0 107 16,0 0-79-1,-113-31-109-15,80 31-46 0,-6 0-74 16,0 14 8-16,-1 6-7 16,0 4-16-16,3 0 15 15,6 2-21-15,10-2 0 16,7 0 1-16,9 1-1 16,5-1-9-16,5-4 2 15,22 2-52-15,12-4 32 16,9 2-29-16,3 0-16 15,-2 1 29-15,-2 4-32 16,-9 3 30-16,-7 0 24 16,-13 1 7-16,-9-2 14 15,-9 0 23-15,0-4 80 16,-21-2 27-16,-6-5-45 0,-6-3 11 16,0 0-32-1,-1-9-50-15,1-3 26 0,2-1-32 16,2 0-7-16,4-1-1 15,8-11-85-15,3-3-72 16,8 6-200-16,3-4-338 16</inkml:trace>
  <inkml:trace contextRef="#ctx0" brushRef="#br0" timeOffset="-159310.48">8328 13944 1672 0,'0'0'397'0,"0"0"-198"0,0 0 22 16,0 0-135-16,0 0-64 15,0 0 71-15,-7 103-16 16,14-57-8-16,0 6 43 16,2 4-49-16,-1 1 2 15,2 0-11-15,-4-4-53 16,1-2 37-16,-1 2-38 16,-4-13 0-16,1 0-8 0,-3-12 7 15,0-6-59-15,0-14-130 16,0-8-378-16,0 0-250 0</inkml:trace>
  <inkml:trace contextRef="#ctx0" brushRef="#br0" timeOffset="-159009.05">8281 13974 1189 0,'0'0'611'0,"0"0"-475"15,0 0-70-15,0 0 52 16,134-70 19-16,-89 70-78 0,1 0 2 16,-1 12-29-16,-5 11-26 15,-9 9 21-15,-8 4-25 16,-15 4 20-16,-8 4 54 16,0 0-33-16,-18-2 39 15,-13-5 40-15,-7-6-44 16,-4-5 40-16,-1-8-85 15,1-5-5-15,7-10-28 16,6-3-13-16,4-14-128 16,8-11-413-16,7 0-187 0</inkml:trace>
  <inkml:trace contextRef="#ctx0" brushRef="#br0" timeOffset="-158605.52">9326 13732 1495 0,'0'0'762'0,"0"0"-559"16,0 0-64 0,0 0 53-16,-114 34-32 0,81 6-106 15,0 10 17-15,-1 12-15 16,3 4-8-16,7 7 28 16,3 3-56-16,10-1 7 15,9-2 7-15,2 1-25 16,0-7 0-16,11 0-9 15,7-4-3-15,-1-5-21 16,2-6 24-16,-1-6-28 16,1-10-46-16,2-9-117 15,12-26-131-15,-4-1-268 16,-4-6-387-16</inkml:trace>
  <inkml:trace contextRef="#ctx0" brushRef="#br0" timeOffset="-158285.06">9375 14211 1564 0,'0'0'375'0,"0"0"-202"15,0 0 19-15,0 0-143 16,0 0-23-16,0 0 11 16,0 0 35-16,-7 30 60 15,7-12-4-15,0 4-10 0,0 0-4 16,5 4-66-16,2 3 19 16,2 0-19-16,-1 2-42 15,3-3 10-15,-1-6-16 16,1-1 0-16,-3-11-7 15,4-7-97-15,3-9-108 16,-1-18-322-16,-8-12-908 0</inkml:trace>
  <inkml:trace contextRef="#ctx0" brushRef="#br0" timeOffset="-158154.42">9335 13954 1884 0,'0'0'325'0,"0"0"-325"15,0 0-92-15,0 0-684 16</inkml:trace>
  <inkml:trace contextRef="#ctx0" brushRef="#br0" timeOffset="-157886.08">9908 14359 1386 0,'0'0'779'16,"0"0"-603"-16,0 0 75 15,0 103-45-15,-6-57-97 16,-4-1-54-16,1 2-55 16,3 7-9-16,-2-12-197 15,6-11-382-15</inkml:trace>
  <inkml:trace contextRef="#ctx0" brushRef="#br0" timeOffset="-157073.48">10605 13890 1270 0,'0'0'768'0,"0"0"-507"16,0 0-12-1,0 0-49-15,0 0-127 0,0 0-18 16,0 0-55-16,-80-43 0 16,55 43 15-16,-1 0-6 15,-3 13 13-15,-5 5 2 16,-1 8-12-16,-1 0 38 16,5 6-50-16,4 0 9 15,9 2-9-15,7-1 1 16,7-5-2-16,4-3-52 15,0-4-19-15,15-3 38 16,10-2-32-16,6 0 2 16,6-2 34-16,6 1-59 15,2-2-8-15,2 1-24 16,-3 3 29-16,-4-4 81 16,-2 3-12-16,-6 5 23 15,-6 0 37-15,-6 8 7 0,-4-1 33 16,-10 4 3-16,-6-1-10 15,0 0 47-15,-10-3-27 16,-15-6 31-16,-4-5-31 16,-2-2-30-16,-1-7 19 15,3-4-37-15,3-2-19 16,-1-2-5-16,0 0-18 16,0-2-41-16,-2-19-93 15,7 8-250-15,6-3-243 0</inkml:trace>
  <inkml:trace contextRef="#ctx0" brushRef="#br0" timeOffset="-156741.22">11049 13636 2278 0,'0'0'525'0,"0"0"-491"15,0 0-20-15,0 0 33 16,0 0-17-16,111 122 14 16,-69-64-44-16,-4 9 6 0,-7 0-3 15,-8 5 4-15,-10 1-7 16,-11-4 0-16,-2-6 15 15,-4-3 11-15,-21-6-7 16,-8 1-19-16,-9-2 8 16,-10 1-8-16,-33 13-88 15,14-15-163-15,2-16-473 0</inkml:trace>
  <inkml:trace contextRef="#ctx0" brushRef="#br0" timeOffset="-156145.93">9384 13972 1612 0,'0'0'355'0,"0"0"-132"15,0 0 41-15,0 0-103 16,0 0-126-16,0 0-5 16,0 0-30-16,-2-1 0 15,2 1 3-15,0 0 8 0,0 0 37 16,0 0 16-16,0-3-58 16,0 1 27-16,0-2-25 15,0-1-7-15,0-2 11 16,0 3 0-16,0-1-3 15,0 4-9-15,0 1-9 16,0 0-62-16,-7 22-185 16,-4-1-98-16,2-2-722 0</inkml:trace>
  <inkml:trace contextRef="#ctx0" brushRef="#br0" timeOffset="-155446.89">6715 15193 1577 0,'0'0'629'0,"0"0"-338"16,0 0-94-16,0 0-44 16,0 0-46-16,0 0-92 15,0 0 6-15,73-6 24 0,-17 6-44 16,8 6 38 0,6 5-39-16,-1 3-10 0,-4 4-49 15,3 4-189-15,-18 0-340 16,-15-9-442-16</inkml:trace>
  <inkml:trace contextRef="#ctx0" brushRef="#br0" timeOffset="-155270.22">6815 15462 2227 0,'0'0'696'15,"0"0"-561"-15,0 0-39 16,0 0-33-16,0 0-62 15,0 0 18-15,145-18-19 16,-81 14-45-16,28 4-54 0,-16 0-200 16,-13 0-374-16</inkml:trace>
  <inkml:trace contextRef="#ctx0" brushRef="#br0" timeOffset="-153536.22">8065 15263 1348 0,'0'0'560'0,"0"0"-428"16,0 0 68-16,0 0-9 0,0 0-56 15,0 0-103-15,0 0-32 16,0-1 18-16,5 1-9 16,1 1 27-16,4 20 41 15,3 1 34-15,-1 13-5 16,0 7-60-16,1-2-20 15,-1-1 2-15,-1-3-19 16,-3-5-8-16,-1-12-1 16,0-6 8-16,-5-9-8 15,1-3 0-15,-1-1 0 16,-2 0 28-16,0-9-27 16,2-14 5-16,-2-13-6 15,0 0-50-15,2-3 36 0,2-1-61 16,1 3 18-16,2 7 55 15,2 5-32-15,-1 6 33 16,6 5-11-16,1-1-6 16,4 6 9-16,-2 2 0 15,3 6 9-15,0-3-6 16,-2 4 4-16,0 0 2 16,-3 0 0-16,-1 8 0 15,-1 5 4-15,0 6 4 16,-1 3 10-16,-3 2 37 15,-1 1-36-15,0-2 17 16,-4 0-19-16,2-2-17 16,-3-3 38-16,1-6-37 0,-2-1 8 15,0-2-3-15,0-1 15 16,-2-4-18-16,2-4-3 16,2 0 0-16,-2 0-23 15,4 0 2-15,3 0-20 16,5-16 32-16,3-3-6 15,6-8 9-15,-1-5-31 16,2 1-39-16,-2 0 21 16,-1 5-53-16,-2 0 69 15,-3 8 38-15,-5 8-5 16,-3 2 6-16,-4 8 19 16,-4-5 13-16,0 5 32 15,0 0-45-15,0 0 33 16,0 0-7-16,2 13-9 0,2 1 42 15,1 8-27-15,-1 2-21 16,2 2 22-16,4 3-43 16,-1-4 16-16,4-1-17 15,-2 0 2-15,2-2-10 16,1-8 0-16,-1-2 0 16,-2-1 0-16,1-7 4 15,-1-4-5-15,3 0 1 16,3 0-22-16,5-4 13 15,3-15-24-15,2-5-39 16,-6-4-22-16,2 0-44 16,-8-5 31-16,-1 8 21 15,-5-1 26-15,-3 8 60 0,-4 8 12 16,1 0 43 0,-3 7 27-16,0 2 10 0,0 1-10 15,0 0-65-15,0 0-10 16,0 0 2-16,3 14-2 15,1 0 13-15,0 8 19 16,3 0-26-16,-3-1 29 16,0 2-28-16,4-3-13 15,-2 0 20-15,1-1-19 16,1-6-2-16,4-1 0 16,-1-6-2-16,3-2-7 15,1-4-36-15,5 0-33 0,2-18 2 16,3-8-197-1,4-14-212-15,-5 3-90 0,-3 10-212 0</inkml:trace>
  <inkml:trace contextRef="#ctx0" brushRef="#br0" timeOffset="-153200.5">9324 15268 1058 0,'0'0'333'0,"0"0"-147"16,0 0 41-16,0 0-63 16,0 0 34-16,0 0-35 15,0 0-43-15,31 88 2 16,-31-60-79-16,0-2 60 15,0-3-33-15,0-6-45 16,0-3 26-16,0-5-49 16,0-5 5-16,0-1 24 0,0-3-30 15,0 0 35 1,0-12-30-16,0-10-6 0,0-6-85 16,7-7-46-16,6-2-21 15,5 7 12-15,2 0 24 16,2 10 78-1,-2 6 20-15,1 5 18 0,-2 9 11 16,2 0 8-16,3 0 25 16,1 6 35-16,-1 15-55 15,0 2 28-15,-1 8-31 16,-6-5-20-16,-1 7-2 16,-9-8-82-16,-7 0-95 15,0-8-93-15,-13-9-746 0</inkml:trace>
  <inkml:trace contextRef="#ctx0" brushRef="#br0" timeOffset="-153070.78">8934 15025 2109 0,'0'0'576'0,"0"0"-434"15,0 0-142-15,0 0-152 16,0 0-426-16</inkml:trace>
  <inkml:trace contextRef="#ctx0" brushRef="#br0" timeOffset="-150581.53">10268 14833 1292 0,'0'0'523'0,"0"0"-390"15,0 0 8-15,0 0 12 16,0 0-76-16,0 0-4 15,0 0-5-15,-88 28-13 16,61-2 67-16,-4 9-33 16,-6 11-35-16,2 13 27 15,-3 10-14-15,3 7-13 16,1 4 10-16,8 5-62 16,5 5 49-16,10-1-32 15,9 0-18-15,2 1 44 0,7-8-44 16,15 0 13-1,9-4-13-15,7-3 29 0,0-8-33 16,5-4 3 0,-1-11 0-16,-5-2-3 0,-1-14 3 15,-5-5 0-15,-6-12-1 16,-5-2-40-16,-7-13 22 16,-3 1-58-16,-6-5-118 15,-2 0-98-15,-2-9-321 0</inkml:trace>
  <inkml:trace contextRef="#ctx0" brushRef="#br0" timeOffset="-146209.92">10617 15186 1388 0,'0'0'393'16,"0"0"-207"-16,0 0-23 15,0 0-57-15,0 0-20 16,0 0-61-16,0-9 46 16,0 9 41-16,-5-1-36 15,-2-2 44-15,-2 2-54 16,-2-2-47-16,-3 2 23 0,-1-2-24 15,-5 3 6-15,-3 0 13 16,2 0-28-16,-4 0 41 16,-2 0-13-16,0 0-16 15,-2 17 25-15,0-3-45 16,2 8 20-16,6 0-12 16,3 6 2-16,7 2 10 15,7 5-21-15,4 2 0 16,0 3 12-16,0-2 0 15,19-2 0-15,6 1 0 16,6-11-5-16,6-2 16 16,4-8-22-16,1-6-1 15,-2-6 0-15,-2-4-15 0,-2 0-3 16,-5 0-54 0,9-8-136-16,-6-6-375 0,-8-4-661 0</inkml:trace>
  <inkml:trace contextRef="#ctx0" brushRef="#br0" timeOffset="-145443.36">11155 15075 1721 0,'0'0'571'15,"0"0"-359"-15,0 0-103 16,0 0-20-16,0 0-31 15,-125 77-33-15,96-38 29 16,0 10-16-16,8-2 18 16,0 7 40-16,8-4-50 15,6 3-17-15,7 1-8 16,0-4-9-16,2-1-23 0,16-5 11 16,5-8-91-16,1-8-67 15,19-17-166-15,-10-6-156 16,-2-5-449-16</inkml:trace>
  <inkml:trace contextRef="#ctx0" brushRef="#br0" timeOffset="-145089.12">11296 15379 1485 0,'0'0'593'0,"0"0"-407"15,0 0-26-15,0 0-39 16,0 0-96-16,0 0 66 15,0 0-36-15,-18 62 27 16,18-39 19-16,0-1-42 16,0-1 8-16,0-1-28 15,6 0-32-15,4-2 20 16,-4-4-27-16,3-5-31 16,1-9-92-16,-4 0-386 0,-2-17-141 0</inkml:trace>
  <inkml:trace contextRef="#ctx0" brushRef="#br0" timeOffset="-144979.52">11240 15199 626 0,'0'0'1196'16,"0"0"-1016"-16,0 0-180 16,0 0-239-16</inkml:trace>
  <inkml:trace contextRef="#ctx0" brushRef="#br0" timeOffset="-144580.4">11608 15490 1699 0,'0'0'562'16,"0"0"-402"-16,0 0 8 16,0 0-34-16,0 0-118 15,0 0-4-15,0 0-12 16,-65 89 11-16,36-50-20 16,0 2 9-16,9-1-56 15,7-4-143-15,11-17-324 0</inkml:trace>
  <inkml:trace contextRef="#ctx0" brushRef="#br0" timeOffset="-144078.15">11946 15396 1624 0,'0'0'403'0,"0"0"-268"16,0 0-50-1,0 0 85-15,0 0-121 0,0 0-11 16,0 0 3-16,-33 102-34 16,33-62 45-16,0 5-13 15,11 1-26-15,-2 2 27 16,0 2-19-16,0 0 20 16,-5 2-1-16,3-6-27 15,-5 2 32-15,1-8-15 16,-3-4 1-16,0-5 25 15,0-7-34-15,0-8 16 16,-3-6 21-16,-12-6-11 16,-6-4 51-16,-8 0-48 15,-4 0-37-15,-3-22 1 16,1-6-15-16,6-7-38 16,6-6-74-16,15-34-169 0,8 11-376 15,0 1-1261-15</inkml:trace>
  <inkml:trace contextRef="#ctx0" brushRef="#br0" timeOffset="-143760.21">11924 15236 1842 0,'0'0'705'0,"0"0"-520"0,0 0-105 16,0 0-80-16,0 0-12 15,0 0-28-15,0 0-31 16,40-4 59-16,-31 6-12 16,-4 4 24-16,-5-3 0 15,0 2 33-15,0-1 47 16,-2 2 2-16,-5-2-19 16,2-4 18-16,3 0-60 15,-1 0-9-15,1 0-2 16,-2 0 5-16,-3 0-24 15,1 0 9-15,-1 0-24 16,0 0-16-16,3 0-65 16,4 0-99-16,0 0-369 15,0 0-700-15</inkml:trace>
  <inkml:trace contextRef="#ctx0" brushRef="#br0" timeOffset="-143419.43">12474 15061 1778 0,'0'0'474'16,"0"0"-435"-16,0 0 100 15,0 0-10-15,0 0-11 16,103 135 0-16,-79-73-60 16,-3 0 0-16,-11 8-29 15,-10 2-29-15,0-5 27 16,-26-3-27-16,-16-10-67 15,-43-6-72-15,12-12-399 16,-2-22-876-16</inkml:trace>
  <inkml:trace contextRef="#ctx0" brushRef="#br0" timeOffset="-142817.62">11255 15218 1620 0,'0'0'326'0,"0"0"-185"15,0 0-66-15,0 0-75 16,0 0-33-16,0 0-3 16,0 0 36-16,14-13 22 15,-12 13 34-15,-2 0 59 16,0 0-37-16,0 0-46 16,0 0-29-16,0 0-3 15,0 4-46-15,0 9-36 16,0-5-51-16,0-2-100 0</inkml:trace>
  <inkml:trace contextRef="#ctx0" brushRef="#br0" timeOffset="-141737.25">13050 15368 1639 0,'0'0'496'0,"0"0"-252"16,0 0-51-16,0 0-50 16,0 0-73-16,0 0-63 15,-3 0 47-15,21 2 10 0,9 2-16 16,6 1 9-16,10-5-37 15,3 0 12-15,6 0-18 16,-2 0-8-16,-2 0 4 16,-7 0-10-16,-5 0-42 15,-13 0-79-15,-15 0-189 16,-8 0-204-16,0-5-253 0</inkml:trace>
  <inkml:trace contextRef="#ctx0" brushRef="#br0" timeOffset="-141532.83">13230 15212 1726 0,'0'0'686'0,"0"0"-447"0,0 0-128 16,0 0-46-16,0 0-33 15,0 0 39-15,-7 108 4 16,12-58-63-16,-1 7 15 15,-2-1-27-15,5 18-78 16,-3-16-204-16,1-14-650 0</inkml:trace>
  <inkml:trace contextRef="#ctx0" brushRef="#br0" timeOffset="-138566.78">7953 15973 783 0,'0'0'304'16,"0"0"-29"-16,0 0-94 16,0 0-38-16,0 0-91 15,0 0 46-15,0 0 18 16,0 0-40-16,0 0 5 16,0 0-46-16,0 0 15 15,0 0 1-15,0 0-26 16,0 0 21-16,0 0-39 15,0 0 5-15,0 0 19 0,0 0-16 16,0 0 49 0,0 0-23-16,0 0-33 0,0 0 11 15,-2 3-10-15,2 11-9 16,0 0 21-16,0 4-20 16,0 8 20-16,0 0-9 15,0 2-11-15,0 4 19 16,2 2-14-16,5-2-6 15,3-2 25-15,-2 2-25 16,3 0 27-16,1 3-27 16,-2-3 8-16,1 4-8 15,-1-4 0-15,-4 1 0 0,-1-6 0 16,-5-4 12 0,0-4-12-16,0-2 1 0,0-9-1 15,-11 3 65-15,-3-3-25 16,-3-4 1-16,-4-4 33 15,-1 0-51-15,2 0 67 16,-2 0-35-16,1 0-46 16,2-8 51-16,5-2-45 15,3 3 1-15,5-4-16 16,4-1-9-16,-1-2-25 16,3-4-102-16,0-14-156 15,0 2-173-15,5-2-237 0</inkml:trace>
  <inkml:trace contextRef="#ctx0" brushRef="#br0" timeOffset="-138171.21">7870 15815 1187 0,'0'0'535'0,"0"0"-457"15,0 0-33-15,0 0-24 16,0 0-20-16,0 0 17 15,0 0-10-15,37 18 10 16,-37-14 83-16,0 0-67 16,0 3 58-16,-4-3-6 15,-6-4 10-15,4 0-12 16,-3 0-43-16,5 0-13 16,0 0 7-16,0 0-35 15,4 0 0-15,0-4-15 0,0-7-44 16,0 7-2-1,4 0-61-15,4 4-47 16,1 0-165-16</inkml:trace>
  <inkml:trace contextRef="#ctx0" brushRef="#br0" timeOffset="-137638.71">8421 15905 652 0,'0'0'979'0,"0"0"-772"16,0 0-22-16,0 0 3 16,0 0 46-16,0 0-142 15,0 0-64-15,-82-13 37 16,56 26-27-16,-6 5 53 15,3 5 13-15,0-1-26 0,7 3 3 16,2 0-46-16,9 5-6 16,4-4-23-16,7 6 12 15,0-2-18-15,0 2 0 16,13-4 1-16,10-1 5 16,6-2-6-16,6-2 0 15,8-6 11-15,1-3 2 16,3-4-14-16,0-1 1 15,-4-9-41-15,-6 0-18 16,-6 0-113-16,-4-4-128 16,-12-11-189-16,-6 1-555 0</inkml:trace>
  <inkml:trace contextRef="#ctx0" brushRef="#br0" timeOffset="-137356.45">8194 16110 317 0,'0'0'1439'16,"0"0"-1079"-16,0 0-178 16,0 0-43-16,0 0-60 15,0 0-57-15,0 0 53 16,114-18-11-16,-76 18-9 0,-1 0 22 15,1 0-60 1,-4 0 5-16,-8 0-17 0,-7 0 7 16,-6 0-24-16,-4 0 7 15,-5 0-71-15,-4 0-61 16,0 0-212-16,0 0-238 0</inkml:trace>
  <inkml:trace contextRef="#ctx0" brushRef="#br0" timeOffset="-136502.75">9098 15887 971 0,'0'0'910'16,"0"0"-732"-16,0 0 44 16,0 0-49-16,0 0-29 15,0 0-72-15,0 0-31 0,-60-31 70 16,45 31-38 0,-5 0-49-16,-2 0 12 0,-5 0-30 15,3 5 1-15,1 7-7 16,8 2 15-16,1-2-22 15,8 2 7-15,3 0-3 16,3 5-11-16,0-6-1 16,0 1-9-16,5 3 12 15,11-3-25-15,3-6 4 16,10-2-28-16,2 2-21 16,7-4 22-16,1 0-63 15,-2 5 6-15,-3 0 34 16,-5 5 1-16,-5 0 54 15,-6 4 8-15,-4 0 18 0,-4 2 2 16,-3-2 1-16,-5 2 24 16,0 0-16-16,-2 0 4 15,0 0 28-15,0 0 8 16,0 2-2-16,-8 0 45 16,-5 1-38-16,-3-6 41 15,-2 1-35-15,-2-6-13 16,-3 3 47-16,2-7-44 15,-4 2-3-15,0-6-6 16,3-4-40-16,0 0 41 16,0 0-21-16,3 0-21 15,2 0 39-15,5-4-27 16,4-4-5-16,3 2 8 0,3 2-6 16,2 0-6-16,0-4-3 15,0 5-36-15,0 0 36 16,0-1-34-16,0 4 18 15,0 0 8-15,0 0-46 16,0 0-23-16,0 0-68 16,0 0-64-16,5 0 33 15,3 0-114-15,-1 0-718 0</inkml:trace>
  <inkml:trace contextRef="#ctx0" brushRef="#br0" timeOffset="-130106.85">26223 11943 960 0,'0'0'754'15,"0"0"-510"-15,0 0-96 16,0 0-21-16,0 0-81 16,0 0-36-16,-8-4 8 15,1 4-18-15,-1 0-37 16,-13 14-26-16,6 2-95 16,-1-2-353-16</inkml:trace>
  <inkml:trace contextRef="#ctx0" brushRef="#br0" timeOffset="-129348.89">26408 13989 1976 0,'0'0'574'0,"0"0"-373"16,0 0-26-16,0 0-63 15,0 0-54-15,0 0-58 16,0 0-42-16,-119 13-76 16,76 9-232-16,10-3-297 0</inkml:trace>
  <inkml:trace contextRef="#ctx0" brushRef="#br0" timeOffset="-127037.06">31546 13381 1247 0,'0'0'398'0,"0"0"-225"16,0 0-4-16,0 0-27 15,0 0-99-15,0 0 19 0,0 0-19 16,0 0-26-16,0 0 35 16,0 0-12-16,0 0 34 15,0 0 10-15,0 0-49 16,0 0 26-16,0 0-40 16,0 0-15-16,0 0 3 15,0 4-3-15,0 4-6 16,0 2 0-16,0 6 8 15,8 0-22-15,13 7-48 16,0-9-326-16,6-3-1680 0</inkml:trace>
  <inkml:trace contextRef="#ctx0" brushRef="#br0" timeOffset="-123154.45">11276 14985 884 0,'0'0'374'0,"0"0"-232"16,0 0-31-16,0 0-21 16,0 0 38-16,0 0-1 15,-3 0-30-15,3 0-8 16,0 0-51-16,0 0-7 15,0 0-12-15,0 0-8 0,0 0-11 16,0 0 1-16,0 0 0 16,0 0 80-16,0 0-6 15,0 0 11-15,0 0 15 16,0 0-49-16,0 0 18 16,0 0-28-16,-2 0-27 15,-2 0 40-15,-5 0-39 16,-2 4 2-16,-4 2-12 15,-6 7 9-15,-1 0-12 16,-16 20-3-16,5-4-101 0,6-3-393 16</inkml:trace>
  <inkml:trace contextRef="#ctx0" brushRef="#br0" timeOffset="-113629.91">14377 14995 705 0,'0'0'295'16,"0"0"-26"-16,0 0-44 15,0 0-43-15,0 0-22 16,0 0-15-16,9-24-27 15,-9 21 29-15,0 3-8 16,0 0-35-16,0 0-3 16,0 0-53-16,0 0-5 15,0 0 41-15,0 0-17 0,0 0 31 16,0 0-38-16,0 0-34 16,0 0 32-16,0 0-49 15,0 0 12-15,0 11-14 16,0 14 10-16,0 10 4 15,0 13-14-15,0 6-1 16,0 9 20-16,2-1-10 16,2 5-16-16,4-4 34 15,-2-5-33-15,1-5 41 16,-1-8-19-16,-1-4-23 16,2-11 41-16,-5-2-41 15,3-11 15-15,-5 0-14 16,2-3 20-16,-2-8-24 0,0 1 3 15,0-3 0-15,0-4-1 16,0 0-38-16,0 2-13 16,-5-2-64-16,-11 0-259 15,-1 0-539-15</inkml:trace>
  <inkml:trace contextRef="#ctx0" brushRef="#br0" timeOffset="-112945.75">13833 15052 1390 0,'0'0'504'0,"0"0"-353"16,0 0 11-16,0 0 45 15,0 0-4-15,0 0-92 16,0 0-38-16,-35-25-14 15,35 25-50-15,0 0 23 16,2 0-26-16,12 0 26 16,5 0 47-16,8 0-43 15,7 0 24-15,5 0-3 16,11 0-29-16,6 0 23 0,6 0-33 16,3 0 5-16,1 0 1 15,3 0-12-15,-1 2-12 16,-2 2 0-16,-1-2 7 15,-3 0-9-15,-6 0 2 16,-7 2 0-16,-9-4-1 16,-6 4 22-16,-13-4-21 15,-5 0 0-15,-9 0 11 16,-3 0 12-16,-4 0-22 16,0 0 8-16,0 0-9 15,0 0-13-15,0 7-50 16,-6 0-156-16,-7-2-529 0</inkml:trace>
  <inkml:trace contextRef="#ctx0" brushRef="#br0" timeOffset="-112163.85">15358 14968 1508 0,'0'0'733'0,"0"0"-467"16,0 0-57-16,0 0 24 15,0 0-133-15,0 0-19 16,-121-71-69-16,92 71-5 16,-4 0 5-16,-6 8-6 15,2 9-6-15,-1 6 3 16,3-2 14-16,8 2 3 15,6-1-20-15,11 0 0 16,5 0-29-16,5-2 23 16,0-2-24-16,21 0 15 15,5 0-42-15,7 0 56 16,8 3-13-16,3 1-25 16,7 0 17-16,1 6-77 0,-1 0-12 15,-2 6-11-15,-7-2-6 16,-7 4 26-16,-10-2 19 15,-11 2 44-15,-12-3 39 16,-2-8 0-16,0-2 55 16,-20-4 79-16,-7-2 16 15,-6-3 27-15,-3-6-53 16,-1-3-49-16,0-1 12 16,2 1-57-16,1-5 13 15,-1 0-26-15,4-9 7 16,2-1-48-16,6-2-14 15,8-3-110-15,8 2-215 16,7 2-457-16</inkml:trace>
  <inkml:trace contextRef="#ctx0" brushRef="#br0" timeOffset="-111825.75">15788 15102 1751 0,'0'0'598'0,"0"0"-460"0,0 0-112 16,0 0 131-16,0 0 23 15,0 106-95-15,0-52 8 16,0 0-30-16,0 4-21 16,0 1 27-16,0-6-60 15,0-1 7-15,2-7-8 16,-2-5 10-16,0-4-32 16,0-12 14-16,0-2-114 15,0-15-106-15,0-7-421 16,2 0-556-16</inkml:trace>
  <inkml:trace contextRef="#ctx0" brushRef="#br0" timeOffset="-111512.59">15672 15119 2032 0,'0'0'487'16,"0"0"-432"-16,0 0-46 15,0 0 6-15,125-72-15 16,-65 64 0-16,4 8-17 16,1 0 12-16,-7 8 5 15,-9 11 0-15,-11 8 9 16,-17 3-9-16,-9 2 1 16,-12-1 20-16,0 1 46 0,-27-7 6 15,-6 0 33-15,-9-2-13 16,-5 2-57-16,1-7 15 15,0 0-51-15,4-4-7 16,4-12-74-16,10-2-249 16,7 0-372-16</inkml:trace>
  <inkml:trace contextRef="#ctx0" brushRef="#br0" timeOffset="-110946.1">16667 14748 1711 0,'0'0'346'16,"0"0"-203"-16,0 0 88 15,0 0-79-15,0 0-54 16,0 0 9-16,-120 95-27 0,93-61 6 15,1 7-3-15,-1 7-63 16,1 7 54-16,1 3-44 16,7 4-11-16,7 1 11 15,7-4-16-15,4 2-2 16,0-1 4-16,10 0-5 16,11-6 14-16,3 0-14 15,5-8-10-15,3-3 11 16,-1-5 1-16,0-5-13 15,-2-6 0-15,-5-7 10 16,-4-4 1-16,-6-8-11 16,-5-2 0-16,-7-6 3 15,0 0 13-15,-2 0-16 0,0 0 0 16,0 0 2 0,2 0-17-16,0 0-16 0,7 0-74 15,-2 0-132-15,-2 0-548 16</inkml:trace>
  <inkml:trace contextRef="#ctx0" brushRef="#br0" timeOffset="-106257.55">17020 15286 1311 0,'0'0'521'0,"0"0"-350"16,0 0 10-16,0 0-58 15,0 0-18-15,0 0-80 16,0-6 26-16,-2 6 27 0,2 0-36 16,-2 0 58-16,-1 0-6 15,3 0-15-15,-3 0 8 16,1 0-74-16,2 0 5 15,-2 0-10-15,2 0 7 16,-2 0-8-16,-2 6-7 16,-1 10 0-16,-1 8 2 15,4 6 10-15,-1 4-12 16,3 9 8-16,0 1 6 16,0 2-3-16,0 2-11 15,9-1 0-15,2 3-7 16,3-6 8-16,-3-2-1 15,-1-7 0-15,0 1 9 16,-6-5-14-16,-1 5 5 16,-3-5 0-16,0-5 0 0,0 1 21 15,-14-7-12 1,-4-3 38-16,-6 0-2 0,-3-10 37 16,-4-1-44-16,2-1 12 15,0-5 0-15,7 0-49 16,2 0 34-16,6 0-35 15,5-11-1-15,3 4-16 16,1-7-20-16,5-3-25 16,0-19-45-16,7 4-188 15,6-1-432-15</inkml:trace>
  <inkml:trace contextRef="#ctx0" brushRef="#br0" timeOffset="-105879.64">17016 15075 732 0,'0'0'1147'0,"0"0"-995"15,0 0-128-15,0 0 8 16,0 0-30-16,0 0 5 16,0 0-7-16,0 38 12 15,0-38 149-15,-3 0 63 16,-4 0-80-16,1 0-1 15,1 0-49-15,1-8-24 16,0 5-46-16,1-6-15 16,-2 3-18-16,-1 6-67 15,-3 0-148-15,1 0-374 0</inkml:trace>
  <inkml:trace contextRef="#ctx0" brushRef="#br0" timeOffset="-102920.64">24488 13106 88 0,'0'0'1146'0,"0"0"-917"15,0 0-98-15,0 0 2 16,0 0-94-16,0 0 9 15,-6-10-45-15,1 8 5 16,1 2-4-16,0 0-2 16,-2 0-2-16,2-3 23 0,0 3-9 15,-1 0 56-15,3 0-19 16,0 0 12-16,-2 0 56 16,2 0 5-16,2 0 48 15,0 0-50-15,0 0-61 16,0 0 26-16,0 0-60 15,2 0 5-15,15 0 12 16,6 0 8-16,10 0 12 16,5 0-28-16,5 0-35 15,7 0 45-15,8 0-45 16,5-1 14-16,-1-3 0 16,-4 2 0-16,-11-2-10 15,-13 0-5-15,-17 2-52 0,-15 2 39 16,-2 0-88-16,-22 0-123 15,-7 0-304-15,5 6-562 0</inkml:trace>
  <inkml:trace contextRef="#ctx0" brushRef="#br0" timeOffset="-102091.68">25265 13114 1018 0,'0'0'557'0,"0"0"-300"16,0 0-69-16,0 0-24 15,0 0-105-15,0 0-4 16,0 0-18-16,-2-6-13 15,2 6 19-15,0 0-33 16,0 0 2-16,0 0 28 16,0 0-40-16,0 0 58 15,0 0-39-15,0 0-11 0,2 0 56 16,8 12-63-16,-1 1 25 16,-3 2 4-16,3 3-19 15,-4 2 2-15,-1 5-12 16,-1 0-1-16,-3 5 42 15,0 5 1-15,0 1-4 16,0 5 0-16,0 2-30 16,0 0 10-16,0-5-19 15,-3-5 7-15,-8-7 23 16,-5-5 11-16,-2-7 32 16,-3-5 11-16,-4 0-41 15,0-5 47-15,3-4-43 16,0 0-26-16,2 0 44 15,6 0-56-15,3 0 23 16,5-3 7-16,-1-1-33 0,5 1 30 16,0-2-36-16,-1 2-1 15,3-4-16-15,0 0-25 16,0-4-40-16,22-12-68 16,3 0-222-16,0-1-417 0</inkml:trace>
  <inkml:trace contextRef="#ctx0" brushRef="#br0" timeOffset="-101629.52">25377 12936 1277 0,'0'0'382'15,"0"0"-147"-15,0 0-55 0,0 0-18 16,0 0-120-16,0 0 55 16,0 0 37-16,-69-22 24 15,53 17 31-15,8 2-65 16,3 0-71-16,3 3 6 16,2 0-58-16,0-1-1 15,-2 1 0-15,-2 0 23 16,-4-2-24-16,-3-1 1 15,3 0 0-15,4 0-11 16,0 3 11-16,4 0-59 16,0 0-119-16,14 0-52 15,7 0-78-15,-2 0-521 0</inkml:trace>
  <inkml:trace contextRef="#ctx0" brushRef="#br0" timeOffset="-100548.08">25297 12665 863 0,'0'0'694'0,"0"0"-541"15,0 0-28-15,0 0-78 16,0 0 31-16,0 0-19 16,0 0 49-16,-129-1 94 0,102 1-50 15,0 2-48 1,1 7 12-16,-3 1-62 0,2 2 34 16,-2 5-39-16,-2-2-27 15,2 8 44-15,0-2-54 16,4 3 3-16,0 2 14 15,8 3-28-15,-1-2 31 16,7 2-25-16,-1-1-6 16,4 4 39-16,1 0-38 15,-1 4 5-15,-2 2 16 16,4 4-16-16,-3 2 19 16,0 3-26-16,2-1 0 15,3-2 1-15,1 0 1 0,1-2-2 16,2-4 0-16,0 0 24 15,0-4-30-15,2-2 6 16,10-2 0-16,1 1-8 16,0-3 9-16,1 2-1 15,1-2 0-15,1-1 18 16,1 1-28-16,4-2 10 16,-1-3 0-16,0-2 0 15,0-2 0-15,3-2 0 16,1-4-12-16,0 1 33 15,3-2-12-15,0-1-9 16,-3 0 18-16,1-1-29 16,-3 0 26-16,0-2-15 15,5-2 0-15,2-4 18 0,4 1-1 16,5-3-17-16,0 0 0 16,0 0 8-16,-2 0-8 15,-3-3 0-15,-4-3 0 16,0-2 15-16,-2-2-9 15,4 0-6-15,0-3 0 16,3-6-16-16,1 1 29 16,-3-2-14-16,-1-4 1 15,-4-2 0-15,-5-1-12 16,-2-2 12-16,-4-1 0 16,-3-1 6-16,-2-1 9 15,0 1-15-15,-2-1 0 16,2-5 1-16,-2 1-10 0,-2-4 9 15,1 0 0-15,0 0-2 16,-4 3 22-16,-2 1-21 16,0 3 1-16,-2 2 0 15,0 0-18-15,0 0 19 16,-2 0-1-16,-6 2 0 16,-4 0 22-16,-1 0-20 15,-1-1-2-15,-3 2 0 16,-2 0-6-16,-1 0 7 15,-2 0-1-15,0 3 0 16,-1-1 13-16,2 4-18 16,-2-2 5-16,1 2 0 15,-1 2-19-15,-3 0 19 0,-1 4 0 16,-6 0 0 0,-3 3-45-16,-4 2 39 0,0 3-56 15,2 2-19-15,0 2 7 16,-7 2-167-16,10 2-329 15,4 0-328-15</inkml:trace>
  <inkml:trace contextRef="#ctx0" brushRef="#br0" timeOffset="-100045.83">24839 13026 1620 0,'0'0'581'0,"0"0"-393"15,0 0-54-15,0 0-58 16,0 0-18-16,0 0-57 16,0 0 15-16,-19-2 15 15,3 11-31-15,1-6 30 16,4 2-30-16,2-2-27 15,9-3-129-15,0 0-225 0,2 0-411 0</inkml:trace>
  <inkml:trace contextRef="#ctx0" brushRef="#br0" timeOffset="-95279.68">17336 15386 1433 0,'0'0'494'16,"0"0"-361"-16,0 0 63 15,0 0 43-15,0 0 3 16,0 0-109-16,0 0-19 16,23-30-11-16,-23 30-58 15,0 0 24-15,0 0-60 16,0 18-3-16,-2 12 33 15,-17 7-39-15,-5 12-9 16,-5 13-98-16,4-13-499 16,10-17-782-16</inkml:trace>
  <inkml:trace contextRef="#ctx0" brushRef="#br0" timeOffset="-93603.09">18225 14891 1390 0,'0'0'530'0,"0"0"-331"0,0 0 66 16,0 0-47-16,0 0-29 15,0 0-105-15,0 0 3 16,-76-94-27-16,52 87-28 16,-5 6 7-16,-5 1-30 15,-2 0-9-15,-1 8 0 16,-1 10 12-16,7 1-19 15,4 2 7-15,7 1 0 0,9 2-2 16,4 2-5 0,5 5-3-16,2 0 9 0,0-4-24 15,7 4 24-15,15-3-58 16,7-1-17-16,5-6 7 16,3-3-34-16,5 0 46 15,6-4-5-15,-2 3-47 16,1-2 7-16,-3 2 7 15,-1 1-9-15,-5 0 50 16,-7 0 8-16,-8 4 45 16,-10 0-5-16,-9-1 6 15,-4 2 59-15,0-1 19 16,-9 0 23-16,-13-1 30 16,-7-6 19-16,-3-1 63 15,-3 1-87-15,-3-8-46 16,1-3 9-16,0 0-49 0,6-2 13 15,2-2-7-15,7 0-45 16,6 0 26 0,6 0-27-16,3 0-24 0,3-6 14 15,1-1-127-15,3-12-96 16,0 5-292-16,3-3-60 0</inkml:trace>
  <inkml:trace contextRef="#ctx0" brushRef="#br0" timeOffset="-93060.04">18488 14847 1463 0,'0'0'511'15,"0"0"-345"-15,0 0-17 16,0 0-1-16,0 0-118 16,0 0-30-16,0 0 42 15,31 58 53-15,-6-18 38 16,6 8-39-16,4 6-18 15,8 4 14-15,1 0-42 16,4 1-8-16,-2-1 14 16,-1-4-53-16,-3-4 39 15,-7-10-27-15,-8-6-11 0,-6-15 26 16,-11-8-28-16,-5-5 0 16,-3-2 22-16,-2-4-16 15,0 0-12-15,-7-12-1 16,-5-6-300-16,-2-4-605 0</inkml:trace>
  <inkml:trace contextRef="#ctx0" brushRef="#br0" timeOffset="-91920.42">19323 14774 1452 0,'0'0'403'16,"0"0"-259"-16,0 0-27 15,0 0-2-15,0 0-75 16,0 0-25-16,-122 23 29 0,100-9 28 16,4-1 27-1,9-4-34-15,5-1-64 0,4 2 22 16,0 4-23-16,0-2 0 15,0 2-9-15,15 4 9 16,1-5-1-16,6 4-6 16,-2-1-45-16,2 0 7 15,-4-2 11-15,0 5-6 16,-7-7 39-16,-6 3-15 16,-5 1 16-16,0 2 3 15,-14 0 6-15,-13 1 26 16,-4-6-21-16,-2 4-7 15,-3-3 45-15,7-6-37 16,7 1 15-16,7-4-17 16,8-1 5-16,4-3-36 0,3 3-4 15,0 1-33-15,5-1-18 16,10 0 6-16,6 2 57 16,-2-3 8-1,2 3-4-15,-1 1-2 0,-3-1 8 16,1 3 0-16,0 4-8 15,-2-1 9-15,-3 2-1 16,-4 4 0-16,-6 0 6 16,-3 4 38-16,0 2 10 15,0-2 17-15,-7 4 54 16,-3-8-47-16,6 1 26 16,2-4-50-16,2 1-54 0,0-3 0 15,4-2-9-15,12-1-111 16,9-1-20-16,-3-4-146 15,-2-5-312-15</inkml:trace>
  <inkml:trace contextRef="#ctx0" brushRef="#br0" timeOffset="-91425.82">19700 15105 1478 0,'0'0'381'16,"0"0"-249"-16,0 0-92 16,0 0 18-16,0 0 5 15,0 0-16-15,-14 108 33 16,14-75 15-16,0 5-11 16,7 2 29-16,3 2-59 15,2 6 3-15,7-4-1 16,0 2-44-16,2 2 33 0,1-7-45 15,-5-1 1-15,-1-8 8 16,-5-2 2-16,-4-9-8 16,-7-6 19-16,0-3-11 15,0-1 120-15,-15-9-31 16,-8 3-40-16,0-4 8 16,-2-1-56-16,-2 0 7 15,2-1-19-15,2-19-28 16,4-38-29-16,7 4-233 15,8-9-587-15</inkml:trace>
  <inkml:trace contextRef="#ctx0" brushRef="#br0" timeOffset="-91291.61">19736 14911 2254 0,'0'0'607'16,"0"0"-510"-16,0 0-81 15,0 0-16-15,0 0-339 16,0 0-445-16</inkml:trace>
  <inkml:trace contextRef="#ctx0" brushRef="#br0" timeOffset="-90535.56">19967 14783 492 0,'0'0'1281'0,"0"0"-1117"16,0 0-142 0,0 0 40-16,0 0-39 15,0 0-1-15,0 0-6 16,99 15-7-16,-77 2 16 0,-6 2-5 16,-10 2 10-16,-4 1 41 15,-2 2 37-15,0-3 28 16,-11 6-35-16,0-8-55 15,0 4 5-15,7-2-51 16,-1 2 0-16,5-3 6 16,0-2-5-16,0-2-1 15,0 0 0-15,0-6 8 16,7 0-24-16,8-2-9 16,5 0-5-16,1-3 30 15,2-4-68-15,-2-1-21 16,-3 0-19-16,-9 0-15 0,-7 0 28 15,-2 0 48-15,0 0 47 16,-21 0 24-16,0 2-7 16,-4 1 60-16,3 4 7 15,4-1-50-15,4 5 17 16,10 3-46-16,4 4-4 16,0 1-2-16,0 6 5 15,16 3-4-15,1-2 0 16,-1 5 1-16,2 0-4 15,-4 1 3-15,-4-2 0 16,-1 2 1-16,-7-6 12 16,-2-2 32-16,0-2 45 15,-8-9 14-15,-13 1 60 0,2-9-53 16,-2 3-42-16,6-3-20 16,4-5-43-16,4 0 12 15,5 0-18-15,0 0-42 16,2 0 8-16,0 0-55 15,0 0-11-15,0 0-31 16,0-8-129-16,2-2-206 0</inkml:trace>
  <inkml:trace contextRef="#ctx0" brushRef="#br0" timeOffset="-89840.76">20527 14596 1460 0,'0'0'482'0,"0"0"-346"15,0 0 73-15,0 0-10 16,0 0-141-16,0 0-50 16,0 0 5-16,-5-5-3 15,14 24 8-15,9 5 37 16,4 10-26-16,3 6 59 16,4 6-59-16,2 11-11 15,3 0-7-15,-3 4 4 0,0 3-15 16,-2 4 0-1,-8-6 1-15,-2 2 0 0,-11 1-1 16,-8-1 0 0,0-1 23-16,-8-6-22 0,-17 5 44 15,-8-3 0-15,-5-5-6 16,-4-6 36-16,1-6-45 16,4-6 12-16,5-11 22 15,12-4-55-15,9-11 30 16,7-5-39-16,4-4 6 15,0-1-9-15,0 0 14 16,0 0-11-16,0 0 7 16,0 0 7-16,0 0-8 15,0 0-6-15,0 0-48 16,0 0-21-16,-4 5-164 16,-8 2-309-16,-1-7-248 0</inkml:trace>
  <inkml:trace contextRef="#ctx0" brushRef="#br0" timeOffset="-88341.38">5470 14066 1758 0,'0'0'722'16,"0"0"-430"-16,0 0-83 15,0 0-58-15,0 0-105 16,0 0-44-16,-16-18 17 16,16 18-4-16,-2 0 0 0,-1-1 27 15,1-2-34-15,-2 2 9 16,2 1-17-16,2-4 0 16,0 2-15-16,0 2-7 15,8 0-31-15,15 0 52 16,1 0-41-16,0 0 28 15,-3 0-62-15,-6 2-9 16,-8 3 55-16,-5-1-11 16,-2-1 41-16,0-3 92 15,-7 1-28-15,-8-1-9 16,-3 0-55-16,3 3-34 16,-6 8-83-16,8 0-268 15,-1 1-289-15</inkml:trace>
  <inkml:trace contextRef="#ctx0" brushRef="#br0" timeOffset="-88034.55">5549 14408 1625 0,'0'0'389'16,"0"0"-307"-16,0 0 2 16,0 0-38-16,0 0-45 15,0 0 39-15,0 0 6 0,61 14 160 16,-61-13 36-16,-13-1-80 16,-3 0-18-16,3 0-68 15,1 0-55 1,8 0 12-16,-1 0-33 0,3 0-34 15,-7 0-52-15,-13 0-374 16,2 0-86-16,-4 0-1230 0</inkml:trace>
  <inkml:trace contextRef="#ctx0" brushRef="#br0" timeOffset="-86337.07">635 15039 1288 0,'0'0'580'0,"0"0"-450"16,0 0-88-16,0 0 69 15,0 0-39-15,0 0-54 16,0 0 17-16,0 0-20 15,0 0 19-15,13 0 36 16,5 0 31-16,6 4-2 16,7 0-42-16,5-2-36 15,2 3 23-15,4-1-42 16,3-1 22-16,-1 1-14 16,4-3 2-16,-2 2 9 15,1-3 0-15,2 2-15 16,2-2 13-16,5 0-13 15,0 0-6-15,1 0 0 16,-1 0 12-16,-2 0-18 16,-1 0 6-16,-2-2 0 0,-2-1-4 15,1 2 4 1,-2 1 0-16,-3 0 0 0,-3-4 12 16,0 1-14-16,-1-1 2 15,1-3 0-15,0 3 6 16,3-4 3-16,-1 2-7 15,1 2-2-15,-3 4 12 16,0 0-9-16,1-4-3 16,1 4 0-16,-1-5-2 15,1 5 8-15,-2-1-6 0,3 1 0 16,2-3 1 0,4 2-2-16,1-2 1 15,2 3 0-15,-2-4-2 0,4 4 15 16,-4-5-13-16,-2 1 0 15,0 2 0-15,-4 0-7 16,-1 2 7-16,-3 0 0 16,-1 0-2-16,-1 0 18 15,2 0-16-15,1 0 0 16,1-2 0-16,1 2-12 16,-3-4 12-16,2 4 0 15,1-6 0-15,1 2 15 16,6 0-16-16,2-1 1 15,2 1 0-15,1 0-9 16,-2 0 9-16,1 4 0 0,-6 0-1 16,-4-3 16-16,-6 3-16 15,-1-2 1-15,-4 2 0 16,-2-4-14 0,1 0 15-16,-3-2-1 0,2 2 0 15,1 0 15-15,-1-1-15 16,-4 5 0-16,-2 0 0 15,-5 0-13-15,-2 0 13 16,0 0 0-16,-2 0 0 16,2 5 15-16,2-5-16 15,5 0 1-15,0 0 0 16,6 0-13-16,1 0 14 16,-1 0-1-16,0 0 0 15,-4 0 17-15,-2 0-17 16,-2 0 0-16,-3 0 0 0,-2 0-12 15,3 0 13-15,1 0-1 16,0 0 0-16,5 0 18 16,0-5-9-16,2-2-9 15,0 3 1-15,-4 2 18 16,-4-2-13-16,-8 4-6 16,-5 0 0-16,-2 0 12 15,-1 0-18-15,-1 0 6 16,4 0 0-16,0 0 0 15,1 4 6-15,3-4-6 16,-1 0 0-16,3 0 0 16,-3 0 5-16,-1 2-5 15,-3 0-9-15,-1 1 7 0,-1 3-140 16,0 1-11 0,-5 1-154-16,0 0-3 0,-2-4-707 15</inkml:trace>
  <inkml:trace contextRef="#ctx0" brushRef="#br0" timeOffset="-86215.92">5082 14949 2326 0,'0'0'458'0,"0"0"-458"16,0 0-34-16,0 0-4 15,0 0-718-15</inkml:trace>
  <inkml:trace contextRef="#ctx0" brushRef="#br0" timeOffset="-73739.61">13800 15008 588 0,'0'0'825'0,"0"0"-538"0,0 0-119 16,0 0-41-16,0 0-55 15,0 0-71-15,0 0 36 16,0 0-37-16,0 0 6 16,0 0 1-16,0 0 5 15,0 0-2-15,0 0 74 16,0 0-14-16,0 0 60 15,0 0-8-15,0 0-48 16,0 0-18-16,0 0-55 16,0 0 7-16,0 0-8 15,0 0 2-15,0 0 2 16,0 0-4-16,0 0 25 0,0 0 39 16,7 0-19-1,2 0 15-15,2 0-28 0,0 0-21 16,3 0 14-16,1 0-24 15,5 0-1-15,3 0 5 16,4 0 7-16,-2 0-12 16,2 0 0-16,0 0 6 15,-2 0-9-15,-3 0 3 16,-4 0 0-16,-2 0 8 16,-1 0 7-16,-1 0-16 15,-1 0 1-15,1 0 0 16,3 0-3-16,1 0 3 15,2 0 0-15,4 0 0 16,1 0 15-16,0 0-21 16,-1 1 6-16,-4 1 0 15,-2-1-7-15,-3-1 7 0,-1 3 0 16,-3-3 0-16,0 0 17 16,0 0-17-16,-2 0 0 15,0 0 0-15,2 0-10 16,-2 0 10-16,2 0 0 15,3 0 0-15,1 0 9 16,1 0-9-16,-1 0 0 16,1 0 1-16,-3 0-7 15,1 0 6-15,-5 0 0 16,-1 0-4-16,-3 0 20 16,0 0-16-16,-3 0 0 0,2 0 0 15,-2 0-15-15,5 0 16 16,-1 0-1-16,4 0 0 15,-3 0 13-15,1 0-14 16,-1 0 1-16,0 0 0 16,0 0-10-16,-3 0 10 15,2 0 0-15,1 0 0 16,-3 0 11-16,1 0-8 16,0 0-3-16,-3 0 0 15,0 0-12-15,0 0 12 16,-2 0 0-16,0 0 0 15,2 0 11-15,-2 0-12 16,0 0 1-16,0 0 0 0,0 0-11 16,0 0 8-1,0 6-154-15,-2 0-454 0,-6 0-612 0</inkml:trace>
  <inkml:trace contextRef="#ctx0" brushRef="#br0" timeOffset="-66041.7">16547 816 1510 0,'0'0'291'0,"0"0"-141"16,0 0-23-16,0 0 16 0,0 0 106 15,0 0-60 1,0 0-46-16,0 0-24 0,0 0-53 16,0 0 18-16,0 0-35 15,0 0-37-15,0 0 12 16,0 0-23-16,0 0-1 15,0 0 8-15,8 0 10 16,9 0-6-16,7 0 3 16,10 0-14-16,6 4 32 15,5 0-33-15,5-1 0 16,4 2 0-16,2-1 15 16,-2-2-33-16,-8 0 18 15,-3-2-46-15,-10 0 16 16,-11 0-94-16,-6 0-86 0,-16 0-153 15,0 0-161-15,-11 0-789 16</inkml:trace>
  <inkml:trace contextRef="#ctx0" brushRef="#br0" timeOffset="-65806.49">16549 980 1884 0,'0'0'576'16,"0"0"-501"-16,0 0 24 16,0 0-12-16,0 0-60 15,0 0 53-15,170-38-24 0,-101 34-49 16,2 2 20-16,-3 2-27 16,-11 0-18-16,-10 0-7 15,-16 0-119-15,-11 8-128 16,-15-2 4-16,-5-4-242 15,0 0-79-15</inkml:trace>
  <inkml:trace contextRef="#ctx0" brushRef="#br0" timeOffset="-65618.86">17205 752 1835 0,'0'0'564'0,"0"0"-475"0,0 0 59 15,0 0-10-15,0 0-3 16,0 0-28-16,109 102-83 16,-107-62 5-16,-2 2-29 15,-44 8-106-15,-6-10-246 16,0-14-1220-16</inkml:trace>
  <inkml:trace contextRef="#ctx0" brushRef="#br0" timeOffset="-65005.02">18398 698 362 0,'0'0'1414'16,"0"0"-1080"-16,0 0-152 16,0 0-12-16,0 0 7 15,0 0-87-15,0 0-38 16,-15-27-46-16,15 42 16 0,-2 9 13 16,0 8 27-1,-2 9-17-15,-6 9 3 0,-1 5-47 16,1 3 18-16,-4-6-19 15,1-4-6-15,3-10-10 16,1-9-108-16,5-14-67 16,4-15-122-16,0 0-45 15,0-5-286-15</inkml:trace>
  <inkml:trace contextRef="#ctx0" brushRef="#br0" timeOffset="-64697.33">18334 721 1159 0,'0'0'626'0,"0"0"-441"16,0 0-76 0,0 0-29-16,0 0-28 0,0 0 75 15,0 0-53-15,123 67-21 16,-83-28-8-16,0 5-45 16,2 2 11-16,-1-2-10 15,-6-4 17-15,-6-8 1 16,-9-10 14-16,-6-11 10 15,-10-4 47-15,-2-7 75 16,0 0 25-16,-2-16-37 16,3-17-118-16,-1-8 1 15,0-10-36-15,2-5 1 16,1 4-13-16,0 8 10 16,1 10-14-16,1 14-38 15,7 15-101-15,-1 5-343 0,-1 0-121 16</inkml:trace>
  <inkml:trace contextRef="#ctx0" brushRef="#br0" timeOffset="-64431.54">19246 780 1910 0,'0'0'578'0,"0"0"-438"16,0 0-22-16,0 0-96 0,0 0 53 16,0 0 8-1,-32 106-20-15,32-62 10 0,0 6-65 16,0-2 7-16,0 2-14 16,0-5-1-16,5-5-7 15,-1-8-96-15,0-10-77 16,8-22-178-16,-5-4-174 15,-1-20-555-15</inkml:trace>
  <inkml:trace contextRef="#ctx0" brushRef="#br0" timeOffset="-64178.94">19206 708 1370 0,'0'0'670'0,"0"0"-458"16,0 0-126-16,0 0-74 0,0 0 8 15,135-26-20-15,-85 26 8 16,-6 16-20-16,-9 3 11 16,-8 6 1-16,-13 2 15 15,-14 0 68-15,0 1 48 16,-29 0-43-16,-9 0 12 16,-7 0-18-16,0-4-68 15,8-2-14-15,5-5-93 16,13-2-281-16,9-9-374 0</inkml:trace>
  <inkml:trace contextRef="#ctx0" brushRef="#br0" timeOffset="-63972.57">19653 1034 2419 0,'0'0'370'0,"0"0"-237"16,0 0-62-16,0 0-71 15,0 0 30-15,0 0-30 16,145-29-31-16,-91 25-129 16,-12 1-431-16,-11-3-585 0</inkml:trace>
  <inkml:trace contextRef="#ctx0" brushRef="#br0" timeOffset="-63724.48">20168 617 2206 0,'0'0'483'0,"0"0"-407"16,0 0-54-16,0 0 57 15,0 115 30-15,9-64-49 16,-3 8-8-16,2 1-31 16,-4-1-10-16,-2-7-7 0,-2-4-4 15,0-10-39 1,0-9-46-16,0-12-158 0,0-10-246 16,4-7-205-16</inkml:trace>
  <inkml:trace contextRef="#ctx0" brushRef="#br0" timeOffset="-62769.97">20467 748 2049 0,'0'0'586'0,"0"0"-419"15,0 0-48-15,0 0-77 16,-154 18-19-16,113 10 4 15,4 5-17-15,10 9 2 0,12-1-12 16,13 1-6-16,2-2-8 16,8-4 7-16,19-3 7 15,9-7-6-15,10-11 9 16,6-10-9-16,6-5 6 16,2-8 0-16,0-22-11 15,-4-13-2-15,-6-7-19 16,-7-9 4-16,-11-8 1 15,-8-1 27-15,-11 6 0 16,-6 8 30-16,-7 11 49 0,0 15-19 16,0 10-20-1,0 10 0-15,-7 8-39 16,1 0 10-16,1 12-11 16,0 18 0-16,1 10-9 0,4 8 9 15,0 9 0-15,0-1 0 16,7 2 14-16,4-2-13 15,2-4-1-15,-1-7 0 16,-6-10-10-16,1-9 11 16,-3-8-1-16,-2-9 0 15,2-9 7-15,2 0-22 16,2-3 15-16,8-14-31 16,4-5 23-16,2-5-25 15,3 1 33-15,1 2 0 16,-1 2 9-16,-1 4-9 0,-3 4 0 15,-4 3 0 1,-1 5 48-16,-3 6-47 16,1 0 15-16,1 0 7 15,1 5-22-15,-1 9 31 0,4 0-32 16,-2 2-3-16,1-2-4 16,2 0-52-16,0-4-60 15,0-5-79-15,-2-5-156 16,0 0 40-16,-5 0 90 15,1-12 32-15,-8-3 192 16,1 3 56-16,-3 1 133 16,-4 0 56-16,0 3 10 15,0 4-17-15,0 4-98 16,0 0-52-16,0 0-23 16,0 0-58-16,0 4 16 15,0 10-23-15,3 4 9 16,6 2-6-16,4 3-3 0,5-5 0 15,9-4 1-15,8-4 0 16,5-8-2-16,3-2-9 16,-1 0 10-16,-9-15 3 15,-6-5-2-15,-10 0 21 16,-7-4 44-16,-8 3-16 16,-2-2 38-16,0 4-43 15,-14 5-24-15,-7-1-3 16,-8 5-18-16,-3 2-17 15,-3 4 16-15,1 4-93 0,2 0-52 16,11 0-230-16,7-1-384 16</inkml:trace>
  <inkml:trace contextRef="#ctx0" brushRef="#br0" timeOffset="-62582.6">21521 377 1805 0,'0'0'1178'0,"0"0"-975"15,0 0-126-15,0 0-73 16,0 0-4-16,0 0 0 0,-119 122-77 16,93-60-221-1,7-10-659-15</inkml:trace>
  <inkml:trace contextRef="#ctx0" brushRef="#br0" timeOffset="-61459.39">21378 900 827 0,'0'0'314'16,"0"0"-75"-16,0 0-105 16,0 0-50-16,0 0 81 15,0 0-35-15,6-12-23 16,-4 10 34-16,-2-2-23 0,2 2-1 15,-2-1 40 1,0 3-24-16,0 0 19 0,0 0-52 16,0 0-42-16,0 0 8 15,0 0-51-15,0 0 12 16,-2 0-27-16,-11 5-2 16,-20 26-31-16,4-2-162 15,4-1-422-15</inkml:trace>
  <inkml:trace contextRef="#ctx0" brushRef="#br0" timeOffset="-58300.8">20172 638 1080 0,'0'0'222'0,"0"0"-169"16,0 0-21-16,0 0-14 15,0 0-4-15,0 0 18 16,3 0 121-16,-3 0 76 15,0 0-53-15,0 0 12 16,0 0 7-16,0 0-75 16,0 0-33-16,0 0-51 15,0 0-35-15,0 0 16 16,2 0-17-16,2 0 0 16,4 0 12-16,2 0-10 15,3 0 17-15,3 0 2 0,4-7-20 16,0 2 20-16,3-4-21 15,-4 1 0-15,-3 0 0 16,-3 1 13-16,-3-4-13 16,-6 3 11-16,-4-2 33 15,0 1 0-15,0-1 11 16,0 2-1-16,-14-3 10 16,1 3-55-16,-5 4 28 15,3 2-37-15,-6 2-22 16,4 0-41-16,-10 22-130 15,5-1-195-15,5 0-383 0</inkml:trace>
  <inkml:trace contextRef="#ctx0" brushRef="#br0" timeOffset="-46275.26">20814 702 730 0,'0'0'309'0,"0"0"-50"16,0 0-87-16,0 0-79 16,0 0 17-16,0 0 0 15,-4 0-9-15,4 0-21 16,0 0-28-16,-2 0 22 16,2 0 19-16,0 0 25 15,0 0 33-15,0 0-72 16,0-3-15-16,0-1-22 15,4-2-41-15,9-3 10 16,3-1-11-16,1-2-2 16,4-1-10-16,-1-2-3 0,0-2-2 15,0 0 8 1,-3 2-6-16,-1-3 3 0,-5 4 12 16,-3-2 0-16,-6 2 4 15,0 0 6-15,-2 1-10 16,0-4 6-16,0 0-4 15,0 3 25-15,-8-1-17 16,0 5-9-16,-1 2 32 16,1 2-25-16,-2 3 13 15,-1 2-4-15,0 1-17 16,0 0 6-16,-2 0-6 16,1 0 0-16,-1 0-6 15,2 0 1-15,-3 5 4 16,1 6 1-16,-1 3-27 15,-1 1 20-15,-1 4-60 16,-3 5-72-16,1-4-46 16,2-4-125-16</inkml:trace>
  <inkml:trace contextRef="#ctx0" brushRef="#br0" timeOffset="-39251.82">24043 726 1637 0,'0'0'295'0,"0"0"-169"15,0 0 88-15,0 0-25 16,0 0-53-16,0 0-63 15,0-14 37-15,-2 12-16 16,-12 0-33-16,-3 2 2 16,-10 0-32-16,-9 4-30 15,-7 16 22-15,-3 4-23 16,-1 2 0-16,9 2-1 16,11 0 7-16,12-2-7 15,12-2 1-15,3-2-14 0,7-2 3 16,20-2-34-1,7-8-22-15,8-5 7 0,5-5-13 16,1-2 21-16,-3-21-100 16,-7-7-126-16,-5-24 10 15,-10 4-260-15,-10-1-526 16</inkml:trace>
  <inkml:trace contextRef="#ctx0" brushRef="#br0" timeOffset="-39006.63">24064 433 1400 0,'0'0'343'16,"0"0"-119"-16,0 0-40 16,0 0-41-16,0 0-29 15,0 0-77-15,0 0 91 16,-4 48 52-16,4-10-50 0,0 8-12 16,0 4-57-16,4 5-34 15,4-1 14-15,-2-2-34 16,1-2-7-16,-1-6 9 15,-1-4-9-15,0-8-19 16,-3-10-55-16,2-16-111 16,-1-6-198-16,-1 0-273 0</inkml:trace>
  <inkml:trace contextRef="#ctx0" brushRef="#br0" timeOffset="-38866.32">23906 561 2080 0,'0'0'505'0,"0"0"-429"16,0 0-67-16,0 0-9 15,0 0-41-15,152-17-223 16,-105 17-256-16</inkml:trace>
  <inkml:trace contextRef="#ctx0" brushRef="#br0" timeOffset="-38573.11">24353 670 1572 0,'0'0'391'0,"0"0"-240"15,0 0 3 1,0 0-94-16,0 0-24 0,0 0 99 15,0 0-55-15,0 112-14 16,4-74 32-16,2 2-53 16,1 0 10-16,2-2-23 15,-2 0-32-15,2-3 16 16,-3-4-16-16,-2-4 0 16,2-8-52-16,0-8-131 15,1-8-150-15,-1-3-203 0</inkml:trace>
  <inkml:trace contextRef="#ctx0" brushRef="#br0" timeOffset="-38338.76">24403 648 1003 0,'0'0'926'16,"0"0"-749"-16,0 0-31 15,0 0-97-15,0 0-15 16,0 0 44-16,0 0-45 15,108-49-8-15,-95 67 9 16,-11 9-4-16,-2 0 71 16,-18 5-34-16,-24 1-8 15,-9-5 23-15,-5-3-60 16,7-2 2-16,15-8-24 0,28-12-215 16,6-3-288-16,6 0-838 15</inkml:trace>
  <inkml:trace contextRef="#ctx0" brushRef="#br0" timeOffset="-36982.96">24257 559 1528 0,'0'0'397'16,"0"0"-203"-16,0 0-59 16,-123 29 46-16,56 6-14 15,-9 8-42-15,1 4-12 16,5 4-34-16,20-7-44 16,13-6-7-16,24-8-28 15,13-10-1-15,9-9-52 16,34-11-57-16,19-3 68 0,16-25-13 15,11-8-42 1,0-4 42-16,-6-2-24 0,-14 5 40 16,-18 10 38-16,-17 9 1 15,-24 9 52-15,-10 9 126 16,-17 0-37-16,-26 15-68 16,-13 11-28-16,-4 4 27 15,2 3-12-15,10-2-36 16,12-1 19-16,20-4-43 15,16-4-9-15,0-4-16 16,35-6-126-16,19-9 19 16,13-3 20-16,11-5-57 15,0-13-47-15,11-5 32 16,-19 4-4-16,-20 3-142 0</inkml:trace>
  <inkml:trace contextRef="#ctx0" brushRef="#br0" timeOffset="-36690.13">25192 408 2133 0,'0'0'483'0,"0"0"-377"15,0 0-15-15,0 0-43 16,0 0 41-16,-51 113-18 16,42-48-4-16,7 2-31 15,2 1-30-15,0-1 15 16,4-7-20-16,10-8-2 16,-1-10 1-16,-2-10-87 15,-4-14-56-15,-7-18-218 16,0 0-205-16,0-21-662 0</inkml:trace>
  <inkml:trace contextRef="#ctx0" brushRef="#br0" timeOffset="-36428.11">25016 727 1000 0,'0'0'907'0,"0"0"-751"16,0 0-107-16,0 0-34 15,0 0 26-15,127-39-40 0,-80 34 5 16,-1 4-6-16,2 1 1 15,-9 0-1-15,-5 0 6 16,-9 0-5-16,-7 13 123 16,-12 5 56-16,-1 5 18 15,-5 5 5-15,0 4-100 16,0 2-18-16,0 3-25 16,0-2-44-16,0-1 20 15,-3-4-36-15,3-6-6 16,0-3-28-16,0-19-200 15,0-2-292-15,0-5-255 0</inkml:trace>
  <inkml:trace contextRef="#ctx0" brushRef="#br0" timeOffset="-36315.38">25495 608 654 0,'0'0'1495'15,"0"0"-1312"-15,0 0-183 16,0 0-191-16,0 0-457 0</inkml:trace>
  <inkml:trace contextRef="#ctx0" brushRef="#br0" timeOffset="-35550.94">25666 802 995 0,'0'0'1060'0,"0"0"-831"15,0 0 20-15,0 0-35 16,0 0-63-16,0 0-33 15,6 102-76-15,-6-82-6 16,0-2-30-16,0-8-5 16,0-1 7-16,0-6 7 15,0-3-12-15,4 0 10 16,3 0 2-16,1-12 43 16,8-10-58-16,-1-4 0 15,6-4-7-15,-1 4 1 16,-3 2-3-16,2 6 9 15,-2 6-5-15,-1 6-13 16,-3 4 18-16,1 2-1 16,-3 0-10-16,2 2 1 0,-4 14 9 15,0 4 1-15,-5 2 0 16,-2 1-1-16,-2-6 1 16,0-1 0-16,0-4-2 15,0-6 20-15,2-2-18 16,6-4 0-16,3 0-6 15,9-5 5-15,6-16-29 16,5-3-26-16,2-2 10 16,2-1-15-16,-6 6 40 15,-5 3-6-15,-6 6 19 16,-3 4-4-16,-6 6 14 16,-2 2-2-16,-1 0 15 15,1 0-14-15,0 14 29 16,0 1-9-16,1 4-21 0,3 3 14 15,1-2-13-15,3 1-1 16,5 0 5-16,5-5 4 16,4-4 1-16,2-8-10 15,3-4-16-15,-1 0-4 16,-4-11-28-16,-4-8 32 16,-6-4 15-16,-7 4 1 15,-8-3 8-15,-4 2 50 16,0 2-1-16,-14 2 16 15,-5 6-29-15,-4 2-11 0,-1 8-33 16,-1 0 12 0,1 0-9-16,6 16-3 0,7 4 0 15,11 5-6-15,0 2 7 16,13 1-1-16,23 2 0 16,9-4-30-16,8-4 14 15,0-10-64-15,5-12-133 16,-18-1-328-16,-13-20-485 0</inkml:trace>
  <inkml:trace contextRef="#ctx0" brushRef="#br0" timeOffset="-35377.51">25350 419 2451 0,'0'0'380'0,"0"0"-250"0,0 0-130 16,0 0-149-16,0 0-155 15,0 0-808-15</inkml:trace>
  <inkml:trace contextRef="#ctx0" brushRef="#br0" timeOffset="-35069.65">28180 842 2426 0,'0'0'0'0,"-158"-21"-1694"0</inkml:trace>
  <inkml:trace contextRef="#ctx0" brushRef="#br0" timeOffset="-34646.59">27349 908 1872 0,'0'0'535'0,"0"0"-436"16,0 0-57-16,0 0 25 15,172-8 12-15,-86 4-62 16,11 0-16-16,1 0 1 0,-5 2-2 15,-11 0-46-15,-14 2-191 16,-29-2-118-16,-16 2-163 16,-21-5-103-16</inkml:trace>
  <inkml:trace contextRef="#ctx0" brushRef="#br0" timeOffset="-34475.81">27975 816 649 0,'0'0'707'16,"0"0"-340"-16,0 0-29 15,0 0-18-15,0 0-78 16,0 0-118-16,0 0-101 15,-22-63 24-15,49 68-3 16,-3 11 5-16,-2 4 35 16,-11 5-45-16,-9 0-14 0,-2 2 0 15,-10 4-25 1,-15-3 0-16,-2 0-82 0,8-8-292 16,7-10-489-16</inkml:trace>
  <inkml:trace contextRef="#ctx0" brushRef="#br0" timeOffset="-33466.36">28563 806 1340 0,'0'0'320'0,"0"0"-237"15,0 0-16-15,114-30-36 16,-67 10-27-16,-5-9-4 15,-6 0-108-15,-16-10 20 16,-11 1 64-16,-9 0 24 16,-13 4 113-16,-16 8 44 15,-7 8-23-15,0 9 14 16,4 9-58-16,9 0-21 16,4 10-38-16,11 22-2 0,4 7 34 15,4 11 27-15,0 9 0 16,15 1-30-16,7 2-44 15,5-6 25-15,0-6-21 16,-3-12-19-16,-4-12 15 16,-4-10-10-16,-7-9-6 15,-1-7 13-15,1-5-12 16,5-22-2-16,3-12-117 16,1-5 17-16,3 2 70 15,-4 6-60-15,-1 8 63 16,-3 12 28-16,1 10 0 15,-5 4 22-15,1 2 1 16,4 0 60-16,1 15-4 16,2 10-39-16,2 3 23 0,1 2-38 15,3 2-25-15,2-4-42 16,14-6-153-16,-5-10-153 16,-3-8-188-16</inkml:trace>
  <inkml:trace contextRef="#ctx0" brushRef="#br0" timeOffset="-32649.4">29314 748 1928 0,'0'0'548'0,"0"0"-370"16,0 0 21-16,0 0-81 16,0 0-45-16,-122 48-61 15,117-20 0-15,5 0-12 16,0 0-12-16,9-4-31 0,12-7-55 15,0-8-32-15,6-9 7 16,0 0 23-16,0-13-35 16,-5-14-5-16,-5-3-6 15,-5 2 99-15,-5 0 40 16,-7 7 7-16,0 8 166 16,0 5 36-16,0 4-24 15,0 4-29-15,0 0-110 16,0 0-9-16,0 12-30 15,0 6 13-15,2 4 4 0,11 0-10 16,3-4-4 0,4-4-3-16,2-7-73 0,5-7 4 15,0 0-23 1,2 0-32-16,-5-11 20 0,-4-5 27 16,-4-2 55-16,-5 2 22 15,-7 4 37-15,-2 3 152 16,-2 3-52-16,0 6-31 15,0 0-54-15,0 0-52 16,5 0-6-16,0 15 6 16,1 6 1-16,3 0 32 15,0-1-31-15,0 0 8 16,-3-2-4-16,3-6 6 0,-1-3-24 16,-2-7-3-1,3-2-27-15,1 0 30 0,4-13-10 16,1-7 5-16,4-1-6 15,-1 0-4 1,-5 5 27-16,-2 2 0 0,-7 6 2 16,1 6 8-16,-3 2-10 15,-2 0 0-15,0 0 0 16,3 0 1-16,-3 6 27 16,0 3-23-16,0 3 1 15,0-1-2-15,2-1 4 16,0-4-8-16,4-2 0 15,3-4-64-15,3 0 28 16,5 0 1-16,3 0 20 16,3-10 4-16,-4-2 12 15,0 2-1-15,-9 4 15 16,-2 1 12-16,-4 4 31 0,1 1-37 16,1 0-21-16,5 6 34 15,1 10-8-15,3 5-8 16,3 0-11-16,1 3-7 15,0-2-19-15,-3-4-121 16,-6-5-204-16,-5-11-383 0</inkml:trace>
  <inkml:trace contextRef="#ctx0" brushRef="#br0" timeOffset="-32508.12">29327 485 2465 0,'0'0'512'0,"0"0"-447"16,0 0-55-16,0 0-10 16,132-18-105-16,-40 22-266 15,-4 8-849-15</inkml:trace>
  <inkml:trace contextRef="#ctx0" brushRef="#br0" timeOffset="-31302.87">30433 770 1798 0,'0'0'662'16,"0"0"-531"-16,0 0 8 16,0 0-71-16,0 0-66 15,0 0 20-15,0 0-21 16,24 66 8-16,-6-32 23 16,0-2-31-16,-4-4 13 15,-6-4-14-15,1-9 1 16,-7-6 2-16,2-7 7 0,-4-2-4 15,3 0 60 1,2-6-9-16,-1-16-57 0,3-9-9 16,1-2-29-16,4-1 19 15,1 4-25-15,3 6 28 16,-1 6 14-16,1 5-27 16,-1 6 20-16,1 5-12 15,-3 2 3-15,-2 0 16 16,1 0-16-16,1 11 18 15,-1 6 14-15,-4 1 2 16,3 2 20-16,-5 0-18 16,4-2-18-16,-3-5 13 15,-1 0-7-15,-2-5-6 16,1-4 0-16,0-2 0 16,1-2-8-16,5 0-38 0,3 0 11 15,3-16 34-15,4-1-14 16,-4 0 15-16,-3 1 0 15,-1 2 12-15,-3 4 7 16,-2 2-10-16,1 4-7 16,-3 2 1-16,-1 2-2 15,2 0-1-15,2 0 12 16,-3 6-3-16,1 7 13 16,0 0-2-16,0 3-19 15,1 3 8-15,-1-2-8 16,2-1-1-16,2-2 0 15,2-1 15-15,3-2-32 0,7-5-12 16,0-6-57-16,4 0 49 16,2-2-51-16,-2-14 0 15,-4-2 24-15,-6 2 46 16,-3 0 18-16,-8 4 58 16,-1 2 20-16,-1 2 22 15,-2 4-59-15,-2 2 12 16,0 0-41-16,2 2-3 15,-2 0-18-15,3 0 1 16,2 0 8-16,-1 0-7 16,0 6 16-16,3 0-9 0,-1 0 4 15,2 1 2 1,-4-1 3-16,2-1-9 16,-1 1 0-16,1-2-1 15,4 0 12-15,-1-4-11 16,1 0 0-16,4 0 1 0,-1 0-2 15,1-12-1-15,-1-4-13 16,-2 2 5-16,-2-2-8 16,-2 2 12-16,-3 4 6 15,-2 2 0-15,1 4 33 16,-3 2-20-16,0-1 5 16,0 3-16-16,0 0 8 15,0 0-10-15,0 0 0 16,2 3 0-16,0 7 31 15,2 4-25-15,-1 2 21 16,-1 2 6-16,1 2-23 16,1 2 23-16,0 3-27 0,1-2 0 15,3-2 10-15,2-4-16 16,1-5 0-16,-3-1 5 16,4-5 7-16,1-5-3 15,1-1-9-15,-1 0-39 16,-2 0-66-16,-4-12-174 15,-7-1-459-15</inkml:trace>
  <inkml:trace contextRef="#ctx0" brushRef="#br0" timeOffset="-31021.8">31228 501 1874 0,'0'0'540'16,"0"0"-491"-16,0 0-28 15,0 0-20-15,0 0 91 16,0 0-17-16,0 0-47 16,136 51 3-16,-100-42 1 15,-8-5-11-15,-5-4 34 16,-7 0-19-16,-8-9 7 15,-8-8-28-15,0 1-15 16,-8 4-73-16,-33 7-161 0,3 5-304 16,1 0-542-16</inkml:trace>
  <inkml:trace contextRef="#ctx0" brushRef="#br0" timeOffset="-30561.31">31261 739 1597 0,'0'0'321'0,"0"0"-124"0,0 0-36 16,0 0-10-16,0 0-93 15,0 0-51-15,0 0 33 16,5 5-31-16,-1 4 16 16,-4 7 20-16,0-2-36 15,0 7 12-15,0 5-21 16,0-4-230-16,-2-5-444 0</inkml:trace>
  <inkml:trace contextRef="#ctx0" brushRef="#br0" timeOffset="-29330.63">31268 527 1200 0,'0'0'254'0,"0"0"-193"16,0 0-30-16,0 0-18 16,0 0-3-16,0 0-6 15,0 0 2-15,-15-2 29 16,15 2 98-16,0 0-9 15,0 0 32-15,0 0-25 16,0-2 14-16,0 2-7 16,0-2-52-16,0 2-4 15,0 0-25-15,0 0-36 16,0 0 10-16,0 0-31 16,4 0-8-16,7 0 7 15,5 0-11-15,-1 0 11 16,-1 0 0-16,-1 0-8 0,-1 0 2 15,-4 0-1-15,1 0 8 16,-5 0-1-16,1 0 7 16,-3 0-12-16,-2 0 6 15,3 0 0-15,-1 0-5 16,0 0 6-16,5 0-1 16,-1 2 14-16,3 6-8 15,3 0 1-15,1-1-7 16,-2 2 0-16,2 1 7 15,-2-2-6-15,1-2-1 16,-1 3 8-16,-3-5-7 16,2-1 16-16,1 1-9 15,-5-4 5-15,1 2 47 16,0-2-45-16,-5 0 25 16,2 0 33-16,-1 0-40 0,-1 0 42 15,0 0-36-15,0-5-14 16,-2 1 32-16,2-7-51 15,0 1-6-15,-2-5 11 16,3 3 4-16,-3-5-13 16,2 1-2-16,-2 1-12 15,0 4 11-15,0 1-23 16,0 4-24-16,0 2-85 16,-9 4-121-16,-4 0-219 15,1 0-416-15</inkml:trace>
  <inkml:trace contextRef="#ctx0" brushRef="#br0" timeOffset="-28784.82">31206 608 722 0,'0'0'919'15,"0"0"-725"-15,0 0-83 16,0 0-13-16,0 0-80 15,0 0-18-15,0 0-64 16,76-91-215-16,-68 76-596 0</inkml:trace>
  <inkml:trace contextRef="#ctx0" brushRef="#br0" timeOffset="-19285.41">31303 742 725 0,'0'0'547'0,"0"0"-396"15,0 0 23-15,0 0 32 0,0 0-82 16,0 0-28 0,4 0-16-16,-4 0-8 0,0 0 35 15,0 0 5-15,0 0-4 16,0 0 6-16,0 0-40 15,0 0 24-15,0 0-15 16,0 0-45-16,0 0 4 16,0 0-34-16,0 0-7 15,0 0 17-15,0 0-9 16,0 0-9-16,0 0 0 16,0 0-8-16,0 0 0 15,0 0-8-15,0 2 13 16,-4 10-9-16,-2 2-9 15,2 4-117-15,-3 8-125 16,1-4-109-16,-2-2-516 0</inkml:trace>
  <inkml:trace contextRef="#ctx0" brushRef="#br0" timeOffset="-7339.64">10652 13856 1005 0,'0'0'405'0,"0"0"-190"16,0 0-59-16,0 0-45 16,0 0-59-16,0 0 27 15,2 0 37-15,-2 0-42 16,0 0-3-16,0 0-48 15,0 0 8-15,0 0 21 16,0 0-16-16,0 0 25 16,0 0-3-16,0 0-29 0,0 0 40 15,0 0-42-15,0 0 4 16,0 0 2-16,0 0-21 16,-4 0-2-16,-3-2-10 15,0-2 11-15,-2 1-20 16,3 0 9-16,-1 0 0 15,2 2 2-15,-1 1 13 16,1 0 20-16,-1 0-35 16,-1 0 9-16,-2 0-18 15,0 0 9-15,-2 0 0 16,0 0-1-16,0 1 7 16,0 4-6-16,1-1 0 0,4-4 1 15,2 0 3-15,1 0 2 16,1 0-6-16,-2 0 5 15,2 0 8-15,-3 0 14 16,2 0-16-16,-3 0-3 16,2 2-3-16,-3 2-5 15,1-2 0-15,0 0 0 16,2 2 17-16,0-4-16 16,-1 0-1-16,1 2 2 15,0 0 34-15,-1-2-36 16,3 0 24-16,-3 2-9 15,1 0-9-15,-1 0 10 16,1 1-16-16,-2-2 0 16,1 1-9-16,0 2 9 15,3-2 0-15,-3 2-1 0,1-3 15 16,0 2-14-16,2-1 0 16,0-2 0-16,-1 2-9 15,1 4 9-15,-2-4 0 16,1 4 0-16,-4 0 12 15,3 3-13-15,-2-2 1 16,-1 0 0-16,0 2-18 16,2-2 20-16,3-2-2 15,0-1 0-15,0 1 15 16,0-4-21-16,2 4 6 16,-2-2 0-16,-1 0-21 15,3-2 22-15,0 1-1 16,-2 2 0-16,2 0 10 0,0 0-16 15,-2 0 6-15,2 2 0 16,0 2-10-16,0 0 10 16,0 1 0-16,0 1 0 15,0-5 8-15,0 4-10 16,0-4 2-16,0 4 0 16,0-3-22-16,0 0 17 15,0-2 4-15,0 2 1 16,0-2-41-16,0 0 35 15,2-3-6-15,0 2 6 16,3-1-14-16,-3 2 20 16,0 0 0-16,0 0 0 15,2-1 16-15,2 2-26 16,-2-1 10-16,3 2-21 0,1-2 13 16,-1 2-20-16,2-2 12 15,-2 4 15-15,-1-6-6 16,1 3-2-16,-3 0 9 15,3 1 0-15,0-5-10 16,-1 4 10-16,3-1-21 16,1 0 9-16,-2 0-34 15,3 2 24-15,1 1-80 16,1 1-49-16,9 11-39 16,-4-2-42-16,0-3-150 0</inkml:trace>
  <inkml:trace contextRef="#ctx0" brushRef="#br0" timeOffset="-4736.66">17860 15484 1033 0,'0'0'690'16,"0"0"-512"-16,0 0-100 16,0 0-43-16,0 0-35 15,0 0 15-15,0-1-15 16,0 1 0-16,0 0 13 15,0 0-6-15,0 0 2 16,0 0 15-16,0-3-4 16,0 3 50-16,0 0-19 15,0 0-20-15,0 0 9 0,0 0-40 16,0 0 17 0,0-3-17-16,0 3 7 0,0-4-8 15,0-3 1-15,0 3 0 16,0 4-6-16,0-4 3 15,2 0 3-15,0 0 0 16,0 2 1-16,-2-2-4 16,2 1 3-16,-2 3 0 15,0-1 0-15,0 1 12 16,0 0-8-16,0 0 11 16,0 0 6-16,0 0 21 15,3 0-42-15,-3 0 2 0,2 0 6 16,0 0 3-1,5 0 10-15,0 0 0 0,4 0-20 16,0 1 13-16,0 8-13 16,2-1-1-16,1 2 1 15,1 2-1-15,3 2 0 16,-5-4-141-16,-3-2-328 0</inkml:trace>
  <inkml:trace contextRef="#ctx0" brushRef="#br0" timeOffset="21204.55">13405 3327 606 0,'0'0'1201'0,"0"0"-1017"0,0 0-128 16,0 0-34-16,0 0-14 16,0 0 10-16,3 92 22 15,4-68 26-15,-5 2 63 16,0-3-21-16,1 2 4 16,-1-4-29-16,0-4-41 15,-2-5 20-15,0-4-21 16,0-4-18-16,0-1 33 15,2-3-21-15,0 0 16 16,0-5 21-16,3-15-51 16,2-10 12-16,0-5-33 15,3-5-8-15,4 1-5 0,1-1 6 16,4 5-4-16,-2 6 10 16,3 4 1-16,1 7-8 15,-4 4 8-15,3 8-9 16,0 2-1-16,-2 2-4 15,0 2 2-15,-1 0 5 16,-3 0-14-16,-1 14 21 16,-2 6 0-16,-1 4 17 15,-2 2 23-15,3 2-26 16,-1 2 2-16,1-3-7 16,-3-1 0-16,2-7 1 15,-4 0-10-15,1-4 0 16,-1-5-8-16,12-1-51 15,0-5-210-15,4-4-535 0</inkml:trace>
  <inkml:trace contextRef="#ctx0" brushRef="#br0" timeOffset="21339.83">14150 3284 2056 0,'0'0'946'15,"0"0"-806"-15,0 0-140 16,0 0-133-16,0 0-594 0</inkml:trace>
  <inkml:trace contextRef="#ctx0" brushRef="#br0" timeOffset="21453.99">14087 3621 2476 0,'0'0'552'0,"0"0"-552"15,0 0-65-15,0 0-750 16</inkml:trace>
  <inkml:trace contextRef="#ctx0" brushRef="#br0" timeOffset="22337.82">14577 3423 1991 0,'0'0'521'16,"0"0"-463"-16,0 0-58 15,0 0 53-15,0 0 25 16,0 0 5-16,0 0 4 16,25 104-65-16,-23-80-1 15,3-4-21-15,0-6 6 16,-3-7 3-16,-2-4-9 0,2-3 7 16,0-3 37-16,1-18-44 15,5-9-14-15,6-6-35 16,5 0 1-16,6 2 2 15,2 6-30-15,2 6 35 16,0 6 41-16,-2 7-22 16,-1 8 21-16,-4 1-1 15,-1 1 2-15,-6 17 8 16,-1 6 6-16,-3 9 27 16,-5 1 14-16,2-1-42 15,0 3 23-15,1-9-24 16,3-4-11-16,-2-8 16 15,1-9-17-15,7-6 0 16,2 0 40-16,4-18-12 16,6-16 8-16,1-10-21 0,2-8-15 15,-2-11 0-15,-2-4-2 16,-6-4-28-16,-5 1 11 16,-7 7 1-16,-7 12 18 15,-4 8 15-15,0 13-14 16,-4 12 43-16,-10 9-37 15,1 9 8-15,-2 0-15 16,1 16 14-16,1 21-20 16,3 11 6-16,10 13 0 15,0 5-1-15,8 0 1 16,13 1 0-16,2-12 0 0,-3-6 1 16,-5-13-1-1,-6-12 0-15,-1-10 0 0,-4-8-8 16,-2-6 1-1,4 0 7-15,1-2-1 0,7-15 1 16,5-1-15-16,4-5-28 16,2 3 23-16,-1 2 10 15,1 6 16-15,-1 5-6 16,0 7 28-16,1 0-7 16,2 15 23-16,-2 9-17 15,-4 8-26-15,0 2 35 16,-1-2-36-16,-3-2-8 15,-1-6-27-15,13-14-94 16,-5-6-192-16,-1-4-492 0</inkml:trace>
  <inkml:trace contextRef="#ctx0" brushRef="#br0" timeOffset="22675.12">15859 3331 679 0,'0'0'1818'0,"0"0"-1357"16,0 0-331-16,0 0-46 16,0 0-29-16,0 0-49 15,0 0 6-15,-94 78-12 16,80-41 18-16,10 5-16 16,4-5-2-16,0 1 0 0,14-5-2 15,11-2 3 1,1-7-1-16,5-9 0 0,3-12 1 15,-6-3-1-15,-3-10 0 16,-7-17 0-16,-7-10 23 16,-9-3-22-16,-2 0 17 15,-2 0 15-15,-13 4-33 16,-3 4 3-16,0 2-3 16,2-1-69-16,3-13-87 15,6 6-374-15,3 4-253 0</inkml:trace>
  <inkml:trace contextRef="#ctx0" brushRef="#br0" timeOffset="22810.08">15963 2967 225 0,'0'0'1525'0,"0"0"-1201"0,0 0-42 16,0 0-61-16,0 0-59 16,0 0-39-16,116-41-104 15,-111 63-19-15,-12 15-40 16,-18-1-181-16,-6-5-508 0</inkml:trace>
  <inkml:trace contextRef="#ctx0" brushRef="#br0" timeOffset="23560.4">14099 3291 1765 0,'0'0'706'0,"0"0"-583"16,0 0-86-16,0 0-20 15,0 0-8-15,0 0-18 16,0 0-36-16,42 0-32 16,-42 1 77-16,0-1 3 15,0 0 76-15,-13 0 29 0,-1 0-20 16,1 0 30-16,4 0-65 16,4 0-52-16,3 0-2 15,2 0-146-15,0 0-206 16,0 10-175-16,0 4-552 15</inkml:trace>
  <inkml:trace contextRef="#ctx0" brushRef="#br0" timeOffset="23839.32">14130 3627 1796 0,'0'0'513'0,"0"0"-442"0,0 0-47 16,0 0 62-16,0 0-7 15,0 0-30-15,0 0-49 16,-4-8-25-16,-6 0 14 15,4-8-186-15,-1 5-137 16,5-4-555-16</inkml:trace>
  <inkml:trace contextRef="#ctx0" brushRef="#br0" timeOffset="24989">15946 3016 628 0,'0'0'234'0,"0"0"-48"16,0 0 88-16,0 0-76 15,0 0-16-15,0 0-63 16,0 0 4-16,0-34-25 16,0 31 9-16,0 1 5 15,0 1-24-15,0 1 1 16,0-3-30-16,4 1-50 16,3-2 13-16,1 3-22 15,4-3 2-15,1-1-2 16,1 1 1-16,-1 3-1 15,1-2 0-15,-3 3 12 16,-1 0-15-16,0 0 3 0,-3 0 0 16,-1 0 20-16,-4 0 9 15,-2 4 14-15,0 2-1 16,0 2-17-16,0 2 32 16,0 2-10-16,-8 2-24 15,-4 3 23-15,-1 1-25 16,2 0-3-16,-3-1-3 15,1 0-9-15,-1 1 7 16,4-5-13-16,1 2-4 16,7-9-23-16,2-6-312 15,0 0-952-15</inkml:trace>
  <inkml:trace contextRef="#ctx0" brushRef="#br0" timeOffset="26686.59">13230 3437 1001 0,'0'0'524'0,"0"0"-402"16,0 0-65-16,0 0-19 0,0 0-12 16,0 0-8-16,49-46 75 15,-47 40 44-15,0 2 20 16,-2 0-2-16,2 1-41 16,-2 2-52-16,2-1-62 15,4-2-6-15,0 0-10 16,0-2-20-16,1 0 20 15,-1 0-2-15,2-1 12 16,-4 1-4-16,1 1-23 16,1-3-19-16,0-1-6 15,0 1-20-15,-4 2 47 0,-2 2 21 16,0 3 10-16,0 1 49 16,0-3-39-16,0 3-9 15,0 0 8-15,0-1-8 16,0 1 3-16,0 0-4 15,0-3 0-15,0 3 24 16,0-2 5-16,0 2 11 16,0 0-31-16,0-2 0 15,0 2-18-15,0-2-3 16,2-2-38-16,5 3 12 16,-1-3-21-16,-2-1 48 15,-2 1 5-15,-2 3 12 16,0-1-6-16,0-1 2 0,0 1 21 15,0 1 18 1,0-2-41-16,3 1-1 16,2-2-34-16,-3 2-9 0,2-2 44 15,-4 2-1-15,3-2 1 16,-3 2 53-16,0 2-18 16,0 0-2-16,0 0-33 15,0 0-20-15,0 0-137 16,0 4-135-16,0 2-398 0</inkml:trace>
  <inkml:trace contextRef="#ctx0" brushRef="#br0" timeOffset="28660.74">17039 3588 1707 0,'0'0'378'0,"0"0"-266"15,0 0-1-15,0 0-5 16,0 0 19-16,0 0-27 15,-17-15-65-15,17 15 1 16,0 0-22-16,0 0-6 16,5-2 50-16,12 2-7 15,10-2 5-15,8 0-1 16,8-2-35-16,9 2 24 0,5 2-22 16,5 0-19-1,6 0 15-15,-2 0-15 0,-3 0-1 16,-5 4 2-1,-8 2 15-15,-7-2-16 0,-7 0-1 16,-9-1 0-16,-6-1-7 16,-7-2 7-16,-5 0-6 15,-5 0-4-15,-4 0-53 16,2 0-33-16,-2 0-86 16,2 0-186-16,4-11-219 15,-4-1-1055-15</inkml:trace>
  <inkml:trace contextRef="#ctx0" brushRef="#br0" timeOffset="28995.93">17628 3378 1164 0,'0'0'621'0,"0"0"-446"16,0 0-41-16,0 0-13 15,0 0-46-15,0 0-29 16,0 0-28-16,11 9 5 16,11 11 57-16,3 8-32 0,2 8 32 15,-1 4-1-15,-5 4-53 16,-6-3 14-16,-11 1-19 15,-4-7-20-15,-17 4 45 16,-30-2-36-16,-35 10-10 16,6-11-149-16,9-9-567 0</inkml:trace>
  <inkml:trace contextRef="#ctx0" brushRef="#br0" timeOffset="29893">18747 3332 1670 0,'0'0'557'0,"0"0"-368"15,0 0-89-15,0 0-73 16,0 0-11-16,0 0-4 15,-2 77 40-15,2-32-4 16,-3 8 22-16,3 1-45 16,0 2 5-16,0-4-17 0,0-5-13 15,0-10-15 1,0-11-132-16,0-9-226 0,0-17-321 0</inkml:trace>
  <inkml:trace contextRef="#ctx0" brushRef="#br0" timeOffset="30446.55">18697 3269 1685 0,'0'0'378'16,"0"0"-259"-16,0 0-75 0,0 0-30 15,0 0-7-15,121-17-7 16,-97 29 0-16,-8 11-48 15,-14 0 0-15,-2 5 20 16,-15 1 28-16,-17-1 67 16,-5 0-10-16,-2-5 49 15,6 0-27-15,9-4-30 16,6-6-9-16,7-3-40 16,9-2-1-16,2-2-14 15,0-2-62-15,2 1 27 16,20-5 11-16,4 0 6 15,6 0 32-15,-1 0-5 16,2 0 6-16,-2 1-6 16,-4 6 7-16,-4 2-1 0,-6 5 0 15,-5 5 0-15,-6 2 22 16,-6 8 64-16,0 0 0 16,0 1-31-16,0-2-46 15,-10-1 22 1,-4-8-8-16,-2-2 48 0,-2-5 56 15,-6-1-26-15,0 2-18 16,-5-1-26-16,0 0-38 16,4 0 3-16,0-4-17 15,8-2 5-15,-1-5-4 16,5-1 6-16,1 0-12 16,6-7 0-16,6-13-55 15,0-7-44-15,20-2-61 16,13-2-194-16,22-9 40 0,-5 11-225 15,-8 3-62-15</inkml:trace>
  <inkml:trace contextRef="#ctx0" brushRef="#br0" timeOffset="30633.97">19005 3571 1064 0,'0'0'597'0,"0"0"-359"16,0 0-71-16,0 0 17 15,0 0-3-15,0 0-51 16,0 0-1-16,4 28 26 15,-2-8-37-15,-2 2-43 16,2 4-59-16,1 0 21 16,-3-2-37-16,0-2-12 0,0-4-7 15,0-8-128 1,0-1-386-16,0-9-318 0</inkml:trace>
  <inkml:trace contextRef="#ctx0" brushRef="#br0" timeOffset="30769.49">19030 3381 1540 0,'0'0'735'0,"0"0"-623"16,0 0-112-16,0 0-272 16,0 0-968-16</inkml:trace>
  <inkml:trace contextRef="#ctx0" brushRef="#br0" timeOffset="31068.6">19321 3278 2004 0,'0'0'560'16,"0"0"-445"-16,0 0-60 15,0 0-48-15,0 0 20 16,-31 113-3-16,31-63 16 16,0 5 5-16,0 0-20 15,0-1 1-15,2-6 2 16,3-2-28-16,-3-7 28 0,-2-6-20 16,0-6-7-16,0-8 17 15,0-7-18-15,0-3-6 16,0-9-159-16,0-12-385 15,3-12-370-15</inkml:trace>
  <inkml:trace contextRef="#ctx0" brushRef="#br0" timeOffset="31204.57">19204 3575 1551 0,'0'0'1131'0,"0"0"-854"16,0 0-157-16,0 0-96 15,0 0-24-15,129-33-78 16,-87 26-556-16</inkml:trace>
  <inkml:trace contextRef="#ctx0" brushRef="#br0" timeOffset="34470.3">20389 3395 360 0,'0'0'1689'16,"0"0"-1328"-16,0 0-204 16,-81 124-64-16,62-59-23 15,5 4 1-15,5 4-59 16,9-6-9-16,0-8-3 15,0-13-110-15,9-16-57 0,7-30-112 16,-3-2-54 0,-2-26-737-16</inkml:trace>
  <inkml:trace contextRef="#ctx0" brushRef="#br0" timeOffset="34877.11">20304 3345 1549 0,'0'0'536'15,"0"0"-291"-15,0 0-141 16,0 0-37-16,0 0 58 16,0 0-39-16,43 103-14 15,-22-62-8-15,8-1-62 16,0-8 29-16,0-5-31 16,2-12 12-16,-2-11-3 15,5-4-8-15,-1-15-2 0,0-16-26 16,-1-9-91-16,-6-6 0 15,-3 0-10-15,-7 8 24 16,-7 6 90-16,-3 11 14 16,-4 10 9-16,1 7 87 15,-3 4-57-15,2 0 10 16,-2 23 28-16,0 9 14 16,0 15 33-16,0 5-39 15,0 6-16-15,0-1-9 16,0 0-50-16,-2-7 25 15,-1-10-28-15,3-8-5 16,0-14-4-16,0-9-16 16,7-9-85-16,24-21-99 0,-2-10-261 15,0-3-353-15</inkml:trace>
  <inkml:trace contextRef="#ctx0" brushRef="#br0" timeOffset="35290.12">21284 3509 2244 0,'0'0'700'16,"0"0"-591"-16,0 0-50 15,0 0-31-15,-145 20-28 0,107 6 21 16,3 4-20-1,6 0-1-15,6 0 0 0,13-4-2 16,5-2 2-16,5-3 0 16,0-5-5-16,9-9 4 15,11-3-26-15,5-4 10 16,4-1 16-16,2-18-55 16,-3-2-47-16,-1-4 15 15,-7 1 10-15,-7 6 77 16,-5 4 1-16,-6 6 40 15,-2 4 33-15,0 4 4 16,0 0-29-16,0 0-23 16,0 6-25-16,0 13 38 15,0 4-37-15,2 5 7 0,7 3-8 16,5-4-3 0,5-6-88-16,21-18-131 0,-4-3-341 15,0-1-262-15</inkml:trace>
  <inkml:trace contextRef="#ctx0" brushRef="#br0" timeOffset="35620.37">21583 3498 149 0,'0'0'1822'0,"0"0"-1267"16,0 0-348-16,0 0-47 15,0 0-78-15,0 0-68 16,-134 13-13-16,108 10 4 0,8 0 5 15,9 4-20-15,9-4 8 16,0 4-55-16,15-2 26 16,10 4-35-16,6-1 45 15,-2 2 2-15,0-3-33 16,-4 4 25-16,-6-3 15 16,-7-4 12-16,-6-7 1 15,-6-2 61-15,0-7 79 16,-6-4 12-16,-8-4-83 15,-1 0-5-15,1 0-65 16,7-10-24-16,7-34-68 16,3 2-278-16,13-5-388 0</inkml:trace>
  <inkml:trace contextRef="#ctx0" brushRef="#br0" timeOffset="35966.96">21915 3301 704 0,'0'0'1175'0,"0"0"-887"15,0 0-41-15,0 0-94 16,0 0-110-16,0 0-10 15,0 0 23-15,0 40 18 0,0-4 49 16,0 10-24-16,0 6-14 16,0 7 7-16,0-1-58 15,0 1 16-15,0-7-34 16,0-6-15-16,0-13 17 16,0-9-18-16,0-13 0 15,0-7 6-15,0-2 0 16,0-2-12-16,0 0-9 15,0 0-82-15,-12-9-164 16,2 2-354-16,-1 2-119 0</inkml:trace>
  <inkml:trace contextRef="#ctx0" brushRef="#br0" timeOffset="36468.25">22098 3539 1577 0,'0'0'493'0,"0"0"-248"16,0 0 83-16,0 0-138 16,0 0-44-16,0 0-81 15,0 0-42-15,-85 3-6 0,69 14-16 16,7 3-1 0,7 2 6-16,2 0 4 0,2 3 2 15,17-4-12-15,2 3 6 16,2-4-4-16,-1-1-2 15,0-5-14-15,0-11-92 16,-3-3-210-16,-6 0-367 0</inkml:trace>
  <inkml:trace contextRef="#ctx0" brushRef="#br0" timeOffset="36890.08">21748 3409 1721 0,'0'0'473'15,"0"0"-415"-15,0 0-24 16,0 0 7-16,126-13 11 16,-76 2-7-16,-4-3-45 0,-1-3 0 15,-11 0 7 1,-10-1 1-16,-13 0-1 15,-9 1 122-15,-2 2 41 0,-6 3-1 16,-17 3-105-16,-2 5-38 16,-4 4-1-16,6 0-25 15,-2 20-99-15,7 3-192 16,9-6-368-16</inkml:trace>
  <inkml:trace contextRef="#ctx0" brushRef="#br0" timeOffset="37472.18">22209 3529 1751 0,'0'0'499'0,"0"0"-388"15,0 0-57-15,0 0-54 16,0 0-25-16,0 0-175 16,0 0-461-16</inkml:trace>
  <inkml:trace contextRef="#ctx0" brushRef="#br0" timeOffset="38742.75">19331 3859 1629 0,'0'0'589'0,"0"0"-428"15,0 0-58-15,0 0-84 0,0 0-19 16,0 0-19-16,0 0-81 16,15-7-29-16,-7 7-70 15,0 7-319-15</inkml:trace>
  <inkml:trace contextRef="#ctx0" brushRef="#br0" timeOffset="55771.59">465 15731 766 0,'0'0'1297'0,"0"0"-936"15,0 0-68-15,0 0-90 16,0 0-124-16,0 0-28 16,-6 0-50-16,6 0 4 0,0 4-5 15,0 6-4-15,0 7 4 16,4 10 0-16,5 0 1 15,4 12 21-15,-2-7-22 16,3 4 0-16,-5-10 0 16,-1-7 7-16,-3-11-8 15,-3-3 1-15,0-5 0 16,-2 0 2-16,0 0 4 16,0-13-12-16,0-9-15 15,0-15-70-15,0 3 29 16,0 0-24-16,2 4 60 15,3 8 16-15,2 4 7 16,4 1 2-16,3 2 1 16,1 3-12-16,3 1 11 15,-1 7 1-15,2 4 0 0,-2 0-11 16,1 0 12-16,-2 4-1 16,-1 11 32-16,-2 8-30 15,-1-2 47-15,-1 2-34 16,-5 0 3-16,2-1 1 15,-6 0-18-15,0-10 14 16,-2-2-15-16,0-1 9 16,0-9 0-16,0 0-3 15,0-4-1-15,4-19-5 16,5-5-159-16,5-2 60 16,1-4-16-16,5 6 9 15,-2 6 74-15,2 7 20 16,-2 4 12-16,-3 9 71 0,-1 2-10 15,1 0-1 1,-1 6 14-16,1 10-20 0,-2 4 8 16,3 1-42-16,-3 6-8 15,3-1-12-15,-5-4-57 16,3 6-64-16,-3-6-203 16,-3-4-198-16</inkml:trace>
  <inkml:trace contextRef="#ctx0" brushRef="#br0" timeOffset="56410.67">1288 15781 633 0,'0'0'1559'0,"0"0"-1262"0,0 0-99 16,0 0-76-16,0 0-62 15,0 0-60-15,-125 4-15 16,104 13 9-16,6 0-2 16,1 3 8-16,6 0 0 15,6 2 0-15,2 2-6 16,0-2 6-16,10 0-3 16,13-3-6-16,2-7-24 15,4-6-24-15,4-6-16 16,2 0-55-16,-1-14 15 0,-3-12-100 15,-4-7-32-15,-10-1-13 16,-7 3 68 0,-8 4 190-16,-2 8 157 0,0 6 28 15,0 5 47-15,0 4-63 16,0 4-92-16,0 0-8 16,-2 0-69-16,2 2 1 15,0 12 20-15,0 4 61 16,0 4-2-16,0 0-19 15,4 2-19-15,9-1 9 16,1-2-39-16,3-7 1 16,1-2-2-16,5-7-3 15,-1-5-16-15,2 0-13 16,1-5-14-16,-2-17-18 0,-2 0-72 16,-5-4 68-1,-5 2 39-15,-7 6 0 0,-2 6 18 16,-2 2 41-1,0 6 25-15,0 4 19 0,0 0-50 16,0 0-15-16,4 0-20 16,2 4 8-16,3 10-9 15,1 0 1-15,4 2-6 16,-1 2-16-16,-1 1-174 16,-3-16-274-16</inkml:trace>
  <inkml:trace contextRef="#ctx0" brushRef="#br0" timeOffset="56532.8">1554 15538 2239 0,'0'0'369'0,"0"0"-369"0,0 0-25 16,0 0-346-16,0 0-818 0</inkml:trace>
  <inkml:trace contextRef="#ctx0" brushRef="#br0" timeOffset="56922.95">1915 15699 2034 0,'0'0'478'0,"0"0"-449"16,0 0-15-16,0 0-13 15,0 0-1-15,61 116 3 16,-43-83 6-16,-5-6-6 16,-5-6-3-16,-2-8 0 15,-4-7 60-15,-2-6 50 16,0 0 47-16,0-6-58 16,0-16-90-16,0-13-9 15,0-6-104-15,0 1 6 16,0 0 29-16,2 10 16 15,11 8 30-15,5 4 22 16,-1 8-7-16,6 6 2 16,0 4 6-16,-1 0 0 15,-2 4 40-15,2 13-19 0,-1 6 19 16,-4 2-11-16,-3 2-29 16,-4 5-2-16,-3 4-83 15,-3-6-175-15,-4-12-248 0</inkml:trace>
  <inkml:trace contextRef="#ctx0" brushRef="#br0" timeOffset="57281.68">2526 15480 1770 0,'0'0'345'15,"0"0"-114"-15,0 0-59 16,0 0-49-16,0 0-53 15,0 0-8-15,0 0 17 16,-69 125-18-16,69-89-10 0,0 0-3 16,11-1-42-16,12-6 7 15,6 1-13-15,6-8-36 16,3-9-67-16,20-13-148 16,-11 0-229-16,-7-8-361 0</inkml:trace>
  <inkml:trace contextRef="#ctx0" brushRef="#br0" timeOffset="57489.63">2892 15383 1971 0,'0'0'351'0,"0"0"-225"15,0 0 11-15,116 21-10 0,-70 5-53 16,1 8-42-16,-5 2 14 15,-11 7-46-15,-12 1 0 16,-17 6-11-16,-29 22-58 16,-20-6-57-16,-8-8-263 0</inkml:trace>
  <inkml:trace contextRef="#ctx0" brushRef="#br0" timeOffset="59084.28">554 16129 1600 0,'0'0'533'15,"0"0"-273"-15,0 0-58 16,0 0-87-16,0 0-103 15,0 0-6-15,0 0-12 16,9 8 6-16,9 7 0 16,-3 1-2-16,3-3-1 15,1-2-6-15,-4-3 6 16,-2 0-123-16,-1-4-118 16,-6 2-58-16,-4-1-208 15,-2-2 17-15,0 1 208 16,0 2 285-16,-4 2 210 0,0-4-4 15,-1-2-41 1,3 0 5-16,2 0 34 0,0 2-86 16,0 5-91-16,0 0 44 15,0 8-18-15,0 7-16 16,4 6 1-16,1 6-37 16,-1 8 8-16,-2 2-6 15,0 6 7-15,-2-2-1 16,0 0-3-16,0-2-5 15,2-8 31-15,3 1 17 16,0-5 7-16,2 0-6 16,-1-2-26-16,0 6 8 15,3 6-24-15,-1 2-7 16,-4 6 14-16,-2 0-15 16,-2 5 0-16,2-2-1 0,3-4 7 15,-1-7-6 1,-2-7 0-16,2-3 1 0,-4-9-6 15,0-1 5-15,0 2 0 16,0 3-1-16,0-4 9 16,0 8-7-16,-2 9-1 15,-4 2-2-15,-3 6-7 16,3 2 9-16,-4-4 0 16,3-1-1-16,1-9 9 15,4-8-8-15,2-6 0 16,0-8 0-16,0-4-7 15,0-1 7-15,0-5 0 0,0 7 0 16,0 7 6 0,0 4-3-16,0 3-3 0,0 4 0 15,0 3-7-15,0-5 5 16,0-4 2-16,0 4 2 16,0-7 7-1,0-2-7-15,0-8-2 0,0-3 1 16,-2-5-8-16,2-2 7 15,0-4 0-15,0 0 14 16,-2 0-12-16,2 0 11 16,-5 0-2-16,0 0-10 15,1 0-1-15,-1 0 1 16,-1 0-1-16,4 0 0 16,-3 0 10-16,3-4 26 15,-2 4 45-15,-1 0-60 0,-2-2 49 16,1 2-24-16,-5 0-25 15,-3 0 22-15,1 15-2 16,-3-1-9-16,1 0 0 16,3 2-10-16,1-6 22 15,5 1-43-15,4-8 4 16,-1-3-5-16,3 0-4 16,0 0-18-16,0 0-20 15,0 0-12-15,5 0 14 16,12-14-18-16,6 4-33 15,3-6-59-15,6 2-81 16,1 4 31-16,2-7-100 16,1 8-25-16,-3-3 30 15,-4 2 166-15,-6 6 129 0,-9 2 240 16,-3 2 33-16,-5 0 113 16,1 0-162-16,-3 0-88 15,5 6-46-15,0 4-71 16,0 2-19-16,11-5-6 15,-4-1-172-15,-3-6-534 0</inkml:trace>
  <inkml:trace contextRef="#ctx0" brushRef="#br0" timeOffset="59917.21">573 16150 1390 0,'0'0'504'15,"0"0"-347"-15,0 0 7 16,0 0-91-16,0 0-39 0,0 0-34 16,0 0 1-1,-4-8-9-15,8 8 21 0,0 0-6 16,0 4 99-16,5 10-41 16,3-1 21-16,0 4-35 15,4 1-29-15,2-3 24 16,2-2-46-16,-3-1 1 15,0-10 10-15,-5 0 1 16,0-2 4-16,-1 0 63 16,-4-12-4-16,-1-5-11 15,1-6-52-15,-2-3 9 16,1 2-21-16,-1-2-75 16,8 0-117-16,0 7-368 15,0 6-1489-15</inkml:trace>
  <inkml:trace contextRef="#ctx0" brushRef="#br0" timeOffset="76444.62">1697 16598 322 0,'0'0'870'15,"0"0"-644"-15,0 0-114 16,0 0 5-16,0 0-49 16,0 0-52-16,-8 0 10 0,8 0-24 15,0 0 48-15,0 0 34 16,0 0-6-16,0 0 45 16,0-5 26-16,0 5 1 15,0-4 7-15,0 2-74 16,0 2-33-16,0 0-12 15,0 0-38-15,0 0 24 16,0 0-24-16,0 0 1 16,0 0 2-16,0 0-1 15,0 0-2-15,0 0 3 16,0 0 3-16,0 0 20 16,0 0-12-16,0 0-4 15,0 0 31-15,0 0-17 0,0 0 22 16,0 0-9-16,0 0-31 15,0 0 22-15,0 0-28 16,0 0 0-16,0 0-5 16,0 0 13-16,0 0-8 15,0 0 3-15,0 11 3 16,0 14 16-16,0 15-7 16,2 6 6-16,6 7 6 15,1 1-26-15,3 0 18 16,-4-10-7-16,-1-4 0 15,-3-4 17-15,-1-9-4 16,-1-6 11-16,-2-3 0 16,0-7-36-16,0 1 24 15,0-7-24-15,0-5 2 16,0 4-1-16,0-4-1 0,0 0 0 16,0 0 0-16,0 0-48 15,0 0-36-15,0 0-138 16,0-18-344-16,-2 0-895 0</inkml:trace>
  <inkml:trace contextRef="#ctx0" brushRef="#br0" timeOffset="77294.45">1396 16571 1572 0,'0'0'530'0,"0"0"-344"16,0 0 19-16,0 0-14 15,0 0-111-15,0 0-31 16,0 0-32-16,-48 0 1 16,43 0 83-16,5 0-44 15,0 0-5-15,0 0-7 16,0 0-31-16,0 0 38 0,0 0-4 15,0 0-22-15,0 0 17 16,-2 4-34-16,-1-4 2 16,3 0-1-16,0 0-4 15,0 0 16-15,0 0-4 16,0 0-6-16,0 0 32 16,0 0-37-16,0 0 1 15,0 0-8-15,0 0 9 16,3 0-6-16,14 0-3 15,8 0 0-15,9-4 28 0,5-2-22 16,9-3 4 0,2 1 7-16,8-5-10 15,5 3 2-15,1-3-9 16,-2 5 2-16,-3-1-5 0,-8 1 4 16,-9 6-1-16,-8-2 0 15,-8 4 8-15,-3-4-8 16,-3 4 0-16,-5 0 0 15,-3 0-3-15,-3-4 4 16,-3 4-1-16,-1 0 0 16,-5 0 10-16,0 0-9 15,0 0-1-15,0 0-36 16,0 0 0-16,0 0-82 16,0 4-95-16,0 10-405 15,0 1-98-15</inkml:trace>
  <inkml:trace contextRef="#ctx0" brushRef="#br0" timeOffset="78192.89">2508 16525 1041 0,'0'0'246'0,"0"0"-128"0,0 0-57 16,0 0-37-16,0 0-7 15,0 0-16-15,0 0 9 16,29-40 32-16,-29 36 159 16,0 4 2-16,0-4-111 15,0 0 51-15,0-1-35 16,0 4-35-16,0 1 29 15,-4-5-75-15,-3 5 7 16,-2-3 67-16,-4-1-60 16,-5 4-18-16,-2 0-2 15,-7 0-20-15,-2 0 56 16,-2 0-23-16,-3 0 7 0,3 7 29 16,2 4-36-16,7 1 1 15,4-2-22-15,8 1-5 16,4 0-7-16,6 1-1 15,0-2-17-15,3 0 16 16,15-3-28-16,9 4 13 16,6 1-17-16,2 7-9 15,3-2 32-15,-1 5-20 16,-6 0-15-16,-5 6 15 16,-6-2-25-16,-6 4 34 15,-8-5-7-15,-6-3 11 16,0-4 11-16,-6 4 12 15,-17-4 27-15,-3-6 57 16,-3 2-17-16,-3-1 37 0,1-4-36 16,2-3-43-16,4-2 26 15,6 0-42-15,1-4-5 16,2 0-1-16,1-4-3 16,2-6-12-16,3-5-40 15,6-4-83-15,4-6-32 16,8 8-318-16,11-5-279 0</inkml:trace>
  <inkml:trace contextRef="#ctx0" brushRef="#br0" timeOffset="78711.45">2854 16495 1906 0,'0'0'494'16,"0"0"-371"-16,0 0 113 16,0 0-160-16,0 0-45 15,0 0-31-15,0 0 1 16,-39 90 55-16,39-42 2 16,-2 2 12-16,2 3 1 15,0 1-50-15,0-7 0 0,0-3-21 16,0-7-6-16,8-5-17 15,7-14-138-15,-4-6-301 16,0-12-264-16</inkml:trace>
  <inkml:trace contextRef="#ctx0" brushRef="#br0" timeOffset="79028.38">2749 16506 1898 0,'0'0'357'16,"0"0"-236"-16,0 0-33 0,0 0-15 15,116-119-30-15,-60 100-43 16,2 7-9-16,-6 7-6 16,-4 5-34-16,-8 10 30 15,-11 20-7-15,-9 10 26 16,-9 6 23-16,-7 4 32 15,-4-2 21-15,0 0-8 16,-6-12 1-16,-15-3 28 16,-5-12 3-16,-7-3-28 15,-8-6-4-15,-1-6-68 16,-3-6-1-16,-6 0-77 16,14-18-244-16,6-4-337 0</inkml:trace>
  <inkml:trace contextRef="#ctx0" brushRef="#br0" timeOffset="79627.59">3760 16120 960 0,'0'0'761'0,"0"0"-536"16,0 0 29-16,0 0 31 0,0 0-58 15,0 0-92-15,0 0-67 16,-91-40 22-16,64 47-36 16,-4 16-38-16,-2 13 43 15,-5 18-23-15,5 13 4 16,-1 27 38-16,10-8-52 16,11 10 2-16,7-6-10 15,6-19-6-15,16 1-9 16,11-6-3-16,7-8 0 15,1-4-9-15,-2-10 9 16,-1-8-9-16,-6-8-9 16,-3-6-67-16,4-8-49 0,-8-6-353 15,0-8-631-15</inkml:trace>
  <inkml:trace contextRef="#ctx0" brushRef="#br0" timeOffset="84893.17">4022 16338 1654 0,'0'0'302'0,"0"0"-56"16,0 0-14-16,0 0-113 15,0 0-92-15,0 0 13 16,-4-21 43-16,-2 16-21 15,-3 4 18-15,-7 1-23 16,-1 0-24-16,-3 0 12 16,-5 1-45-16,1 16 33 15,-3 1-6-15,3 3-25 0,1 8 32 16,6 1-33-16,5 5 1 16,6 7 5-16,6 2 2 15,0-3-9-15,2 3 0 16,18-4 2-16,3-4-16 15,3-5 15-15,0-3-1 16,3-12 0-16,3-2 4 16,1-8-5-16,0-6 1 15,6 0 0-15,1-11-12 16,-3-14 12-16,1-7 0 16,-1-12 0-16,-12-2 9 15,-9-11-7-15,-9 3-1 16,-7 0-1-16,0 6 27 15,-13 6-8-15,-7 7 2 0,-7 8 12 16,2 0-33-16,1 9 0 16,0 5-32-16,1 4-35 15,0 9-83-15,0 9-156 16,0 10-220-16,5 3-219 16</inkml:trace>
  <inkml:trace contextRef="#ctx0" brushRef="#br0" timeOffset="85243.11">4518 16692 2074 0,'0'0'378'16,"0"0"-268"-16,0 0 54 15,0 0-54-15,0 0-37 16,0 0 17-16,-45 101-54 0,12-68-11 16,-21 11-25-16,10-12-151 15,4-10-696-15</inkml:trace>
  <inkml:trace contextRef="#ctx0" brushRef="#br0" timeOffset="89020.7">5109 16236 1144 0,'0'0'370'0,"0"0"-143"16,0 0 3-16,0 0-9 15,0 0-110-15,0 0 45 16,0 0-12-16,31-63 29 16,-29 58-21-16,-2-3-53 15,0 4-27-15,0-2-39 16,-2-2-14-16,-9-3-2 0,-7 0-8 16,-5 3 10-1,-4 6-17-15,-4-2 10 0,-2 4-8 16,-5 0-4-16,3 4 0 15,-1 15-1 1,7-2 10-16,7 5-5 0,6 0-4 16,7-2-6-16,7 1-9 15,2 0-5-15,2 0-14 16,18-4-1-16,5-1-42 16,6-1 27-16,5-6 11 15,1 4 15-15,3 0 23 16,-3-1-24-16,-4 7 25 15,-2 3-1-15,-2 6-26 16,-7 8 21-16,-6 0-15 16,-8 3 0-16,-5 0 21 0,-3 1 0 15,0-4 43 1,-18 0 33-16,-4-8-19 0,-7-1 37 16,-2-5-34-16,-1-8-15 15,1-6 38-15,2-4-61 16,0-4 23-16,4 0-2 15,1 0-35-15,4-12 29 16,2-2-37-16,5 0 0 16,4 1-8-16,2 4-26 15,3 5-8-15,4-5-39 16,0 5-127-16,6 3-405 16,10-3-405-16</inkml:trace>
  <inkml:trace contextRef="#ctx0" brushRef="#br0" timeOffset="89536.93">5464 16226 1659 0,'0'0'539'15,"0"0"-375"-15,0 0 175 16,0 0-142-16,0 0-151 16,0 0-43-16,0 0-3 15,-6-8-3-15,16 26 3 16,5 8 21-16,5 10 44 16,0 9 17-16,4 13-27 15,1 8 31-15,2 6-37 16,2 0-31-16,2-6 24 15,0-3-36-15,0-5 9 16,-2-14-12-16,-2-7 10 0,-9-16-10 16,-5-7-3-16,-8-4 0 15,-3-10 3-15,-2 0 5 16,0 0-5-16,0 0-3 16,-4-10-38-16,-8-12-150 15,-1 4-633-15</inkml:trace>
  <inkml:trace contextRef="#ctx0" brushRef="#br0" timeOffset="90400.84">6122 16174 1582 0,'0'0'358'0,"0"0"-253"0,0 0 35 16,0 0 12-16,0 0-119 15,0 0-24-15,0 0-9 16,-6-10-1-16,6 10 1 16,0 0 13-16,-2 0 106 15,-4 0-13-15,-2 0-62 16,-3 9-8-16,-5 4-8 15,-3 5-22-15,-2 4 24 16,1-4-18-16,0 5 13 16,2-6 5-16,5 1-29 15,6-3 24-15,2-3-25 16,5-7 2-16,0 4-10 0,0-1 10 16,3-3-2-1,8 4 0-15,4 0-6 0,2-4 5 16,0 3-9-16,1-2 2 15,1 2-2-15,0 0 5 16,-1-2 5-16,-5 2-6 16,-5-2-1-16,0 2-2 15,-6 0 9-15,-2 2 0 16,0 2 10-16,0 2 10 16,-14 4 10-16,-3-5 0 15,-3 4-30-15,-3-3 31 16,1-1-19-16,0 2-6 15,4-7 11-15,5 0-16 16,6 3-1-16,2-8 0 16,5 2-30-16,0 4 10 0,0-5-27 15,12 2 24 1,3 2 17-16,3 1-1 0,2 0 7 16,-2 5 10-16,0 4 11 15,-7 8 45-15,-3 5-9 16,0 1 13-16,-6 0 5 15,0-2-56-15,2 2 14 16,-1-11-27-16,-1-2 0 16,0-7-4-16,0-1-2 15,0-9-41-15,0 3-87 16,6-5-149-16,-2-7-264 16,5-16-628-16</inkml:trace>
  <inkml:trace contextRef="#ctx0" brushRef="#br0" timeOffset="90805.89">6361 16393 1721 0,'0'0'302'15,"0"0"-178"-15,0 0 36 16,0 0-57-16,0 0-27 0,-58 106-34 16,56-70 1-16,2 0 30 15,0 4-14-15,0-3 32 16,15-2-47-16,3 0-28 16,6-7 24-16,3-2-40 15,4-5 10-15,0-10 20 16,6-3-30-16,-2-8 25 15,1 0-25-15,1-22 0 16,-6-10 3-16,-4-4 6 16,-12-5-9-16,-9-3 29 15,-6 0 24-15,0 5 21 16,-21-3-37-16,-8 11-22 16,-6 5-7-16,-8 8-8 0,-6 8-32 15,-13 10-61 1,10 0-164-16,15 4-374 0</inkml:trace>
  <inkml:trace contextRef="#ctx0" brushRef="#br0" timeOffset="91708.53">6833 16142 1352 0,'0'0'624'0,"0"0"-535"16,0 0 60-16,0 0 129 15,0 0-146-15,0 0-76 16,0 0-25-16,-6-5-30 16,6 5 17-16,0 9-15 15,0-1 3-15,0 2 2 16,0 3-8-16,0-4 0 0,6 5-1 15,3-6 15-15,-1 7-15 16,2-8 1-16,-1-1 0 16,1 2-7-16,2-4 7 15,1 0 0-15,5 2 9 16,0-6-1-16,0 0 14 16,-1 0-22-16,-1 0 1 15,-5 0-2-15,-4 0 1 16,-4 0 0-16,-3 0 0 15,0 0 5-15,0 4-11 16,0 5 6-16,-3 0 0 16,-11 1 12-16,-3 6-11 0,-1 2 12 15,-2 1 20-15,4-1-26 16,5 0 30-16,2 4-31 16,7-5-5-1,2 6 8-15,0 3-9 0,0-6 0 16,4-1 0-16,12 0-6 15,2-1 6-15,0-7-60 16,2 0 23-16,-5-5 23 16,-1-2-32-16,-7 0 25 15,-3-4 0-15,-4 4 5 16,0-2 10-16,0 2 12 16,0 5-3-16,-4-1 34 15,-6 5-31-15,1 1 14 16,1 1-20-16,1 0 0 15,5 3-4-15,-1 5 4 0,3-5 0 16,0 0 0-16,0 4 9 16,5-4-9-16,2-5 11 15,-3 2-11-15,-2-7 51 16,0 2-41-16,-2-2 22 16,0-5 5-16,0 3-36 15,-6 3 35-15,-5-5-36 16,2 0-40-16,-6-4-115 15,1 0-340-15,5-12-625 0</inkml:trace>
  <inkml:trace contextRef="#ctx0" brushRef="#br0" timeOffset="92621.32">7272 15980 827 0,'0'0'1065'15,"0"0"-831"-15,0 0-29 16,0 0 56-16,0 0-170 15,0 0-83-15,0 0-8 16,-7-3 7-16,22 19-7 0,8 4 22 16,2 7-7-16,2 3 36 15,4 6-26-15,2 8-16 16,0 0 14-16,3 6-23 16,-5 8 0-16,-4 1 3 15,-5-2 8-15,-6 6-4 16,-7-1-7-16,-4-7 0 15,-5-2 22-15,0 0 18 16,-8-11 8-16,-14 2 30 16,-2-8-35-16,-3-6 50 15,0-7-21-15,2-6-22 16,6-3 11-16,3-6-49 0,5-2 1 16,7-6-8-1,2 5 7-15,2-5-9 16,0 0-3-16,0 0 0 0,0 0-10 15,0 0 5 1,0 0-5-16,0 0-5 0,0 0-46 16,0 0 1-16,0 0-81 15,0 0-184-15,0 0-370 0</inkml:trace>
  <inkml:trace contextRef="#ctx0" brushRef="#br0" timeOffset="94677.99">6856 16194 1234 0,'0'0'482'16,"0"0"-359"-16,0 0 68 16,0 0-24-16,0 0-96 15,0 0-17-15,0 0 53 16,-8-8-3-16,6 8 2 16,2 0-30-16,0 0-28 0,0 0 11 15,0 0-57 1,0 0 5-16,0 0-7 0,0 0-4 15,0 0 4-15,0 4 0 16,4 6 0-16,6-2-12 16,-1 2 13-16,4 2-1 15,0-2 0-15,3-2-5 16,0 2 5-16,1-6-52 16,-1 1 17-16,-1-1 28 15,-1-2-17-15,-5 1 24 16,-5-3-7-16,-2 0 8 15,-2 0-1-15,0 0 22 16,0 4 23-16,0-4 22 16,0 4-61-16,-2 0 5 0,-7 2-11 15,-1 2 12 1,-2 1-8-16,-1 1-3 0,-1-2-1 16,1 1 22-16,2 0-20 15,-1 0 18-15,6 0 1 16,-1-6-20-16,3 3 21 15,2-1-22-15,2-1 0 16,0 0 0-16,0-3 2 16,0 4-2-16,0 3 0 15,0-4 1-15,0 6-3 16,0-7 2-16,0 6 0 16,0 1-1-16,0-2 4 15,0 6-3-15,2-6 0 16,5 2 1-16,-3 0-7 15,2-2 6-15,2 1 0 0,-2-7-1 16,1 4-6-16,-3-1-35 16,3-1 26-16,0-4-5 15,0 4 13-15,-3-4-8 16,0 0 16-16,3 2-1 16,-3 0 3-16,3 0-14 15,2-2 12-15,-3 0-23 16,6 4 22-16,-3-4-45 15,2 0-2-15,-3 0 24 16,0 0-41-16,-6 0 33 16,0 0 11-16,-2 0 21 0,0 0-1 15,0 0 1 1,0 0 0-16,0 4 0 0,0-4 0 16,0 0-2-1,0 0 2-15,0 0 0 0,0 0 5 16,0 4 5-1,0 1 28-15,-9 1 23 0,0 1-24 16,0-1 11-16,1 2-14 16,-2 0-22-16,6-2 16 15,-1 3-28-15,1-2 0 16,4 3 0-16,0-2 9 16,0 2-9-16,-2-1 0 15,2 4 0-15,0-3 3 16,-2 2-2-16,2 3 24 15,0-3 12-15,-2 2-28 0,2-1 23 16,0 2-32 0,0 1 1-16,0-2 2 0,0-4-3 15,6 2 0-15,0-2-1 16,3 2 3-16,-1-6 22 16,-2 5-8-16,0 0-2 15,-1 1 13-15,-3-2-26 16,-2 1 5-16,0 4 13 15,0-5-17-15,0 2 29 16,0-6-14-16,0-1 7 16,0-3 11-16,-4-2-34 15,-1 5 13-15,-3-5-14 16,-2 4-3-16,-1-2-8 16,1-2-50-16,-2 0-72 0,-3 0-109 15,-1 0-298-15,3-11-442 0</inkml:trace>
  <inkml:trace contextRef="#ctx0" brushRef="#br0" timeOffset="96180.96">4051 16758 1565 0,'0'0'761'0,"0"0"-504"16,0 0 29-16,0 0-89 16,0 0-144-16,0 0-37 15,0 0-5-15,0-9-2 16,0 9-9-16,0 0 0 16,0 0 0-16,0 0-12 0,0 0-13 15,0-3-104 1,0 0-240-16,0 0-735 0</inkml:trace>
  <inkml:trace contextRef="#ctx0" brushRef="#br0" timeOffset="101950.98">877 11979 157 0,'0'0'1417'0,"0"0"-1137"16,0 0-32-16,0 0 46 16,0 0-77-16,0 0 1 15,-22-42-97-15,13 36-45 16,-2 1 5-16,-2 4-38 15,-7 1-23-15,-5 0-11 16,-6 10 4-16,-1 10-13 16,1 1 0-16,4 6 0 15,8-2-16-15,7-1 7 16,10-1-15-16,2 4-3 0,0-1-20 16,21 2 34-1,8 2-23-15,6 2-27 0,3 0 35 16,5 2-32-16,-6 0 12 15,-8 2 20-15,-7 0-11 16,-13 2 38-16,-6 0-8 16,-3-1 7-16,-5-3 2 15,-17-9 26-15,-7-3 62 16,-5-5 25-16,-1-4-59 16,2-8-6-16,-1-3-23 15,7-2-25-15,7 0 0 16,7-18-82-16,13-30-153 15,9 1-344-15,11 3-738 0</inkml:trace>
  <inkml:trace contextRef="#ctx0" brushRef="#br0" timeOffset="102089.61">1122 12218 2152 0,'0'0'377'16,"0"0"-270"-16,0 0-37 15,0 0-58-15,174-18-12 16,-114 18-105-16,-12 14-459 0</inkml:trace>
  <inkml:trace contextRef="#ctx0" brushRef="#br0" timeOffset="102233.23">1182 12490 2205 0,'0'0'465'15,"0"0"-385"-15,0 0-44 16,0 0-17-16,128-22-19 16,-61 2-189-16,-3-1-423 0</inkml:trace>
  <inkml:trace contextRef="#ctx0" brushRef="#br0" timeOffset="102733.89">1889 11871 1337 0,'0'0'1291'15,"0"0"-1069"-15,0 0-87 16,0 0-84-16,0 0-23 16,0 0-28-16,0 0 6 15,-127 22-14-15,109-1 8 16,2-4-6-16,8-3-7 15,1 0 0-15,5-2-14 16,2 0 16-16,0 0-31 16,0 5 36-16,0-4-37 15,9 3-15-15,1-1 40 16,-1-3-23-16,-1-1 28 16,-2-3 12-16,-2 2-22 0,-4-4 22 15,0 3-9-15,0-3 10 16,3-1-13-16,1 4 13 15,5-1 0-15,2 4-2 16,2 5 4-16,1 4-4 16,-3 3 2-16,-7 1-6 15,-4 2-6-15,0 3 13 16,-6 2-1-16,-15 2 64 16,2-2 5-16,-4 1 1 15,8-6-46-15,1 0-18 16,8-5-3-16,4-4-3 15,2 0-36-15,0 0-54 16,0 2-75-16,4 4-140 16,5-4-19-16,-3-2-281 0</inkml:trace>
  <inkml:trace contextRef="#ctx0" brushRef="#br0" timeOffset="103087.93">2114 12118 1737 0,'0'0'849'0,"0"0"-642"16,0 0-123-1,0 0-69-15,0 0-15 0,0 0-2 16,-89 126 2-16,83-79 0 15,6 1-16-15,0-4 10 16,6-5 6-16,16-4 0 16,7-8 4-16,2-8-2 15,0-14-2-15,3-5 6 16,-2-10 13-16,-7-22 45 16,0-10-41-16,-9-8-10 15,-9-4 8-15,-7 2-20 16,0 8-1-16,-11 10-38 15,-14 16-65-15,-16 18-107 16,4 4-361-16,6 16-45 0</inkml:trace>
  <inkml:trace contextRef="#ctx0" brushRef="#br0" timeOffset="103320.32">2445 12418 935 0,'0'0'1251'16,"0"0"-1091"-16,0 0-67 16,0 0 42-16,0 0-44 15,0 0-52-15,17 119-3 0,-28-85-36 16,-16 6-98-16,7-8-152 15,1-10-271-15</inkml:trace>
  <inkml:trace contextRef="#ctx0" brushRef="#br0" timeOffset="103752.16">2789 12280 1881 0,'0'0'636'0,"0"0"-543"15,0 0 8-15,0 0 32 16,0 0-72-16,0 0-19 16,0 0-42-16,94-44-26 15,-68 28 25-15,-8 4-25 16,-7 4 26-16,-6 5-7 16,-3 3 14-16,-2 0 0 15,0 0-7-15,3 0 0 16,1 15 0-16,0 5 18 0,-2 6-18 15,-2 6 21-15,0 2-13 16,0 4 7-16,0 0-15 16,0 8-88-16,0-9-209 15,0-12-321-15</inkml:trace>
  <inkml:trace contextRef="#ctx0" brushRef="#br0" timeOffset="103884.81">3237 12454 2244 0,'0'0'332'0,"0"0"-332"0,0 0-31 16,0 0-749-16</inkml:trace>
  <inkml:trace contextRef="#ctx0" brushRef="#br0" timeOffset="104017.45">3457 12446 1835 0,'0'0'577'0,"0"0"-569"16,0 0-8-16,0 0-209 16,0 0-526-16</inkml:trace>
  <inkml:trace contextRef="#ctx0" brushRef="#br0" timeOffset="104287.73">4041 12410 2369 0,'0'0'561'15,"0"0"-489"-15,0 0-57 0,0 0 7 16,0 0-22-16,0 0-30 16,-73 141-118-16,55-97-211 15,7-12-228-15</inkml:trace>
  <inkml:trace contextRef="#ctx0" brushRef="#br0" timeOffset="104736.53">4257 12283 2126 0,'0'0'542'0,"0"0"-475"0,0 0-58 16,0 0-9-16,0 0-12 15,0 0-2-15,0 0 14 16,56 98 0-16,-43-73 0 16,-3-4 5-16,-6-9-11 15,-2-7-31-15,-2-5 37 16,0 0-8-16,0-13 8 15,0-15-128-15,0-9-6 16,0-1 34-16,0 1 69 16,0 8 31-16,0 8 60 15,2 8 86-15,2 7-11 16,3 4-8-16,3 2-60 16,2 0-36-16,7 6 71 15,0 14-59-15,6 4-7 0,-3 3 7 16,-1 6-43-16,-6-1 28 15,-4-3-28-15,0 2-48 16,5 0-103-16,-3-12-461 16,3-10-1063-16</inkml:trace>
  <inkml:trace contextRef="#ctx0" brushRef="#br0" timeOffset="104885.13">4761 12352 801 0,'0'0'2044'0,"0"0"-1775"16,0 0-160-16,0 0-90 15,0 0-19-15,0 0-153 16,0 0-520-16</inkml:trace>
  <inkml:trace contextRef="#ctx0" brushRef="#br0" timeOffset="105420.7">5289 12334 1737 0,'0'0'349'0,"0"0"-240"16,0 0 85-16,0 0-50 15,0 0-73-15,0 0-52 16,0 0 29-16,58-87-6 16,-51 86 22-16,-5-1 11 15,-2 2-32-15,0 0 33 16,0 0-43-16,0 0-27 15,0 3 11-15,4 14-10 16,3 5-7-16,2 6 25 0,2 4-25 16,0 3 38-16,3 0-28 15,-6 2-9 1,1-4 11-16,-5 2-12 0,-4-8-20 16,0-3-45-16,-8-3-115 15,-13-5 31-15,0-6-43 16,-4-7 58-16,2-3 111 15,6 0 23-15,5 0 111 16,8 0 43-16,4 0-58 16,0-1 13-16,4-5-70 15,17-2-29-15,6 0-2 16,2 2-7-16,0-3-2 16,11 3-71-16,-9 3-299 15,-7-3-525-15</inkml:trace>
  <inkml:trace contextRef="#ctx0" brushRef="#br0" timeOffset="106023.08">5512 12037 814 0,'0'0'1340'0,"0"0"-1119"16,0 0-38-16,0 0-52 16,0 0-67-16,0 0-59 15,0 0-4-15,93-21-2 16,-70 26 1-16,-6 5-6 15,-1 0 6-15,-5-2-28 16,-7 2 27-16,-2-1-20 16,-2 2 21-16,0 1 24 15,-15 3 8-15,-7 2 44 16,-3 4-27-16,1-1-22 16,4 0 1-16,9-2-27 15,4 0-1-15,7-2 0 0,0-2 0 16,0-2-6-1,9 0 6-15,2-3-15 0,0-2 2 16,1 0 2-16,1 0 10 16,-2 1-8-16,0 0-8 15,-4 2 16-15,-3 1-25 16,-2 4 7-16,-2-1 1 16,0 5 16-16,0-2 2 15,0 5 0-15,2 4 9 16,8 3-9-16,-1-1 0 15,3 4 0-15,0 0-7 16,-1 0 7-16,0 2 0 16,1-3 3-16,-6 5 6 0,-4-3-5 15,-2 1-4 1,-4-1-28-16,-36 2-133 0,1-6-319 16,2-11-614-16</inkml:trace>
  <inkml:trace contextRef="#ctx0" brushRef="#br0" timeOffset="106451.93">4843 12383 1798 0,'0'0'642'15,"0"0"-338"-15,0 0-28 0,0 0-116 16,0 0-52-16,0 0-63 16,0 0-44-16,31-25 24 15,3 19-25-15,9 1 0 16,-2 4 0-16,-1 1-61 15,-9 4-191-15,-17 8-686 0</inkml:trace>
  <inkml:trace contextRef="#ctx0" brushRef="#br0" timeOffset="109259.43">1797 12699 1003 0,'0'0'239'16,"0"0"-74"-16,0 0 53 15,0 0-104-15,0 0 10 16,0 0 15-16,0 0 23 0,0-20 32 15,0 20-42-15,0-2-1 16,0 2-63-16,0 0-17 16,0 0-11-16,0 0-54 15,0 0 6-15,0 0-12 16,0 0 10-16,0 0-30 16,0 0 14-16,0 0-14 15,0 6 14-15,0 0-10 16,0 0 16-16,0-2 0 15,0 0-3-15,0 2-3 16,0 0-2-16,0 1 8 16,-2 6-7-16,-4 1-5 15,-3 2-43-15,-3 10-82 16,4-2-169-16,3-6-213 0</inkml:trace>
  <inkml:trace contextRef="#ctx0" brushRef="#br0" timeOffset="110859.15">4086 12289 1033 0,'0'0'505'0,"0"0"-327"15,0 0-71-15,0 0-14 16,0 0-52-16,0 0-35 15,0 0 34-15,0 0 4 16,0 0 26-16,0 0 13 16,2 0-30-16,7 0-6 15,2 0-17-15,3 0-23 16,-1 0 20-16,-2 0-18 16,0 0 0-16,-2-3-6 15,0 1 9-15,-4 2-2 16,-1 0-5-16,0 0-4 0,-4 0 0 15,0 0 6-15,0 0 20 16,0 0 55-16,0 0-54 16,0 0 6-16,0 0-34 15,0 0 0-15,0 0 0 16,5 5 9-16,-3-3-9 16,0 3 0-16,0 1 1 15,0-2-1-15,0 2 0 16,-2 2 0-16,4 2 21 15,0 0-14-15,0 2 7 0,3 2-14 16,1 1 0 0,2-5-8-16,1 3 8 0,-3-1 0 15,2-1-1-15,-4-4 16 16,-1 2-11-16,-1-4-4 16,-2 1 0-16,0 1 0 15,0 0 1-15,3 0 12 16,0 1 22-16,-3-1-24 15,3 0 22-15,-3-1-26 16,-2-2-5-16,2 0 27 16,-2 0-17-16,0 0 24 15,0-1 6-15,2 2-40 16,0 1 24-16,-2-2-26 16,2 0 2-16,0-1 1 15,1 0 3-15,-3-3-6 0,2 0 9 16,-2 0 1-16,0 0 1 15,0 0-11-15,0 0-31 16,-2 0-107-16,-9-13-455 16,4 0-431-16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2:18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5491 2819 801 0,'0'0'487'15,"0"0"-417"-15,0 0-57 16,0 0-13-16,0 0 13 16,0 0-12-16,52-75 6 15,-41 66-7-15,0 3 2 16,-4 2-1-16,-3 0-1 16,-2 4 0-16,-2 0 9 0,0 0-8 15,0 0 7-15,0 0 11 16,3 0 23-16,-1-2 91 15,2-2-43-15,1-4-49 16,2 0 39-16,-1-2-50 16,1 0-14-16,-1 0 1 15,2 2-9-15,-4-2-3 16,0 1-5-16,1 2 15 16,-5 0 86-16,0 2 7 15,0 1 40-15,0 2-5 16,0-2-13-16,0 1 19 15,-3 0-9-15,-3-2-64 16,-3 2 17-16,-2-1-57 0,-2 0-5 16,-3-3-6-1,0 1-24-15,-2 1 41 0,-2 1-22 16,-2-1-5-16,0 1 48 16,-1 1-53-16,-2 0 25 15,4 3-2-15,-2 0-33 16,3 0 43-16,1 0-33 15,-2 0-4-15,-1 0 23 16,2 3-22-16,-2 4 2 16,-1 2-7-16,2 0 10 15,-2 4-4-15,3-1-8 16,0 2 0-16,0 2-7 16,-1-1 13-16,2 4-6 15,-1 1 0-15,1 0 7 16,4 0-4-16,1 1-3 0,1 0 0 15,3 1-1 1,0 2 5-16,1 2-4 0,3 0 0 16,-3 2 1-16,2 0 2 15,0 1-3-15,3-3 0 16,0-1 0-16,-1 1 6 16,3-2-6-16,0 2 0 15,2 1 0-15,-3-3 0 16,1 0 1-16,2-2-1 15,0 0 0-15,0-3 9 16,0 4-10-16,0-1 1 16,0 3 0-16,0-3-8 15,0 2 8-15,5-2 0 16,2-3 0-16,-3 1 5 0,2-1-5 16,-1-1 0-16,-1-2 0 15,3 0-12-15,-2-4 13 16,1 1-1-16,1 0 0 15,-3-1 9-15,3 0-7 16,0 1-2-16,-1 0 0 16,1-1-17-16,-1 0 26 15,2 0-9-15,-2 0 0 16,3-2 15-16,-1 0-12 16,2 1-3-16,-1-2 0 15,-1 1-17-15,2 0 25 16,-1 0-8-16,-1 1 0 15,1-4 0-15,0 1-1 0,-2 0 1 16,2 1 0 0,0-4-8-16,2 3 17 0,2 1-9 15,1 1 0-15,-1-1 11 16,1 0-10-16,-1 1-1 16,-3-4 0-16,2 0-12 15,-3-1 13-15,2 0-1 16,-2 1 0-16,2-3 8 15,0 2-9-15,1-3 1 16,0 1 0-16,0 0-15 16,1-2 24-16,0 1-9 15,1 1 0-15,-1-1 6 16,3 2-6-16,-1-2 0 0,3 0 0 16,1-2-11-16,0 0 12 15,1 0-1-15,0 0 0 16,0 0 9-16,3 0-13 15,-4 0 4-15,2-4 0 16,1-2-8-16,-1-4 9 16,2 0-1-16,0-4 0 15,2-1 12-15,-1 0-18 16,-2-1 6-16,0-3 0 16,-1 1-6-16,-4-2 12 15,3 0-6-15,1 0 0 16,-2-2 6-16,-1 0-3 15,0-1-3-15,-2-2 0 0,-1 2-9 16,1-6 10 0,-1-1-1-16,-1-2 0 0,-1-2 11 15,-3-4-7-15,-2 1-4 16,1-3 0-16,-3 0-10 16,2 2 16-16,-4-1-6 15,-2 4 0-15,-2 1 6 16,0 2-14-16,0 2 8 15,0 0 0-15,0-1 12 16,0-1-1-16,-4 2-1 16,-6-2 7-16,0 0-17 15,-6 0 42-15,0 0-33 16,-4 2 12-16,-2 0 19 16,2 2-39-16,-3 2 26 0,4 3-24 15,-1 4 5-15,-1 1-5 16,4 1 4-16,-6 1-7 15,-1 2 0-15,-3 3-21 16,-7 0-4-16,-5 7-38 16,-15 4-36-16,-46 26-33 15,11 13-405-15,4 0-492 0</inkml:trace>
  <inkml:trace contextRef="#ctx0" brushRef="#br0" timeOffset="6303.13">1880 8703 1607 0,'0'0'261'16,"0"0"-135"-16,0 0 56 16,0 0-61-16,0 0-57 15,0 0-25-15,0-9-39 16,0 9 23-16,0 0 28 16,0 0-16-16,0 0 31 15,0 14-29-15,-9 16-36 16,-9 20 60-16,1 17-19 15,-4 10 1-15,3 12 3 16,5 3-20-16,7-1 22 16,1-2-16-16,5-12-6 0,0-7 23 15,0-9-38-15,0-13 11 16,0-12-11-16,0-10-4 16,0-12 7-16,0-7-14 15,0-2-34-15,0-5-127 16,0-8-161-16,0-10-202 0</inkml:trace>
  <inkml:trace contextRef="#ctx0" brushRef="#br0" timeOffset="6769.89">1776 8807 1753 0,'0'0'304'16,"0"0"-87"-16,0 0 16 15,0 0-87-15,0 0-64 16,0 0-29-16,0 0-52 16,-3-12 8-16,3 12-9 15,0 0-4-15,0 0 4 16,-3 0-25-16,3 0-9 15,0 0 32-15,0 0-22 16,0 0 24-16,0 0 0 16,-2 0 9-16,2 0-8 15,-2 0-1-15,0 0-7 0,-2 0-97 16,1-2-202-16,1 0-58 16,2-1-1310-16</inkml:trace>
  <inkml:trace contextRef="#ctx0" brushRef="#br0" timeOffset="8908.17">1793 8641 1149 0,'0'0'0'0,"0"0"-157"16,0 0 157-1,0 0 62-15,0 0-13 0,0 0-27 16,0 0 43-16,-58 22 78 15,58-22 26-15,0 0-15 16,0 0-26-16,2 0-33 16,0 0-1-16,3 0 3 15,0 0-33-15,6 0 20 16,9 0 7-16,7 0 9 16,6-3-3-16,9-4-51 15,5-2 3-15,2 3 15 16,2 0-43-16,-2 0 7 15,-2 2-8-15,-5 2-4 0,-1 2 15 16,-6 0-29 0,1 0 14-16,-5 0 16 0,2 0-32 15,1 0 36 1,1 0-16-16,4 0-7 0,3-2 16 16,2 2-28-16,1 0-1 15,-1 0 3-15,-1 0 9 16,-1 0-6-16,0 0-6 15,1 0 0-15,1 0 26 16,3 0-25-16,2 0 6 16,2 0 11-16,3 0-17 15,-3-5 15-15,-4 0-16 0,-5 1 0 16,-3 1-6-16,-8 3 12 16,-3 0-6-16,-4 0 6 15,1 0 4-15,-2 0-7 16,-1 3-3-16,2 1 0 15,1-4-9-15,4 2 9 16,0-2 0-16,2 0 3 16,0 0 9-16,0 3-13 15,-2-3 1-15,2 1 0 16,-1 3-14-16,-6-2 16 16,1 2-2-16,-6 0 1 15,0 0 14-15,-2 1-15 16,5-1 0-16,3-1 0 15,2-1-10-15,4 2 10 16,2-4 0-16,-3 3-1 0,-6-3-8 16,-4 0 1-16,-6 0 8 15,-4 0 0-15,-3 0-4 16,-1 0 4-16,4 0 0 16,-1 0 0-16,1 0-4 15,2 0-2-15,-5 0-12 16,-1 0 15-16,-2 0-14 15,-4 0 16-15,0 0 1 16,0 0 0-16,0 0 14 16,0 0-11-16,0 0-3 15,0 0 0-15,0 0-9 16,0 0 8-16,0 0-8 16,0 0 0-16,0 0-12 15,0 0 13-15,0 10 8 16,-2-1 0-16,-2 4-9 0,0 2 11 15,-3 3-2-15,1 5 0 16,0 3 6-16,0 4-12 16,-1-1 6-16,3 2 0 15,0-1-2-15,-2-4-4 16,4 2 6-16,-2 0 0 16,0 0 6-16,-1 3-7 15,1 1 1-15,0 0 0 16,-1 0-2-16,0 0 4 15,1 0-2-15,2-2 0 16,-3-2 0-16,1 0-3 16,0-2 3-16,2 0 0 15,-3 2 0-15,0-1 9 0,1 2-10 16,1-1 1 0,1 1 0-16,0-2-12 0,-2 0 13 15,2-4-1-15,0-2 0 16,2-5 10-16,-3-2-10 15,1-4 0-15,2 0 0 16,-2 0-8-16,2 2 8 16,-3 0 0-16,3 2 0 15,0 2 7-15,-2-2-8 16,2-2 1-16,0-2 0 0,-2-4-11 16,2-2 12-1,0-4-1-15,0 1 9 0,0-1-3 16,-3 0 2-16,3 3-8 15,-2-3 1-15,-2 0 10 16,-3 0-4-16,-1 0-7 16,-6 0 14-16,-1 0-13 15,-3 0 28-15,-3-4-9 16,-3 3-19-16,-2-4 5 16,-6 1-4-16,-1-2-2 15,-6 2 0-15,-3 0 9 16,-2-2-10-16,-3 4 1 15,-2-2 0-15,-4 2 19 16,-1 2-13-16,0 0-1 16,1 0-5-16,0 0 12 0,-1 0-11 15,5 0-1-15,-2 0 1 16,4 0-10-16,-1 0 10 16,-2 0-1-16,1 0 0 15,0 0 6-15,2 0-8 16,3 0 2-16,4 0 0 15,-3-2-7-15,5-1 14 16,1 0-7-16,1 0 0 16,0 1 1-16,3-1 11 15,-3 1-4-15,3 2-8 16,-3 0 13-16,1 0-11 16,-1 0-2-16,0 0 0 15,-2 0 12-15,3 0-8 0,-5 0-4 16,-3 0 0-1,-1 0-6-15,0 0 6 0,-4 0 0 16,4 0 0-16,-1 6 10 16,3-2-5-16,3-2-5 15,4 2 0-15,4-2 12 16,2 0-12-16,3 0 18 16,1-2 4-16,7 2-21 15,5-2 28-15,3 0-29 16,6 0 0-16,4 0 3 15,0 0 10-15,0 0-13 16,0 0 0-16,0 0 1 16,0 0-1-16,0 0 0 15,0 0 0-15,0 0 0 0,0 0-30 16,0 0-15 0,0 0-96-16,0 2-161 0,8 0-206 15,-2-2-418-15</inkml:trace>
  <inkml:trace contextRef="#ctx0" brushRef="#br0" timeOffset="12695.96">4668 8691 522 0,'0'0'0'0,"0"0"-46"0,0 0 46 16,0 0 0-16,0 0-59 15,0 0-196-15,0 0 255 16,0-10 199-16,0 7 114 15,0 0-76-15,0-1-138 16,0 0-15-16,0 0-52 16,2 1-32-16,2 1-72 15,1 2 7-15,-1 0-52 16,0 0-56-16,-2 0 81 16,0 0 22-16,1 0 46 15,-3 0 24-15,0 0 150 16,0 0 110-16,0 0-69 15,0-1 48-15,0-2-107 16,0 3-68-16,0-1-6 16,0 1-57-16,0 0-1 0,0 0-30 15,0 0-42 1,0 0 24-16,0 0 30 0,0 0 18 16,0 0 0-16,0 0 42 15,0 0 46-15,0 0 49 16,0 0-40-16,0 0-40 15,0 0-31-15,0 1-26 16,0 17 31-16,-5 6-15 16,-1 5 25-16,-1 7-1 15,1 6-14-15,1 2 21 16,0 2-18-16,1 4-5 16,0 0 11-16,-1 3-17 15,1 1 20-15,0 2 26 0,-2-2-30 16,4 2 28-1,0-4-16-15,2-2-36 0,0-5 26 16,0-5-22-16,0-6 21 16,0-2 7-16,0-7-41 15,0 0 33-15,0-6-24 16,0-2-10-16,0-7 12 16,0-4-6-16,-2-2-6 15,2-4 12-15,-2 0-12 16,-3 0-8-16,3-16-157 15,0-11-301-15,2-6-1192 0</inkml:trace>
  <inkml:trace contextRef="#ctx0" brushRef="#br0" timeOffset="14298.9">4734 8658 783 0,'0'0'376'15,"0"0"-143"-15,0 0-2 16,0 0 12-16,0 0-65 15,0 0-79-15,0 0 29 16,-4-12-21-16,4 12-42 16,0-2-6-16,0 2-30 15,0 0-8-15,0 0 4 0,0 0-24 16,0 0-1-16,0 0 0 16,4 0 0-16,9 0 26 15,6 0-13-15,0 0 12 16,6 2 17-16,2 1-26 15,2 1 22-15,4-4-19 16,0 1-17-16,3-1 23 16,5 0-18-16,1 0 8 15,5 0 13-15,6 0-27 16,7 0 22-16,12 0-23 16,5 0 18-16,6 0 17 15,1 0-35-15,1 0 0 16,-2 3-1-16,-3 3 10 0,0 2-2 15,-2-4-7 1,-5-1 0-16,-2 0-9 0,-8-2 9 16,-3 4 0-16,-6-4 0 15,-5 2 12-15,-5-1-8 16,-4 1-4-16,3 4 0 16,-1-2-4-16,1 4 4 15,3-1 0-15,4-1-1 16,-2-1 7-16,1 0-13 15,0-1 7-15,-6-3 0 16,-3 0-9-16,-9-2 15 16,-7 2-6-16,-3-2 0 15,-8 0 6-15,-5 0-6 16,-1 0 0-16,-2 0 0 0,-5 2-6 16,2-2 12-1,-2 0-6-15,0 1 33 0,0-1-33 16,0 0 22-16,0 0-22 15,0 3 1-15,0 1-19 16,0 2 17-16,0 4 1 16,0 4-1-16,0 4 1 15,0 4-1-15,0 6 1 16,3 4-1-16,1 2-16 16,0 5 19-16,0 0-2 15,3 5 0-15,-2 1 12 16,2-3-13-16,-3 0 1 15,0-2 0-15,-4-3-9 0,0 0 9 16,0 1 0 0,0-3 0-16,0-2 11 0,0-2-11 15,0-5 0-15,-4-2 0 16,0-4-7-16,2-4 5 16,-1-2 2-16,1-4 0 15,-3-2 8-15,1-2-13 16,-1-2 5-16,-1 2 0 15,-1-2-1-15,-2 1-4 16,-2-3 5-16,-4 3 0 16,-1-4 14-16,-5 4-11 15,0-1-3-15,-6-2 0 16,-4 0 0-16,-5 0 7 16,-5-2-6-16,-3 2-1 15,-3 2 0-15,-1-2 11 0,-6-2-11 16,-4 2 0-16,-4-2 1 15,-3 0 16-15,-2 0-14 16,-4 0-3-16,2 0 0 16,0 2-3-16,2-2 3 15,5 0 0-15,4 0 5 16,6 0 5-16,4 0 4 16,0 0-14-16,2 0 0 15,-6-4 18-15,1 0-11 16,-4 2-7-16,-3 2 5 0,2 0 5 15,0 0-3 1,5 0-7-16,0 0 0 16,4 0-7-16,3 0 14 0,1 0-7 15,-1 0 0-15,2 0 11 16,-6 0-11-16,4 0 0 16,-1 0 1-16,-1-2 10 15,1 0-2-15,3 0-9 16,4 0 1-16,2-1 7 15,4 2 5-15,3-1-7 16,6 2 11-16,2-3 53 16,6 3-40-16,3 0 6 15,6-1-3-15,-1-1-26 16,3 2 8-16,-1-3-15 16,3 3-6-16,0 0 4 0,2 0-75 15,0 0-135-15,0 0-465 16,0 0-496-16</inkml:trace>
  <inkml:trace contextRef="#ctx0" brushRef="#br0" timeOffset="14436.48">4774 9547 2755 0,'0'0'322'15,"0"0"-238"-15,0 0-84 16,0 0-15-16,0 0-311 15,0 0-1428-15</inkml:trace>
  <inkml:trace contextRef="#ctx0" brushRef="#br0" timeOffset="16104.54">1365 5340 1048 0,'0'0'524'16,"0"0"-322"-16,0 0-93 16,0 0-61-16,0 0 40 15,0 0 3-15,-75 0-65 16,66 4-14-16,-1 4 4 16,0 1-16-16,-1 8 28 15,-1 3-10-15,3 5-18 16,3 6 16-16,4 7-14 15,2 6-2-15,4 4 0 16,25 7 4-16,9-2-10 16,8 0 6-16,8-1 0 15,4-4-3-15,-2-2 4 0,-5-3-1 16,-7-5 0 0,-10 0 8-16,-9-2-8 0,-17 2 0 15,-8 1 0-15,-11 5 18 16,-32 5-16-16,-11 1 4 15,-16 0 15-15,-6-2-14 16,-2-3 30-16,3-6-10 16,4-3-20-16,6-9 20 15,14-4-27-15,13-6-1 16,13-3-6-16,17-6-58 16,8-2-31-16,0-1 50 15,23-5 16-15,11 0 30 16,9 0-20-16,7 0 20 15,8 5 19-15,7 9-10 16,7 11 12-16,-1 8-21 16,-5 13 1-16,-3 14-1 15,-7 15-7-15,-3 25 7 0,-6 24-1 16,-12 21-7-16,-10 5 0 16,-19-8 8-16,-6-13 0 15,0-12 9-15,-4-2 0 16,-5-18 62-16,3-20-15 15,2-18-18-15,-1-7 31 16,5 4-35-16,0 2 18 16,0 3 3-16,0-16-30 15,0-8 29-15,0-13-1 16,0-8 1-16,0-8 20 0,0-5-15 16,0 0 17-16,0-1-22 15,0-1-42-15,0 2 10 16,0 1-22-16,0 2 1 15,0 2-7-15,0 1-42 16,0-3-100-16,0-1-211 16,5-5-181-16</inkml:trace>
  <inkml:trace contextRef="#ctx0" brushRef="#br0" timeOffset="17212.06">3361 5953 397 0,'0'0'0'0,"0"0"-395"0</inkml:trace>
  <inkml:trace contextRef="#ctx0" brushRef="#br0" timeOffset="17286.73">3361 5953 783 0,'-62'19'0'0</inkml:trace>
  <inkml:trace contextRef="#ctx0" brushRef="#br0" timeOffset="34798.51">8925 5873 1018 0,'0'0'330'0,"0"0"-192"15,0 0-19-15,0 0 14 16,0 0-29-16,0 0-38 16,-2-8-47-16,2 8-19 15,0 0 29-15,0-2-28 16,0 2 17-16,0 0 6 15,0 0-8-15,0 0 21 0,0-2-6 16,0 2 53-16,0 0 43 16,0-2-51-16,0 2-17 15,0 0-35-15,0 0-17 16,2 0-2-16,5 0-5 16,6 0 0-16,1 0-5 15,3-2 7-15,3 2-2 16,1 0 0-16,-2-2 6 15,2 2-5-15,-1 0-1 16,-3 0 0-16,1 0-1 16,-5 0-1-16,1 0 2 15,-1 0 14-15,3 0-13 16,6 0 16-16,5 0 18 16,4 0 2-16,2 0-20 0,-2 0-10 15,1 0-5-15,-6 0-2 16,-3 0 6-1,0 0-9-15,-4 0 3 0,-1 2 0 16,3 0 0-16,-2 0 12 16,4 0-12-16,-1 0 0 15,0 0 0-15,-2-2-8 16,1 2 10-16,-6-2-2 16,-1 0 4-16,-2 0 8 15,-3 0 4-15,3 0-5 16,1 0-5-16,3 0 1 15,1 3-5-15,4-3-2 16,1 0 1-16,2 0 11 16,-2 0-9-16,1 0-3 15,-3 0 0-15,0 0-9 0,-4 1 10 16,-3 1-1-16,1 1 3 16,-4-2 5-16,1 1-6 15,3 1-2-15,1-2 0 16,1 0-7-16,2 4 7 15,0-3 0-15,-1 2 0 16,1-2 11-16,-2 0-11 16,0 2 0-16,0 0-1 15,-1-2-14-15,-1 3 16 16,-1-2-1-16,0 0 0 16,-2-2 10-16,2 1-10 15,3-2 0-15,2 0 0 16,0 3-3-16,1-3 3 15,4 0 0-15,-3 0 0 0,1 1 6 16,0-1-6-16,0 2 0 16,-1-2 0-16,-1 0-4 15,2 3 4-15,-2-3 0 16,4 0 0-16,-3 0 6 16,3 0-7-16,-4 0 1 15,4 0 0-15,-1 0-3 16,-2 0 9-16,2 0-6 15,-1 0 0-15,-4 0 0 16,3 1 5-16,-2 0-5 16,0 2 0-16,2-3-11 15,-3 2 11-15,-1-2 0 0,-1 0-1 16,-1 0 13 0,-3 0-13-16,-2 0 1 15,-2 0 0-15,2 0-7 0,2 0 10 16,3 0-3-16,3 0 0 15,1 0 1-15,3 0-4 16,-4 0 3-16,-1 0 0 16,-3 0-1-16,1 0 1 15,-6 0 0-15,1 0 0 16,-3 0 0-16,2 0-6 16,-2 0 6-16,1 0 0 15,-1 0 0-15,1 0-2 16,2 0 1-16,0 0-7 15,0 0 5-15,0-2-4 0,0-1 7 16,2 2 0 0,-5 1-1-16,4 0-1 0,-4-1 2 15,-1 1 0-15,-3 0 0 16,0-3-8-16,2 1 17 16,-2 1-9-16,6-4 0 15,-4 1 6-15,3 1-6 16,-1-4 0-16,-2 3 0 15,4-4-4-15,-4 0 5 16,-2-3-1-16,3-2 2 16,-3 1 13-16,0 0 7 15,0-1-22-15,-2 0 7 16,2 1-16-16,0 0 8 0,1 2 1 16,-1-4-1-16,1 2 10 15,-3-4-9-15,0-1 0 16,0-1-1-16,0-1 0 15,0-3 2-15,0-2 6 16,0-2-4-16,0-3 4 16,0 1-7-16,0-2 0 15,0-2 0-15,0 2 12 16,0 0-6-16,0 2 15 16,0 2 21-16,0 5-14 15,0 0-4-15,0 0-24 16,0 4 8-16,2-4-14 15,2 3 6-15,1 0 0 16,-1 1-1-16,-2-2 4 16,-2 1-4-16,2 1 1 0,-2 0 0 15,2 1-11-15,3 3 11 16,-3-2-12-16,3 3-16 16,-3 2-2-16,-2 0 23 15,0 2 7-15,0 0-6 16,0 0 4-16,0 1 4 15,-9 0 32-15,0 2-8 16,0 0-25-16,1 3 22 16,0-2-23-16,2 2 0 15,-3 2-9-15,3-2 9 0,-4 2 0 16,-1 0-1 0,1 0 10-16,-6 0-18 0,-5 0 9 15,2 0 0-15,-4 0-3 16,-2 0 3-16,4 0 0 15,-2 0 0-15,1 0 1 16,-1 0 3-16,2 0-4 16,-2 0 0-16,-4 0 43 15,-2 0-19-15,-8 0-6 16,-6-4-18-16,-6 0 9 16,-7-2-23-16,-4 2 15 15,0-2-1-15,0 0 0 16,4 0 7-16,5 0-7 15,4-2 0-15,5 2 2 16,4-2 5-16,0 2-7 0,2 0 2 16,3 0-2-16,-3-1 6 15,1 4-7-15,-3-3 1 16,-5 0 0-16,-3-1-9 16,-3 1 6-16,-3 0 3 15,-1 3-1-15,2-1 13 16,1 2-15-16,4-1 3 15,4 3 0-15,-1-1-7 16,5-2 7-16,1 2 0 16,-2-2 0-16,4 3 14 15,-1 0-11-15,-2 0-3 16,3 0 0-16,-6 0-12 16,1 0 13-16,-2 0-1 0,-3 0 1 15,1 0 10 1,-1 0-12-16,3 0 1 0,0 4 0 15,5 0-6-15,2-1 8 16,4-1-2-16,0-1 21 16,5 2-20-16,1 0 15 15,1 0-16-15,1-1 0 16,4 2 1-16,-2-2 0 16,1 2-1-16,3-3 0 15,0 2 12-15,2-2-6 16,4 2-6-16,0-1 0 15,2 0-10-15,2 0 10 16,0 0 0-16,3 0-1 16,2-2 4-16,0 1-5 15,2-1 2-15,0 0 0 0,0 0-6 16,0 0 7-16,0 0-1 16,0 0 0-16,0 3-25 15,0-2 16-15,0 5-6 16,4 0 15-16,2 3-12 15,2-1 12-15,-4 2 0 16,-2 0 0-16,-2 6 9 16,0 2-4-16,0 5-5 15,0 8 0-15,0 5-9 16,0 4 9-16,0 6 0 16,0 4 0-16,0 5 11 15,0 1-10-15,0 2-1 0,-2 0 0 16,0 0-6-16,2-2 17 15,0-3-11-15,0-3 15 16,0-8-14 0,0-6 25-16,0-5-25 0,0-4 8 15,0-5 6-15,0-6-8 16,0-4-2-16,-5-3-4 16,3-4-1-16,-14-1 0 15,0-2-141-15,1-2-473 0</inkml:trace>
  <inkml:trace contextRef="#ctx0" brushRef="#br0" timeOffset="37501.71">4076 5884 636 0,'0'0'234'15,"0"0"-145"-15,0 0-64 16,0 0-24-16,0 0 35 16,0 0 43-16,0 0-64 15,17-12 97-15,-17 12 78 16,0 0-85-16,2 0-48 15,4 0-57-15,3 0-57 16,5 0-210-16,-1 0 36 16,-2-3-88-16,0 1 319 15,-4 0 102-15,-5 0 160 0,0 0 69 16,-2 0-140-16,2 0-120 16,-2 0-49-16,0 0-22 15,0 2 0-15,0 0 0 16,0 0 0-16,0 0 38 15,0 0 76-15,0 0-19 16,0-2-1-16,3 0 23 16,-1 0-27-16,1-3-19 15,-1 4-1-15,-2-1 40 16,0-1 61-16,0 3 5 16,0 0-45-16,0 0-26 15,0 0-65-15,0 0-13 0,0 0-15 16,0 0-1-1,0 0-16-15,2 0 5 0,0 0-4 16,7 0-7-16,-1 0 12 16,8 0-1-16,5 0 3 15,3 0 10-15,10 0-13 16,8 0 0-16,6 0 0 16,6 0-3-16,4 0 4 15,-2 0-1-15,0 0 0 16,-6 3 12-16,-2 0-13 15,-6 2 1-15,-2-1 0 16,-2 0-7-16,2-2 8 16,3 2-1-16,1-4 0 15,2 0 3-15,2 0-9 16,1 0 6-16,-1 0-6 16,-3 0-4-16,-5 0 5 15,0 0 5-15,-4 0-6 0,0 0 17 16,0 0-22-16,-3 0 11 15,0 2-7-15,3 0-4 16,-3 0 1-16,0 3 10 16,-1-2-1-16,-1 3-7 15,-4-2 6-15,0 0 2 16,-3 2-3-16,1-2-10 16,-4 2 7-16,4-2 4 15,0 0-4-15,0 0-11 16,1-2 9-16,0 1 4 15,-1-3 2-15,-2 1-5 16,-3-1-4-16,-1 2 11 16,2 1 0-16,-1-3-13 0,4 1 12 15,5-1-48-15,0 0 25 16,2 0 23-16,3 0-39 16,-1 0 25-16,-2 0 5 15,0-4-1-15,-4-2 4 16,0 0 7-16,-4 0 0 15,-3 0-1-15,-1 2-11 16,0 0 10-16,0 2-2 16,-3-3-13-16,-1 4 11 15,-1-3-7-15,-3 2 13 16,-3-2-7-16,2 1 4 16,-3-2 2-16,1-1 1 15,2-2-9-15,-4 0 0 16,3-2 6-16,-3 0 3 0,-1-4-21 15,0-2-25-15,-3-6 38 16,-2-6-1-16,0-6 5 16,0-4-5-16,0-7 10 15,0-2-1-15,0 0 2 16,-2-1 5-16,2 0-4 16,0 2-3-16,0-2 0 15,0 2-5-15,0 1 6 16,0 5-1-16,2 3 0 15,0 2 9-15,-2 7-9 16,0 4 0-16,0 6 0 0,-4 2-3 16,-10 3 10-16,3 5-7 15,3 2 20-15,-2-1-19 16,4 3 18-16,1 2-19 16,1 0 10-16,0 2-14 15,-4 0 4-15,-3 0 0 16,-2 0 0-16,-5 0 8 15,-4 0-1-15,-7 0-7 16,0 0 0-16,-7 0-5 16,-2 0 11-16,1 0-6 15,-8 0 0-15,-2 0 6 16,-4-2-4-16,-7-2-2 16,0-5 0-16,0 2-5 0,3 0 17 15,1-2-3-15,2 3 13 16,2 0-22-16,-4 4 19 15,-4 2-19-15,0 0 2 16,-4 0 2-16,-3 0-3 16,1 0-1-16,1 0 0 15,3 0 15-15,2 0-15 16,0 0 0-16,2-2 2 16,3 0-2-16,-3-2 7 15,1 2-7-15,-3 2 0 16,2 0 9-16,-2 0-19 15,1 0 10-15,1 0-2 16,4 0-10-16,6 3-4 16,5 0 3-16,8-1 12 15,6-2-3-15,7 0 3 16,4 0 1-16,1 2 0 0,-3-2-1 16,-5 2 0-16,2 0 1 15,-2 0 0-15,1 0 0 16,7-2 0-16,3 0 0 15,3 0 0-15,7 0 0 16,0 0 10-16,2 0-10 16,0 0 0-16,0 0 0 15,0 0-10-15,0 0 16 16,0 0-6-16,0 0 0 16,0 0-12-16,0 2 11 15,0 2 0-15,0 2 0 0,0 2-16 16,0 1 17-16,0 2 0 15,0 1 0-15,-4 2 8 16,-4 2-1-16,-3 2-7 16,-2 2 0-16,0 2 18 15,-3 2-6-15,0 2 12 16,3 4 3-16,-1 2-27 16,4 6 26-16,-3 3-26 15,1-1 0-15,3 4 25 16,-1 0-24-16,-2 0 26 15,3 2 14-15,3-2-35 16,-2 2 31-16,6-3-14 16,2-4-22-16,0-4 30 15,0-5-31-15,0-6 20 0,2-4-2 16,4-4-18-16,-2-5 22 16,-2-4-22-16,-2-1 1 15,2-5 10-15,-2-1-10 16,0 0 16-16,0 0 23 15,0 0-28-15,0 0 27 16,0 0-39-16,0 0-4 16,0 0 4-16,0-3-100 15,0-7-120-15,0-2-412 0</inkml:trace>
  <inkml:trace contextRef="#ctx0" brushRef="#br0" timeOffset="40172.72">11332 5939 1260 0,'0'0'360'16,"0"0"-171"-16,0 0-33 15,0 0-36-15,0 0-37 16,0 0-48-16,0 0 7 15,-7-3-35-15,7 3 6 0,0 0 12 16,0 0-7-16,0 0 35 16,0 0 10-16,-2 0-25 15,0 0-2-15,0 0-27 16,-4 0 19-16,4 0 7 16,-2 0-34-16,-1 0 16 15,1 0 1-15,2-1 3 16,0 1 47-16,0 0-45 15,2 0 2-15,0 0 6 16,0-1-30-16,0 1 23 16,0 0-15-16,0 0-9 15,0-3 26-15,10 3-25 16,13 0-1-16,6-2 0 16,9 2 12-16,2 0-18 15,5 0 6-15,1 0 0 0,3 0-15 16,0 0 15-16,-2 0 0 15,-3 0 0-15,-3 0-3 16,-10 0-6-16,-7 0 9 16,-8 0 0-16,-5 0-9 15,-9 0 18-15,-2 0-9 16,0 0 0-16,0 0-43 16,-9 0-54-16,-9 0-168 15,-18 5-26-15,7-3-61 16,-2 1-360-16</inkml:trace>
  <inkml:trace contextRef="#ctx0" brushRef="#br0" timeOffset="40488.28">11356 5947 1152 0,'0'0'286'0,"0"0"-179"16,0 0 119-16,0 0-66 15,0 0 11-15,0 0 52 16,0 0-78-16,-20-18-41 16,20 17-22-16,2 1-67 15,16-3 9-15,7 3-9 16,3-2-9-16,8 2 30 16,4 0-21-16,7 0 22 0,2 0 8 15,5 0-45 1,-4 0 21-16,-2 2-21 0,-7 1 1 15,-7-2-3-15,-9 1 2 16,-7 1 0-16,-14-1-51 16,-2 3-193-16,-2-3-249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3:27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 10908 1189 0,'0'0'248'16,"0"0"-171"-16,0 0-12 16,0 0 76-16,0 0-62 15,-2 0-68-15,2 0-3 0,0 0 55 16,0 0 16 0,0 0 21-16,0 0 3 0,0 0-15 15,0 0 25-15,0 0-54 16,0 0 14-16,0 0-2 15,0 0-38-15,0 0 12 16,0 0-29-16,0 0-10 16,0 0 8-16,0 0-8 15,0 0-6-15,2 0 11 16,11-2-2-16,5 2 26 16,4-2-14-16,5-2 5 15,2 0 39-15,2 1-53 16,2-3 4-16,1 1-11 15,2 1 2-15,2 0 12 16,-3 0-11-16,-1 0 4 16,-1 0 18-16,0 2-29 15,-2 0 24-15,3 0-11 0,1 0-13 16,6-1 33 0,-1 1-33-16,4-1 9 0,1 0 1 15,1 0-2-15,2 0-6 16,-2 0-3-16,3 3 1 15,1 0-1-15,-2 0 1 16,2 0-1-16,-2 0 0 16,-1 0 12-16,0 0-10 15,-2 0-2-15,-3 0 0 16,1 0-6-16,-4 0 6 16,1 0 0-16,1 0 0 15,-3 0 11-15,-1 0-11 16,-1 0 0-16,-1 0 0 0,2 0-6 15,-6 0 6-15,-5 0 0 16,-1 0 2-16,-7 0 10 16,-7 0-11-16,-5 0-1 15,-2 0 0-15,-4 0-7 16,4 0 8-16,-4 0-1 16,0 0 0-16,0 0-5 15,0 0-78-15,0 5-298 16,0-4-473-16</inkml:trace>
  <inkml:trace contextRef="#ctx0" brushRef="#br0" timeOffset="5823.18">4605 11197 1711 0,'0'0'210'0,"0"0"-172"15,0 0-11-15,0 0 30 16,0 0-3-16,0 0-33 0,145 0 26 16,-105 0 13-16,2 0-45 15,2 2 25-15,6-2-1 16,-1 0-17-16,0 0 30 16,4 0-24-16,-1 0-7 15,3-4 8-15,-1-4-14 16,1-4 24-16,1 1-23 15,2-4-10-15,-1-2 24 16,6 3-29-16,-3-5 19 16,-2-2 9-16,0 0-28 15,-2-2 22-15,-2-3-10 16,-4-4-4-16,2-4 46 16,0-2-19-16,-4-4 3 15,1-2 0-15,-2 0-30 16,-2 1 16-16,-3-3-25 0,-7 1 1 15,-4 0-1 1,-8 1 0-16,-7 0 7 0,-5 0 8 16,-3-2-14-16,-3 0 18 15,-2 0 0-15,-1-2-4 16,-2 2 20-16,0 0-20 16,0-1 18-16,0 3-5 15,0 2 2-15,0 0 24 16,-2 2-33-16,-8 2 0 15,2 2 16-15,-3 0-37 16,-1 0 15-16,-1 2-15 16,-1-1 3-16,1 3-4 15,-5 0 1-15,-1 2 0 16,-4 2-4-16,-2 1 13 0,-6 0-9 16,0 5 16-16,-2 0-14 15,2 2 11-15,-1 1-13 16,1 2 0-16,2-1-2 15,2 2 4-15,-2 0-2 16,0 2 0-16,-2-3 7 16,0 6 3-16,-2-3-10 15,-3 2 0-15,-2-1-8 16,-5 2 17-16,1-2-9 16,-4 3 0-16,3 3 1 15,1-2-3-15,1 4 3 0,6 0-1 16,2 2 1-16,-1 1 5 15,3 0-6-15,0 0 0 16,0 0 2 0,-3 5-10-16,-1 5 9 0,-1 1-1 15,-1 1 1-15,0 1 11 16,4 2-12-16,4 1 0 16,0-3 1-16,5 1-9 15,2 2 14-15,1-2-6 16,0 5 0-16,-4 0 8 15,0 2-7-15,1 3-1 16,-1 2 0-16,1 1-7 16,2 2-2-16,1-1 9 15,4 1 0-15,-1 0 12 16,5-3-13-16,-1 2 1 16,1-2 0-16,1 4-4 0,1-3 4 15,-2 3 0-15,2 4 5 16,-2 2 1-16,1 4 8 15,3-2-14-15,1 2 0 16,1-2-1-16,0 1 8 16,0-2-7-16,3-1 9 15,0 1-3-15,1 0 6 16,1-4-12-16,2 1 0 16,0 2 11-16,0-1-11 15,0 1 0-15,0-3-2 16,0-1 14-16,5 1-9 15,3-4-3-15,3 1 8 0,-1-1-2 16,0-1-5-16,-1-2-1 16,3-1 0-16,-4 2 12 15,-1-5-15-15,3 0 3 16,-6-1 0-16,0-6 1 16,-2 2-1-16,0-5 0 15,1-2 0-15,-1-2 15 16,-2-2-4-16,2-2-11 15,-2-3 0-15,0 2-5 16,0-2 7-16,0 1-2 16,0 2 0-16,0 7-48 15,0-3-109-15,0-2-665 0</inkml:trace>
  <inkml:trace contextRef="#ctx0" brushRef="#br0" timeOffset="5966.24">4683 11101 2859 0,'0'0'462'15,"0"0"-435"-15,0 0-27 16,0 0 0-16,0 0-343 16,-116 31-1892-16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3:40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3301 4803 864 0,'0'0'379'0,"0"0"-252"0,0 0-15 16,0 0-7-16,0 0 39 16,0 0-71-16,7-23-54 15,-5 23 2-15,-2 0 40 16,0 0-29-16,0 0 5 16,0 0 9-16,0 0-22 15,0 0 3-15,0 0-26 16,0 0 6-16,0 0 16 15,0 0 1-15,0 0 51 16,0 0-4-16,0 0-29 16,0 0 8-16,0 0-43 15,0 0 1-15,0 0-8 16,-2 0 12-16,0 0-12 16,-1 0 0-16,3 0 0 0,0 0 13 15,0 0 6-15,0 0 6 16,0 0-13-16,0 0-4 15,0 0-6-15,0 2-2 16,0 2 0-16,7 2 6 16,5-1 1-16,3 1 11 15,5 1 41-15,1-1-30 16,2 2 6-16,4-1-21 16,0-2-13-16,0 4 20 15,0-3-21-15,0-3 0 16,2 3 17-16,0-3-17 15,2-2 31-15,0 2-16 16,0-2-8-16,0 2 19 0,-2-3-26 16,0 2 0-16,0-1 6 15,1 3 4-15,-2 0-14 16,-2 0 4-16,3 1 0 16,3-1-1-16,-3 2 7 15,0-3-6-15,-2 2 0 16,-3 0 11-16,-1-1-19 15,-6 1 8-15,3-1 0 16,-2 0-6-16,2-4 13 16,0 1-7-16,2-1 0 15,1 0 13-15,-1 0-10 16,-5 0-3-16,4 0 1 16,-5 0-1-16,1 0 2 15,-3 0-2-15,-1 0 25 0,-4 0-19 16,-5 0 33-16,-2 0-9 15,1 0 12-15,-3 0 21 16,0 0-48-16,0 0 19 16,0 0-12-16,0 0-20 15,0 0 16-15,0 0-17 16,0 0-1-16,0 0 6 16,0 0 0-16,0 0-5 15,0 0-1-15,0 0 1 16,0 0-7-16,0 0-2 15,0 0-17-15,0 0-29 16,0 0-89-16,0 4-60 16,-12 5-139-16,2-3-153 0</inkml:trace>
  <inkml:trace contextRef="#ctx0" brushRef="#br0" timeOffset="3937.14">3121 5981 1443 0,'0'0'323'0,"0"0"-223"16,0 0-77-16,0 0-10 16,0 0 81-16,0 0-47 15,0 0-5-15,-20 0 32 16,20 0 7-16,0 0 40 16,0 0-49-16,0 0-40 15,0 0-5-15,0 0-21 0,5 0-6 16,5 0 0-16,6 0 9 15,4 0 4-15,5 0 2 16,6 0 10-16,4 0 25 16,4 0-25-16,3-2 6 15,0 1-7-15,1-2-23 16,-3 1 24-16,-3 2-24 16,-1 0 0-16,0 0 5 15,2 0 0-15,2 0-6 16,2-1 0-16,1 1 2 15,1-2 1-15,-4-2-3 16,-2-1 0-16,-5 1-1 0,-4 0 7 16,-4 0-6-1,-10 2 0-15,-1 0 0 16,-5 2-6-16,-1-2 6 0,-1 2 0 16,0-2 0-16,0 0 9 15,-3-2-9-15,0 0 0 16,-1-2 1-16,-1-2 24 15,0-4-12-15,0-2 5 16,0-2-5-16,0-2-11 16,-2-3 14-16,4 0-16 15,-2-3 1-15,0 0-4 16,2-4 3-16,-2-2-1 16,1-6 1-16,-3-5 0 15,0 0 3-15,0-3-1 16,0-5 7-16,-5 1 12 0,1 1-21 15,2-4 0 1,2 3 1-16,0 0 11 0,0 3-12 16,0 6 0-16,0 3 0 15,0 7 3-15,0 3 6 16,0 4-7-16,0 4 13 16,-2 5-13-16,-2 2 19 15,0 5 13-15,0 2-8 16,4 0 5-16,-2 4-30 15,2 0-1-15,0 0 0 16,0-2 14-16,-3 2-11 16,1-3-3-16,0 2 0 15,-2-4 6-15,0 4 1 0,-2-4-4 16,0 4 3 0,-3-3 0-16,1 2 5 0,-4 0-11 15,-1 2 0-15,-1-2 1 16,-1 2 0-16,-3 0-1 15,-2 0 0-15,-5 0 1 16,-4 0-9-16,-4 10 9 16,-5 0-1-16,-2 2 0 15,-4 0 6-15,2-2-7 16,-6 2 1-16,4-2 0 16,-1-2-6-16,1 0 6 15,1 3 0-15,1-4 3 16,2 3 4-16,2 0-14 15,2 0 7-15,3 1-36 16,6-6 29-16,10 0-15 16,5 0 22-16,8-5 0 0,1 0 3 15,3 0-14-15,0 0 11 16,0 0-1-16,0 0-17 16,0 0 15-16,0 2 3 15,0-2 0-15,0 0 3 16,0 0-3-16,0 2 0 15,0 0-15-15,-2 4 6 16,2 0-5-16,-2 4 13 16,0 0 1-16,0 4 0 15,0 4-1-15,-3 5 1 16,3 3-2-16,-1 3-10 0,-1 5 12 16,-1 7 0-16,1 4 0 15,-5 2 11-15,3 3-13 16,-2 0 2-16,2 0 0 15,2-3-7-15,2-3 7 16,2-2 0-16,0-3 8 16,0-2-1-16,0-1 13 15,-3-1-19-15,1 1 8 16,-4-3 13-16,-2-3-21 16,2-4 19-16,2-3-11 15,-1-5-3-15,3-6 10 16,0-3-16-16,2-4 0 15,0-1 22-15,0-4-20 0,0 0 34 16,0 0 15-16,0 0-29 16,0 0 31-16,0 0-41 15,0 0-12-15,0 0 1 16,-4 0-1-16,-12 0-40 16,3 0-188-16,-8-10-637 0</inkml:trace>
  <inkml:trace contextRef="#ctx0" brushRef="#br0" timeOffset="8277.86">8080 7131 1813 0,'0'0'388'0,"0"0"-248"16,0 0 83-16,0 0-31 16,0 0-49-16,0 0-96 0,-10-21-28 15,10 21 34 1,0 0-41-16,0 0 10 15,-3 0-15-15,3 0 1 0,0 0 8 16,0 0-16-16,0 0 0 16,0 0 5-16,0 0 4 15,9 0-9-15,11 0 19 16,12 0-10-16,7 0 27 16,9 3-27-16,4-2-1 15,6-1-1-15,0 3 10 16,1-3-18-16,-8 0 1 15,-11 0 0-15,-7 0-4 16,-12 0 4-16,-8 0 0 16,-4 0 0-16,-4 0-70 15,-5 0-140-15,0 1-481 16,0-1-1405-16</inkml:trace>
  <inkml:trace contextRef="#ctx0" brushRef="#br0" timeOffset="9176.86">9814 7120 920 0,'0'0'317'0,"0"0"-70"15,0 0-9-15,0 0-24 16,0 0-93-16,0 0-66 15,0 0-21-15,-74-10 16 16,72 10 25-16,2 0-48 16,0 0 4-16,0 0 31 15,0 0-13-15,0 0 12 16,16 0-22-16,6 0 16 0,7 3 10 16,12 2-32-1,9-1 7-15,13 1 14 16,11-5 21-16,5 0-11 15,4 0-39-15,2 0-16 0,-3 0 42 16,-6 0-51-16,-11-3 14 16,-12 1-10-16,-17 0 8 15,-11 2-12-15,-17 0 0 16,-8 0-148-16,-20 16-180 16,-11 1-193-16</inkml:trace>
  <inkml:trace contextRef="#ctx0" brushRef="#br0" timeOffset="12027.7">6777 8285 704 0,'0'0'796'0,"0"0"-716"16,0 0-71-16,0 0 2 15,0 0 1-15,0 0-12 16,0 0-16-16,-4 4 10 16,4-4 6-16,0 0 7 15,0 0 48-15,0 0 64 16,0 0-16-16,0 0-21 0,0 0-49 15,0 3-20 1,0-3 0-16,-2 1-13 0,0 2 0 16,-1-2-16-16,1 2 16 15,2-3-4-15,0 0 5 16,0 0-1-16,0 0 43 16,0 0 12-16,0 0 30 15,0 0-20-15,0 0-47 16,0 0 6-16,0 0-23 15,0 0-1-15,0 0 0 16,0 0 1-16,0 0 31 16,5 0 18-16,3 0 24 15,8 0 27-15,-1 0-59 0,6 0 7 16,-2-4 3 0,4 1-51-16,-1-1 26 0,1 3-27 15,-2 1 1-15,2 0-3 16,-3-3 3-16,2 3-1 15,0 0 0-15,1-2 9 16,0 1-4-16,0-2-4 16,4 2-1-16,2-2 0 15,0 2 3-15,2-4-3 16,-2 4 0-16,-2-1 1 16,-2-1 1-16,-6 2-2 15,2-1 0-15,-1-1 0 16,2-1 1-16,-2 0-1 15,3 2 0-15,-2-2 11 0,0 3-16 16,-1-2 6-16,-3 3-1 16,-3 0 1-16,-1 0 1 15,1 0-2-15,-1 0 0 16,3 0 0-16,-1 0-3 16,4 0 9-16,0-1-6 15,3 1 3-15,-1-3 8 16,0 1-7-16,0 0 11 15,4 0-14-15,-3-1 22 16,2 3-21-16,3-1-2 16,0 0 7-16,-1 1 4 15,1 0-11-15,0 0 0 16,-2 0 1-16,-1 0-13 16,2 0 13-16,3 0-1 15,3-2 0-15,1-1 12 0,0 2-4 16,1 1-8-16,-1 0 0 15,-1 0-3-15,-4 0 3 16,1 0 0-16,-4 0-1 16,0 0 7-16,-3 0-5 15,0 0-1-15,5 0 0 16,0 1 6-16,-1 4 0 16,6-3-6-16,-1 3 2 15,0 2 11-15,0-3-10 16,0 1-3-16,0-1 1 15,3 1-3-15,1-4 10 16,2 2-8-16,-2-1 7 16,1-1 3-16,-1-1 10 0,-4 3-20 15,3-1 0 1,-5 2 17-16,2-2-16 0,0-1 4 16,-4 2-5-16,0-2 10 15,-6-1 2-15,-4 3-4 16,-9-3 11-16,-4 0 35 15,0 0-29-15,-2 1 17 16,-2-1-9-16,0 0-33 16,0 0 30-16,0 0-30 15,0 0 0-15,0 0-6 16,0 0 7-16,0 0-1 16,0 0 0-16,0 0 9 15,0 0 6-15,0 0-14 16,0 0 0-16,0 0 10 15,0 0-2-15,0 0-9 0,0 0 0 16,0 0 0-16,0 0 5 16,0 0-5-16,0 0-48 15,0 0-102-15,0-5-531 0</inkml:trace>
  <inkml:trace contextRef="#ctx0" brushRef="#br0" timeOffset="13816">6766 9511 1627 0,'0'0'219'15,"0"0"-154"-15,0 0-39 16,0 0 18-16,0 0-41 16,0 0 7-16,0 0-17 15,-14 0 7-15,14 0 0 16,0 0 29-16,0 0 27 15,0 0 50-15,0 0-18 0,0 0-40 16,0 0 26-16,0 0-39 16,0 0 11-16,0 0-10 15,0 0-14-15,0 0 32 16,0 0-41-16,0 0-7 16,10 0 46-16,3 0-26 15,2 0-3-15,6 0 10 16,1 0-24-16,3 0 37 15,-1 0-23-15,5 0-1 16,0 0 29-16,6 0-32 16,4-3 10-16,1 0-12 15,4 1-16-15,3-2 23 0,0-1-15 16,-1 4-9 0,4 1 1-16,-2-3 7 0,2 3-8 15,-2 0 0-15,2 0 6 16,1 0-2-1,2 0-3-15,1 0-1 0,-3 0 0 16,3 0 7-16,-3 0-7 16,2 0 0-16,1 4 1 15,-1 1 8-15,5-3-9 16,0 0 0-16,4-2-5 16,3 0 19-16,-1 0-22 15,1 0 8-15,0 0 0 16,-8 0-9-16,-3 0 9 0,-5 0 0 15,-4 0 0 1,0 0 11-16,-1 0-10 0,1 0-1 16,1 0 0-16,1 0-14 15,-2 0 14-15,-6 0 0 16,-2 0 0-16,-11 0 12 16,-8 0-9-16,-7 0 6 15,-4 0 13-15,-2 0 31 16,-5 0-34-16,2 0 7 15,-2 0-5-15,0 0-20 16,0 0 17-16,0 0-18 16,0 0 1-16,0 0-1 15,0 0 0-15,0 0 0 16,0 0 3-16,0 0 11 16,0 0-13-16,0 0-1 0,0 0 0 15,0 0-10-15,0 0 10 16,0 0 0-16,0 0 3 15,0 0 12-15,0 0-7 16,0 0-5-16,0 0 6 16,0 0 13-16,0 0-20 15,0 0 2-15,0 0-4 16,0 0 12-16,0 0-24 16,0 0 12-16,0 0-60 15,0 0-72-15,-5 0-678 0</inkml:trace>
  <inkml:trace contextRef="#ctx0" brushRef="#br0" timeOffset="25741.03">6420 11995 1553 0,'0'0'386'15,"0"0"-265"-15,0 0-43 0,0 0 49 16,0 0-38-16,-2 0-70 16,2 0-13-16,0 0 9 15,0 0 28-15,0 0 34 16,0 0 29-16,0 0-32 16,0 0-6-16,0 0-33 15,0 0-20-15,0 0 35 16,12 0-10-16,5 0 20 15,6 0-6-15,6 0-10 16,2 0 0-16,2 0-26 0,3 0-18 16,-1 0 15-1,2 0-14-15,-2 0-1 0,3 0 0 16,-3 0 8-16,3 0-5 16,3 0-3-16,1 0 7 15,2 0-19-15,1 0 18 16,1 0-6-16,2 0 11 15,-2 0-10-15,-1 0 21 16,1 0-22-16,-1 0 0 16,-3 0 0-16,1 0 0 15,-3 0 0-15,0 0 5 16,1 2 5-16,-2 0-3 16,3 2-7-16,4-1-3 15,-2-1-7-15,3-1 17 16,3 2-7-16,4-1 0 0,4-1 14 15,2 0-14-15,5 2 0 16,2-1 0-16,-3-2-15 16,-1 2 23-16,-3-2-8 15,-7 2 0-15,-3 1 7 16,-6-2-7-16,-2-1 0 16,-1 4 0-16,-1-2-11 15,-1 0 13-15,2 0-2 16,-1-2 0-16,-2 2 0 15,1 0-1-15,-2 1 1 16,-4-2 0-16,-4 1-6 16,-3 1 14-16,-5-2-8 15,-3 2 0-15,-7-1 3 16,-3-2-3-16,0 0 0 16,-6 1 1-16,0-1 16 0,-2 0-16 15,0 0 30-15,0 0 5 16,0 0-24-16,0 0 29 15,0 0-32-15,0 0-8 16,0 0 10-16,0 0-5 16,0 0-6-16,0 0 0 15,0 0 0-15,0 0 4 16,0 0-4-16,0 0 0 16,0 0-9-16,0 0 9 15,0 0 0-15,0 0 0 16,0 0 6-16,0 0-11 15,0 0 5-15,0 0 0 0,0 0-1 16,0 0-3-16,0 0 4 16,0 0 0-16,0 0 1 15,0 0-6-15,0 0 5 16,0 0 0-16,0 0-1 16,0 0 7-16,0 0-15 15,0 0-1-15,0 0-20 16,0 0 30-16,0 0-45 15,0 0 7-15,-2 0-32 16,-10 0-198-16,-1 0-513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4:21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5815 3932 87 0,'0'0'934'16,"0"0"-696"-16,0 0-54 15,0 0-41-15,0 0-16 16,0 0-28-16,0-11-70 16,0 11 6-16,0 0 18 15,0-1-2-15,0 1 28 16,0 0-11-16,0-3 13 16,0 3 12-16,0 0-48 15,0 0 4-15,0 0-9 16,0 0-26-16,0 0 6 15,0 0-20-15,0 21 0 16,-4 8 5-16,-6 17 4 16,1 9 10-16,1 9 3 15,-4 5-4-15,3-1 48 0,1-1-16 16,-1 0 7-16,-1 0-5 16,0-9-33-16,3-2 20 15,-2-8 9-15,2-7-17 16,5-3 5-16,0-7-35 15,2-7 8-15,0-10-1 16,0-3-1-16,0-8 1 16,0 0-8-16,0-3 0 15,0 0 1-15,0 0-1 16,0 0-37-16,0-9-127 16,2-9-118-16,7-5-480 0</inkml:trace>
  <inkml:trace contextRef="#ctx0" brushRef="#br0" timeOffset="1117">5786 3940 1187 0,'0'0'322'15,"0"0"-219"-15,0 0 15 16,0 0-1-16,0 0 9 16,0 0-86-16,0 0-30 15,-14-12 22-15,14 12 25 0,0 0 76 16,0 0-10-1,0 0 2-15,0 0-5 0,0 0-53 16,0 0-22-16,0 0-14 16,0 0-29-16,0 0 38 15,14-2 8-15,3 0-1 16,4-1 19-16,3 2-40 16,1 1 7-16,4 0 2 15,4 0-34-15,7 0 26 16,10 0-15-16,8 0-12 15,10 0 27-15,8 0-21 16,4 0 17-16,5 0-14 16,-1 0 1-16,-1 0-2 15,-8 0-8-15,-1 0 0 16,-7 0-9-16,-5 0 10 0,1 4-1 16,-1-2 0-16,3 2 7 15,3-2-7-15,9-2 0 16,0 0 0-16,2 2-6 15,-4-2 7-15,-3 2-1 16,-5 0 0-16,-5 2 1 16,-4 0 1-16,-4 0-2 15,1-1 0-15,-2-2-8 16,3-1 10-16,-2 0-2 16,-3 0 0-16,-6 0 4 15,-10 0-10-15,-8 0 6 16,-8 0-1-16,-9 0-10 15,-6 0 3-15,-1 0 8 16,-3 0 0-16,0 0-15 0,0 0 15 16,0 3-27-16,0-1 1 15,0 3 25-15,2 2-29 16,0 6 30-16,-2 6 0 16,0 4-2-16,0 10-7 15,0 3 9-15,0 4 0 16,0 2 0-16,0 4 4 15,-2 2-4-15,-3 2 0 16,3 2 0-16,0 1-7 16,0-3 7-16,0 0 0 15,-1-4-1-15,-2-2 13 0,1-6-13 16,0-4 1 0,-1-5 0-16,3-4-11 0,-2-6 11 15,4-6 0 1,0-3 0-16,0-2 11 0,0-2-9 15,0-1-2-15,-2-4 0 16,2-1-14-16,0 2 10 16,0-2 4-16,-2 0 0 15,-2 0-90-15,-8 0-80 16,-1 0-150-16,-8 0-335 0</inkml:trace>
  <inkml:trace contextRef="#ctx0" brushRef="#br0" timeOffset="2301.84">5734 4816 1352 0,'0'0'295'0,"0"0"-152"0,0 0-82 15,0 0 37-15,0 0 66 16,0 0-50-16,0 0-37 16,-15-10-12-16,15 10 28 15,0 0-2-15,0 0-67 16,0 0-12-16,0 0 8 15,0 0-19-15,0 0 25 16,0 0-20-16,7 0-6 16,6 0 31-16,5 0-16 15,0 0 13-15,4 0 17 16,5 0-23-16,2 0 34 16,8 4-7-16,6-3 33 15,3-1-30-15,8 3-51 0,4-3 10 16,5 0-9-1,1 0 11-15,1 0-7 0,-1 0-6 16,-1 0 0-16,-3 0-3 16,-4 0 4-16,-3 0-1 15,0 0 0-15,-1 0 3 16,1 0-3-16,0 0 0 16,1 0 0-16,0 0-1 15,-1 0 4-15,-2 0-4 16,3 0 1-16,-3 0 0 15,0 0 0-15,0 0 0 16,-1 0 0-16,-4 0-1 16,-1 0 8-16,-5 0-7 0,-2 0 0 15,-3 0 0 1,-4 0 2-16,1 0-1 0,-3 0 5 16,0 0 3-16,-3 0-1 15,3 0 1-15,1 0-9 16,-1 0 0-16,0 0-4 15,0 0 13-15,0 0-9 16,2 0 3-16,0 0 9 16,-2 0-8-16,-2 0-4 15,-3 0 0-15,-2 0-6 16,-4 0 7-16,2 0-1 16,-2 0 1-16,-1 0 10 0,6 0-10 15,-1 0-1-15,1 0 0 16,-2 0-4-16,2 0 4 15,-3 0 0-15,0 0 18 16,-6 0-17-16,-3 0 21 16,-2 0-19-16,-5 0 5 15,-4 0-5-15,3 0 4 16,-3 0-7-16,0 0 5 16,0 0 13-16,0 0-15 15,0 0-3-15,0 0-8 16,0 0-1-16,0 0-78 15,-5 0-192-15,-6 0-455 0</inkml:trace>
  <inkml:trace contextRef="#ctx0" brushRef="#br0" timeOffset="4253.64">8892 867 1785 0,'0'0'247'15,"0"0"-194"-15,0 0-24 0,-137 41 11 16,100-11 63 0,6 3 14-16,8 7-32 0,12 0-20 15,11 0-36-15,0 0-12 16,27-2 17-16,15-5-33 16,8-4-1-16,8-11 0 15,0-10 9-15,-3-8-2 16,-6-5 9-16,-9-22 28 15,-13-13 41-15,-13-6 18 16,-12-6-11-16,-2-2-35 16,-12 5-26-16,-13 9 13 15,2 10-41-15,0 8-3 16,5 10-32-16,7 12-140 16,7 0-392-16,4 0-526 0</inkml:trace>
  <inkml:trace contextRef="#ctx0" brushRef="#br0" timeOffset="4639.58">9562 980 598 0,'0'0'1930'0,"0"0"-1574"15,0 0-241-15,0 0-42 16,0 0-34-16,0 0-39 16,-131-19 7-16,113 44-7 0,4 5-12 15,10 11 12-15,4-2-42 16,0 6 14-16,13-3 15 16,12-4-1-16,4-4 5 15,6-7 5-15,2-13-14 16,0-8 16-16,1-6-2 15,0-7 4-15,-5-23 19 16,-6-10-10-16,-7-8 32 16,-13-5-13-16,-7 2 6 15,-4 2 10-15,-23 8-26 16,-2 6 0-16,-3 11-18 16,6 8-74-16,1 16-98 0,10 0-428 15,8 0-533-15</inkml:trace>
  <inkml:trace contextRef="#ctx0" brushRef="#br0" timeOffset="5022.56">10226 954 2049 0,'0'0'633'16,"0"0"-417"-16,0 0-62 16,0 0-91-16,0 0-37 15,0 0-19-15,-133 16-10 0,108 15 3 16,9 5-4-16,8 4-7 16,8 4 17-16,0-1-6 15,13 1 0-15,19-3 12 16,3-7-24-16,9-10 12 15,1-12-15-15,2-12 9 16,0 0-5-16,-7-23 11 16,-5-12 0-16,-8-11 1 15,-12-6 11-15,-10-3-11 16,-5 5 0-16,-2 8 4 16,-18 9-5-16,-7 8-29 15,-8 15-78-15,6 6-156 16,4 4-323-16</inkml:trace>
  <inkml:trace contextRef="#ctx0" brushRef="#br0" timeOffset="5457.4">10885 876 1861 0,'0'0'395'0,"0"0"-265"16,0 0-53-16,0 0 57 16,-127-9-4-16,101 16-45 15,2 13-24-15,1 10-19 16,5 9 3-16,9 5 3 15,9 1-32-15,0 4 20 16,21-1-20-16,12-2-16 16,11-6 0-16,6-6 0 15,3-12-8-15,0-12 8 16,-1-10-6-16,-8-2 5 16,-3-24 1-16,-12-9 0 15,-12-9 18-15,-11-5 9 16,-6-4 28-16,0 6 1 15,-15 3-44-15,-9 9 12 0,-5 7-24 16,2 10-60-16,-4 17-50 16,9 1-369-16,6 0-275 0</inkml:trace>
  <inkml:trace contextRef="#ctx0" brushRef="#br0" timeOffset="5871.29">11601 856 1776 0,'0'0'535'16,"0"0"-436"-16,0 0-1 15,-138-6 45-15,100 6-35 16,3 17-52-16,6 8-9 15,8 9-19-15,8 6 12 16,11 5-5-16,2 5-26 16,13 0 16-16,16 0-25 15,9-4-2-15,9-7-4 16,1-6-20-16,6-11 16 16,2-10 9-16,-2-10-4 15,-6-2 5-15,-5-19 1 16,-7-14 9-16,-14-11 61 15,-11-6-3-15,-11-6 6 16,0 1-10-16,-14 8-43 16,-12 2 14-16,-5 13-35 0,-2 8-20 15,4 12-12-15,-8 12-134 16,13 9-397-16,6 8-240 0</inkml:trace>
  <inkml:trace contextRef="#ctx0" brushRef="#br0" timeOffset="6051.8">12189 1251 2693 0,'0'0'472'15,"0"0"-472"-15,0 0-49 16,0 0-30-16,0 0-2 15,0 0-299-15,0 0-786 0</inkml:trace>
  <inkml:trace contextRef="#ctx0" brushRef="#br0" timeOffset="6185.45">12691 1255 2533 0,'0'0'495'0,"0"0"-409"16,0 0-86-16,0 0-37 0,0 0-84 15,0 0-126 1,0 0-281-16,153 0-451 0</inkml:trace>
  <inkml:trace contextRef="#ctx0" brushRef="#br0" timeOffset="6305.13">13110 1252 1761 0,'0'0'706'16,"0"0"-412"-16,0 0-108 15,0 0-117-15,0 0-69 16,0 0-36-16,0 0-214 15,122-35-310-15,-80 25-700 0</inkml:trace>
  <inkml:trace contextRef="#ctx0" brushRef="#br0" timeOffset="6673.14">13680 990 1874 0,'0'0'473'0,"0"0"-283"15,0 0 44-15,0 0-81 16,0 0-29-16,0 0-49 16,0 0-66-16,-107-19 12 15,80 40-21-15,0 10 1 16,5 7 0-16,7 6 5 16,8 6-6-16,7 0 0 15,0 2 8-15,18-4-19 16,13-4 11-16,6-7-23 15,9-14 22-15,0-11-17 16,3-12 10-16,-3-1 7 16,-3-30 2-16,-5-13 9 0,-11-12 22 15,-10-10 14-15,-7-2 13 16,-10 4-40-16,0 7 11 16,-16 13-16-16,-13 15-14 15,-2 10-12-15,-18 19-84 16,8 4-171-16,8 14-438 0</inkml:trace>
  <inkml:trace contextRef="#ctx0" brushRef="#br0" timeOffset="7424.13">14239 1185 1669 0,'0'0'994'0,"0"0"-797"16,0 0-151-16,0 0 45 0,0 0-37 15,0 0-21-15,0 0 12 16,74-77-35-16,-53 47-8 16,0-2 23-16,-3 2-23 15,-5 4 23-15,-7 7-5 16,-1 9-11-16,-2 3 7 15,-3 5-16-15,0 2 0 16,0 0-10-16,0 0-10 16,0 14 7-16,0 12 13 15,0 8 0-15,2 6 3 16,2 5-3-16,3 1 0 16,1-1-9-16,2-1 18 15,-3-2-10-15,-1-5 1 0,-4-1 0 16,0-8 2-1,-2-5-2-15,0-5 0 0,0-9-1 16,-8 0 8-16,-6-4-7 16,-1 0 0-16,-6-4 0 15,4 2 21-15,3-2-20 16,3 2 35-16,5-3 8 16,4 1-26-16,2-1 8 15,0 0-24-15,0 0-2 16,0 0 31-16,0 0-31 15,0 0 0-15,8 3 0 16,10-2 6-16,8 4-6 16,8 1 1-16,7 0-1 15,-4 0 6-15,1-1-5 0,-5-1-1 16,-4 1 5-16,-4-3 4 16,-7 0-6-16,-5-2-3 15,-4 2-11-15,-7 3 10 16,-2 6-99-16,-13 1-375 15,-10-4-576-15</inkml:trace>
  <inkml:trace contextRef="#ctx0" brushRef="#br0" timeOffset="9895.16">7559 3921 606 0,'0'0'1466'16,"0"0"-1158"-16,0 0-110 15,0 0-81-15,0 0 16 16,0 0-40-16,-24-29-47 15,20 27-2-15,-1 0-29 16,-4-2 10-16,-2 0 2 16,-5 2-20-16,-3 0 26 15,-2 2-21-15,-3 0-10 16,-1 0 28-16,1 0-29 16,2 0 9-16,-1 2 5 15,0 4-14-15,4 0 28 16,-1 4-24-16,-1-1-4 15,0 3 8-15,-4 3-8 16,0 3-1-16,-2 2 0 16,1 2 15-16,2 2-15 0,3-2 0 15,3 2 0-15,5-2-2 16,2 3 10-16,2-3-5 16,0 2 0-16,3-1 7 15,-1 6 8-15,2 1-13 16,1 4-4-16,-1 0 4 15,1-1-4-15,2 3-1 16,2-3 7-16,0-1-1 16,0 1 12-16,4-3-18 15,7-1 0-15,1 3 3 16,1 1 7-16,-2-1-10 16,2-3 0-16,-2 2 2 15,3-6 2-15,-3 2-4 0,3-5 0 16,1-2 3-1,1-2 8-15,3-2-10 0,6-4-1 16,2-2 2-16,2-1 4 16,4-4-5-16,1-1-1 15,-1 0 0-15,-2-1 16 16,-2-2-16-16,-2-1 0 16,-2 0 1-16,2 0-7 15,2 0 7-15,6-1-1 16,1-12 0-16,1-3 12 15,-1-4-9-15,-1-1-3 16,-1-6 0-16,-3-1-9 0,-4-3 18 16,-5 0-9-1,-1-3 11-15,-4-1-4 0,-3 0 14 16,-1-3-10-16,-1-2-5 16,-4-2 19-16,-1 2-23 15,-5-3 4-15,0 4 21 16,-2-3-26-16,0 5 34 15,-4-1-16-15,-9 0-11 16,-6 0 34-16,-1 1-33 16,-4-1 7-16,-3 0-10 15,-2 2 11-15,0 3-26 16,-2 2 9-16,-2 3-24 16,-3 10-17-16,-40 18-86 15,12 6-77-15,-5 16-721 0</inkml:trace>
  <inkml:trace contextRef="#ctx0" brushRef="#br0" timeOffset="10928.35">8553 545 1679 0,'0'0'551'16,"0"0"-332"-16,0 0-61 16,0 0-54-16,0 0-72 15,0 0-22-15,-2-1-10 16,2 22-16-16,0 10 14 15,0 15-6-15,0 15 8 16,-7 25 0-16,-6 32 7 16,0 20-2-16,1-8-5 15,8-26 0-15,4-32 3 16,0-22-3-16,0 2 0 0,0 3 0 16,4-3 9-16,3-16-8 15,-2-12-1-15,1-12-122 16,7-17-159-16,1-16-89 15,-3-15-964-15</inkml:trace>
  <inkml:trace contextRef="#ctx0" brushRef="#br0" timeOffset="13196.41">8606 525 1224 0,'0'0'485'15,"0"0"-425"-15,0 0-39 16,0 0 11-16,0 0 61 15,0 0 33-15,0 0-49 16,108 8-5-16,-64 1-25 16,9-5 40-16,5 2 10 15,7 1-51-15,4-1 28 0,3 0-31 16,5 0-13-16,6-2 18 16,6 1 2-16,7-5-3 15,22 0 12-15,22 0-26 16,-13 0 19-16,-11 0-32 15,-20 0-8-15,-16 0 4 16,9 0-14-16,16 0 5 16,13 0 11-16,23 0-17 15,17 0 15-15,-14 0-11 16,-26 0-4-16,-35 0 5 16,-18 0-5-16,10 0-1 15,10 0 37-15,8 0-28 16,-3 0 16-16,-3 0-17 15,-2 0-7-15,-6 0 23 16,4 0-24-16,2 2 0 0,2 2 0 16,4-2 2-16,0-1 6 15,-2-1-8-15,-6 1 0 16,-10-1-5-16,-6 3 17 16,-4-1-10-16,-3 0 18 15,2 0-19-15,5 2 27 16,4-2-28-16,5 0 0 15,4 0 0-15,3 2 9 16,-1-2-9-16,-2 0 0 16,-1-2 10-16,-6 3-6 15,-5-2-4-15,-3-1 0 16,-3 0-11-16,1 0 7 0,2 0 4 16,4 0 0-16,0 0 9 15,4 0-5-15,1 0-4 16,1 0 0-16,-3 0-2 15,-3 0 2-15,-4 0 0 16,-5 0 0-16,0 0 6 16,-2 0-7-16,0 0 1 15,3 0 0-15,3 0-9 16,1 0 11-16,3 0-2 16,-1 4 0-16,-7 3 9 15,-4-1-18-15,-10-2 10 16,-7 1-1-16,-10 0 5 15,-10-4 4-15,-7 3-18 16,-3-1 9-16,-5-2 0 16,1 2-8-16,-1 0 8 0,0 4 0 15,1-1-6-15,2 3 3 16,-1 2-4-16,-1 3 5 16,-1 2-2-16,0 6-7 15,-1 2 7-15,0 6 4 16,-1 4 0-16,-2 4 12 15,2 4-20-15,0 3 8 16,0 3 0-16,0 2-7 16,1-2 7-16,-3-1 0 15,0 2 0-15,0-5 10 16,0-2-11-16,0 0 1 16,-5-3 0-16,1-2-2 15,2-2 2-15,-3-5 0 16,2-9 0-16,1 0 1 0,0-6-2 15,2 0 1-15,-2-3 0 16,0-2-7-16,0 0 7 16,-1-4 0-16,3-2-6 15,-2 2-36-15,2-2 42 16,-2-2-16-16,0 3-11 16,0-5 21-16,-3 1-11 15,-2-1 17-15,-2 2 7 16,-4-2 1-16,-5 0 1 15,-4 0-9-15,-4 3 6 16,-3-1-15-16,-10 3 9 16,-1-1 0-16,-6 2 0 15,-6-2 11-15,-1 0-11 16,-3 2 0-16,-4-2 0 0,2-1-1 16,0 0 2-1,3 0-1-15,1-3 0 0,0 1 6 16,1-1 12-16,-3 0-17 15,-4 0 10-15,-2 0 7 16,-3 0-12-16,-1 0 3 16,-2 0-9-16,4 0 9 15,1 0-8-15,1 0 0 16,-1 0-1-16,1-4 0 16,-5 1 15-16,1-2-4 0,-3-1 1 15,-3 2-11 1,1 2 36-16,-2-2-37 0,1 2 0 15,3 0 0-15,2 0 17 16,1-2-16-16,1 2-1 16,-3 2 0-16,0 0-11 15,-1 0 11-15,0 0 0 16,-3 0 0-16,3 0 14 16,0 0-16-16,3-3 2 15,3 3 0-15,3 0-7 16,2-1 8-16,2 0-1 15,0-4 1-15,3-1 13 16,-2 2-13-16,-6 0-1 16,-1 0 0-16,-6 0-12 15,2 2 12-15,-5 0 0 0,4 2 0 16,0-2 10-16,5-1-11 16,2 2 1-16,4-4 0 15,4 4-12-15,2 1 13 16,0 0-1-16,-1 0 0 15,0 0 15-15,-3 0-15 16,-1 0 0-16,-3 0 0 16,-3 1-14-16,-1 4 15 15,-3 1-1-15,1-2 0 16,-1 0 12-16,5-2-12 16,2 2 0-16,0-2 0 15,4-2-3-15,2 0 4 16,-4 0-1-16,0 0 0 0,-4 0 8 15,-3 0-8 1,-6 0 0-16,-2 0 0 0,0 0-7 16,0 0 5-16,4 0 2 15,0 0 0-15,3 0 8 16,1 0-14 0,3 0 6-16,4 0 0 0,2 0-2 15,3 0 8-15,0 0-6 16,-2 0 0-16,1 0 0 15,-1 0-6-15,-3 0 6 16,0 0 0-16,3 0 0 16,-1 0 11-16,6 0-12 0,-2 4 1 15,6 1 0 1,4-2-7-16,-1 1 7 0,8 0 0 16,0-1 4-1,4 0 4-15,4 1 2 0,6-2-10 16,5-2 1-16,5 0-1 15,7 0 9-15,2 0-9 16,0 0 3-16,0 0 6 16,0 0-5-16,0 0-4 15,0 0 0-15,0 0-7 16,0 0 7-16,0 0 0 16,0 0 0-16,0 0 12 15,0 0-10-15,0 0-2 16,0 0-9-16,0 0 0 15,0 0-32-15,0 2-43 0,0 10-92 16,0 1-195-16,0-5-269 16</inkml:trace>
  <inkml:trace contextRef="#ctx0" brushRef="#br0" timeOffset="23191.76">10552 4131 1600 0,'0'0'912'0,"0"0"-720"16,0 0-149-16,0 0-22 15,0 0-21-15,0 0 9 16,146-124-15-16,-88 77 6 0,-6 0-12 15,-8 0 3 1,-7 7 3-16,-14 10 6 0,-7 10 9 16,-9 8 15-16,-5 8 72 15,-2 4-29-15,0 0-39 16,0 10-28-16,0 20 15 16,0 12-9-16,-7 8 36 15,1 6-11-15,-1-1 17 16,4-4-40-16,1-7-2 15,2-7-6-15,0-5-35 16,5-10-195-16,6-13-395 0</inkml:trace>
  <inkml:trace contextRef="#ctx0" brushRef="#br0" timeOffset="23515.78">11165 4051 2257 0,'0'0'380'0,"0"0"-268"15,0 0-46-15,31-109-28 16,-9 71-37-16,2-2 13 16,3 4-14-16,-6 4-9 15,-4 6 0-15,-3 9 9 0,-8 7 0 16,-4 6 16-16,1 4-4 15,-1 0 36-15,2 3-21 16,0 21 7-16,1 10 53 16,-2 14-42-16,-1 7-3 15,2 6-18-15,-2 1-15 16,3-4-18-16,3-7-32 16,6-7-167-1,-1-14-332-15,1-14-673 0</inkml:trace>
  <inkml:trace contextRef="#ctx0" brushRef="#br0" timeOffset="23818.08">11619 4057 2067 0,'0'0'676'16,"0"0"-540"-16,0 0-74 15,31-103-48-15,-7 62-14 16,1-2 0-16,-2 2-23 16,-6 5 5-16,-3 10 12 15,-3 7 6-15,-5 6 20 16,-4 7 19-16,3 4 16 16,-3 2 2-16,3 7-51 15,-1 19 39-15,3 12 7 16,-1 12-34-16,1 11 11 15,-2 0-29-15,-5 3 0 0,0 5-111 16,-5-18-387 0,-12-14-287-16</inkml:trace>
  <inkml:trace contextRef="#ctx0" brushRef="#br0" timeOffset="24525.1">8843 3762 1588 0,'0'0'508'15,"0"0"-327"-15,0 0 22 16,0 0-33-16,0 0-42 16,0 0-55-16,0 0-71 15,-109 26 11-15,89 7-13 16,1 9 1-16,4 5 15 16,9 3 17-16,6 3 6 0,0-2 6 15,23-6-45-15,16-9 16 16,7-13-16-16,6-9 1 15,4-14-10 1,-3 0-8-16,-4-18 4 0,-11-15 13 16,-11-16 0-16,-15-9 3 15,-12-6-2-15,0 4-1 16,-10 6 16-16,-13 12-16 16,2 14 0-16,0 12-47 15,6 16-169-15,8 0-144 16,4 0-438-16</inkml:trace>
  <inkml:trace contextRef="#ctx0" brushRef="#br0" timeOffset="24893.12">9462 3777 2259 0,'0'0'478'16,"0"0"-387"-16,0 0-64 15,0 0-27-15,0 0 2 16,0 0-2-16,0 0 0 16,-89 137 0-16,89-87-4 15,4-1 2-15,18-8 2 0,3-7-4 16,6-8-5-1,-2-9 3-15,3-13 4 0,-3-4 2 16,-3-12 0-16,-6-23 13 16,-6-11-12-16,-8-8-1 15,-6-4 12-15,0 1-12 16,-15 12-7-16,-5 9-29 16,-3 15-70-16,-4 21-79 15,6 0-105-15,7 8-218 0</inkml:trace>
  <inkml:trace contextRef="#ctx0" brushRef="#br0" timeOffset="25292.24">9988 3798 2105 0,'0'0'376'0,"0"0"-257"15,0 0-76-15,-121 28 17 16,90-2-33-16,5 8-14 16,6 4 24-16,11 4-13 15,9 2-1-15,0 0-17 0,15-3-6 16,14-8-1-1,7-4-21-15,1-11-15 0,6-11 4 16,-5-7-43-16,-3 0 16 16,-5-25 42-16,-8-11 8 15,-9-8 10-15,-9-10 0 16,-4-2 7-16,-2 5 23 16,-17 5-23-16,-4 10 13 15,-4 12-20-15,3 14-116 16,-3 10-106-16,9 2-150 15,8 10-1085-15</inkml:trace>
  <inkml:trace contextRef="#ctx0" brushRef="#br0" timeOffset="25681.15">10434 3810 1795 0,'0'0'540'15,"0"0"-423"-15,0 0-58 16,0 0-32-16,0 0-19 16,0 0 30-16,-131 56-17 15,108-26-21-15,7 2 31 16,5 3-12-16,7 0 26 0,4-1 5 15,0 0-49 1,15-4 10-16,10-5-11 0,6-9-5 16,4-7-8-16,6-9 2 15,-3 0-14-15,-3-9 17 16,-4-18-2-16,-6-9 10 16,-10-4 1-16,-5-4 1 15,-10 0 22-15,0 4-24 16,-12 7-11-16,-42 16-59 15,4 11-268-15,-6 6-448 0</inkml:trace>
  <inkml:trace contextRef="#ctx0" brushRef="#br0" timeOffset="35438.56">5173 8399 1763 0,'0'0'515'0,"0"0"-460"15,0 0 47-15,0 0 33 0,0 0-127 16,0 0-8-1,0 0-48-15,0 0-77 0,0 0-88 16,0 0-117-16,0 0-825 0</inkml:trace>
  <inkml:trace contextRef="#ctx0" brushRef="#br0" timeOffset="36026.81">6526 8376 2015 0,'0'0'0'0,"0"0"-306"16,0 0-1286-16</inkml:trace>
  <inkml:trace contextRef="#ctx0" brushRef="#br0" timeOffset="36184.06">6526 8376 2345 0,'44'-7'569'15,"-55"7"-569"-15,11-3-76 16,0-3-33-16,0 2-796 0</inkml:trace>
  <inkml:trace contextRef="#ctx0" brushRef="#br0" timeOffset="43828.54">13746 4854 1152 0,'0'0'341'16,"0"0"-67"-16,0 0-113 15,0 0-58-15,0 0-64 0,0 0-38 16,0 0 26-16,2 0-17 16,-2 0 34-16,0 0 48 15,0 0-20-15,0 0-2 16,0 0-41-16,0 0-17 16,0 0-7-16,0 0-5 15,-4 6-19-15,-7 5 18 16,-5 4-4-16,-1 3 5 15,-3 3 0-15,0 1 0 16,2 2-10-16,0-3 17 16,3 0-7-16,1 0 0 15,3-4-2-15,4-1 0 0,3 2 2 16,2 0 0 0,2 1-10-16,0 0 8 0,0 3 2 15,0 0 0-15,0 2 5 16,2 1-6-16,5-2 1 15,1 2 0-15,2-3-2 16,3 2-3-16,2-2 5 16,1-2 0-16,7 0 2 15,-4 1 2-15,4 0-4 16,1 1 0-16,-3 0-1 16,0 2-4-16,0 2 5 15,-4 2 0-15,-1 2 6 16,-3-1-12-16,-1-3 6 15,-6-5 0-15,-2 0 5 0,-1-4 4 16,-3-2-11-16,0-3 2 16,0-1 0-1,0 1 10-15,-7 3-9 0,-4 1 8 16,0 0-6-16,-2 2 6 16,-1 0-5-16,-4-2-4 15,2-2 0-15,-1-2 8 16,1-4-7-16,1-3 0 15,3 0 0-15,4-1 9 16,1-4-8-16,5 2-2 16,2-2 0-16,0 2-10 15,0-2 3-15,0 2 6 16,0-2 0-16,0 2-4 16,0 0-1-16,0 0 6 0,0 2 0 15,2 2-10 1,7 2 10-16,1 1 0 0,2 0-1 15,-1 3 7-15,3 3-1 16,-3-1-5-16,-1 1 0 16,2 3-9-16,-3 3 11 15,2-2-2-15,-4 2 12 16,2 1-11-16,-5 0 19 16,0-2-20-16,-1 2 0 15,-3-2 19-15,2 2-1 16,-2 0 5-16,0 3 0 15,0-2-22-15,0 1 22 0,0 3-23 16,0-1 0 0,0 2 22-16,-2 0-16 0,-5-1 0 15,-4 2-2-15,2-3 7 16,0 0-7-16,-2-1-4 16,2-2 0-16,2-2-6 15,-1 0 17-15,1 1-11 16,1 0 8-16,-2 0-8 15,4-2 22-15,0 0-22 16,-3 1 0-16,3-2 4 16,-2 3 5-16,0 3-9 15,2-2 2-15,-1 4 10 16,1-5-11-16,2 0-1 0,0-3 0 16,0 2-4-1,2-2 13-15,-3-2-9 0,0 3 0 16,1 0 0-16,0 4 21 15,-2 1-21-15,1-2 0 16,-1 4 4-16,0 0 8 16,0 0-12-16,-1-2 0 15,0 0 6-15,5-2 1 16,0-4-7-16,0 0 0 16,0-7 3-16,0 3 5 15,0-1-8-15,0 0 0 16,0-1 0-16,-2 2 24 15,-3 2-5-15,3-2-10 16,-2 1 12-16,2 1-15 16,2 0 3-16,-2 1-9 0,2-1 0 15,-2 1-1-15,2-4-1 16,-3 2 2-16,3-5 8 16,-2 2-7-16,2-3 24 15,-2 0-10-15,2 2-8 16,-3 0 12-16,3 2-13 15,0 1-4-15,-2 4 13 16,2-1-14-16,-2 2 7 16,-1 0-8-16,1 2 1 15,0 0 7-15,-2-2 0 16,2-2-7-16,2-2 7 16,0-2-2-16,0 0 10 15,0-2-8-15,0 1-7 16,0-2 35-16,0 1-36 15,2 3 0-15,2-1 2 0,0 1 8 16,1 3-5-16,2 4-5 16,-2 1 1-16,-1-3 3 15,-2 2-4-15,2-5 0 16,1 2-2-16,-1 0 15 16,1-2-20-16,2-1 7 15,-1 2 0-15,-2-2-10 16,1 2 11-16,1-2-1 15,0 0 0-15,-2 0 10 16,2 2-11-16,-1-1 1 0,-3 1 0 16,2 0-11-1,0 0 11-15,2-1 0 0,-2-1 0 16,0 1 10-16,-1-3-8 16,1-2-2-16,0-1 0 15,-2 0-10-15,4-1 10 16,-2 2 0-16,0 0 0 15,1 0 9-15,-1-2-7 16,0 2-2-16,0 0 0 16,2 0-9-16,-2 1 19 15,3-2-10-15,-3-1 0 16,2 0 1-16,-3-2 3 16,1-2-3-16,-1-1-1 0,-1-4 0 15,-2 0 3-15,2-1-5 16,-2 0 2-16,2 0-94 15,-2 0-67-15,3 0-156 16,1 0-50-16,-2 0-11 16,0 0-205-16,-2 0 193 15,0 0 319-15,0 0 71 16,0-1 288-16,0 0 59 16,0-1-93-16,0-1-16 15,0 2-100-15,0-2-1 16,0 3 18-16,0 0-69 15,0 0-21-15,0 0-63 16,0 0-2-16,0 0-77 16,0 0-208-16,0 0-13 15,2 3-200-15,-2 3 99 0,0-4 302 16,0 3 97-16,0-5 328 16,0 0 74-16,0 0-53 15,0 0-139-15,-2 0-84 16,2 0-24-16,0 0-43 15,0 0-59-15,0 0-31 16,0 0-118-16,0 6-2 16,5-2-152-16,-1 0-723 0</inkml:trace>
  <inkml:trace contextRef="#ctx0" brushRef="#br0" timeOffset="43954.57">13796 8596 1870 0,'0'0'513'0,"0"0"-454"16,0 0-59-16,0 0-179 16,0 0-422-16</inkml:trace>
  <inkml:trace contextRef="#ctx0" brushRef="#br0" timeOffset="44076.94">13796 8596 2094 0,'-56'47'286'0,"56"-47"-286"16,0 3-383-16,0-3-847 0</inkml:trace>
  <inkml:trace contextRef="#ctx0" brushRef="#br0" timeOffset="44195.67">13736 8663 1862 0,'0'0'0'16,"0"0"-318"-16</inkml:trace>
  <inkml:trace contextRef="#ctx0" brushRef="#br0" timeOffset="60648.4">2778 11618 1083 0,'0'0'211'15,"0"0"-154"-15,0 0 82 16,0 0-29-16,0 0-82 16,-5-6-3-16,5 4 83 15,0 2-4-15,0 0 16 16,0-2-63-16,0 2 6 16,0 0 6-16,0 0-29 15,0 0 13-15,0 0-14 16,0 0 7-16,0 0 50 15,0 0-41-15,0 0-16 16,0 0-4-16,0 0-33 16,0 10-4-16,-4 15 2 15,-2 13 0-15,-2 14 39 0,-3 18-5 16,-2 24 18-16,-1-2 10 16,2 6 14-16,-2 2 10 15,3-15-27-15,2 7-11 16,0-8-2-16,4-7-30 15,3-11 14-15,2-10 8 16,-2-10-23-16,2-8 18 16,-2-8-24-16,0-8-3 15,2-8 0-15,-3-3 6 16,3-5-21-16,-2-2 9 16,2-4-75-16,0 0-24 15,-2-16-134-15,2-11-380 16,0-5-417-16</inkml:trace>
  <inkml:trace contextRef="#ctx0" brushRef="#br0" timeOffset="62555.78">2829 11601 1352 0,'0'0'363'16,"0"0"-246"-16,0 0-20 15,0 0 18-15,0 0-30 16,0 0-52-16,0 0-12 15,-4 0 38-15,4 0-8 16,0 0-2-16,0 0 15 16,0 0-34-16,0 0 4 15,2 0 6-15,7 0 24 0,5 0-3 16,5 0-19 0,4 0 4-16,3-1-13 15,6-2 22-15,3 2 11 0,1-1-43 16,-1 2-15-1,1 0-4-15,0 0 2 0,-3 0-6 16,-1 0 0-16,1 0 2 16,0 0-1-16,1 0-1 15,-1 0 0-15,0 0 0 16,1 0 7-16,-1 0-7 16,-2 0 0-16,-2 0 1 15,0 0-4-15,2 2 3 16,-2 2 0-16,3-3 0 0,1 2 12 15,2-3-13-15,4 0 1 16,-1 0 0-16,2 0-9 16,-1 0 10-16,2 0-1 15,-5 0 0-15,-3 0 11 16,0 0-11-16,-4 0 0 16,3 0 0-16,-1 0-9 15,2 0 9-15,3 0 0 16,1-3 0-16,4 2 11 15,1-5-9-15,-2 2-2 16,1-2 0-16,-6 2-9 16,3 0 10-16,-5 0-1 15,0 2 0-15,1 2 10 16,-1-2-9-16,1 2-1 16,2 0 0-16,-1-2-10 15,1 2 11-15,-1 0-1 16,1 0 1-16,2 0 10 0,0 0-8 15,2 0-3-15,3 0 0 16,-1-2-9-16,2 2 9 16,1 0 0-16,-1-2 0 15,-1 2 2-15,-1 0-2 16,-2 0 0-16,-1 0 0 16,-2 0-3-16,1 0 4 15,-1 0-1-15,1 0 0 16,3 0 9-16,-1 0-10 15,-3 0 1-15,4 0 0 16,-3 2-9-16,-3 2 10 16,1-2-1-16,-1 0 0 15,1-2 7-15,-2 2-4 0,-3-2-3 16,0 2 0 0,-2 0-9-16,2 0 11 0,3 1-2 15,4-2 0-15,4 4 6 16,5-4-6-16,-1 3 0 15,6-2 0-15,-1 2-2 16,2-3 3-16,-1 2-1 16,-1-1 0-16,-4-2 1 15,-6 2 1-15,-2-2-2 16,-1 0 0-16,-3 0-2 16,5 0 2-16,3 0 0 15,5 0 0-15,6 0 1 0,4 0-1 16,2 2 0-16,1 2 0 15,-3 0-1-15,-5 2-2 16,-2 1 3-16,-4-1 0 16,0 0 0-16,2-3-1 15,2-1 1-15,0 0 0 16,5-2 0-16,2 0 8 16,0 0-9-16,4 0 1 15,-1-4 0-15,1-2-6 16,-2 3 6-16,0-3 0 15,1 1-1-15,1-1 12 16,0 2-11-16,1 0 0 16,-1 0 0-16,-2 2-12 15,-2 0 12-15,-7 2 0 16,-4 0 0-16,-5 0 6 0,-6 0-16 16,-5 0 10-16,0 0 0 15,2 0-5-15,1 0 5 16,2 0 0-16,0 0-7 15,-5 2 1-15,-4 0 4 16,-10 2-8-16,-3-2-5 16,-10 0 9-16,-2-2 12 15,-2 2-5-15,0 2-1 16,0 2-1-16,0 5 0 16,0 4 1-16,0 7 0 15,0 6-10-15,0 7 12 0,0 2-2 16,0 6 34-1,0 4-7-15,0 6 17 0,0 4-22 16,0 8-16-16,0 3 21 16,-4 3-18-16,-2-1 9 15,0-2 4-15,2-5-22 16,4-8 29-16,0-7-16 16,0-7-13-16,0-11 12 15,0-10-10-15,0-8-4 16,0-8 2-16,-17-4-90 15,1 0-146-15,-9-7-455 0</inkml:trace>
  <inkml:trace contextRef="#ctx0" brushRef="#br0" timeOffset="64254.2">2646 12821 1232 0,'0'0'339'16,"0"0"-161"-16,0 0-52 16,0 0 36-16,0 0-20 15,0 0-26-15,0 0-33 16,-12-13 33-16,12 13-19 15,0 0-63-15,0 0 8 16,0 0-25-16,0 0-16 16,0 0 23-16,12 0 3 0,9 0 27 15,8 0 1-15,9 0-19 16,6 0 19-16,12 0-29 16,6 0-11-1,9-2 18-15,10-5-20 0,1 1 4 16,0 0-17-16,-1 2 1 15,-6 2 11-15,-3 0-12 16,-3 1 0-16,0-2-7 16,-1-1 9-16,7-2-2 15,0 0 2-15,1 0 5 16,2 0 5-16,0 2-12 16,2 0 1-16,2 4 8 15,1 0-2-15,1 0-7 16,-1 0 0-16,0 0 1 15,-4 0 4-15,0 2-5 16,-4 2 0-16,-1-2 0 0,-1-2 2 16,-1 2-2-16,-1-2 0 15,0 0 0-15,3 0-8 16,-3 3 9-16,-2 1-1 16,-2-1 0-16,-1 3 9 15,2 2-5-15,-1-2-4 16,2-2 0-16,2 2-10 15,3-4 16-15,1 3-6 16,1-4 0-16,0 1 7 16,-2 1-1-16,-3-2-6 15,-5 2 0-15,3-1-9 16,0-1 10-16,3-1-1 16,-1 2 0-16,0 1 10 15,1 1-11-15,1-3 1 0,0 1 0 16,4 0-9-16,0 0 10 15,4 1-1-15,-1-2 10 16,0 2 2-16,-2-3-7 16,2 0-5-16,-4 0 0 15,-5 0-9-15,1 0 15 16,-5 0-6-16,-3 0 3 16,-1 0 4-16,-3 0-13 15,-2 0 6-15,-5 0 0 16,0 0 3-16,-3 0-1 15,-4 0-2-15,-1 0 0 16,-1 0 9-16,2 0-11 0,-5 0 2 16,4 0 0-16,-2 1-15 15,-4 2 15-15,1-3 0 16,1 0 0-16,-3 1 8 16,-3-1-14-16,-8 0 6 15,-4 0 0-15,-11 0-3 16,-3 0 3-16,1 0 0 15,-2 0 0-15,3 0 10 16,5 0-10-16,5 0 0 16,0-4 0-16,4 0-3 15,2 3 3-15,-5-2 0 16,-2 1 0-16,-4 2 6 16,-5 0-6-16,-5 0 0 15,-4-2 0-15,0 2-9 0,-2 0 18 16,4-2-9-16,-4 2 0 15,2-1 6-15,0 1-1 16,0-3 8-16,-2 2-1 16,0-2 6-16,2-2-10 15,-2-4-16-15,0-3 8 16,-18-20-82-16,-11 4-178 16,-9-2-491-16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5:36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5248 2708 494 0,'0'0'364'0,"0"0"-166"15,0 0-93-15,0 0-79 16,0 0-14-16,0 0 65 16,8-6 13-16,-8 6-2 15,0 0 21-15,0-1 28 0,0 1-11 16,0 0-65-16,0-2-13 16,0 2 29-16,0 0-42 15,0 0 3-15,-2 0-7 16,-4 0-17-16,4 0 13 15,-4 0-20-15,1 0 14 16,1 0 6-16,-2 0-27 16,-2 0 20-16,0 2-9 15,-1 4-4-15,0 0 26 16,-2 0-13-16,-2 0 25 16,1 0 11-16,3 1-14 15,1-1 8-15,1-1-35 16,0 3-14-16,2-2 6 0,-1 2-1 15,2 0-6 1,-3 1 0-16,0 2 6 0,0-1-2 16,-1 4 2-16,-1 1-4 15,1 0 29-15,0 3-31 16,1 0 12-16,3 0-12 16,0 1 7-16,2-4-3 15,-2 3-4-15,2 0 0 16,0 1 0-16,0-1 7 15,-2 0-7-15,2-2 0 16,-1 0 9-16,3-3 7 16,0 2-4-16,0-1-4 15,0 0 7-15,0 0-14 16,0 2 6-16,0 0-7 16,0 2 6-16,3-4-2 0,-1 2-4 15,0-2 0-15,-2 0-1 16,2 1 13-16,0-2-6 15,0 1-5-15,4 0-1 16,-2 1 14-16,2-4-14 16,3 3 0-16,1-1 0 15,-2-1 9-15,1-2-7 16,2-1-2-16,3 1 0 16,-4-1 5-16,4-1-4 15,-1 2-1-15,3-2 3 16,-3-3 3-16,0 2 2 15,1-1-7-15,-1-5-1 0,-1 4 24 16,-1-4-23 0,-1 1 0-16,2 1 7 0,-1-3-6 15,5 0 11-15,-1 0-13 16,1 0 1-16,-1 0-1 16,1 0 0-16,-1 0 0 15,2 0 0-15,0-9 7 16,1 2-8-16,1-3 1 15,2 0 0-15,-1-2-10 16,-2-1 10-16,-2 2 0 16,-3-1 0-16,-2-2 6 15,0-4-6-15,0 0 0 16,1-4 0-16,-4-1-3 0,3 2 4 16,-3-2-1-1,0 3 0-15,-1 2 9 0,-1-1-8 16,-1 2-1-1,0-3 0-15,-1 1-4 0,-2 0 5 16,2-4-1-16,-1 1 0 16,-1 1 11-16,0-3-10 15,0 4-1-15,0-1 1 16,-2 6 7-16,0-2-7 16,0 1 24-16,0 0 16 15,-2 0 4-15,-4 2 26 16,-5-2-27-16,1 0-24 15,2 0 17-15,-1 0-35 0,0 2 22 16,0-2 3 0,0 4-21-16,-2 0 45 0,-3-1-30 15,-1 2-8 1,-1 1 18-16,1 2-30 16,-3-1 9-16,3 2-4 0,-3 1 0 15,-3 0-2-15,2 2-4 16,-4 4-6-16,-6 0 5 15,-20 2-100-15,7 13-147 16,4-2-482-16</inkml:trace>
  <inkml:trace contextRef="#ctx0" brushRef="#br0" timeOffset="10097.02">6343 5729 1602 0,'0'0'381'0,"0"0"-244"16,0 0-89-16,0 0-42 15,0 0 19-15,0 0-25 16,0 0 6-16,0 0-6 16,0 0 8-16,0 0-8 0,0 0 0 15,0 0-43-15,0 2-132 16,0 6-808-16</inkml:trace>
  <inkml:trace contextRef="#ctx0" brushRef="#br0" timeOffset="12066.68">6806 5588 1302 0,'0'0'251'0,"0"0"-203"15,0 0-48-15,0 0-25 16,0 0-79-16,0 0-199 16,0 0 0-16</inkml:trace>
  <inkml:trace contextRef="#ctx0" brushRef="#br0" timeOffset="25560.19">1978 10794 940 0,'0'0'307'0,"0"0"-164"16,0 0-80-16,0 0 51 15,0 0-48-15,0 0-43 0,-11-12 24 16,11 12 5-16,0-2 7 15,0 2 4-15,0 0 17 16,0 0 20-16,0 0 19 16,0 0 14-16,0 0 8 15,0 0-47-15,0 0-13 16,0 0-49-16,0 0-20 16,0 0-3-16,0 0-9 15,0 0 0-15,0 0 0 16,13 0 1-16,5 0 21 15,3 0-8-15,0 0-1 16,4 0 4-16,2 0-16 16,2 0 27-16,-2 2-11 0,-3 3-17 15,0-3 24 1,-1 2-24-16,-1-3 1 16,-2 4 3-16,0-3 7 0,0 3-10 15,0-1-1-15,2 0 0 16,3-2-3-16,0 2 4 15,6-4-1-15,2 0 2 16,1 0 7-16,1 0-7 16,-2 0-2-16,1 0 0 15,-3 0-6-15,-4 2 6 16,0-2 0-16,0 2 0 16,-3-2 11-16,2 2-12 15,1-2 1-15,0 0 0 0,2 0-3 16,2 0 9-1,2 0-6-15,1 0 1 0,1 2 7 16,0-2-1 0,-4 0-7-16,0 0 2 15,-2 0-5-15,-3 0 4 0,-1 0-1 16,-3 0 0-16,1 0 10 16,-4 0-7-16,4 0-3 15,1 0 0-15,3 0-8 16,2 0 8-16,2 0 0 15,-2 0-1-15,3 0 10 16,-7 0-8-16,2 0-1 16,-4 0 0-16,-1 0-8 15,-2 2 8-15,0-2 0 0,5 0 0 16,4 0 8 0,2 0-6-16,7 0-2 0,-1 0 0 15,4 0-9-15,-3 0 9 16,-5 0 0-16,-2 0 0 15,-6 0 8-15,-3 0-9 16,-6 0 1-16,-1 2 0 16,-1-2-8-16,1 0 9 15,3 0-1-15,7 0 0 16,2 0 11-16,4 0-10 16,-2 0-1-16,0 0 0 15,-3 0-3-15,-4 0 4 16,-3 0-1-16,-6 0 0 0,-3 0 12 15,0 0-12 1,-4 0 0-16,3 0 0 0,3 0-8 16,-1 0 9-16,2 0-1 15,3 0 0-15,-1 0 10 16,1 0-9-16,-1 0-1 16,1 0 0-16,2 0-8 15,2 2 9-15,2 1-1 16,3 0 0-16,4 1 9 15,2-2-7-15,2 1-2 16,-1-2 0-16,-1 0-7 16,-2 2 7-16,-2-1 0 15,-4-2 0-15,0 2 8 16,0-2-8-16,-1 2 0 16,4 0 0-16,5-2-8 0,6 0 9 15,2 0-1-15,3 0 0 16,1 0 1-16,-3 0-1 15,-2 0 0-15,-3 0 1 16,-4 0-3-16,-1 0-2 16,-4 0 4-16,1 0 0 15,4 0 7-15,5 0-5 16,5 0-2-16,1-2-2 16,2-4-5-16,-1-2-11 15,-1 1 17-15,-5 0 1 16,-3 1-2-16,-5 2 1 15,-2 0 1-15,-3 2 0 16,1-4-1-16,2 0 3 16,2-2-3-16,2-1 1 0,2-2 0 15,3-1-6-15,-3 1 6 16,3 2 0 0,-3-1 0-16,-2 0 11 0,3-2-11 15,-3 1 0-15,2 2 0 16,0-1-12-16,4 0 13 15,-2 0-1-15,1-1 2 16,-5 2 8-16,0-1-10 16,-2 0 0-16,0 0 0 15,-2-2-5-15,2-2 5 16,0-4 0-16,2-3 0 0,1-1 10 16,-1-4-10-16,-4-4 0 15,-8-2 0-15,-1-4 9 16,-5-2-8-1,-4-1-1-15,0-3 6 0,-4 3 3 16,-3-1 0-16,-2 1-8 16,0 1 16-16,0 0 35 15,-4 0-41-15,-10 2 22 16,-4 0-17-16,0 0-9 16,-6 1 14-16,-2 4-21 15,-3-2 6-15,-5 3-5 16,0 2 0-16,-4 0-1 15,-4 0 11-15,-3 4-10 0,-3 0 18 16,-4 2-19 0,-4 4 0-16,1 1-6 0,-3 0 12 15,0 3-6-15,0 0 0 16,-4 6 9-16,-7 2-5 16,-3 2-4-16,-8 4-1 15,-2 0-10-15,-5 0 4 16,0 0 7-16,1 0 0 15,1 0 1-15,4 0-1 16,4 0 0-16,2 0 0 16,4 0-3-16,5 0 4 15,-1 0-1-15,-1 0 0 16,2 0-1-16,1 0 0 16,3 0 1-16,-3-2 0 15,3-4-9-15,-5-3 10 0,-2 3-1 16,0 5 0-16,-7 1 10 15,-2 0-17-15,-4 0 7 16,-1 4 0-16,1 6-3 16,2-2 4-16,6-2-1 15,5-2 0-15,5-4 12 16,1 0-9-16,5 0-3 16,4 0 0-16,2 0-7 15,0 0 7-15,0 0 0 16,2 0 0-16,-2 0 8 15,1 2-9-15,-2 2 1 16,1 0-5-16,1-1-4 0,2 3 6 16,2 1 3-1,-1-1 0-15,-2 0 12 0,-1-2-18 16,0 3 6 0,0-4 0-16,-3 2-5 0,5 1 6 15,0 1-1-15,5 1 0 16,1 2 6-16,3 1-2 15,5 0-4-15,1 3 0 16,1 2-9-16,2-1 18 16,0 3-9-16,-1 0 0 15,3 0 2-15,2 0 2 16,3-2-4-16,3 0 0 16,2-2 9-16,3 0-3 15,5-1 0-15,-1 4-6 16,4-2 1-16,1 3-6 15,3 5 5-15,0 1 0 16,-4 3-1-16,4 2 6 0,-3 0-5 16,-1 7 0-16,1-3 0 15,-2 1-3-15,0 0 3 16,3 0 0-16,1-2 0 16,0-2 8-16,5 1-9 15,0-3 1-15,0-2 0 16,0 0-6-16,0 0 6 15,0-2 0-15,0-1 0 16,7 0 6-16,2-1-7 16,2-2 1-16,3-2 0 15,-1 0-9-15,3 0 10 0,-3 2-1 16,1-1 0 0,-6-3 9-16,1-1-2 0,-3 2-7 15,4-3 0-15,-4-1 4 16,1-1 5-16,-1 1-9 15,-3-5 2-15,2 1 4 16,-1-3 4-16,0-4-10 16,1 4 1-16,-1 1-9 15,3-1 8-15,2 0-61 16,11-6-195-16,0 0-388 16,-3 0-438-16</inkml:trace>
  <inkml:trace contextRef="#ctx0" brushRef="#br0" timeOffset="25672.21">2027 10712 1923 0,'0'0'574'16,"0"0"-486"-16,0 0-88 15,0 0 0-15,0 0-101 16,0 0-569-16</inkml:trace>
  <inkml:trace contextRef="#ctx0" brushRef="#br0" timeOffset="29128.93">7054 10353 2097 0,'0'0'502'16,"0"0"-461"-16,0 0-20 0,0 0-21 16,-138 40 1-16,111-15-7 15,7 2 6-15,9-1 0 16,9-2 0-16,2-1 2 15,4-6-1-15,21-2-1 16,8-6 0-16,11-5-10 16,12-4 10-16,2-4-8 15,4-13-29-15,-4-7-31 16,-7-3 11-16,-8 1 4 16,-12 4 23-16,-14 5 29 15,-9 6 2-15,-6 3 85 16,-2 6 30-16,0 0-37 15,0 2-9-15,0 0-62 0,0 0-2 16,-5 0-12-16,0 9 4 16,3 3 2-16,0 1 11 15,2 3-11-15,0-1 19 16,0-4-19-16,7 1 6 16,4-4-12-16,4-1-15 15,2-6-13-15,2-1-5 16,1 0-3-16,-1-8 23 15,-2-6-15-15,-1 0 25 16,-5 0 0-16,-5 2 18 16,-1 4 41-16,-2 3 32 15,-1 4-9-15,-2 1 5 0,0 0-27 16,0 0-15-16,0 0 7 16,0 0-42-16,0 8 6 15,6 6-7 1,7 2-25-16,5 0-93 0,27-10-137 15,-8-4-232-15,4-2-351 0</inkml:trace>
  <inkml:trace contextRef="#ctx0" brushRef="#br0" timeOffset="29419.16">7840 10401 2125 0,'0'0'604'15,"0"0"-459"-15,0 0-9 16,0 0-45-16,0 0-76 0,0 0-14 15,0 0-2-15,-71 30-43 16,71-18 7-16,0-4-14 16,0 0-30-16,6-2 32 15,6 0 2-15,1-2 7 16,1-3 25-16,-1-1-22 16,0 0 32-16,3 0 4 15,-6 0 2-15,4 0 5 16,-5 0-6-16,0 0 8 15,-4 0 11-15,1 0-19 16,-1 0 9-16,3 0-9 16,2 0 3-16,1 3-11 15,2-1-172-15,-4 0-326 16,-4-2-1356-16</inkml:trace>
  <inkml:trace contextRef="#ctx0" brushRef="#br0" timeOffset="29600.66">7650 9843 2254 0,'0'0'633'0,"0"0"-494"16,0 0-50-16,0 0-36 16,0 0-53-16,0 0-44 15,0 0-118-15,37 25-98 16,-33 6-263-16,-4-4-326 0</inkml:trace>
  <inkml:trace contextRef="#ctx0" brushRef="#br0" timeOffset="29959.7">8508 10196 2097 0,'0'0'289'0,"0"0"-288"16,0 0 39-16,0 0 30 15,0 0-31-15,0 0-4 16,0 0 67-16,60 141-31 16,-60-99 20-16,0-2-10 15,-17-4-33-15,-5-8 6 16,1-5-38-16,4-8-16 16,5-5 0-16,12-10-165 15,2-12-176-15,19-12-303 0</inkml:trace>
  <inkml:trace contextRef="#ctx0" brushRef="#br0" timeOffset="30181.1">8832 10158 720 0,'0'0'1984'0,"0"0"-1603"16,0 0-273-16,0 0-12 15,0 0-28-15,0 0-59 16,-92 129 20-16,92-84-29 15,0 5 0-15,27-3-3 16,11-5 3-16,2-7-16 16,5-8-26-16,-8-9-93 15,1-12-122-15,-11-6-390 16,-12 0-373-16</inkml:trace>
  <inkml:trace contextRef="#ctx0" brushRef="#br0" timeOffset="41991.56">1918 12725 1020 0,'0'0'344'0,"0"0"-191"0,0 0-116 15,0 0-37-15,0 0-23 16,0 0-123-16,-3-22 30 16,3 22 116-16,0-2 11 15,0 0 61-15,0 0 50 16,0 0-49-16,0 2-14 15,0-2-50-15,0 2-9 16,0 0-6-16,0 0-11 16,0-2 16-16,5 2 1 15,-3-2 0-15,3 2-3 16,0 0 5-16,-1 0-2 0,0 0 0 16,0 0-34-1,1 0-5-15,-1 0-79 0,-2 0-45 16,1 0 95-16,0 0 59 15,-3 0 9-15,2 0 84 16,-2 0-16-16,2 0-33 16,0 0-35-16,0-2-39 15,-2 2-8-15,0 0 47 16,0-2 25-16,0 2 100 16,0-2-8-16,-4 0 52 15,-6 2-40-15,-1 0-49 16,-1 0 40-16,-2 0-49 15,-2 8 13-15,-2 6-5 16,1 5-31-16,-3 6 45 0,1 6-10 16,2 5-1-16,7 3-2 15,6 2-54-15,4-1 9 16,2 0-23-16,21-4-12 16,4-5 20-16,6-4-20 15,5-6-1-15,3-10 0 16,-2-7-27-16,1-4 21 15,-2-7 1-15,-2-18 6 16,-5-7 18-16,-7-6 0 16,-6-5 53-16,-7 0 47 15,-5-4-50-15,-6 3-16 16,0 4-6-16,-4 2-29 16,-9 6 1-16,-2 2-18 0,-5 6-15 15,-3 4-30 1,-3 4-111-16,-8 7-75 0,5 7-272 15,4 2-217-15</inkml:trace>
  <inkml:trace contextRef="#ctx0" brushRef="#br0" timeOffset="42576.95">2319 12928 2318 0,'0'0'358'16,"0"0"-236"-16,0 0-10 16,0 0-36-16,0 0-76 15,0 0-1-15,85-113-10 16,-61 77-31-16,-3 4 11 16,-4 4 3-16,-6 8 23 15,-2 8 5-15,-7 6 0 16,-2 4 17-16,0 2 24 15,0 0-18-15,0 0-7 16,0 6-8-16,0 12-8 16,0 10 54-16,0 5-25 0,0 5-17 15,0 1-4-15,0 2-8 16,0-1-57-16,0 4-100 16,7-10-230-16,2-12-247 0</inkml:trace>
  <inkml:trace contextRef="#ctx0" brushRef="#br0" timeOffset="42928.05">2649 12923 1914 0,'0'0'938'0,"0"0"-798"0,0 0-99 16,0 0-40-16,0 0-2 15,0 0-47-15,127-134-12 16,-96 103 42-16,-9 0-2 16,-4 7 20-16,-5 8 22 15,-6 4 26-15,-3 3 28 16,-2 8-36-16,-2 0-28 16,3 1 16-16,2 0-27 15,-1 1 4-15,5 17 28 16,2 10-8-16,0 6 32 15,0 8-33-15,0 0-23 16,1 2 11-16,-2-1-12 16,-1-6-33-16,-1-4-31 15,-2-11-168-15,0-10-329 16,-1-10-482-16</inkml:trace>
  <inkml:trace contextRef="#ctx0" brushRef="#br0" timeOffset="43413.71">3351 12749 1207 0,'0'0'984'0,"0"0"-706"15,0 0-75-15,0 0 10 16,0 0-96-16,0 0-96 16,0 0-6-16,-108 9-11 15,87 12 6-15,-2 3 32 16,5 6 5-16,5 5-16 15,4 0 14-15,9 3-43 16,0 1 11-16,11-3-13 16,20-5 14-16,11-2-26 15,6-9 12-15,2-8-27 0,2-8 19 16,-7-4-29-16,-8-8 28 16,-5-20 9-16,-12-8 0 15,-11-10 9-15,-9-4-8 16,0-3 5-16,-14 5-6 15,-8 8-4-15,-7 12-40 16,-4 11-138-16,-8 12-124 16,8 5-240-16,8 0-778 0</inkml:trace>
  <inkml:trace contextRef="#ctx0" brushRef="#br0" timeOffset="44013.1">3808 12984 2080 0,'0'0'519'15,"0"0"-436"-15,0 0 99 16,0 0-80-16,0 0-81 16,0 0-5-16,0 0-10 15,120-120-6-15,-94 84 0 16,-4 4 12-16,-5 5-5 15,-9 10-7-15,-4 4 0 0,-1 9 22 16,-3 2-14 0,0 2 14-16,0 0 5 0,0 0-27 15,0 10 24-15,0 13-23 16,0 10 26-16,4 7 30 16,0 7-41-16,4-1 13 15,0-2-25-15,-1-6 10 16,-1-6-14-16,2-6 0 15,0-7-83-15,10-16-111 16,-2-3-389-16,-3-3-268 0</inkml:trace>
  <inkml:trace contextRef="#ctx0" brushRef="#br0" timeOffset="44629.46">4618 12765 1375 0,'0'0'611'15,"0"0"-481"-15,0 0 86 16,0 0-20-16,0 0-37 16,0 0-92-16,0 0 3 15,-129-20 24-15,109 28-31 16,3 4-19-16,1 2 8 15,5 0-33-15,1 4 7 16,6 3-15-16,4 5-10 16,0 2 24-16,9 5-24 15,13 1 9-15,7 3-10 16,4-5 10-16,3-4-5 16,3-8-5-16,-2-4 0 0,-4-8-11 15,1-8 6-15,-5 0 5 16,0-5 4-16,-2-18 2 15,-3-7 8-15,-2-4-14 16,-4-4 0-16,-7 0 27 16,-1 3-6-16,-8 5 17 15,-2 2-1-15,0 3-26 16,0-2 21-16,-8-1-21 16,-2 2-10-16,-6-2 6 15,0 6-6-15,1 3-1 16,-1 6 0-16,-2 7-32 15,-1 6-13-15,-15 0-93 16,3 19-186-16,4-2-342 0</inkml:trace>
  <inkml:trace contextRef="#ctx0" brushRef="#br0" timeOffset="45597.87">1446 12489 1787 0,'0'0'313'0,"0"0"-182"16,0 0 149-16,0 0-161 16,0 0-95-16,0 0-15 15,0 0-8-15,-7 0-1 16,7 22 58-16,0 11 24 15,0 12 22-15,2 11-32 16,3 10-27-16,-1 4 9 16,2 2-41-16,2 1 1 15,-2-5-14-15,-1-8 10 16,-3-10-5-16,0-10-5 16,0-10-9-16,0-10-20 15,0-10-78-15,-2-10-104 16,0 0-152-16,0-18-20 0</inkml:trace>
  <inkml:trace contextRef="#ctx0" brushRef="#br0" timeOffset="47213.54">1419 12544 1672 0,'0'0'241'0,"0"0"-172"15,0 0 72-15,0 0-79 0,0 0-55 16,0 0 20 0,0 0 44-16,120-40-27 0,-82 40 32 15,-1 0-3-15,4 0 8 16,1 0-24-16,3 0-42 15,-1 0 1-15,4 7 22 16,4-2-15-16,4 0 16 16,2-1-8-16,5-1-8 15,-1-3 25-15,3 0-38 16,1 0 11-16,1 0 5 16,3 0-25-16,-4 0 16 15,1 0-17-15,0 0 0 16,-5 0 3-16,0 0 3 15,-1 0-4-15,-3 0 1 16,0 0 4-16,0 0-1 0,-2 0-6 16,-1 0 0-16,3 0 5 15,-2 0-5-15,2 0 0 16,2 0 0-16,-4 0 10 16,2 0-7-16,-3 0-3 15,-2 0 0-15,1 0-9 16,-4 5 10-16,-2 3-1 15,4-2 0-15,-2-2 12 16,8-2-12-16,2 0 0 16,1-2 0-16,-1 0-10 15,0 0 11-15,-2 0-1 16,2 0 0-16,-2 0 10 0,0 0-17 16,3 0 7-16,-3 0-22 15,4 0 21-15,-2 0-21 16,3 0 13-16,-1 0 8 15,-2-2-13-15,-3-3 13 16,-1 4 1-16,-4-3 0 16,-1 2-9-16,0 0 10 15,0 0-1-15,3 2 0 16,-1 0 7-16,-4 0-7 16,-1 0 0-16,-9 0 0 15,-5 0-1-15,-5 6-2 16,-5-2 3-16,-2 2 0 15,-6 0 0-15,1 1-11 0,-3 2 11 16,-1-1 0 0,1 2-2-16,-3-2-4 0,-2 0 6 15,-4-1 0-15,-3 2 1 16,-2-1 8-16,0 2 2 16,0 2 0-16,0 4-4 15,0 4 5-15,0 3-9 16,0 0-3-16,0 4 1 15,0 0-9-15,0 3 8 16,4 2 0-16,1 2 0 16,1 2 9-16,1-1-16 15,-3-2 7-15,3-2 0 16,0-3-6-16,-1-6 6 16,-1-3 0-16,1-4 0 15,-3-3 11-15,-1-3-11 0,0 0 0 16,-2-4 0-16,0 4-9 15,0-3 10-15,0 2-1 16,0-1 4-16,0 0 2 16,-7-1 5-16,-8 3-10 15,-8-2-1-15,-3 0 18 16,-6-2-16-16,-7-1-2 16,-11 2 10-16,-5-1-2 15,-7 1-1-15,-3 0-7 16,-2-1 0-16,0 2 0 15,2-4 9-15,1 1-9 16,-1-1 45-16,-1-2-19 16,-6 2 10-16,-4-2-31 0,-4 2-4 15,-9-3 1 1,-5 2 0-16,-2 2-2 0,1-1 1 16,1 2 13-16,7-1-10 15,1 0 7-15,1-2-10 16,0 2 39-16,0 0-38 15,-2 2 14-15,1 2-2 16,-1 2-8-16,2-1 7 16,0 2-13-16,3-1 0 15,4-1-11-15,-3-7 9 16,4 3 2-16,-1-4 0 16,-2-1 3-16,-1 0-3 0,4 3 0 15,3-3 0-15,3 2-1 16,2 2 10-16,2 0-9 15,2 2 0-15,6 2 9 16,0 1-15-16,1-2 6 16,3 0 0-16,-6 0-6 15,1-1 10-15,0 0-4 16,-2-2 0-16,1 2 2 16,3-2 2-16,8 2-4 15,2-2 0-15,9 0 5 16,5-4 7-16,7 0 3 15,7 0 4-15,5 0-18 16,3 0 20-16,4 0-20 16,3 0-1-16,1 0 0 15,0 0 9-15,-2 0-9 0,4-3 0 16,2 3-12-16,0 0 1 16,0 0-92-16,10-1-131 15,7 0-364-15,6-8-452 0</inkml:trace>
  <inkml:trace contextRef="#ctx0" brushRef="#br0" timeOffset="47846.85">2266 12544 1242 0,'0'0'321'0,"0"0"-145"16,0 0-17-16,0 0-53 16,0 0-7-16,0 0 27 15,0 0 23-15,8-22 35 16,-8 22-91-16,0 0-38 16,0 17-37-16,0 10-11 15,-8 18 35-15,-4 9 6 0,1 10-21 16,5 4 22-1,-2 4-39-15,6-1 44 0,2-3-25 16,0-4-29-16,0-8 23 16,0-6-23-16,2-7 1 15,4-11 5-15,0-8 0 16,-4-8-12-16,3-6-31 16,1-6-83-16,8-4-139 15,-1-18-129-15,3-6-195 0</inkml:trace>
  <inkml:trace contextRef="#ctx0" brushRef="#br0" timeOffset="48315.59">2755 12464 846 0,'0'0'904'16,"0"0"-675"-16,0 0-116 16,0 0-20-16,0 0-75 15,0 0-2-15,0 0 58 16,0 58 73-16,0-18-18 16,0 12-50-16,0 5 31 15,0 9 8-15,0 3-43 16,-2 1 4-16,0 0-31 15,2-4-36-15,0-6 18 16,0-4-30-16,0-10 0 16,0-6 0-16,0-10-7 15,0-8-43-15,2-8-122 16,8-14-156-16,-4 0-205 16,3-19-718-16</inkml:trace>
  <inkml:trace contextRef="#ctx0" brushRef="#br0" timeOffset="48831.21">3220 12468 1388 0,'0'0'272'15,"0"0"-152"-15,0 0 31 16,0 0-43-16,0 0-67 15,0 0-40-15,0 0 15 16,-10 10 53-16,8 5 8 16,-5 3-2-16,3 4 4 15,0 2 19-15,-2 3-11 16,2 4-38-16,0 7 23 16,4 4 7-16,0 6-27 0,0 8 21 15,0 6-47 1,0 7-7-16,0-2 19 0,0 0-19 15,2-4 20-15,-2-7-15 16,0-9-18-16,0-11 9 16,0-5-14-16,2-12-1 15,0-7 0-15,3-3-107 16,0-5-79-16,3-4-169 16,3-19-120-16,-1-6-532 0</inkml:trace>
  <inkml:trace contextRef="#ctx0" brushRef="#br0" timeOffset="49331.88">3765 12484 942 0,'0'0'542'15,"0"0"-323"-15,0 0-43 16,0 0-17-16,0 0-31 16,0 0-39-16,0 0-15 15,-13-12 47-15,8 12-45 16,3 11-46-16,-5 14 27 16,2 15-5-16,3 11 33 15,0 14 13-15,2 4-8 16,0 9 13-16,0 5-52 15,0-1-15-15,7-2-4 16,2-8-31-16,-2-7 14 16,-1-14-15-16,-1-12 1 0,-1-11 4 15,-2-12-5 1,-2-9 0-16,2-4-8 0,3-3-106 16,11-25-137-16,-3-9-269 15,0-10-970-15</inkml:trace>
  <inkml:trace contextRef="#ctx0" brushRef="#br0" timeOffset="49815.58">4348 12548 459 0,'0'0'1213'16,"0"0"-980"-1,0 0-97-15,0 0 21 0,0 0-84 16,0 0-7-16,0 0 32 16,-8 107 5-16,6-46 19 15,2 12 21-15,0 3-7 16,0 3-30-16,0-3-57 15,0-6 4-15,0-7-43 16,0-13-8-16,0-10 2 16,0-11-3-16,0-8-2 15,0-11-28-15,0-10-128 16,0-10-98-16,0-12-307 0</inkml:trace>
  <inkml:trace contextRef="#ctx0" brushRef="#br0" timeOffset="50917.63">4839 12191 1255 0,'0'0'582'0,"0"0"-512"16,0 0 45-16,0 0-29 16,0 0-63-16,0 0-15 15,0 0-1-15,-54 21 30 16,45-7 34-16,1 0-18 15,1-1 33-15,5 6-62 16,2-1-11-16,0 0 6 16,4 2-19-16,14-1 17 15,4-2-17-15,3-4-10 0,2-6 2 16,-3-7-6-16,2 0 14 16,-3 0 6-16,-5-16 5 15,-3-5 64 1,-6-2 24-16,-7-1 7 0,-2 0 23 15,0-2-62-15,-9 2-10 16,-8 1-57-16,-5 7-18 16,-5 5-108-16,-17 7-185 15,3 4-223-15,3 0-861 0</inkml:trace>
  <inkml:trace contextRef="#ctx0" brushRef="#br0" timeOffset="51485.12">4061 12247 804 0,'0'0'1409'16,"0"0"-1107"-16,0 0-126 16,0 0-10-16,0 0-131 15,0 0-33-15,0 0-2 16,83-100-36-16,-66 75 0 15,-6 3 14-15,-1 4 19 0,-4 4 3 16,-4 5 27 0,1 6 40-16,-3 3-3 0,0 0-55 15,0 0 9-15,2 3-18 16,0 13 0-16,0 9 17 16,0 4-16-16,4 6 7 15,-4 3-8-15,-2 0-26 16,0 11-78-16,-2-12-172 15,-12-7-373-15</inkml:trace>
  <inkml:trace contextRef="#ctx0" brushRef="#br0" timeOffset="51986.78">3480 12064 1780 0,'0'0'300'0,"0"0"-225"15,0 0-53-15,0 0-4 16,0 0-18-16,0 0 0 16,0 0 0-16,116-27 7 15,-105 27 1-15,-5 2 18 16,-6 8 54-16,0 3 73 15,0 0-33-15,-15 5-8 16,-5 4 4-16,2 3-41 16,2-1-2-16,5-1-40 15,7 2-21-15,4-3-7 16,0-4-4-16,9 0-1 16,11-4 0-16,8-4-9 15,3-4 2-15,6-6-74 0,7 0-137 16,-11 0-258-1,-8-11-610-15</inkml:trace>
  <inkml:trace contextRef="#ctx0" brushRef="#br0" timeOffset="52568.21">2998 12046 622 0,'0'0'841'0,"0"0"-716"16,0 0-45-16,0 0 66 15,0 0-74-15,0 0-2 16,0 0-28-16,45-27 45 0,-43 24-31 15,1 3-13-15,-3 0 47 16,0 0 40-16,0 0 7 16,0 0-39-16,-7 5-68 15,-7 7 3-15,1 2-25 16,-1 1-7-16,8-2-1 16,4 1 0-16,2-1 0 15,0-1 0-15,10 0 2 16,9 2-5-16,1 2 3 15,-1 0 0-15,2 3 3 16,-5 2-3-16,-5-3 0 16,-7-1 2-16,-4 2 7 15,0-5-2-15,-9-3-7 0,-28 4-123 16,0-7-356 0,0-4-969-16</inkml:trace>
  <inkml:trace contextRef="#ctx0" brushRef="#br0" timeOffset="53053.92">2457 12069 1670 0,'0'0'316'0,"0"0"-212"16,0 0-61-16,0 0-3 16,0 0 22-16,0 0 59 15,0 0 35-15,-41 71-46 16,31-55-27-16,3 0-30 15,5-2-52-15,2-3 18 16,0 1-19-16,2-1 2 16,13-3-11-16,1-2 10 15,5-1-1-15,3-5 0 16,0 0 6-16,1 0-15 16,-5-3 9-16,-2-5-17 0,-7 2 16 15,-6 2-8-15,-3 2 9 16,-2 2 6-16,0 0 0 15,0 0 0-15,0 0-6 16,0 4-6-16,0 12 0 16,4 4-7-16,0 2-1 15,1 0-90-15,-5 4-152 16,0-8-102-16,0-6-1096 0</inkml:trace>
  <inkml:trace contextRef="#ctx0" brushRef="#br0" timeOffset="53559.57">1889 12162 1790 0,'0'0'584'0,"0"0"-463"16,0 0 18-16,0 0-100 15,0 0-38-15,0 0-1 16,0 0-1-16,-16 38 1 16,14-20 0-16,2-2 0 15,0 0 6-15,0-6-6 16,0 0 0-16,9-2-1 16,9-2 6-16,4 0-5 15,5-2 0-15,2 2 0 16,-5 2-4-16,-5 0 4 0,-6 2 0 15,-7 1 20 1,-6-1 52-16,0 3 33 0,0-1-38 16,-4 0-37-16,-9 0 0 15,-3-2-30-15,-9-10-137 16,3 0-178-16,2-3-288 0</inkml:trace>
  <inkml:trace contextRef="#ctx0" brushRef="#br0" timeOffset="53686.23">1865 12089 1587 0,'0'0'585'16,"0"0"-450"-16,0 0 35 15,0 0-94-15,119-24-76 16,-71 24-194-16,-7 0-545 0</inkml:trace>
  <inkml:trace contextRef="#ctx0" brushRef="#br0" timeOffset="57100.46">2923 12053 1393 0,'0'0'495'0,"0"0"-298"15,0 0 20-15,0 0-76 0,0 0-83 16,0 0 18-16,2-24 43 15,0 23-47-15,-2-2-7 16,2 1-27-16,3-2-31 16,1-1 6-16,4-1-12 15,0-3-1-15,1 1 0 16,3 4 6-16,-3 0-7 16,1 2 1-16,-4 2-27 15,3 0-86-15,-3 2-191 16,-4 10-169-16,-2 2-1093 0</inkml:trace>
  <inkml:trace contextRef="#ctx0" brushRef="#br0" timeOffset="57928.3">7410 12714 1822 0,'0'0'238'0,"0"0"-104"15,0 0 39-15,0 0-101 16,0 0-55-16,0 0-6 16,0 0 11-16,0 11 93 15,-2 11 13-15,-3 10 21 16,-4 3-79-16,3 4-16 15,-1 2-22-15,3-3-32 16,4-4 25-16,0-4-25 16,0-8 0-16,9-6-7 15,10-9-65-15,18-7-37 16,-4-13-113-16,-4-12-472 0</inkml:trace>
  <inkml:trace contextRef="#ctx0" brushRef="#br0" timeOffset="58078.58">7428 12503 2208 0,'0'0'646'0,"0"0"-518"16,0 0-122-16,0 0-6 16,0 0-291-16,0 0-859 0</inkml:trace>
  <inkml:trace contextRef="#ctx0" brushRef="#br0" timeOffset="58220.54">7760 12811 2507 0,'0'0'582'16,"0"0"-506"-16,0 0-59 15,0 0-17-15,0 0-208 16,0 0-589-16</inkml:trace>
  <inkml:trace contextRef="#ctx0" brushRef="#br0" timeOffset="58361.14">7766 12959 2604 0,'0'0'549'0,"0"0"-483"0,0 0-54 16,0 0-12-1,119-1-106-15,-68-4-626 0</inkml:trace>
  <inkml:trace contextRef="#ctx0" brushRef="#br0" timeOffset="59579.08">7716 12785 1083 0,'0'0'729'15,"0"0"-491"-15,0 0 31 16,0 0-21-16,0 0-78 0,0 0-91 15,0 0-2-15,0 0 19 16,0 0-36-16,6 0 15 16,7 0-35-16,3 0-20 15,2 0 8-15,6 0-26 16,3 0-2-16,4 2 0 16,19 0-106-16,-6-2-272 15,-4 0-695-15</inkml:trace>
  <inkml:trace contextRef="#ctx0" brushRef="#br0" timeOffset="60114.84">8455 12666 1810 0,'0'0'611'16,"0"0"-440"-16,0 0 55 15,0 0-90-15,0 0-85 16,0 0-51-16,0 0 6 16,26-25-13-16,-14 25-2 15,1 0 9-15,-1 0-11 16,-4 0 4-16,1 0 7 0,-2 4 0 15,-2 6 12 1,-5 1-3-16,0 6 7 0,-5 5 1 16,-17 4 27-16,-9 4-23 15,-8 2 5-15,2 4 5 16,1-4-31-16,9 1 28 16,12-5-28-16,10-4 0 15,5-4-4-15,9-2 4 16,20-6 0-16,9 0 0 15,8-6 10-15,2-2 4 16,-4-4-13-16,-6 0-1 16,-6 0 51-16,-9 0-29 15,-5 0 14-15,-5 0-21 16,-5 0-6-16,-6 0 1 16,-2 0-10-16,0 0-23 0,0 0-10 15,0 4-114-15,-23 18-105 16,-1-4-255-16,-5 0-1117 0</inkml:trace>
  <inkml:trace contextRef="#ctx0" brushRef="#br0" timeOffset="67753.25">10311 11633 1245 0,'0'0'381'16,"0"0"-192"-16,0 0-108 15,0 0 27-15,0 0-42 16,0 0-48-16,-16-19 7 15,16 19 25-15,-2 0-32 16,-2 0 17-16,-3 0-5 16,-1 0-2-16,-9 0 4 15,-5 10-24-15,-7 12 32 16,-2 6 11-16,-3 10-2 16,1 4 42-16,8 5-36 15,10-1-24-15,11-2 5 0,4-4-30 16,6-6-3-16,23-6 0 15,7-9 3-15,6-10 13 16,5-9-19-16,3 0 0 16,-4-12-4-16,-6-18 4 15,-7-6 0-15,-13-8 0 16,-11-6 11-16,-9-1 1 16,0 1-6-16,-9 6 9 15,-8 11 15-15,-3 6-30 16,-1 11-68-16,-3 12-122 15,6 4-185-15,8 0-455 0</inkml:trace>
  <inkml:trace contextRef="#ctx0" brushRef="#br0" timeOffset="68184.13">10823 11678 1773 0,'0'0'340'0,"0"0"-194"0,0 0 29 16,0 0-22-16,-113 0-80 15,86 18-61-15,0 7-2 16,5 1 18-16,7 3-27 16,5 2 26-16,10 1-27 15,0 1 6-15,12 0-5 16,15-3 0-16,8-3-1 16,3-10 0-16,4-7-4 15,1-8 3-15,-6-2 0 16,-3-19 1-16,-5-12-10 15,-11-9 10-15,-7-6 0 16,-11-2 25-16,0 2-24 16,-9 6 9-16,-13 8-10 15,-3 11-63-15,-11 17-82 0,5 4-170 16,7 0-306-16</inkml:trace>
  <inkml:trace contextRef="#ctx0" brushRef="#br0" timeOffset="69064.33">11438 11698 910 0,'0'0'971'15,"0"0"-793"-15,0 0 64 16,0 0 30-16,-136-20-156 15,103 20-29-15,0 12-40 16,6 9-11-16,2 5-1 16,10 2-34-16,8 5 8 15,7 2-9-15,0 1 2 0,22 3-2 16,12-6 0-16,11-3 0 16,5-8-1-16,6-7-43 15,-2-11 0 1,-6-4 13-16,0-6 6 0,-13-21 19 15,-6-9 3-15,-13-8 3 16,-9-4 1-16,-7 0 10 16,0 3-12-16,-16 12 1 15,-2 6-49-15,-4 18-113 16,4 4-150-16,2 5-323 0</inkml:trace>
  <inkml:trace contextRef="#ctx0" brushRef="#br0" timeOffset="69603.89">11868 11689 1126 0,'0'0'259'0,"0"0"-144"15,0 0 83-15,0 0-73 16,0 0-71-16,0 0 17 15,0 0 13-15,-27-15-25 16,19 15 12-16,-8 0 29 16,-2 0-36-16,-4 7 49 15,-4 8-12-15,-1 11-21 16,2 5-13-16,5 9-31 16,7 1 25-16,9 6-46 15,4-3-14-15,6-3 14 16,23-6-14-16,9-7-2 15,6-8-13-15,5-11-27 0,-1-9 40 16,-4 0-11-16,-5-23 12 16,-7-11-11-16,-10-9 22 15,-8-6-8-15,-14-3 61 16,0 4-64-16,-12 10 27 16,-15 11-27-16,-4 14-76 15,-17 13-58-15,9 0-165 16,6 8-97-16</inkml:trace>
  <inkml:trace contextRef="#ctx0" brushRef="#br0" timeOffset="70822.48">12281 11668 1667 0,'0'0'496'0,"0"0"-386"15,0 0 35-15,0 0-47 16,0 0-62-16,-125 57-4 16,98-20 37-16,7 10-29 15,7-1 26-15,13 2-26 0,0-4-40 16,11-2 18-16,18-3-18 16,8-11 1-16,6-9-9 15,1-8-1-15,4-11 9 16,-6 0-6-16,-7-27 11 15,-6-11-6-15,-8-11 1 16,-15-7 0-16,-6-3 20 16,0 5-13-16,-18 8 11 15,-8 11-18-15,-3 16-28 16,-4 12-50-16,-8 7-179 16,7 12-228-16,10 5-1110 0</inkml:trace>
  <inkml:trace contextRef="#ctx0" brushRef="#br0" timeOffset="71361.39">12657 11787 1644 0,'0'0'807'0,"0"0"-573"15,0 0-107-15,0 0-57 16,0 0-36-16,0 0-34 16,107-109 0-16,-91 95 0 0,-8 0 2 15,-3 7 5-15,-3 1 1 16,-2 3 11-16,0 3 35 16,0 0-39-16,0 0-6 15,0 3-9-15,0 13-6 16,0 9 6-16,0 9 0 15,3 5 0-15,3 7 3 16,3 0-1-16,0 0-2 16,-2 0 0-16,-5-6 7 15,0-3-4-15,-2-8-3 16,0-6-31-16,0-5 5 16,-13-7-26-16,-5-1 26 15,-2-4-2-15,-5-1 1 16,0-4 26-16,2 2 2 15,5-3 41-15,7 0 53 0,9 0-73 16,2 0-2-16,6 0-19 16,27 0 5-16,9 0 13 15,10-4-19-15,-3-2 1 16,-2 1 17-16,-10 2-4 16,-10 0 13-16,-9 2-27 15,-9 1-3-15,-9 4-21 16,-18 11-271-16,-8 3-419 0</inkml:trace>
  <inkml:trace contextRef="#ctx0" brushRef="#br0" timeOffset="75051.25">11801 11480 935 0,'0'0'534'0,"0"0"-430"15,0 0-69-15,0 0-35 16,0 0-187-16,0 0-210 0</inkml:trace>
  <inkml:trace contextRef="#ctx0" brushRef="#br0" timeOffset="75332.77">11801 11480 1729 0</inkml:trace>
  <inkml:trace contextRef="#ctx0" brushRef="#br0" timeOffset="75360.62">11801 11480 1729 0,'19'4'292'15,"-19"-4"-292"-15,0 5-15 0,0 0-683 0</inkml:trace>
  <inkml:trace contextRef="#ctx0" brushRef="#br0" timeOffset="76623.11">11808 11493 1315 0,'0'0'579'0,"0"0"-461"16,0 0 9-16,0 0 25 16,0 0-94-16,0 0-18 15,0 0-22-15,0 0-6 16,7-19-9-16,-7 19-3 0,0 0-126 15,0 4-132 1,0 4-595-16</inkml:trace>
  <inkml:trace contextRef="#ctx0" brushRef="#br0" timeOffset="77939.95">10189 12625 606 0,'0'0'165'0,"0"0"-119"0,0 0 0 15,0 0 19-15,0 0-22 16,0 0 125-16,0 0 90 16,42-28-34-16,-42 26-1 15,0 0-59-15,0 0-32 16,0 0-6-16,0 2-48 16,0 0 27-16,-11 0-45 15,-5 0-53-15,-6 0 7 16,-5 14-8-16,-4 5 6 15,0 8 50-15,2 3-22 16,6 2 8-16,5 4-26 16,12 2-16-16,6 0 5 0,0-2-10 15,16-4-1 1,11-4 0-16,6-6-9 0,2-7 8 16,1-12-28-16,-1-3 16 15,-1-6 13-15,-5-19 0 16,-5-9 61-16,-7-13-3 15,-9-7-27-15,-6-6 19 16,-2-2-46-16,0 6 6 16,-14 10-20-16,1 10-8 15,3 14-25-15,-2 9-50 16,10 13-142-16,2 0-227 16,0 0-618-16</inkml:trace>
  <inkml:trace contextRef="#ctx0" brushRef="#br0" timeOffset="78361.12">10808 12512 1763 0,'0'0'337'0,"0"0"-208"16,0 0 50-16,0 0-72 15,0 0-90-15,0 0-7 0,0 0-9 16,-98 93-1-16,80-55 0 16,7 4 55-16,11 0-40 15,0 0-1-15,7-5-6 16,19-6-1-16,6-4-14 15,3-12-8-15,-2-8-48 16,3-7 17-16,-5-7 6 16,-2-20 28-16,-4-14-16 15,-7-9 12-15,-9-3 16 16,-9-4 0-16,0 5 13 16,-11 8 48-16,-14 14-58 15,-8 9-3-15,-3 14-52 16,-9 7-127-16,10 0-99 15,8 11-860-15</inkml:trace>
  <inkml:trace contextRef="#ctx0" brushRef="#br0" timeOffset="78795.7">11409 12484 1955 0,'0'0'519'0,"0"0"-397"16,0 0-61-16,0 0 57 15,-131 32-46-15,104-1-66 16,8 5 7-16,7 3-13 16,7 4 8-16,5-3-8 15,0-4 0-15,17-4 0 16,4-8-6-16,6-7-2 16,0-10 7-16,2-7 0 15,0 0 1-15,-4-13 32 0,-3-16 3 16,-7-9 14-1,-4-6-13-15,-11-4-34 0,0 2-4 16,0 4-13-16,-9 8-66 16,-1 11 5-16,-4 17-177 15,7 6-228 1,3 0-303-16</inkml:trace>
  <inkml:trace contextRef="#ctx0" brushRef="#br0" timeOffset="79097.78">11670 12745 2022 0,'0'0'630'0,"0"0"-470"0,0 0-85 16,0 0-47-1,0 0-28-15,0 0-20 0,107-102-48 16,-89 75 36-16,-7 6 1 15,-4 3 31-15,0 6 20 16,-5 8 33-16,-2 2 30 16,0 2-39-16,0 0-23 15,2 2-5-15,0 18-10 16,2 6 29-16,-1 8-25 16,1 2-9-16,-4 2-2 15,2 3-10-15,0 0-129 16,1-9-176-16,2-11-406 0</inkml:trace>
  <inkml:trace contextRef="#ctx0" brushRef="#br0" timeOffset="79461.83">12209 12551 2206 0,'0'0'561'0,"0"0"-517"16,0 0 35-16,0 0 17 15,-117 44-76-15,103-8 2 0,7 4-22 16,7 5 1-16,0 4-11 16,5-5-4-16,15-3-49 15,5-8 5-15,3-8-2 16,1-7 33-16,0-10-7 15,2-8 27-15,-4-2 7 16,-3-24 22-16,-5-11 2 16,-9-11 7-16,-5-4-7 15,-5-2-16-15,-5 5-8 16,-15 10-21-16,-1 13 3 16,-4 18-94-16,7 8-131 15,7 0-223-15</inkml:trace>
  <inkml:trace contextRef="#ctx0" brushRef="#br0" timeOffset="79829.73">12778 12653 1950 0,'0'0'519'0,"0"0"-442"16,0 0 127-16,0 0-74 16,0 0-108-16,-114 16 0 15,103 4-22-15,4 5 0 16,5 0-13-16,2 2 9 16,0 6 4-16,2 0 0 15,16-1-7-15,6-2 6 16,8-6 1-16,1-6 0 0,2-8-12 15,-1-10 24-15,-5 0-12 16,0-23 34-16,-7-10-17 16,-7-10 35-16,-7-5-32 15,-8 2-20-15,0 1 0 16,-23 6-3-16,-8 13-61 16,-33 11-114-16,6 14-342 15,0 1-344-15</inkml:trace>
  <inkml:trace contextRef="#ctx0" brushRef="#br0" timeOffset="81374.78">4743 13475 1597 0,'0'0'490'0,"0"0"-310"16,0 0 120-16,0 0-120 15,0 0-129-15,0 0-24 16,-98 0-6-16,69 22-6 16,-2 6 40-16,6 2-3 15,5 2-19-15,9 4 8 16,9-1-40-16,2 1 7 15,9-4-8-15,20-5 10 0,8-2-8 16,10-7-2-16,5-8-11 16,-1-10 4-1,-2 0-5-15,-5-16 12 0,-5-8 10 16,-10-8-10-16,-12-6 38 16,-13 0-27-16,-4-2-11 15,-4 8 0-15,-23 5-3 16,-10 9-97-16,-34 18-145 15,8 0-313-15,5 0-376 0</inkml:trace>
  <inkml:trace contextRef="#ctx0" brushRef="#br0" timeOffset="81883.66">3985 13552 1629 0,'0'0'353'15,"0"0"-150"-15,0 0 95 16,0 0-139-16,0 0-70 16,0 0-14-16,-115 6-26 15,92 13 15-15,3 7-11 16,5 7-23-16,3 3 9 15,12 0-39-15,0-3 7 16,12 0-4-16,19-7 6 16,7-8-18-16,4-8 4 15,7-10-34-15,1 0 28 16,-4-18-11-16,-4-12 22 16,-8-9-6-16,-12 0 13 0,-11-4-16 15,-11 3-4-15,-2 8-44 16,-25 9-42-16,-11 11-124 15,-33 12-115-15,6 3-137 16,1 13-1088-16</inkml:trace>
  <inkml:trace contextRef="#ctx0" brushRef="#br0" timeOffset="82414.58">3232 13686 484 0,'0'0'1439'0,"0"0"-1207"15,0 0-123-15,0 0 85 16,0 0-106-16,0 0-57 0,146-60-16 15,-113 37-7-15,-4-1 4 16,-5-2-12-16,-4 2 0 16,-6 4 20-16,-5 4 27 15,-7 8 79-15,0 4 49 16,-2 4-78-16,0 0-23 16,0 0-56-16,0 14-17 15,0 10 9-15,-2 9-1 16,-3 2-5-16,3 7 22 15,0 1-19-15,0-1-2 0,0-4-5 16,-3-4-69 0,-13-4-103-16,2-10-316 0,-1-10-106 0</inkml:trace>
  <inkml:trace contextRef="#ctx0" brushRef="#br0" timeOffset="82948.06">2894 13561 1713 0,'0'0'310'0,"0"0"-157"15,0 0 66-15,0 0-75 16,0 0-46-16,-125 12-24 16,103 8 17-16,4 6-10 0,4 4-23 15,8 5-7 1,6 3-38-16,0 0-12 0,18-1 5 16,10 0 0-16,9-5-6 15,2-8 0-15,3-8-12 16,1-12 11-16,-3-4-15 15,-2-12 16-15,-5-20 6 16,-2-10 0-16,-8-10-12 16,-10-2-13-16,-10 4-64 15,-3 0 22-15,-8 9-22 16,-18 16-14-16,-25 14-92 16,4 11-132-16,0 0-202 0</inkml:trace>
  <inkml:trace contextRef="#ctx0" brushRef="#br0" timeOffset="83351.35">2445 13627 107 0,'0'0'1511'0,"0"0"-1292"16,0 0-40-16,0 0-1 15,0 0-38-15,0 0-23 0,0 0 63 16,-122 76-39-16,109-45-26 16,7 3-47-16,6 4-41 15,0-3 5-15,4 2-27 16,21-5-4-16,4-6 7 15,6-10 4-15,5-6-12 16,0-10 0-16,0-5-5 16,-2-25 4-16,-7-13 2 15,-8-8-1-15,-15-8 0 16,-8-1-14-16,0 1-7 16,-24 13-61-16,-12 14-130 15,-24 24-142-15,6 8-36 16,4 2-548-16</inkml:trace>
  <inkml:trace contextRef="#ctx0" brushRef="#br0" timeOffset="83835.17">1826 13684 1377 0,'0'0'634'15,"0"0"-493"-15,0 0-11 16,0 0 87-16,0 0-134 16,-127-4-7-16,98 15 36 15,-2 3-12-15,4 7-11 16,4 5-42-16,4 2-25 16,13 4-2-16,6 3-20 15,8 1 0-15,24-1-2 0,10-5 5 16,9-4 4-1,9-10-7-15,3-9 0 0,-3-7-12 16,-4-17 22 0,-10-17-10-16,-13-14 32 0,-10-6-7 15,-19-6 34-15,-4 2-49 16,-17 0-10-16,-21 16-15 16,-51 38-72-16,11 4-137 15,-5 24-528-15</inkml:trace>
  <inkml:trace contextRef="#ctx0" brushRef="#br0" timeOffset="86844.47">627 13411 907 0,'0'0'173'16,"0"0"4"-16,0 0-23 16,0 0-66-16,0 0-44 15,0 0-11-15,0 0 1 16,0-24 40-16,3 18-20 16,-3 2-16-16,0 2 31 15,0-1 48-15,0 3-30 16,0-1-60-16,0 1 14 15,0 0 3-15,0 0 30 0,0 0 39 16,-3-2-8-16,3 2-17 16,-2 0 2-16,2 0-36 15,-2 0-9-15,-2 0 0 16,-1 0-38-16,1 0 6 16,0 0-2-16,2 0-10 15,0 0 46-15,-2 3-17 16,2 0-3-16,0 0 2 15,0-3-28-15,2 3 4 16,0-3-5-16,0 0 11 16,0 0-22-16,0 0-2 15,0 0-57-15,0 0 4 16,0 0-28-16,0 0-24 16,0 0-87-16,0 0-55 15,0 0-140-15,0 0-871 0</inkml:trace>
  <inkml:trace contextRef="#ctx0" brushRef="#br0" timeOffset="87740.18">625 13387 1510 0,'0'0'307'0,"0"0"-217"15,0 0-21-15,0 0 12 0,0 0 15 16,0 0 89-16,0 0 29 15,-37 84-76-15,14-56 37 16,-1 2-41-16,-3 0-38 16,1 0-9-16,-1-1-35 15,6-3-29-15,4-2 4 16,3-10-26-16,6 0-1 16,3-8 0-16,5-3-9 15,0-3-34-15,0 0-56 16,5 0-97-16,28-23 35 15,-4-4-167-15,2-2-350 0</inkml:trace>
  <inkml:trace contextRef="#ctx0" brushRef="#br0" timeOffset="87937.02">614 13419 1790 0,'0'0'555'0,"0"0"-357"16,0 0-30-16,0 0-122 15,0 0 3-15,0 0 69 16,0 0-32-16,78 104 27 16,-49-72-47-16,2-1-46 15,0-3-1-15,-2-1-19 16,12 1-15-16,-8-6-136 16,-6-10-532-16</inkml:trace>
  <inkml:trace contextRef="#ctx0" brushRef="#br0" timeOffset="89642.78">3380 12132 998 0,'0'0'404'16,"0"0"-176"-16,0 0-37 16,0 0-75-16,0 0-90 15,0 0-2-15,0 0-1 16,27-35-15-16,-21 29 21 15,1 4-21-15,1 0-8 16,8 2-13-16,-3 0-196 16,1 0-1435-16</inkml:trace>
  <inkml:trace contextRef="#ctx0" brushRef="#br0" timeOffset="92782.01">3399 12759 1135 0,'0'0'324'15,"0"0"-101"-15,0 0-39 16,0 0-99-16,0 0-48 15,0 0 12-15,0 0-19 0,0 0 8 16,0 0 0 0,-2 0-13-16,2 0 11 0,-2 0-36 15,2 0 0-15,0 0 12 16,-2 0-10-16,0 0 19 16,-3 0-12-16,3 0 0 15,-2 0-2-15,-1 0-7 16,0 0 0-16,1 0 7 15,-1 0-5-15,-1 0 5 16,2 0 6-16,-1 0-13 16,0 0 31-16,3 0-12 15,0 2 14-15,0-2 32 16,-1 0-13-16,1 3 16 16,0-3-20-16,-2 1-40 15,0 0 20-15,-3 4-28 0,0-1 0 16,0 2 0-16,-1 0 4 15,-1 0-4-15,1 0 9 16,0 1-9-16,-1-2 27 16,3-1-1-16,-2 2 0 15,4-4-5-15,2 3-15 16,0-1-6-16,-1 0 0 16,1-1 7-16,0 4-4 15,0-1-3-15,0 1 0 16,0 2 7-16,-4-1 0 15,2 2-2-15,0-2 7 16,-1-2-12-16,3 2 18 16,0-2-9-16,0-2-8 15,2 1 5-15,0 0 1 16,0-1-7-16,-2 0 0 0,2 1 1 16,0 1 2-16,-2 0-2 15,-1 3-1-15,0 1 5 16,1 0 5-16,0-2-10 15,0-1 0-15,2 2 1 16,0-3 2-16,0-2-3 16,0 0 0-16,0 0-1 15,0 0 1-15,0 1 0 16,0-2 0-16,0 1 0 16,0 2 5-16,0-2-5 15,0 2 0-15,0-2-2 16,0 2 7-16,4-2-5 0,1 0 0 15,0 2 0-15,1-2 0 16,-1 2 0-16,1 0 0 16,4 0 3-16,-4 0 7 15,1 0-10-15,-1 0 0 16,1-2 1-16,0 0 0 16,2 1-1-16,-1-2 0 15,2 0-1-15,-4-2-3 16,3 0 4-16,-3-1 0 15,1 0 1-15,-2 3-4 16,2-3 3-16,-3 0 0 16,2 2 0-16,-1-2 7 15,2 0-8-15,0 0 1 16,1 0 0-16,3 0-8 0,1 0 8 16,-1 0 0-16,0 0 0 15,-2 0-11-15,0 0 10 16,-1 0-13-16,0 0-8 15,-4 0 21-15,0 0-20 16,1 0 21-16,-1 0-1 16,2-2-1-16,4-2-5 15,1-2 7-15,0-1-30 16,3-2-6-16,-4 1 2 16,0 0 16-16,-1 0 6 15,-1 0-14-15,-3-2 25 16,-1 2 1-16,-2-2 0 0,-2-2-8 15,3 0 9 1,-3-2-1-16,2-3 0 0,1 4 1 16,1-3-7-16,-2 0 6 15,0-1-3-15,-2 4-4 16,0-1 14-16,0 2 1 16,0 0 43-16,-4 1-26 15,-5 1 27-15,-3 2-39 16,2-1-5-16,1 0-16 15,-3 2-5-15,-1 0-45 16,-1 3-39-16,-15 4-133 16,8 0-55-16,-6 0-652 0</inkml:trace>
  <inkml:trace contextRef="#ctx0" brushRef="#br0" timeOffset="94774.55">3199 13727 867 0,'0'0'643'16,"0"0"-453"-16,0 0-46 15,0 0-22-15,0 0-57 16,0 0-43-16,0 0-1 15,0 0 60-15,0 0 9 16,0 0 24-16,0 0-9 16,0 0-48-16,2 0-10 0,0 0-41 15,3 0 0-15,7 0 0 16,3-1-5-16,5-11-1 16,4 1 0-16,3-2 9 15,-1-1-12-15,1-3 3 16,-4 2 0-16,-4 0 2 15,0 1-2-15,-3 1 0 16,-6 0 2-16,1 3 8 16,-1 2-7-16,-4 1-3 15,1 1 0-15,-1 0-11 16,1 1 12-16,0 1-1 16,0 2 0-16,-1 0-6 15,3 0 5-15,-2 0-19 16,2 2-17-16,-5-2 36 0,-2 2-15 15,-2 0 16-15,0 0 20 16,0 0 26-16,0 0 26 16,0 0-29-16,0 0-30 15,0 0 7-15,0 0-20 16,0 0 0-16,0 0 0 16,0 0-10-16,0 0 9 15,0 0 1-15,0 0 0 16,0 0-4-16,0 0 13 15,0 0-6-15,0 0-3 16,-4 0 7-16,0 6-8 16,-3 1 1-16,2 2 0 15,-2 5-9-15,1 3 19 16,-1 0-10-16,1 3 24 16,-1 3-2-16,-2 0 35 0,2 4-24 15,-1 3 0-15,0-3 22 16,2 3-29-16,-1-5 4 15,5-3-5-15,-2-5-15 16,2 0 31-16,2-7-32 16,-2-4-9-16,2-2 36 15,0-4-27-15,0 0 35 16,0 0 10-16,0 0-36 16,0 0 25-16,0 0-34 15,0 0-7-15,0 0 7 16,0 0-8-16,0 0-1 0,0 0 0 15,0 0 13-15,0 0-24 16,0 0 11-16,0 0-59 16,0 0-65-16,0-1-488 0</inkml:trace>
  <inkml:trace contextRef="#ctx0" brushRef="#br0" timeOffset="96308.69">3482 12799 841 0,'0'0'1111'0,"0"0"-903"15,0 0-137-15,0 0-71 16,0 0-233-16,0 0-394 0</inkml:trace>
  <inkml:trace contextRef="#ctx0" brushRef="#br0" timeOffset="96456.18">3482 12799 1914 0,'76'15'636'0,"-79"-15"-514"16,3 0-122-16,0 0-45 15,0 0-532-15,0 1-433 0</inkml:trace>
  <inkml:trace contextRef="#ctx0" brushRef="#br0" timeOffset="98388.27">3344 13904 854 0,'0'0'496'0,"0"0"-346"16,0 0 11-16,0 0 4 16,0 0-76-16,0 0 5 15,0 0 15-15,0-13-8 16,0 13-4-16,0 0-37 0,0 0 3 15,0 0 11-15,0 0-31 16,0 0-1-16,0-1-16 16,7 0-12-16,8-2 25 15,3 1-26-15,5 1-10 16,-2-4 20-16,4 1-22 16,0 2 15-16,4-2 12 15,0 0-13-15,2 0 22 16,-2-2-31-16,-2-1-5 15,-6 4 17-15,-5-1-18 16,-9 3 0-16,-7 1 23 16,0 0 18-16,0 0 75 15,-9 0-40-15,-13 0-64 16,-10 0-9-16,-1 0-2 0,-5 0-1 16,3 0 0-1,1 5 12-15,8-2-10 16,5 2-2-16,8-1 0 0,4-2-10 15,7-2 10-15,2 0-11 16,0 0 5-16,0 0-46 16,0 0 12-16,2 0-14 15,14 0 45-15,1 0 8 16,6 0 2-16,-1 0-1 16,3 0 0-16,-8 0 12 15,-3-2-13-15,-5 2 1 16,-7 0 0-16,-2 0 29 15,0 0-17-15,-4 0-12 16,-30 2-89-16,3 12-371 16,0-2-246-16</inkml:trace>
  <inkml:trace contextRef="#ctx0" brushRef="#br0" timeOffset="101000.93">3382 14660 310 0,'0'0'280'0,"0"0"-219"15,0 0-61-15,0 0-62 16,0 0-142-16</inkml:trace>
  <inkml:trace contextRef="#ctx0" brushRef="#br0" timeOffset="101588.88">3351 14829 155 0,'0'0'209'15,"0"0"-209"-15,0 0-62 0</inkml:trace>
  <inkml:trace contextRef="#ctx0" brushRef="#br0" timeOffset="102439.73">3351 14829 1056 0,'-158'-28'330'0,"155"28"-120"0,0 0 3 15,3 1-44-15,0-1-3 16,0 0-2-16,0 0 2 16,0 0 29-16,0 0-44 15,0 0-21-15,0 0-46 16,8-5-32-16,11-9 5 16,12-7-44-16,12-5 5 15,6-6-15-15,2 0 11 16,3 0-8-16,-10 6-6 15,-8 3 0-15,-12 6-2 16,-10 7 3-16,-7 6-1 16,-5 2 0-16,-2 2 12 0,0 0-20 15,0 0 8-15,0 0-3 16,0 0-7-16,0 4 1 16,-2 10 9-1,-7 6-1-15,-3 6 3 0,2 4 2 16,1 4-3-16,-1 2 0 15,4 4 27-15,2 5-27 16,1-1 12-16,1-2-7 16,0 2 3-16,0-2 10 15,0-5-17-15,-1-4-1 16,-2-5 8-16,-1-9-2 16,-1-6-7-16,-4-3 8 15,-2-4-2-15,-10-2 12 16,-4 3-5-16,-6-6-1 15,-5 3 21-15,-1 1-20 0,3-5 16 16,9 0-1 0,7 1-20-16,9-1 16 0,7 0-24 15,4 0 0-15,0 0 4 16,0 0-4-16,6 0-2 16,19 0 2-16,8 0 0 15,7 0 2-15,7 0-2 16,0-1 0-16,0 1-6 15,-3 0 7-15,-6 0-1 16,-9 0 0-16,-9 0 2 16,-7 0 2-16,-9 0-4 15,-1 0 0-15,-3 0-6 0,0 0 2 16,0 0-35 0,0 0-97-16,-9 0-547 0</inkml:trace>
  <inkml:trace contextRef="#ctx0" brushRef="#br0" timeOffset="108991.82">3235 12887 1505 0,'0'0'505'0,"0"0"-409"16,0 0-16-16,0 0-59 15,0 0-20-15,0 0 11 16,71-51-12-16,-49 30 0 0,1 2 18 16,-4-2 19-16,-1 4 70 15,-5 2 0-15,-3 5-8 16,-6 2 32-16,-2 2-80 15,-2 3-33-15,0 2-8 16,0 1-2-16,0 0-16 16,0 0 1-16,0 0-24 15,0 0 25-15,0 0-8 16,0 0 14-16,0 0-1 16,0 7 7-16,0 8 0 15,-2 1-2-15,-2 6-2 16,0 2 17-16,-2 2-19 0,4 5 0 15,0-1 25 1,-2 2-24-16,2-3 25 0,-1 2 7 16,1-3-15-16,-2-4 28 15,2-4-36-15,0 0 22 16,-1-6-10-16,1-1-16 16,2 0 14-16,0-5-20 15,0 1 1-15,0-3 10 16,0-3-10-16,0 1-1 15,0-4 9-15,0 1-1 16,0-1 2-16,0 0-10 16,0 0-5-16,-7 0 5 15,0 0-57-15,1 3-22 16,-3-1 39-16,0-2-8 16,-2 2 42-16,0-2-2 0,-3 0 8 15,1 0 3-15,1 0-1 16,6 0 46-16,2 0 14 15,4 0-53-15,0 0 13 16,0 0-22-16,0 0 0 16,0 0 22-16,6 0-2 15,10 0 16-15,6 0 5 16,5-2-35-16,2-3 24 16,0 0-22-16,-2 2-7 15,-1-2 3-15,-3 4-3 16,-4 1-2-16,6 0-54 15,-7 0-272-15,-5 0-385 16</inkml:trace>
  <inkml:trace contextRef="#ctx0" brushRef="#br0" timeOffset="110151.99">494 13694 983 0,'0'0'915'16,"0"0"-616"-16,0 0-96 15,0 0-95-15,0 0-108 16,0 0-136-16,0 0-36 16,62-62-8-16,-26 45-144 15,2-1-985-15</inkml:trace>
  <inkml:trace contextRef="#ctx0" brushRef="#br0" timeOffset="111529.02">3446 14712 1542 0,'0'0'781'0,"0"0"-613"0,0 0-69 16,0 0 59-16,0 0-46 16,0 0-92-16,0 0-7 15,-118-18-13-15,96 40 0 16,0 6 40-16,-3 8 2 16,5 5 15-16,1 6 0 15,5 3-32-15,5 4 17 16,9-1-31-16,0-3-10 15,2-2 6-15,21-8 4 16,6-10-11-16,6-1 0 16,5-11 0-16,2-15-8 15,5-3 8-15,2 0 0 16,0-25-6-16,1-11 8 16,-4-14-2-16,-9-9 10 0,-10-5-10 15,-11 0 54-15,-16 0-12 16,0 7 0-16,-20 4 31 15,-9 4-35-15,-4 10 4 16,1 2-25-16,1 7-16 16,4 5 19-16,6 8-20 15,3 5 0-15,7 3-6 16,1 8-4-16,6-4 4 16,2 5-8-16,2 0-14 15,0 0 17-15,0 0-25 16,0 0-1-16,0 0 0 15,0 0-37-15,0 0 11 16,0 0-37-16,0 0-112 0,0 5-91 16,0 7-26-16,-2-2-173 15</inkml:trace>
  <inkml:trace contextRef="#ctx0" brushRef="#br0" timeOffset="112720.19">3420 12803 2009 0,'0'0'643'0,"0"0"-550"0,0 0-82 16,0 0-11-16,0 0-306 15,0 0 11-15,0 0-66 16,0 30-785-16</inkml:trace>
  <inkml:trace contextRef="#ctx0" brushRef="#br0" timeOffset="113021.51">3366 15119 2061 0,'0'0'24'16,"0"0"-24"-16,0 0-488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57:42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2733 354 0,'0'0'623'16,"0"0"-405"-16,0 0-40 15,0 0-86-15,0 0-24 16,0 0-46-16,0-16 19 16,0 14 116-16,0 0-22 15,0 2-28-15,0 0-24 16,0 0 1-16,0 0 4 15,0-2-37-15,0 2 23 0,0 0 43 16,0 0-26-16,0 0-8 16,0 0-14-16,0 0-50 15,0 0 10-15,0 0-29 16,0 0 0-16,0 0 4 16,-2 0 4-16,-3 0-7 15,-1 0 8-15,-1 0-7 16,-4 0 31-16,0 0-23 15,-1 0 8-15,-1 0 13 16,2 0-29-16,0 0 29 16,2 2 17-16,-2 0-27 15,2 0 17-15,-2 2-32 16,2 0 2-16,-3 2 17 16,-1 1-24-16,3 0 0 0,-4-1 0 15,3 2 11-15,-1-2-6 16,4 2-6-16,-1-2 0 15,0 3 0-15,0-3 7 16,2 1-7-16,1 1 3 16,-3 0 6-16,2 0-2 15,-2 2-7-15,3 0 0 16,-3 2-3-16,-1 0 4 16,4 1-1-16,-3-1 1 15,2-1 10-15,0 3-7 16,3-4-4-16,0 2 1 15,-1-1-4-15,1 0 4 16,0-1-1-16,-4 2 0 16,4 2 9-16,0 1-5 15,-1 0-4-15,1 0 0 0,2-3-2 16,-2 2 10-16,0-5-8 16,2 4 0-16,2-3 9 15,-2 1-8-15,2-4-1 16,0 3 0-16,0-2 2 15,-2 0 5-15,2 0-7 16,0 1 2-16,0-1 10 16,0 5-10-16,0 1-2 15,0 1 0-15,0 0 3 16,0-1-2-16,0 3-1 16,0-3 0-16,0-3 14 0,0 3-20 15,4-3 6-15,-2 0 0 16,4 0-5-16,-2 0 7 15,0-1-2-15,1 1 0 16,-1-1 13-16,2-1-13 16,2 1 0-16,-2 2 0 15,-1-2-10-15,1 3 10 16,-2-3 0-16,4-2 0 16,-4-1 11-16,0 2-11 15,3-3 0-15,-3 0 0 16,3 0-12-16,-2-1 13 15,-1 0-1-15,3 2 0 16,-1 2 12-16,1-1-12 16,2 0 0-16,0 2 0 0,0 0-7 15,0-2 8 1,2 2-1-16,-2-2 0 0,-1 0 7 16,2 1-8-16,-1-5 1 15,-3 0 0-15,0-1-9 16,2 1 10-16,-2-2-1 15,1 0 0-15,-1-2 2 16,4 2-2-16,-4 0 0 16,3 0-2-16,0-2-10 15,0 2 14-15,0-2-2 16,2 0 0-16,0 0 10 16,0 0-10-16,0 0 0 15,1 0-2-15,-1 0-10 0,3 0 12 16,-4 0 0-1,1 0 0-15,1 0 5 0,-4 0-7 16,3 0 2-16,-1-4-1 16,-4 0-10-16,3 0 17 15,-3-3-6-15,4 3 0 16,1-2 5-16,0-1-7 16,0 1 2-16,0 0-6 15,-2 0-4-15,0 0 4 16,0 1 6-16,-2 0 0 15,-1 2 8-15,1-4-9 16,2-1 1-16,0 2 0 16,-1-2-11-16,4 0 12 0,-1 2-1 15,1 0 0 1,-4 2-18-16,1 0 17 0,-3 0-8 16,0-2 1-16,0 2-2 15,1-2 8-15,-1-1 2 16,3-1 0-16,0 1 3 15,2-1-9-15,-2 2 6 16,2-2 0-16,-4 4-14 16,2 0 11-16,-5-3 3 15,3 3 0-15,-2 1 1 16,1-3-1-16,-2 2 0 16,3-3 0-16,0 2-9 0,0-1 10 15,-3-1-1 1,3 1 0-16,-3 0 7 0,2 3-7 15,0-4 0-15,0 3-15 16,-1 1 14-16,1-1-19 16,-2 0 20-16,2-3-6 15,-2 0 12-15,0 0-7 16,1-3 1-16,1 2 0 16,0-2-12-16,2 0 13 15,-2 0-1-15,1 0 0 16,-1 2 9-16,-1 0-10 15,0-1 1-15,-3 0 0 16,0-1-6-16,0 0 13 16,-2-3-7-16,3-1 2 15,-3-1 8-15,2-1-6 16,-2 3-4-16,0 0 0 16,0 1 2-16,0 1-1 0,0-1 9 15,0 3 14-15,0-3-24 16,0-2 22-16,0 1-21 15,-2 2-1-15,-1-2 7 16,1-1 4-16,0 2-11 16,-3 1 27-16,0-2-14 15,1 2 14-15,-2-1-4 16,-1 2-22-16,1-1 32 16,-4 0-32-16,4 0 11 15,-3-1-3-15,3 2 0 16,-4 0-1-16,1 0-2 0,1-2-5 15,-2 0 15 1,-1 2-15-16,1-2 5 16,-2 0 12-16,1 0-18 0,-3 0 25 15,1 2-17-15,2 2-7 16,-3-2 18-16,4 2-13 16,-4 0-6-16,3 1 9 15,0 0-2-15,-3 1 2 16,3 0-7-16,1 2 4 15,-4 0 6-15,1 0-6 16,-1 0-6-16,1 0 1 16,-1 2 10-16,1-1-4 15,-3 2-7-15,3 1 0 16,-2 0-3-16,-1 0 3 16,-2 0 0-16,-2 0-1 0,-2 0 5 15,-5 12-14-15,-7 4-20 16,-1 8-69-16,-5 10-82 15,9-4-487-15,11-8-1123 16</inkml:trace>
  <inkml:trace contextRef="#ctx0" brushRef="#br0" timeOffset="15589.16">15812 4223 1413 0,'0'0'406'0,"0"0"-239"0,0 0-73 15,0 0 9-15,0 0-48 16,-125 32-24-16,103-12 3 15,0 6-19-15,1 7 1 16,4 0-9-16,1 7-5 16,1 2 7-16,1 2-9 15,1 2 0-15,5 3 15 16,0 1-14-16,6 2 14 16,2 2 0-16,4 3-13 15,19 1 15-15,8 0-16 16,4 0-1-16,6 1 6 15,-3-2-6-15,-3 1 0 16,-1 2-9-16,-7-2-37 16,-5 1 9-16,-2-5-12 0,-7 0 0 15,-4-4 30-15,-5-2-2 16,-4-3 15-16,0-4 4 16,-8 0 4-16,-17-3 1 15,-2-4 18-15,-4-2 1 16,-4-4 27-16,-1 0-30 15,-6-2 15-15,-1 1 5 16,-1-6-18-16,-1-1 19 16,1-2-31-16,1-4-8 15,7-4 5-15,9-4-5 0,6-4-1 16,5 1 0 0,3-3 12-16,5 0-21 0,4 0 9 15,4 0 0-15,0 0-7 16,0 0-14-16,4 0-7 15,15 0 21-15,3 0-1 16,5 0-1-16,4 0 9 16,3 6-13-16,-1 11-3 15,2 11-32-15,-3 7-6 16,-3 6 15-16,-5 8-4 16,-4 5 42-16,-6 4-12 15,-6 6-3-15,-6 7 14 16,-2 3-23-16,0 5 24 0,0 7 1 15,0-3-7 1,3 6 5-16,4 1 2 0,-3 2-3 16,-4 0-4-16,0-2 5 15,0-1 2-15,-16-6 0 16,-4 5 8-16,-4-2 15 16,2 4 24-16,-1 0-38 15,6 2 11-15,-1-4-20 16,2-4 0-16,3-6 2 15,0-3 7-15,-1-7 22 16,-1-4 41-16,-1-2-42 16,-2 0 4-16,0 1-24 15,1 1 15-15,1 2 24 16,5 2-32-16,1 1 14 16,6-1-19-16,2-4 9 0,2-4 31 15,0-4 15-15,0-4-3 16,0-2-13-16,2 0-29 15,8 3 9-15,0-3-23 16,8 3-7-16,2-1-2 16,0 5-23-16,2-2 18 15,-2-3 5-15,-1-5 2 16,0-2-2-16,-1-7 1 16,1-8 0-16,2-4 0 15,2-3 6-15,-1-6 0 16,0-3-6-16,-2-4 1 15,-4-1-2-15,-5-7 0 16,-5 1 1-16,-3-3-4 16,-1 2 4-16,0 0 0 0,0 0-1 15,3 5-10-15,0-2 4 16,-1 1-50-16,0 1-22 16,1-4-31-16,6-1-53 15,0-2-94-15,-2 0-401 0</inkml:trace>
  <inkml:trace contextRef="#ctx0" brushRef="#br0" timeOffset="15763.81">15680 9745 1591 0,'0'0'0'0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5:47:08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15658 594 1054 0,'0'0'396'0,"0"0"-120"15,0 0-122-15,0 0-9 16,0 0 45-16,0 0 17 16,0-13 20-16,0 11-45 15,0 0-65-15,0 0-5 16,0 0-76-16,0 2 16 16,0 0-16-16,0 0-28 15,-2 4-10-15,-3 18 2 16,1 10 0-16,-2 10 10 15,-3 11 2-15,4 3-12 16,0 0 0-16,1 0 6 16,2-4-4-16,0-8-2 15,2-4 0-15,-2-9-1 0,0-8 11 16,2-6-22-16,-3-7-88 16,3-10-181-16,-2 0-207 15,2-12-2-15</inkml:trace>
  <inkml:trace contextRef="#ctx0" brushRef="#br0" timeOffset="1275.3">15694 671 742 0,'0'0'768'0,"0"0"-622"16,0 0-41-16,0 0 41 15,0 0-25-15,0 0 25 16,0 0-19-16,-9-8-73 0,9 8-25 16,0 0 17-16,0 0 3 15,0 0 30-15,0 0-9 16,0 0-22-16,0 0 28 16,0-1-63-16,0 1 9 15,9-3-13-15,7 2 0 16,6 1 0-16,5-3-8 15,4 3-1-15,7 0 47 16,6 0-28-16,7 0 3 16,5 0-2-16,2 0-14 15,7 4 15-15,-1 0-20 16,3 0 8-16,0 2-10 16,-1-2 8-16,2-1-7 0,1 0 11 15,4 0-4-15,3-3 11 16,4 2-17-16,3-2-1 15,-5 0 10-15,-3 0-10 16,-6 0 0-16,-4 4-1 16,-5-2 9-16,-4 2-5 15,0-3-3-15,0 2 0 16,0-2 10-16,1 2-1 16,-1-3-6-16,-1 2-3 15,3-2 10-15,1 0 1 16,-4 2-11-16,2-2 0 15,-1 0-1-15,0 0 13 16,-2 0-12-16,2 0 0 16,1 0 7-16,1 0-2 15,0 0-5-15,2 0 0 0,0 0 0 16,1 2 14-16,-5-2-14 16,-3 1 0-16,-4 2 9 15,-2-2-6-15,-1 2 10 16,2-2-13-16,5 2 9 15,2-1 2-15,8-1-4 16,1 2-7-16,4-1 0 16,-2-2-5-16,1 0 5 15,-2 0 0-15,-3 0-1 16,-2 1 11-16,-2-1-6 16,-2 0-4-16,2 0 0 15,0 0-12-15,-1 0 12 16,6 0 0-16,2 0-1 15,-3 0 13-15,1-1-9 0,-3-4-3 16,-5 4 0-16,3-4-10 16,0 4 10-16,2-2 0 15,3 3 5-15,-3 0 10 16,0 0-23-16,-2 0 8 16,0 0 0-16,0 0-9 15,-5 0 9-15,-4 0 0 16,-7 4 0-16,-3 1 14 15,-6-4-22-15,-2 2 8 16,-4-3 0-16,-1 2-6 16,-3-2 6-16,-7 0 0 15,-5 0 0-15,-7 0 10 16,-2 0-11-16,0 0 1 0,-2 0 0 16,0 0-12-16,0 1 12 15,0 4-1-15,0 1 0 16,0-1-14-16,2 6 15 15,-2 3 0-15,3 0 0 16,-3 4-5-16,0 3 5 16,0 8 0-16,0 1 0 15,3 3 14-15,-1 2-20 16,2 1 6-16,0 2 0 16,1 0-8-16,-1-2 10 15,0-1-2-15,1-3 0 16,-2-2-39-16,-3 0-108 15,-14-8-388-15,-11-8-489 0</inkml:trace>
  <inkml:trace contextRef="#ctx0" brushRef="#br0" timeOffset="2857.32">15622 1114 1060 0,'0'0'567'0,"0"0"-403"15,0 0-33-15,0 0-28 16,0 0 64-16,0 0 8 15,0 0-52-15,-10-15-74 16,10 15-16-16,2 0 13 16,6 0-34-16,4 0 13 15,-3 9-11-15,-1 6-13 16,-3 6 24-16,-3-1-16 16,-2 5 5-16,0 1 28 15,0-3-27-15,0-2 11 0,-2-5-11 16,0-2-9-1,2-7 9-15,0-1-14 0,0-3-1 16,0-1 10 0,0-2-4-16,0 2-6 0,0-2 0 15,0 0 8-15,0 0-10 16,0 0 2-16,14 0 0 16,3 0 5-16,8 0 2 15,4 0-7-15,6 0 0 16,3 0 2-16,5 0-5 15,5-2 3-15,4 2 0 16,4 0 2-16,2 0 9 16,2 0 2-16,2 0-1 15,1 0-11-15,-1 0 15 16,2 0-16-16,3 2 0 16,0 2 12-16,-1 0-5 15,2 2 23-15,-1-2-10 0,-3 1-13 16,1-1 25-16,-1-1-31 15,3 2 16-15,0-4-8 16,0 0 1-16,0 4-7 16,0-1-3-16,-3-1 0 15,3 0-6-15,-5 1 7 16,3-2-1-16,-3 0 20 16,3 2-19-16,-1-1 13 15,6-2-14-15,1-1 1 16,2 0-4-16,1 0 3 15,-5 0 0-15,-2 0 0 16,-5 0 8-16,-2 0-9 16,-2 3 1-16,-2-3 0 0,0 2-7 15,-3-1 7-15,3-1 0 16,-3 0 0-16,1 0 14 16,-3 0-16-16,0 0 2 15,1 0 0-15,-1 0-3 16,2 0 3-16,3 0 0 15,2-1 0-15,0 1 6 16,-3-2-7-16,3 2 1 16,-2 0 0-16,2 0-9 15,2 0 9-15,1 0 0 16,-1 0 0-16,0-3 8 16,-2 2-9-16,0-2 1 15,-3 1 0-15,-1 2-7 16,-1 0 7-16,1 0 0 0,4 0 0 15,-1 0 9-15,1-2-7 16,5 2-2-16,-5-2 0 16,2 2-11-16,-4 0 7 15,-5 0 4-15,0 0 0 16,1 0 6-16,-3-2-4 16,2 2-2-16,2 0 0 15,-1 0-8-15,-4 0 5 16,-5-2 3-16,-7 0 0 15,-7 0 2-15,-6 1 4 16,0-2-6-16,-7 1 0 0,-1 2-2 16,-5 0 5-1,-6 0-3-15,-4 0 0 16,-29-4-8-16,-16 1-44 0,-15-2-680 0</inkml:trace>
  <inkml:trace contextRef="#ctx0" brushRef="#br0" timeOffset="3529.2">16456 682 1491 0,'0'0'396'16,"0"0"-128"-16,0 0-27 16,0 0-66-16,0 0-35 15,0 0-38-15,0 0-59 0,-13-19-34 16,13 23-9-16,0 17 0 15,0 7 1-15,0 9-1 16,0 8 48-16,0 7 13 16,0 2-35-16,0 5-13 15,0-3-2-15,4-2-11 16,-2-4 0-16,0-6 1 16,-2-6-7-16,0-5-24 15,0-8-115-15,0-9-123 16,5-10-250-16,4-6-571 0</inkml:trace>
  <inkml:trace contextRef="#ctx0" brushRef="#br0" timeOffset="3933.47">17180 783 1517 0,'0'0'641'15,"0"0"-441"-15,0 0-80 0,0 0-92 16,0 0-13 0,0 0 14-16,0 0-18 0,52 43 21 15,-39-17-19-15,-5 8 3 16,-1 1 34-16,-2 7 5 16,-5 0 15-16,0-1-7 15,0 0-42-15,0-4 11 16,0-3-32-16,0-1 1 15,0-5-7-15,0-3-58 16,0-12-194-16,5-5-228 16,1-8-570-16</inkml:trace>
  <inkml:trace contextRef="#ctx0" brushRef="#br0" timeOffset="4361.35">18156 783 1592 0,'0'0'306'15,"0"0"-115"-15,0 0-33 16,0 0-33-16,0 0-61 16,0 0-52-16,0 0 34 15,32-1-16-15,-22 15 2 16,1 9 18-16,-1 4-4 15,-4 11 48-15,-1 8-23 16,-3 4-26-16,-2 7 7 16,0-3-43-16,0-1 0 15,0-3-9-15,0-9 8 16,2-7-17-16,0-8-97 16,5-8-155-16,-2-8-225 0,1-10-546 0</inkml:trace>
  <inkml:trace contextRef="#ctx0" brushRef="#br0" timeOffset="4837.16">18976 789 1202 0,'0'0'548'0,"0"0"-330"0,0 0-14 15,0 0-27 1,0 0-66-16,0 0-53 0,0 0-52 16,-2 31 106-16,6 3-11 15,8 8-31-15,-1 8 21 16,1 5-43-16,-2 2-22 15,-3-1-7-15,-3 1-13 16,-4-7-4-16,0-6-2 16,2-8-70-16,7-10-136 15,0-8-322-15,2-14-386 0</inkml:trace>
  <inkml:trace contextRef="#ctx0" brushRef="#br0" timeOffset="5549.65">19821 846 1060 0,'0'0'921'0,"0"0"-659"16,0 0-187-16,0 0 38 16,0 0 40-16,0 0-58 0,19 140-23 15,-17-85-38 1,1 3-33-16,-1-5 12 0,3 0-13 15,-3-9-88-15,2-4-150 16,-1-14-103-16,1-9-353 0</inkml:trace>
  <inkml:trace contextRef="#ctx0" brushRef="#br0" timeOffset="6411.36">20330 449 1515 0,'0'0'391'15,"0"0"-200"-15,0 0 45 16,0 0-36-16,0 0-9 16,0 0-67-16,0 0-71 15,-26-26-52-15,26 26 19 0,0 0-11 16,0 0-8-16,0 0-1 15,0 0-12-15,0 0 11 16,0 0-6-16,0 0 3 16,0 0-7-16,0-2-15 15,0 2 5-15,0 0 4 16,0 0-26-16,0 0 24 16,0 0-11-16,0 0 10 15,0 0 11-15,0 0 0 16,0 0 8-16,0 0-6 15,0 0-24-15,0 0 22 16,0 0-23-16,0 0-24 16,0 0 38-16,0 0-15 0,0 0 27 15,0 0 5 1,0 0 2-16,0 0 20 0,0 0 10 16,0 0 8-16,0 0 7 15,0 0-35-15,0 0 8 16,0 0-5-16,0 0-12 15,0 0 28-15,0 0-4 16,0 0 32-16,0 0 27 16,0 0-42-16,0 0 7 15,0 0-38-15,0 0-3 16,0 0-18-16,0 16 4 16,0 8 5-16,0 4-1 15,11 4-19-15,11-1 20 0,5 3 0 16,4-7 0-1,2-2-17-15,1-12 2 0,-1-6-4 16,-4-7 19 0,0-3 0-16,-2-21 22 0,-5-8-1 15,-3-8-9-15,-8-6 50 16,-9-2-28-16,-2 4 0 16,0 6 23-16,-21 6-27 15,-6 9 3-15,-8 12-33 16,-9 8-93-16,-30 9-76 15,7 16-198-15,9 3-230 0</inkml:trace>
  <inkml:trace contextRef="#ctx0" brushRef="#br0" timeOffset="7032.28">19256 301 1824 0,'0'0'649'0,"0"0"-492"16,0 0-49-16,0 0-13 16,0 0 19-16,0 0-78 0,0 0-26 15,17-10 10-15,-2-1-19 16,1-2 22-16,-1-2-7 15,-1 1-15-15,-6 4 19 16,-3 5-19-16,-5 2-1 16,0 3 0-16,0 0 6 15,0 0-13-15,0 0 7 16,4 8-20-16,0 12 9 16,6 10 10-16,-1 11 1 15,-1 7 0-15,-4 4-13 16,-4 17-103-16,0-13-131 15,0-14-348-15</inkml:trace>
  <inkml:trace contextRef="#ctx0" brushRef="#br0" timeOffset="7461.94">18408 204 1987 0,'0'0'584'0,"0"0"-444"16,0 0-55-16,0 0-85 16,0 0 0-16,0 0-15 15,129-10-22-15,-104 10 25 16,-10 12-48-16,-15 5 12 16,0 0 19-16,-17 1 29 15,-20 2 46-15,0 0 21 16,-1-1 33-16,7-1 10 15,12-4-86-15,13 0-7 16,6-3-17-16,6 0-27 16,23-2 25-16,12-4 2 0,3-2-10 15,10 0-95-15,-14-3-246 16,-11 0-332-16</inkml:trace>
  <inkml:trace contextRef="#ctx0" brushRef="#br0" timeOffset="8012.96">17628 198 510 0,'0'0'1151'0,"0"0"-1000"0,0 0-98 16,0 0-2-16,0 0-5 15,0 0-8-15,0 0-29 16,107-1-8-16,-107 12 22 16,-4 1 14-1,-19 5 28-15,-4-2 40 0,0 2-21 16,6-3 14-16,7 0-89 15,10 2 1-15,4-1-20 16,0 4-14-16,20-2 24 16,6 2 10-16,5 0 36 15,-2 2 9-15,-2 0-35 16,-9 0-20-16,-9 2 0 16,-9-2-9-16,-13 3-63 15,-49 8-8-15,4-8-162 16,-1-5-286-16</inkml:trace>
  <inkml:trace contextRef="#ctx0" brushRef="#br0" timeOffset="8507.51">16667 180 789 0,'0'0'1125'0,"0"0"-871"15,0 0-112-15,0 0-94 16,0 0-47-16,0 0-1 15,0 0 7-15,-29 50-6 16,21-24 1-16,1 1 23 16,3 1 37-16,4-4-47 15,0-4-1-15,0-2-7 16,7-6 3-16,5-3-17 16,9-8 7-16,1-1-25 15,2 0 23-15,1-12-85 16,-7-10-57-16,-7-1 26 0,-7 2 118 15,-4 5 53-15,0 6 134 16,0 3 7-16,0 6-27 16,0 1-110-16,0 0-46 15,0 0-11-15,0 12-20 16,0 12 19-16,0 8 1 16,0 6-15-16,0 4 15 15,-8 8-241-15,-8-12-151 16,-2-8-557-16</inkml:trace>
  <inkml:trace contextRef="#ctx0" brushRef="#br0" timeOffset="9001.9">15788 224 1365 0,'0'0'633'15,"0"0"-442"-15,0 0-25 0,0 0-88 16,0 0-78 0,0 0-3-16,0 0-6 0,-8 2 6 15,8 10-3-15,0 5 6 16,0-2 0-16,6 3 0 16,11 0 9-16,6 0-4 15,8 3 41-15,4-2-3 16,3 2 12-16,1-5-54 15,-11 0 13-15,-6-2-2 16,-10-4-2-16,-8-5-4 16,-4 0 39-16,0 0 101 15,-16 0-15-15,-11 3-77 16,-4 0-34-16,-2-2-20 16,2-6-150-16,-5-6-62 15,9-16-304-15,5-6-583 0</inkml:trace>
  <inkml:trace contextRef="#ctx0" brushRef="#br0" timeOffset="9130.15">15770 142 1713 0,'0'0'829'15,"0"0"-660"-15,0 0-87 16,0 0 11-16,0 0-27 16,118-11-12-16,-70 11-54 15,18 19-105-15,-13 1-250 16,-10-2-511-16</inkml:trace>
  <inkml:trace contextRef="#ctx0" brushRef="#br0" timeOffset="10648.85">17289 760 789 0,'0'0'381'16,"0"0"-166"-16,0 0-61 16,0 0-15-16,0 0-20 15,0 0-13-15,-29-11-78 0,27 10 51 16,2 1 17-16,-2-2 34 15,2 0 0-15,0 0-20 16,0 2 12-16,0-3-43 16,-3 2-21-16,3 1 2 15,0 0-38-15,0 0 29 16,0 0-23-16,-2 0-16 16,2 0-4-16,0 0-8 15,0 0 1-15,0 0 6 16,0 0-6-16,0 0-1 15,0 0 0-15,0 0 5 16,0 0-14-16,0 0 9 16,0 0-24-16,0 0 18 15,0 14-21-15,0 5 27 16,0 8 0-16,0 5 6 0,-2 5-3 16,0 3-3-16,0 1 0 15,-3 5-1-15,1 1-34 16,-8 14-165-16,2-11-300 15,-1-8-981-15</inkml:trace>
  <inkml:trace contextRef="#ctx0" brushRef="#br0" timeOffset="11382.49">18236 742 1172 0,'0'0'500'0,"0"0"-345"16,0 0-4-16,0 0-41 15,0 0-1-15,0 0-35 16,0 0 6-16,-2-15 13 16,0 15-50-16,2 0 2 15,0 0-45-15,-2 3-19 16,2 11 18-16,0 6-6 15,0 5 7-15,0 7 0 16,0 10 8-16,0 2 4 16,-3 3-6-16,3 6 1 15,-2-2 5-15,0 2-2 16,0-7-7-16,2-4-3 16,0-10 1-16,0-6-14 15,0-8-97-15,11-5-207 16,2-12-713-16</inkml:trace>
  <inkml:trace contextRef="#ctx0" brushRef="#br0" timeOffset="11968.56">18953 733 611 0,'0'0'694'0,"0"0"-403"0,0 0-90 16,0 0-80-16,0 0-22 15,0 0-9-15,0 0-63 16,-8 0-20-16,8 0 14 16,0 5-20-16,0 10 40 15,4 3-25-15,-2 7 22 16,0 5 35-16,0 4-29 16,4 4 33-16,-2 2-8 15,-2 2-31-15,2 1 12 16,-1-2-22-16,-1 2-7 15,-2-5 9-15,0-2-22 16,0-6 16-16,0-2-19 16,0-6 1-16,0-1 4 0,0-4-10 15,12-7-42-15,-4-4-161 16,3-6-285-16</inkml:trace>
  <inkml:trace contextRef="#ctx0" brushRef="#br0" timeOffset="12569.63">19836 776 935 0,'0'0'483'16,"0"0"-278"-16,0 0-8 15,0 0-122-15,0 0-12 16,0 0 11-16,0 0-2 16,-25-5 27-16,25 5-59 15,0 0-16-15,-2 0-17 16,0 15 2-16,0 7 32 0,0 8-26 15,2 6 15-15,-3 9 6 16,1 2-36-16,0 24 0 16,-2-12-94-16,2-10-242 15</inkml:trace>
  <inkml:trace contextRef="#ctx0" brushRef="#br0" timeOffset="13356.22">19179 394 1187 0,'0'0'719'0,"0"0"-475"15,0 0 10-15,0 0-97 0,0 0-69 16,0 0-46-16,0 0-39 16,11-17 3-16,5 11-6 15,3-2-11-15,2-3 10 16,10-8-150-16,-6 3-129 16,-8 1-341-16</inkml:trace>
  <inkml:trace contextRef="#ctx0" brushRef="#br0" timeOffset="17183.04">22516 517 2067 0,'0'0'513'15,"0"0"-334"-15,0 0-44 16,0 0-73-16,0 0-62 16,0 0 3-16,0 22-4 15,0 10 1-15,0 12 0 16,0 7 2-16,0 0-1 15,0 3-1-15,0-4 0 0,0-4 12 16,0-9-12 0,-4-9 0-16,2-10-30 0,0-7-15 15,-1-11-46-15,3 0 60 16,0-13 30-16,0-18-201 16,5-10 38-16,8-5 59 15,3 4 59-15,-3 6 46 16,1 10 20-16,-1 10 20 15,1 5-40-15,3 6 14 16,3 5-15-16,3 0 1 16,-2 0 0-16,0 14-1 15,-8 5 4-15,-4 6-3 16,-9 5 9-16,0 0 8 16,-12 4 40-16,-14 0-15 15,-6-4 26-15,1-6 27 16,-2-4-19-16,4-4 14 15,0-8-32-15,3-2-38 0,-1-4-20 16,0-2-21-16,5 0-243 16,9-10-231-16</inkml:trace>
  <inkml:trace contextRef="#ctx0" brushRef="#br0" timeOffset="17739.8">22886 753 1894 0,'0'0'338'0,"0"0"-250"0,0 0 12 15,0 0-6-15,0 0 9 16,0 129-53-16,14-94-13 15,5-4 20-15,4-5-26 16,2-6 4-16,-4-9 0 16,4-9-34-16,2-2 27 15,2-15-23-15,2-16-5 16,2-13-19-16,-4-10-43 16,-4-11 9-16,-2-1-32 15,-10 4-14-15,-3 9 99 16,-4 15 45-16,-6 15 43 0,0 12 1 15,0 8-6 1,0 3-40-16,0 0-43 0,0 9-46 16,0 19 45-16,0 8 1 15,-3 7 0-15,3 5 31 16,0-1-22-16,0 4 8 16,-3-5-17-16,1-4-5 15,-4-4-48-15,-3-11-131 16,-3-14-93-16,-3-12 27 15,-1-1-102-15,3-13-452 16,0-11 804-16,4-2 177 16,4 0 495-16,5 4-439 15,0 4-10-15,7 2-19 16,20 2-126-16,10 4-36 16,29-3-42-16,-11 4-229 0,-8-1-658 15</inkml:trace>
  <inkml:trace contextRef="#ctx0" brushRef="#br0" timeOffset="17887.39">23289 240 2531 0,'0'0'551'0,"0"0"-428"15,-137-3-123-15,52 44-78 16,16 1-169-16,13 1-515 0</inkml:trace>
  <inkml:trace contextRef="#ctx0" brushRef="#br0" timeOffset="18006.14">22784 545 2085 0,'0'0'701'16,"0"0"-540"-16,0 0-161 15,0 0-482-15,0 0-1064 0</inkml:trace>
  <inkml:trace contextRef="#ctx0" brushRef="#br0" timeOffset="18876.54">24031 877 416 0,'0'0'1553'16,"0"0"-1295"-16,0 0-178 15,0 0-37-15,0 0 39 16,0 0-18-16,103-37-47 0,-63 11 9 16,0-6-26-16,-5-2-8 15,-8-2-10-15,-8 1-13 16,-11 7 31-16,-6 9 9 16,-2 4 6-16,0 8 44 15,0 4-51-15,0 3 8 16,0 0-16-16,-2 0-12 15,-2 8 6-15,0 10 6 16,1 6 0-16,1 4 60 16,2 5 7-16,0 0 21 15,0 1-13-15,2-1-31 16,9-5 3-16,3-2-34 16,1-6-11-16,3-8-2 15,16-12-102-15,-5 0-95 16,-6-18-342-16</inkml:trace>
  <inkml:trace contextRef="#ctx0" brushRef="#br0" timeOffset="19003.75">24332 411 810 0,'0'0'1749'16,"0"0"-1402"-16,0 0-272 15,0 0-75-15,0 0-267 16,0 0-419-16</inkml:trace>
  <inkml:trace contextRef="#ctx0" brushRef="#br0" timeOffset="19669.25">24687 539 1899 0,'0'0'725'16,"0"0"-522"-16,0 0-89 15,0 0-35-15,0 0-62 16,0 0 2-16,0 0-19 15,119 13-10-15,-38 6-81 0,-12-4-416 16,-13-2-502-16</inkml:trace>
  <inkml:trace contextRef="#ctx0" brushRef="#br0" timeOffset="19824.6">24878 739 1850 0,'0'0'1096'15,"0"0"-863"-15,0 0-150 16,0 0-56-16,0 0-27 16,0 0-71-16,161-18-65 15,-90 13-616-15</inkml:trace>
  <inkml:trace contextRef="#ctx0" brushRef="#br0" timeOffset="20319.18">25583 556 2422 0,'0'0'463'0,"0"0"-360"16,0 0-42-16,0 0-55 15,0 0-4-15,0 0-2 16,0 0 0-16,73-61-13 0,-71 60 26 15,-2-1 8-15,0 2 51 16,0 0-42-16,0 0 15 16,0 0-45-16,0 7-5 15,2 11-13-15,2 9 18 16,2 6 0-16,0 9 0 16,3 2 12-16,-3 3-24 15,4-1 12-15,-6-4 0 16,-4-7-7-16,0-1 1 15,0-13-21-15,-16-2-3 16,-11-9 30-16,-8-3 0 16,-5-5 0-16,-3-2 0 15,5 0 15-15,11 0 26 16,14 0 31-16,7-2-33 16,6-1-17-16,0 3-4 15,11-1-18-15,16 1 0 0,8-1-8 16,7-1 9-16,5 2-1 15,1-3 0-15,-4 3-40 16,-2-1-48-16,5-12-170 16,-12 3-406-16,-6-3-858 15</inkml:trace>
  <inkml:trace contextRef="#ctx0" brushRef="#br0" timeOffset="20487.41">26440 605 2675 0,'0'0'345'16,"0"0"-272"-16,0 0-73 16,0 0-374-16,0 0-378 0</inkml:trace>
  <inkml:trace contextRef="#ctx0" brushRef="#br0" timeOffset="20618.06">26408 871 2053 0,'0'0'900'16,"0"0"-718"-16,0 0-63 0,0 0-119 16,0 0-60-1,0 0-409-15,0 0-1054 0</inkml:trace>
  <inkml:trace contextRef="#ctx0" brushRef="#br0" timeOffset="21105.27">25482 603 2205 0,'0'0'616'0,"0"0"-449"16,0 0-111-16,0 0-15 16,0 0-39-16,0 0 4 15,0 0-6-15,105-88-6 16,-88 75-29-16,-7 3-98 16,-8 1-128-16,-2 5-434 0</inkml:trace>
  <inkml:trace contextRef="#ctx0" brushRef="#br0" timeOffset="21905.33">27324 511 2004 0,'0'0'581'0,"0"0"-444"0,0 0-4 15,0 0-96-15,0 0-12 16,0 0 8-16,0 52 33 16,0-21 16-16,0 2-47 15,0 3 1-15,0 0 3 16,0-2-38-16,10-3 20 16,5-6-21-16,1-6-9 15,1-7-2-15,6-11-35 16,10-8-53-16,-4-19-124 15,-6-9-584-15</inkml:trace>
  <inkml:trace contextRef="#ctx0" brushRef="#br0" timeOffset="22028">27374 371 1320 0,'0'0'1177'0,"0"0"-843"15,0 0-324-15,0 0-10 16,0 0-579-16,0 0-360 0</inkml:trace>
  <inkml:trace contextRef="#ctx0" brushRef="#br0" timeOffset="22562.01">28303 378 1077 0,'0'0'1042'15,"0"0"-749"-15,0 0-109 16,0 0-96-16,-121-9-13 16,75 21-22-16,1 12-38 15,1 6 21-15,5 2-28 16,13 0 11-16,8 4 23 16,9 2-33-16,9 2 21 0,0 5-22 15,11 0-7 1,22 1 12-16,10-3-13 0,10-8-6 15,10-6-21 1,3-11-46-16,21-18-42 0,-17 0-186 16,-19-10-414-16</inkml:trace>
  <inkml:trace contextRef="#ctx0" brushRef="#br0" timeOffset="22704.01">28113 601 2045 0,'0'0'564'0,"0"0"-494"16,0 0 8-16,0 0-78 16,0 0 0-16,125-2-9 15,-27 2-23-15,-13 2-228 0,-8-2-299 16</inkml:trace>
  <inkml:trace contextRef="#ctx0" brushRef="#br0" timeOffset="22933.31">28891 358 1687 0,'0'0'820'16,"0"0"-749"-16,0 0-36 16,0 0 5-16,0 0 36 15,-9 151 16-15,9-93-68 16,2 2 0-16,7 1-24 0,0-10-4 15,-2-7-62 1,-5-11-116-16,-2-17-81 0,0-8-15 16,-9-8-116-16</inkml:trace>
  <inkml:trace contextRef="#ctx0" brushRef="#br0" timeOffset="23051.78">28704 611 1805 0,'0'0'573'0,"0"0"-420"16,0 0-19-16,0 0-113 15,0 0-21-15,151-23-66 16,-37 23-215-16,-16 0 10 16,-13 0-283-16</inkml:trace>
  <inkml:trace contextRef="#ctx0" brushRef="#br0" timeOffset="23778.32">29352 575 1965 0,'0'0'392'0,"0"0"-165"15,0 0-94-15,0 0-96 16,0 0-26-16,0 0 93 15,-129 14-59-15,102 2 9 16,5 6-6-16,6 2-48 16,7 2 16-16,9 3-16 15,0-3-18-15,0-5 16 16,9-5-113-16,9-9 45 16,2-7 19-16,5 0 2 15,2-7 19-15,0-18-59 16,-4-3-7-16,-4 0 44 15,-9 3 52-15,-2 10 3 0,-6 5 104 16,-2 5-2 0,0 5 3-16,0 0-46 0,0 0-56 15,0 0-6-15,0 15-20 16,4 0 20-16,3 4 0 16,3-2-3-16,4 0-7 15,1-6-35-15,6-6-53 16,-1-5 1-16,2 0-65 15,0-2-47-15,-3-12 78 16,-6 0 76-16,-5 4 55 16,-6 1 235-16,1 6 20 15,-3 3-108-15,0 0-121 16,0 6-26-16,3 18-6 16,3 8 5-16,1 8 0 15,3 4 1-15,2 4 0 0,1 2-6 16,3-3 6-16,1-2-1 15,0-6 1-15,-5-10 0 16,-1-8-3 0,-3-12 11-16,-6-9-2 0,0 0 141 15,-2-15-97-15,0-15-15 16,0-13-26-16,0-7-8 16,0-7 20-16,0-6-12 15,2 3-9-15,5 3 23 16,-1 10-22-16,2 13 37 15,-4 12-21-15,-2 12-8 16,2 7-9-16,3 3-11 16,1 0 7-16,4 10-7 0,-1 8 4 15,-2 4-8 1,-6 4-3-16,-3 1-1 16,0-4 18-16,-16-1-22 0,-9-5 4 15,-8-5 1-15,-7-10-104 16,-29-10-175-16,7-17-176 15,4-11-315-15</inkml:trace>
  <inkml:trace contextRef="#ctx0" brushRef="#br0" timeOffset="23892.56">29198 356 390 0,'0'0'1594'16,"0"0"-1077"-16,0 0-378 16,0 0-27-16,0 0-112 0,0 0-53 15,0 0-91 1,105-37-132-16,-71 82-241 0,-10 5-1102 0</inkml:trace>
  <inkml:trace contextRef="#ctx0" brushRef="#br0" timeOffset="24004">29343 992 2097 0,'0'0'605'0,"0"0"-496"15,0 0-109-15,0 0-213 16,0 0-535-16</inkml:trace>
  <inkml:trace contextRef="#ctx0" brushRef="#br0" timeOffset="24330.52">30424 513 2150 0,'0'0'281'15,"0"0"-207"-15,0 0 77 16,0 0 22-16,0 0-31 16,0 0-97-16,0 0-44 15,-116 10 44-15,93 16-26 16,6 6 2-16,5 2 0 0,8 0-13 15,4 0-7-15,0-1-1 16,14-5-36-16,13-3-53 16,42-17-64-16,-5-5-112 15,1-3-324-15</inkml:trace>
  <inkml:trace contextRef="#ctx0" brushRef="#br0" timeOffset="25048.45">30807 577 833 0,'0'0'1461'16,"0"0"-1154"-16,0 0-32 16,0 0-126-16,0 0-65 0,0 0-54 15,0 0-23 1,-107 9-14-16,105 18-1 0,2 8-11 16,2-1 17-16,19 0-38 15,2-2 4-15,2-4-1 16,-2-10-16-16,-8-6 37 15,-1-8-5-15,-4-4 21 16,1 0 33-16,1-21-18 16,-6-6 3-16,-1-5 3 15,-5-3-15-15,0 7 18 16,0 6-14-16,-5 8-9 16,-1 6 5-16,-1 4-6 15,5 4 0-15,2 0-16 0,0 0-74 16,0 12 55-1,0 5 0-15,0 2 23 0,2 6 1 16,3-4 2-16,-1 2 9 16,0-6 0-16,3-4-15 15,-1-3 0-15,2-6-39 16,-2-4 54-16,3 0 17 16,3 0 5-16,3-14 8 15,1-6 6-15,1 0-15 16,-1-3 31-16,1 6-37 15,-3 1-15-15,-1 5 4 16,-4 5-4-16,3 6-7 16,-4 0 6-16,3 0-18 15,1 2 13-15,-3 9 6 16,-1 0 0-16,-4 4 0 0,2-4 0 16,-4 2 0-1,-2-3 0-15,4 0 0 0,1-2-4 16,1-3 4-16,8-1-67 15,1-1-5-15,8-3 20 16,1 0 29-16,0 0-5 16,-4 0 18-16,-1 0 1 15,-9 0 9-15,-1 4 0 16,1 6 31-16,0 3-4 16,3 6 47-16,1 3-36 15,7 0-32-15,-2 1 16 16,6-8-22-16,2-5 0 0,0-8-38 15,4-8-131-15,-4-15-299 16,-8-6-432-16</inkml:trace>
  <inkml:trace contextRef="#ctx0" brushRef="#br0" timeOffset="27491.08">23877 796 1958 0,'0'0'377'15,"0"0"-130"-15,0 0-97 16,0 0-20-16,0 0-43 16,0 0-75-16,-4-8-6 15,2 8-6-15,-2 0-2 0,-3 14 1 16,1 8 1-1,3 4 0-15,3 6-15 0,0 0 9 16,5 2-15-16,16-2-33 16,4 2-30-16,0-2 52 15,0-1-4-15,-6-3 0 16,-7-5 36-16,-8 0-20 16,-4-5 10-16,0 0 9 15,-27-4 1-15,-8-2 30 16,-8-2-5-16,1-2 8 15,4 0 33-15,11-2-56 16,9 0-4-16,12 0-6 16,6-2-70-16,0 2-15 15,16 0-52-15,13 3 45 16,4-2 71-16,2 3-4 0,1 2 25 16,-7 4-1-1,-6 6-1-15,-8 5 2 0,-7 5 0 16,-2 4 18-16,-6 8 35 15,0 4-24-15,0 4 3 16,0 4 3-16,-3 0-24 16,-2 2 42-16,3-6-40 15,2-4-4-15,0-5 0 16,0-12-9-16,10-8-106 16,16-20-114-16,-2-3-84 15,5 0-288-15</inkml:trace>
  <inkml:trace contextRef="#ctx0" brushRef="#br0" timeOffset="27735.48">24517 1483 681 0,'0'0'1563'16,"0"0"-1231"-16,0 0-265 15,0 0-40-15,0 0-9 16,0 0-9-16,-31 130 30 16,31-91-38-16,0-3 11 15,11-4 0-15,3-8-12 0,-1-5-8 16,0-12-56-16,7-8-115 16,-2-22-62-16,-3-9-400 0</inkml:trace>
  <inkml:trace contextRef="#ctx0" brushRef="#br0" timeOffset="27868.01">24535 1279 2141 0,'0'0'669'0,"0"0"-490"16,0 0-77-16,0 0-102 16,0 0-94-16,0 0-259 15,0 0-416-15</inkml:trace>
  <inkml:trace contextRef="#ctx0" brushRef="#br0" timeOffset="28003.99">24806 1405 2023 0,'0'0'700'0,"0"0"-582"16,0 0-116-16,0 0-2 15,0 0-2-15,135 33-309 16,-108-19-434-16</inkml:trace>
  <inkml:trace contextRef="#ctx0" brushRef="#br0" timeOffset="28151.24">24880 1621 1635 0,'0'0'1127'0,"0"0"-947"15,0 0-147-15,0 0 0 16,123-1-33-16,-63-11-128 15,-6-2-517-15</inkml:trace>
  <inkml:trace contextRef="#ctx0" brushRef="#br0" timeOffset="28451.15">25352 1467 1393 0,'0'0'1014'0,"0"0"-733"15,0 0-144-15,0 0-62 0,0 0-14 16,0 0-42 0,0 0-18-16,-89 133-2 0,91-93-8 15,25 2 9-15,4-4-1 16,7-6-1-16,5-6-7 16,-5-12 9-16,-3-10-13 15,-4-4 13-15,-6-13 27 16,-5-22 21-16,-7-6 2 15,-8-8-8-15,-5-3-6 16,-2 0-36-16,-25 8-15 16,-9 8-33-16,-20 18-112 15,10 10-151-15,8 8-266 0</inkml:trace>
  <inkml:trace contextRef="#ctx0" brushRef="#br0" timeOffset="28666.41">26393 1512 1943 0,'0'0'0'0</inkml:trace>
  <inkml:trace contextRef="#ctx0" brushRef="#br0" timeOffset="28801.65">26447 1801 2442 0,'0'0'400'0,"0"0"-400"16,0 0-526-16</inkml:trace>
  <inkml:trace contextRef="#ctx0" brushRef="#br0" timeOffset="29155.12">27243 1498 1592 0,'0'0'722'0,"0"0"-529"16,0 0-107-16,0 0-13 16,0 0 49-16,0 0 1 15,0 0-26-15,-8 126-48 0,18-87 20 16,7-2-3-16,3-3-49 16,3-4 22-16,-2-6-38 15,2-5 5-15,0-12-12 16,3-7-51-16,10-20-61 15,-3-16-226-15,-10-6-766 0</inkml:trace>
  <inkml:trace contextRef="#ctx0" brushRef="#br0" timeOffset="29275.22">27365 1288 1796 0,'0'0'868'0,"0"0"-669"15,0 0-92 1,0 0-107-16,0 0-85 0,0 0-505 15,0 0-295-15</inkml:trace>
  <inkml:trace contextRef="#ctx0" brushRef="#br0" timeOffset="29650.6">28203 1391 2029 0,'0'0'357'0,"0"0"-269"16,0 0-53-16,0 0 34 15,-133-3 7-15,96 18-15 16,1 8-15-16,5 3-4 15,2 5 49-15,7 6-43 16,6 1-8-16,6 6 10 16,4 2-38-16,6 2 14 15,3 2-5-15,21 0-19 16,12-1 26-16,11-7-28 16,11-8-12-16,7-10 12 15,3-12-55-15,-1-8-17 16,-2-4-71-16,-3-15-65 15,-15-6-155-15,-18-3-435 0</inkml:trace>
  <inkml:trace contextRef="#ctx0" brushRef="#br0" timeOffset="29838.03">27893 1676 1940 0,'0'0'388'15,"0"0"-352"-15,0 0-30 16,0 0 67-16,133 0-20 16,-64 0-9-16,7 0-44 15,-5 0-159-15,8 0-23 16,-22 0-65-16,-16 0-498 0</inkml:trace>
  <inkml:trace contextRef="#ctx0" brushRef="#br0" timeOffset="30049.68">28407 1526 1774 0,'0'0'537'0,"0"0"-388"16,0 0-56-16,0 0 8 16,0 0 3-16,-113 126 33 15,78-74-48-15,-4 4-31 16,3 0-14-16,3 1-43 15,2-1-2-15,0-6-25 0,-7 9-199 16,7-15-316 0,6-17-680-16</inkml:trace>
  <inkml:trace contextRef="#ctx0" brushRef="#br0" timeOffset="30612.67">29283 1341 2046 0,'0'0'608'16,"0"0"-550"-16,0 0-57 15,0 0 21-15,-25 108 33 16,19-55 36-16,2 7-7 16,4 5-75-16,0 0 22 15,0-5-31-15,0-7 1 16,4-12-2-16,2-10-168 16,-6-25-128-16,0-6-230 0,0-5-431 15</inkml:trace>
  <inkml:trace contextRef="#ctx0" brushRef="#br0" timeOffset="31421.47">29078 1554 1753 0,'0'0'706'0,"0"0"-563"15,0 0-123-15,0 0-20 16,0 0-58-16,0 0 49 16,178-12-37-16,-93 18-102 15,2 4 3-15,-5 1 26 16,-13-3 21-16,-15 1 52 15,-21-3 12-15,-17-4 34 0,-16 0 133 16,0-2 234-16,-29 0-120 16,-11 0-86-1,-5 4-36-15,1 6-11 0,3 1-77 16,8 10-5 0,6 1-25-16,10 2-1 0,8 2-12 15,9 0 0-15,0-3-42 16,7-10-19-16,17-2-48 15,10-11 43-15,5 0-56 16,1-14-119-16,-4-11 45 16,-7-2 75-16,-11 2 69 15,-9 3 58-15,-7 8 39 16,-2 4 187-16,0 4-43 0,0 6-75 16,0 0-76-16,0 0-32 15,0 10-8-15,4 7 2 16,10 2 12-1,-1-1 8-15,5 0-14 0,-1-6-13 16,4-2-17-16,1-7-76 16,1-3-14-16,1 0-1 15,-4-7-9-15,-2-4 78 16,-7-2 52-16,-4 6 9 16,-5 4 128-16,0 3-54 15,-2 0-61-15,0 16-22 16,0 13 8-16,2 10-8 15,2 8 0-15,6 8 0 16,1 6-9-16,5 1 9 16,1-2 0-16,-1-6-1 15,-1-7 8-15,-3-10-7 16,-3-12 0-16,-3-10-3 0,-2-10 3 16,1-5 11-16,-5-10 132 15,0-22-143-15,0-17-7 16,0-13-4-16,-5-12 10 15,-5-10 2-15,1-4 36 16,2 1 30-16,4 9 24 16,3 16 34-16,0 18-68 15,0 16-20-15,12 14-37 16,3 10-4-16,4 4-5 16,0 0-10-16,1 12 4 15,1 7 1-15,-6 10-47 0,-3 3 48 16,-8 1-53-1,-4 4-26-15,0-5 16 0,-36-2-67 16,-2-9-54 0,0-14-168-16</inkml:trace>
  <inkml:trace contextRef="#ctx0" brushRef="#br0" timeOffset="31553.66">29570 1249 1182 0,'0'0'1239'0,"0"0"-1030"15,0 0-188-15,0 0-21 16,0 0-83-16,125 10-109 16,-84 26-352-16</inkml:trace>
  <inkml:trace contextRef="#ctx0" brushRef="#br0" timeOffset="31679.91">29659 2071 2105 0,'0'0'675'0,"0"0"-568"16,0 0-107-16,0 0-332 16,0 0-723-16</inkml:trace>
  <inkml:trace contextRef="#ctx0" brushRef="#br0" timeOffset="31987.22">30925 1467 1478 0,'0'0'1123'0,"0"0"-946"15,0 0-143-15,-116-22 5 16,83 22 40-16,3 7-50 15,1 18 8-15,8 10-22 16,3 7-13-16,9 4 31 16,9 6-31-16,0-2 7 15,23-4-9-15,10-6-61 0,15-9-54 16,44-22-77-16,-12-9-284 16,-2 0-475-16</inkml:trace>
  <inkml:trace contextRef="#ctx0" brushRef="#br0" timeOffset="32606.64">31338 1592 2036 0,'0'0'614'16,"0"0"-456"-16,0 0-41 16,0 0-30-16,0 0-72 15,0 0 0-15,0 0-15 16,-83 66-6-16,83-30 6 15,2 3-34-15,15-3 4 0,4-3 15 16,1-7-47 0,1-8 16-16,-4-9 21 0,4-9 4 15,-1 0 20-15,0-6 1 16,3-15 0-16,-3-9-1 16,-4-2-8-16,-7-4 9 15,-9 2 13-15,-2 4 4 16,0 4 43-16,-10 7-11 15,-4 6-22-15,1 3-14 16,6 6-11-16,2 2-4 16,3 2-59-16,2 0-102 15,0 10 86-15,0 8 5 16,0 2 25-16,0 6 23 0,7 0 1 16,0-2 22-1,-3-2-12-15,0-3 5 0,1-10-1 16,-3-2 8-16,0-6 1 15,0-1 43-15,3 0 18 16,2 0 36-16,2-14-27 16,4-8-64-16,7-3 8 15,2-4-14-15,5 2 0 16,-2 0 0-16,-1 7 0 16,-2 6-6-16,-1 6 6 15,-2 3-21-15,-1 4 20 16,0 1-16-16,-2 0 5 15,0 10 12-15,-3 8-11 16,2 4 11-16,-1 4 1 16,1 4 0-16,-1 3 35 0,-1 3-19 15,3-2-4-15,-1-2-7 16,1-4 7-16,15-5-26 16,-6-6-102-1,4-12-377-15</inkml:trace>
  <inkml:trace contextRef="#ctx0" brushRef="#br0" timeOffset="32721.1">32286 1720 1788 0,'0'0'944'16,"0"0"-944"-16,0 0-134 0,0 0-493 16</inkml:trace>
  <inkml:trace contextRef="#ctx0" brushRef="#br0" timeOffset="33143.55">31762 1704 1639 0,'0'0'607'0,"0"0"-546"15,0 0-61 1,0 0-163-16,0 0-23 0,0 0-748 0</inkml:trace>
  <inkml:trace contextRef="#ctx0" brushRef="#br0" timeOffset="37600.18">15672 644 806 0,'0'0'694'0,"0"0"-449"15,0 0-143-15,0 0-23 16,0 0-32-16,0 0-40 0,0-6 27 15,0 6-2-15,0 0 30 16,-2 0 87-16,2 0-48 16,-2 0-29-16,2 0-35 15,0 0-37-15,0 0 30 16,-3 0-30-16,3 0-12 16,-4 6 0-16,-1 5 12 15,-2 4 0-15,1 3 0 16,-1 0 9-16,3 3-7 15,-1 0-2-15,0 2 0 16,1 0-9-16,2 2 6 16,0-2 3-16,0-1 0 15,0 2 6-15,-1-4-7 0,-1-1 1 16,-1 0 0-16,3-1-7 16,-3-4 11-16,1 0-4 15,0-1 0-15,1-2 6 16,1 1-4-16,0 1-2 15,2-2 0-15,0 3-6 16,0-2 7-16,0 1-1 16,0-2 0-16,-2 0 2 15,2-3 1-15,0-1-3 16,-2 2 0-16,2-2-1 16,0-5 9-16,0 4-8 15,0-1 0-15,0-1 0 16,0 2-5-16,0-2 6 15,0 0-1-15,0 0 0 16,0-4 9-16,0 0-9 0,0 0 0 16,0 0 1-16,0 0 5 15,0 0-6-15,0 2-124 16,2 2-144-16,4-2-379 0</inkml:trace>
  <inkml:trace contextRef="#ctx0" brushRef="#br0" timeOffset="38082.17">15680 1229 352 0,'0'0'274'0,"0"0"-66"16,0 0-52-1,0 0-59-15,0 0 2 0,0 0-46 16,0 0-51-16,-4 4 19 16,4-2 2-1,-2 1 115-15,2-2-61 0,-2 4 8 16,0-4 41-16,2 5-87 16,-2 2-14-16,2 0 14 15,0 4-33-15,-3-2 0 16,3-3-6-16,-2 2 7 15,2-3-7-15,0 0 0 16,0-4 0-16,0-2 8 16,0 0-7-16,0 0-1 15,0 0-13-15,0 0-230 16,0-8-828-16</inkml:trace>
  <inkml:trace contextRef="#ctx0" brushRef="#br0" timeOffset="55593.28">10189 1542 1016 0,'0'0'372'0,"0"0"-174"0,0 0-23 16,0 0-117-16,0 0-24 16,10-12-3-16,-5 9 11 15,-3 2 60-15,0-1 28 16,-2 2-24-16,0 0-20 16,0 0-61-16,0 0-7 15,0 0-6-15,0 0-6 16,0 0 3-16,0 0-9 15,0 0 0-15,0 8 15 16,0 6 19-16,0 2 19 16,0 5-4-16,0 4-20 15,0 1 24-15,0 3-23 16,0 0 13-16,0 0 7 16,0 2-34-16,0-5 6 0,0-8-9 15,0-4-12-15,5-8 10 16,0-3-11-16,3-3 0 15,5 0 52-15,8 0-39 16,5-17 16-16,6-7-29 16,-1-6-12-16,-2 1-63 15,-7 0-62-15,-4 3-34 16,-9 4 59-16,-4 4 26 16,-3 4 60-16,-2 0 12 15,0 1-24-15,0 1 38 16,0 3-37-16,2 1 37 0,2 0-6 15,-2 1 12-15,1 4 3 16,-3 0 47-16,0 3 2 16,0 0 38-16,0 0-13 15,0 0 29-15,0 0-3 16,0 0-60-16,0 9 8 16,0 7-1-16,0 3-9 15,0 4-2-15,0 1-38 16,0-2 4-16,0-4-5 15,0-2 6-15,0-6-9 16,0 0-3-16,2-2 0 16,2-2-12-16,3 1-69 15,2 0-62-15,8-7-94 16,-1 0-125-16,0 0-319 0</inkml:trace>
  <inkml:trace contextRef="#ctx0" brushRef="#br0" timeOffset="56277.46">10710 1527 1763 0,'0'0'491'0,"0"0"-377"0,0 0-74 16,0 0 79-1,0 0 15-15,0 0-63 0,0 0 22 16,-4 94-44-16,4-75-7 16,0-2 7-16,0-5-48 15,0-5 25-15,0-3-26 16,0-4 6-16,0 0-6 15,0 0 0-15,0 0 0 16,0 0 0-16,0 0-21 16,0 0 19-16,0 0-16 15,0 0-14-15,0-3 31 16,8-11-16-16,3-7-66 0,5-2 31 16,-1-4-4-16,4 4 16 15,-2 2-40-15,1 5 17 16,-5 4 33-16,1 4-1 15,-3 4 16-15,-2 2 14 16,0 2 2-16,0 0 1 16,-1 0 4-16,2 0-6 15,-2 0 32-15,3 4 6 16,-1 6 10-16,-2 3 31 16,-1 4-14-16,-3 2 58 15,-2 2-47-15,1 3-33 16,0 4 20-16,-1-1-52 15,0-2 3-15,0-3-6 0,0-5 4 16,1-6-9-16,-1-4-3 16,0-3 0-16,-2-4 2 15,0 0-2-15,0 0 0 16,0 0-1-16,0 0 0 16,0 0-7-16,0 2-39 15,2-1-100-15,0 4-7 16,5-4-69-16,0 1-245 15,0-2-490-15</inkml:trace>
  <inkml:trace contextRef="#ctx0" brushRef="#br0" timeOffset="56861.9">11323 1542 1676 0,'0'0'515'0,"0"0"-398"15,0 0-40-15,0 0-21 16,0 0-33-16,0 0-22 15,-121 14 7-15,108-4-7 16,4 1-1-16,7-2 0 16,2-1-20-16,0 0 19 15,8 0-74-15,8 2 35 16,4-3 38-16,0 6-8 16,1-1 10-16,-4 6-1 0,-1 2 10 15,-5 3-7 1,-7 2 5-16,-4 3 75 0,0 0 25 15,-13 1-27 1,-7-6 3-16,-3-2-12 0,6-5-34 16,1-5 5-16,7-6-42 15,5-5-2-15,4 0 2 16,0-10-63-16,23-42-276 16,8-1-53-16,4 3-596 0</inkml:trace>
  <inkml:trace contextRef="#ctx0" brushRef="#br0" timeOffset="56928.75">11323 1542 1699 0</inkml:trace>
  <inkml:trace contextRef="#ctx0" brushRef="#br0" timeOffset="57014.49">11323 1542 1699 0,'151'24'549'0,"-151"-24"-480"0,0 3 21 16,0 10 129-16,0 7-77 0,0 4-60 0,0 2-38 16,5-1-43-16,-1 2 5 15,3-5-6-15,-3-4-159 16,2-5-166-16,0-12-224 0</inkml:trace>
  <inkml:trace contextRef="#ctx0" brushRef="#br0" timeOffset="57135.17">11467 1477 1908 0,'0'0'632'16,"0"0"-434"-16,0 0-38 15,0 0-160-15,0 0-222 16,0 0-76-16,123 0-693 0</inkml:trace>
  <inkml:trace contextRef="#ctx0" brushRef="#br0" timeOffset="58129.54">12107 1613 1431 0,'0'0'743'0,"0"0"-508"15,0 0-49-15,0 0-31 16,0 0-40-16,0 0 21 15,-129-23-54-15,87 21-48 16,1 2 19-16,3 0-43 16,7 2 20-16,4 10-18 0,5 2 3 15,9 0-21-15,6 2 6 16,7-2-48-16,0 0 23 16,7 0-46-16,15-4-26 15,5-6 7-15,1-4-1 16,7 0 38-16,-2 0 2 15,-2-12-6-15,-7 2 11 16,-4 1-22-16,-6 7 48 16,-5 2 3-16,-3 0-9 15,1 0 25-15,0 11 1 16,0 13 25-16,-1 8 54 16,-2 5-30-16,-2 3 6 15,-2 2 3-15,0-1-17 16,0-2 12-16,-2-5-24 15,-6-7-7-15,-1-8 23 0,2-9-27 16,2-4 33 0,1-6-21-16,-2 0 11 0,1-8-38 15,5-21-3-15,0-19-158 16,0-11-91-16,22-9-307 16,7 0-410-16,4 7 857 15,-2 17 109-15,-4 12 55 16,-2 12 119-16,-5 9 33 15,-2 5 49-15,-2 5-64 16,-1 1-62-16,-3 0-56 16,0 6 51-16,-1 12 85 15,-1 6-89-15,-2 9 11 16,1-2-30-16,-1 2-81 0,-4-2 16 16,0-7-37-1,0-6 8-15,-1-10-7 0,-3-3-1 16,2-5 0-16,4 0-1 15,4-19-71-15,5-9-150 16,3-6-82-16,2 0 123 16,0 6 126-16,-4 6 55 15,-7 7 21-15,-3 8 132 16,-4 6 26-16,-2 1-36 16,0 0-76-16,3 0-24 15,1 8 19-15,3 11-15 16,2 1-12-16,2 4-14 0,5 0-15 15,1 0 6 1,1-2-12-16,3-6 1 0,-2-4-4 16,4-6 3-16,1-6-33 15,3 0 6-15,-1-10-33 16,3-16-8-16,0-4-78 16,-4-6 26-16,-5 1 81 15,-5-1 8-15,-5 5 31 16,-8 5 74-16,-2 8 107 15,0 5-21-15,0 7-54 16,-12 6-46-16,-3 0-30 16,-3 0-29-16,1 11 12 15,1 5 0-15,5 4-12 16,3 2 20-16,8 2-21 16,0 6-1-16,8 0-11 0,27 4-166 15,-3-6-342-15,1-13-551 0</inkml:trace>
  <inkml:trace contextRef="#ctx0" brushRef="#br0" timeOffset="58547.4">13212 1588 2302 0,'0'0'618'0,"0"0"-479"16,0 0-75-16,-114-5 20 15,83 14-52-15,6 9-10 16,6 6-14-16,7 5 4 16,12 4-12-16,0 4 0 0,7-1-22 15,22-4 16-15,7-9-35 16,4-10 16-16,0-13 2 16,2-9-23-16,-6-27 17 15,-7-16-92-15,-12-12 8 16,-5-8 74-16,-10-5-18 15,-2-2 17-15,0 2-30 16,0 11-12-16,0 16 82 16,0 18 98-16,0 16 71 15,-4 14-51-15,2 2-88 16,0 6-14-16,-1 18 13 16,3 14-1-16,0 10 21 15,0 8-29-15,0 5-19 16,7 0 20-16,4 2-19 0,3-5-4 15,-4-7-50 1,11-8-108-16,-6-13-180 0,1-17-519 0</inkml:trace>
  <inkml:trace contextRef="#ctx0" brushRef="#br0" timeOffset="59548.75">13740 1583 1560 0,'0'0'324'0,"0"0"-252"16,0 0 8-16,0 0 41 15,0 0 76-15,0 0 37 16,0 0-68-16,0 61-42 16,-4-34-21-16,-1 6-73 15,5-1 10-15,0 1-30 16,0-6-2-16,13-3-4 16,3-3-3-16,1-7-2 15,2-9-16-15,5-5-84 0,-2 0-31 16,3-15-224-16,2-32-151 15,-7 0-118-15,-7 0-181 16,-3 7 693-16,-10 26 113 16,0 4 614-16,0 2-236 15,0 0-29-15,0 3-106 16,0 2-40-16,0 3-119 16,0 0 20-16,0 14 40 15,0 8-70-15,0 6 39 16,0 2-57-16,0 0-42 15,0-4 10-15,-4-4-22 16,0-5 4-16,2-12-3 16,2-5 4-16,0 0-14 15,0-8-7-15,0-20-211 0,14-6-36 16,3-4-62-16,1 2-32 16,0 4 134-16,-2 8 221 15,-6 8 44-15,-3 8 253 16,0 8-78-16,-2 0-94 15,-1 0-1-15,0 18 18 16,3 5-3-16,2 8-66 16,2 3-9-16,7-2-50 15,2-4 1-15,2-6 17 16,3-9-14-16,-3-9 82 16,2-4-13-16,1-4-41 15,0-23-4-15,0-7-42 16,-4-8-14-16,2-10-2 0,-5-4-56 15,-1-6 21 1,-3 1-44-16,-3 6-19 0,-5 8 105 16,-1 15 9-16,-5 14 70 15,0 8 60-15,0 10-51 16,0 0-34-16,0 5-45 16,-5 22 1-16,-1 9 13 15,-1 10-14-15,5 5 12 16,0 1 1-16,2-2-5 15,0 0-1-15,0-6-7 16,0-4-10-16,2-11 8 16,5-8-74-16,-3-15-50 15,2-6 23-15,4-2-155 0,1-20-205 16,2 0-63 0,5 2 356-16,0 4 117 0,0 4 38 15,-2 4 15-15,1 2 161 16,1 2-17-16,2 2-33 15,-2 2-55-15,2 0-56 16,-3 0-46-16,-7 0-802 0</inkml:trace>
  <inkml:trace contextRef="#ctx0" brushRef="#br0" timeOffset="59695.32">13680 1380 2607 0,'0'0'551'0,"0"0"-464"0,0 0-81 16,0 0-6-16,0 0-314 15,0 0-956-15</inkml:trace>
  <inkml:trace contextRef="#ctx0" brushRef="#br0" timeOffset="60536.07">14390 1371 62 0,'0'0'1274'0,"0"0"-1010"16,0 0-167-16,0 0-57 15,0 0-9-15,0 0 38 16,0 0-3-16,-2 59 7 15,0-36 24-15,-2 6 15 0,-1 5 15 16,1 6 6-16,0 0-48 16,1 6-9-16,3-2-24 15,0-2-33-15,0-1 23 16,3-8-29-16,3-2 7 16,3-7 5-16,-3-7-22 15,-4-4 12-15,1-6-15 16,-1-6 0-16,-2 0-11 15,0-1-48-15,0 0-236 16,0 0-281-16</inkml:trace>
  <inkml:trace contextRef="#ctx0" brushRef="#br0" timeOffset="60688.67">14334 1694 1976 0,'0'0'768'0,"0"0"-488"0,0 0-135 15,0 0-75-15,0 0-70 16,0 0-88-16,0 0-66 16,152-24-441-16,-98 24-562 0</inkml:trace>
  <inkml:trace contextRef="#ctx0" brushRef="#br0" timeOffset="61458.6">15190 1975 2597 0,'0'0'533'0,"0"0"-474"16,0 0-59-16,0 0-6 15,0 0-169-15,0 0-563 16,0 0-1067-16</inkml:trace>
  <inkml:trace contextRef="#ctx0" brushRef="#br0" timeOffset="91838.71">15692 2207 1847 0,'0'0'668'15,"0"0"-499"-15,0 0-22 16,0 0-27-16,0 0-59 16,0 0 2-16,0-25-41 0,-3 25-14 15,1 0 37-15,-5 0-38 16,1 0 4-16,-3 7-11 15,-2 7 3-15,0 7-11 16,2 1 5-16,7 2-28 16,2 0 14-16,0-2-43 15,7-5-16-15,10-2 9 16,3-9 27-16,5-6 34 16,2 0 6-16,-4-4 0 15,0-13 3-15,-5 0 4 16,-7-3 4-16,-7 0 42 15,-4-3-23-15,0-3 11 16,-13 1-41-16,-7-1-9 16,1-1-20-16,-4 10-75 15,3 6-35-15,-3 9-125 0,6 2-127 16,3 0-635-16</inkml:trace>
  <inkml:trace contextRef="#ctx0" brushRef="#br0" timeOffset="92251.15">16200 2132 1637 0,'0'0'343'0,"0"0"-268"16,0 0-49-16,0 0-26 15,0 0 11-15,0 0-16 16,0 0 5-16,-100 74 0 16,95-51 0-16,3 0 4 15,2-1-4-15,0 0 0 16,2-4 2-16,14-3 5 15,6-4-5-15,5-7-2 16,0-4 0-16,2 0 9 16,-5-12-10-16,-4-8 1 0,-9-4 0 15,-11-2 14-15,0 2 9 16,-7 2 16-16,-13 4-39 16,-2 3-18-1,-5 9-74-15,7 6-164 0,7 0-548 0</inkml:trace>
  <inkml:trace contextRef="#ctx0" brushRef="#br0" timeOffset="92648.07">16617 2101 1672 0,'0'0'340'15,"0"0"-285"-15,0 0-45 16,0 0-10-16,0 0 9 16,0 0-10-16,-101 105 1 15,86-73 0-15,1-3 24 16,7 2-17-16,7-3 23 15,0-2-8-15,5-2-16 16,13-2 4-16,5-4-10 16,2-7 1-16,2-4-9 15,0-7 1-15,-2-2 6 16,0-20-8-16,-8-6-26 0,-5-6 35 16,-8 0 0-16,-4-1 25 15,0 5 6-15,0 7-31 16,-16-1-49-16,5 10-73 15,0 3-396-15</inkml:trace>
  <inkml:trace contextRef="#ctx0" brushRef="#br0" timeOffset="93134.03">17042 2203 1154 0,'0'0'565'16,"0"0"-391"-16,0 0-44 16,0 0-16-16,0 0-9 15,0 0-67-15,0 0-38 16,-113 26 16-16,111-7-16 16,2-1 0-16,0 2 0 0,4 0-1 15,13 0 0-15,3 0 1 16,5-3-22-16,4-6 15 15,0-8-17-15,0-3 6 16,-3 0 11-16,-3-11-14 16,-3-13 20-16,-9-4 1 15,-7-4-3-15,-4-1-10 16,0 4 4-16,-13 3-10 16,-9 9-21-16,-7 7-96 15,7 6-101-15,6 4-496 0</inkml:trace>
  <inkml:trace contextRef="#ctx0" brushRef="#br0" timeOffset="93611.78">17463 2183 1145 0,'0'0'514'0,"0"0"-311"15,0 0-98-15,0 0-38 16,0 0 73-16,0 0-59 16,0 0-41-16,-81 0-29 15,81 12 2-15,0 5-4 16,0 3-8-16,0 4-1 16,0 2 6-16,14-2-5 15,1-1-1-15,6-2 0 16,1-7 7-16,0-4-7 15,3-8 0-15,-5-2 0 0,-3 0 3 16,-3-16-1 0,-5-6 15-16,-5-4 18 0,-4-3-18 15,0-1 17-15,-4 3-34 16,-9 4-53-16,-3 5-35 16,3 6-157-16,4 6-462 0</inkml:trace>
  <inkml:trace contextRef="#ctx0" brushRef="#br0" timeOffset="94052">17933 2148 986 0,'0'0'656'0,"0"0"-440"16,0 0-104-16,0 0-35 15,0 0-6-15,0 0-3 16,0 0-36-16,-94 65-19 15,92-49 20-15,2 1-17 16,0-1 28-16,0 1-15 16,7 2-3-16,11-1 10 15,7-1-35-15,2-2 0 0,4-7-1 16,2-6 10-16,-4-2-10 16,-2-10 0-16,-3-18 2 15,-6-9 4-15,-5-4 0 16,-8-2 1-16,-5 6-1 15,-43 8-6-15,-8 11-67 16,-12 14-242-16</inkml:trace>
  <inkml:trace contextRef="#ctx0" brushRef="#br0" timeOffset="96208.64">18512 2256 1960 0,'0'0'573'0,"0"0"-399"15,0 0-18-15,0 0-11 16,0 0-47-16,0 0-48 15,-10-17 11-15,3 17-50 16,-5 3 5-16,-5 17-13 16,-14 12 5-16,-6 14-16 15,0 14-119-15,6-10-466 16,16-18-665-16</inkml:trace>
  <inkml:trace contextRef="#ctx0" brushRef="#br0" timeOffset="97368.48">19206 2065 1612 0,'0'0'401'15,"0"0"-225"-15,0 0-92 16,0 0 49-16,0 0-11 16,0 0-77-16,0 0-6 15,-108 17-39-15,98 2 12 0,0 7 9 16,8 4-15-16,2 2 19 16,0 3-22-16,18-2 3 15,11-2-12-15,4-5-7 16,5-8-17-16,0-8 11 15,0-10-8-15,-2 0 25 16,-7-15-2-16,-7-12 4 16,-6-9 9-16,-12-4-8 15,-4-2 4-15,0 4 23 16,-15 5-3-16,-6 10-1 16,1 8-24-16,-6 15-144 15,4 0-163-15,5 0-365 0</inkml:trace>
  <inkml:trace contextRef="#ctx0" brushRef="#br0" timeOffset="97852.15">19651 2065 1377 0,'0'0'536'16,"0"0"-427"-16,0 0-8 15,0 0-29-15,0 0-54 16,0 0-7-16,0 0 0 16,-102 50-1-16,88-24 37 15,5 4-20-15,7 2 17 16,2 4-2-16,0 2-12 16,15 4-13-16,10-7-9 15,4-5-16-15,4-6 5 16,3-12-48-16,-2-11 42 15,-3-1-11-15,-5-17 20 16,-5-13-7-16,-11-6 16 16,-8-2-3-16,-2 0 6 0,-2 3-12 15,-13 6 0-15,-7 8-40 16,-3 7-141-16,3 8-179 16,6 4-1302-16</inkml:trace>
  <inkml:trace contextRef="#ctx0" brushRef="#br0" timeOffset="98319.73">20070 2279 1783 0,'0'0'571'15,"0"0"-469"-15,0 0-56 16,0 0-46-16,0 0 0 15,0 0-7-15,0 0-84 16,96-130 14-16,-81 100 30 0,-3 5 47 16,-6 4 3-16,-4 7 19 15,-2 6 34-15,0 3 42 16,0 4-62-16,0 1-4 16,3 0-32-16,-3 0-16 15,0 18 16-15,0 10 50 16,0 8 20-16,0 8-26 15,0 5-28-15,0-2 10 16,0 0-26-16,6-1-123 16,1-10-168-16,2-16-433 0</inkml:trace>
  <inkml:trace contextRef="#ctx0" brushRef="#br0" timeOffset="98677.92">20397 2283 1879 0,'0'0'559'0,"0"0"-468"15,0 0-81-15,0 0-8 16,0 0-2-16,0 0-93 15,134-132-10-15,-114 98 14 16,-4 2 89-16,-5 8 53 16,-5 8 57-16,-4 6 22 15,-2 4-41-15,4 4-61 0,-4 2-12 16,0 0-18-16,4 0-8 16,0 4 2-16,0 11 6 15,3 10 27-15,2 7 21 16,-2 6-10-16,0 6 11 15,-3 3-49-15,-4 13-6 16,0-12-169-16,0-12-412 0</inkml:trace>
  <inkml:trace contextRef="#ctx0" brushRef="#br0" timeOffset="104472.86">21249 2239 1114 0,'0'0'610'16,"0"0"-396"-16,0 0-1 15,0 0-33-15,0 0 13 16,0 0-59-16,0 0-34 16,-5-4 32-16,5 4-55 15,0 0-10-15,0-2 3 16,0 2-52-16,0 0 11 0,11 0-29 16,10 0 6-16,8 0 10 15,10 0-15-15,5 0-1 16,6 0 5-16,-1 0 10 15,-5 0-10-15,-6 0-5 16,-9 0-15-16,-6 0 15 16,-10 0-39-16,-8 0 0 15,-3 0-28-15,-2 0-133 16,0 0-152-16,0 0-297 16,0 0-228-16</inkml:trace>
  <inkml:trace contextRef="#ctx0" brushRef="#br0" timeOffset="104736">21670 2133 1847 0,'0'0'364'15,"0"0"-247"-15,0 0-27 16,0 0-78-16,0 0 6 15,0 0-18-15,0 0 0 16,53-1 4-16,-41 13-3 16,-6 1 35-16,-4 6 32 15,-2 3 10-15,0 1 32 16,-13 8-34-16,-7 0-44 0,-3 12-32 16,8-9-218-16,6-10-363 0</inkml:trace>
  <inkml:trace contextRef="#ctx0" brushRef="#br0" timeOffset="105527.46">22360 1929 1061 0,'0'0'556'0,"0"0"-397"16,0 0-64-16,0 0-22 15,0 0-11 1,0 0-55-16,0 0-1 0,-6 0 4 15,6 0-1-15,-2 0 38 16,2 0 16-16,-2 6-2 16,-1 3 30-16,1-1-46 15,2 5-11-15,0 1-12 16,0 1-19-16,0 0 22 16,0-1 0-16,0-2-16 15,5-2 8-15,-1-3-16 16,-4 0-1-16,0-3 22 15,0 0-21-15,0 2 75 0,-2 4 21 16,-14 1-31-16,-2 0-17 16,-2-1-49-16,2 2 9 15,3-1-9-15,4-1 12 16,3-3-21-16,6 4 9 16,2-4-26-16,0 2-6 15,2 0 1-15,12 2 29 16,4-1 2-16,2 4-4 15,0-2 3-15,-5 3 1 16,2 2 0-16,-7 2-1 16,-3 6 3-16,-5-1 5 15,-2 4 41-15,0 0-30 16,0-1 34-16,0 0-37 16,-4-4 3-16,-1-2-9 15,1-3-1-15,2-2-16 16,-2-1-59-16,1-5-213 0,1-4-257 15</inkml:trace>
  <inkml:trace contextRef="#ctx0" brushRef="#br0" timeOffset="106049.07">22421 1824 1545 0,'0'0'377'0,"0"0"-222"15,0 0-109-15,0 0-46 16,0 0-2-16,0 0-89 0,0 0-417 16</inkml:trace>
  <inkml:trace contextRef="#ctx0" brushRef="#br0" timeOffset="106779.96">22647 2055 1415 0,'0'0'336'16,"0"0"-179"-16,0 0-5 15,0 0-28-15,0 0-18 16,0 0-50-16,0 0-50 16,-31-10 14-16,16 11-20 15,-1 14 0-15,-3 1 18 16,0 2 12-16,2 4 31 16,5 2-23-16,6 2-14 15,6 2 19-15,0 3-25 16,0-4-16-16,11-1-2 15,5-5-3-15,3-7 2 0,6-7-14 16,2-7 15-16,0 0-13 16,2-9 13-16,-2-15 0 15,-5-4 3-15,-7-8 6 16,-6-3 11-16,-7-2 17 16,-2 2 3-16,0 3 9 15,-6 6-49-15,-12 10-19 16,-11 12-95-16,5 6-213 15,-1 2-382-15</inkml:trace>
  <inkml:trace contextRef="#ctx0" brushRef="#br0" timeOffset="107746.4">22893 2294 1239 0,'0'0'631'16,"0"0"-512"-16,0 0-49 16,0 0 38-16,0 0-20 15,0 0-8-15,0 0 17 16,-51 69 8-16,22-44-45 16,-2 7-39-16,-21 8-21 15,10-6-222-15,7-9-514 0</inkml:trace>
  <inkml:trace contextRef="#ctx0" brushRef="#br0" timeOffset="109090.33">23062 2145 1935 0,'0'0'500'15,"0"0"-376"-15,0 0 33 16,0 0-35-16,0 0-41 15,0 0-69-15,0 0 0 16,29-30-12-16,-22 10 7 16,2 0-8-16,-2 2 1 15,-3 5 0-15,-2 0-8 16,1 9 10-16,-3 0-10 16,0 4-2-16,2 0-23 0,-2 0 24 15,2 0-21-15,2 6 30 16,1 10-9-16,-1 8 20 15,3 8-1-15,-5 2-7 16,1 4 3-16,-3 1-12 16,0-5-52-16,0-3-105 15,0-6-180-15,0-11-161 0</inkml:trace>
  <inkml:trace contextRef="#ctx0" brushRef="#br0" timeOffset="109647.37">23285 1887 1468 0,'0'0'490'16,"0"0"-383"-16,0 0-20 15,0 0-13-15,0 0-42 16,0 0 7-16,0 0-38 16,35-10 8-16,-25 14-9 0,1 6 12 15,-3 0-18-15,1-3 6 16,-4 2 0-16,0-3 1 16,-5 2 9-16,0 0-10 15,0 2 42-15,0-1-26 16,-12 4 29-16,-3 1-26 15,1 0-17-15,1-2 21 16,2 0-22-16,2-2 7 16,2 2-8-16,3 2 12 15,2 2-9-15,2 0-3 16,0 2 0-16,0-1 0 16,4-2-33-16,14-1 8 15,2-2 10-15,2 1-16 16,1-2 8-16,-6 0-8 15,-3-4 13-15,-5 4 17 0,-3 1-11 16,0 2 12 0,2 2 0-16,1 4 1 0,-1 2 11 15,2 3-12-15,-2 4 8 16,-1 1 40-16,-3 2-21 16,-2 0 36-16,-2-2-30 15,0 1-30-15,-4-7-3 16,-34-4-59-16,3-8-159 15,-1-8-542-15</inkml:trace>
  <inkml:trace contextRef="#ctx0" brushRef="#br0" timeOffset="111851.82">18938 4284 2112 0,'0'0'670'15,"0"0"-565"-15,0 0-55 0,0 0-23 16,0 0-27-16,0 0-37 16,160-139-36-16,-108 86-18 15,-8 2 65-15,-13 6 26 16,-13 12 8-16,-9 10 95 16,-5 11-21-16,-1 8 9 15,-3 4-22-15,0 0-57 16,0 18 1-16,0 16-13 15,0 13 0-15,0 7 38 16,0 4-36-16,0-4 10 16,-3-7-1-16,3-5-10 15,0-11-2-15,0-6-43 16,29-18-217-16,0-7-274 16,0 0-393-16</inkml:trace>
  <inkml:trace contextRef="#ctx0" brushRef="#br0" timeOffset="112250.84">19786 3924 2051 0,'0'0'594'15,"0"0"-471"-15,0 0-61 0,0 0 20 16,-126 2-22-16,97 25-48 16,3 6 16-16,1 9-28 15,9 3 0-15,9-1 42 16,7 0-33-16,0-2 39 16,21 0-48-16,10-3 1 15,9-6 10-15,9-5-11 16,2-12-1-16,3-14 1 15,-7-2-14-15,-5-21 5 16,-13-14 5-16,-10-11 4 16,-13-6-11-16,-6-6 13 15,-8-1-2-15,-18 5 0 16,-5 12-12-16,0 10 11 16,-3 16-47-16,4 10-78 0,7 6-132 15,5 6-297-15,9 9-1289 0</inkml:trace>
  <inkml:trace contextRef="#ctx0" brushRef="#br0" timeOffset="112683.02">20380 3917 1881 0,'0'0'607'16,"0"0"-458"-16,0 0-82 16,0 0 19-16,0 0-27 15,0 0 17-15,-141 25-25 16,112 9-27-16,2 10 32 15,6 4-14-15,5 5 9 16,9-1 6-16,7 0-45 16,0-2 21-16,15-6-30 15,12-6 9-15,9-11-9 16,4-12-3-16,0-15 0 16,0 0-10-16,-7-28 22 15,-10-11-18-15,-9-15 6 16,-12-5 0-16,-2-1-9 0,-8 5 7 15,-9 14-5-15,-3 10-13 16,-3 19-131-16,8 8-181 16,4 4-396-16</inkml:trace>
  <inkml:trace contextRef="#ctx0" brushRef="#br0" timeOffset="113033.71">20644 4235 2045 0,'0'0'502'0,"0"0"-413"16,0 0-56-16,0 0-25 16,75-126-8-16,-54 85 0 15,0-1 0-15,-3 6-9 16,-5 9 9-16,-5 8 0 15,-2 7 34-15,-4 8 29 16,-2 4 43-16,0 0-41 16,0 8-59-16,2 19 20 15,2 8 17-15,1 11 18 16,-1 2-4-16,2 1-21 16,2-4 13-16,-2-4-48 15,1-7-1-15,-3-6 0 0,-2-6-24 16,-2-8-78-16,0-5-136 15,0-7-272-15,0-2-270 0</inkml:trace>
  <inkml:trace contextRef="#ctx0" brushRef="#br0" timeOffset="113735.29">21113 4177 1627 0,'0'0'603'0,"0"0"-421"16,0 0-51-16,0 0-82 0,0 0 0 16,0 0-38-16,0 0-10 15,131-131-2-15,-108 99-18 16,-8 6 19-16,-6 5 26 16,-7 13 44-16,-2 3 60 15,0 5-52-15,0 0-41 16,0 5-22-16,0 16-9 15,0 9-6-15,2 8 11 16,3 2-10-16,2-1 21 16,1-3-21-16,1-7-1 15,-2-4 0-15,0-7-5 16,4-7-130-16,-5-2-222 16,4-9-464-16</inkml:trace>
  <inkml:trace contextRef="#ctx0" brushRef="#br0" timeOffset="114103.76">21716 3863 1796 0,'0'0'612'15,"0"0"-496"-15,0 0-102 16,0 0 93-16,0 0-12 16,-104 123 25-16,90-68-50 15,5 0-43-15,9 2 15 16,0-6-20-16,9-2-14 16,18-11-1-16,8-6-5 0,6-9-2 15,6-8 0-15,4-15 6 16,0 0-14-16,0-22 8 15,-3-16 0-15,-11-12-10 16,-10-10 11-16,-12-7-1 16,-15-4 5-16,0 2 8 15,-33 6-20-15,-23 15 7 16,-77 23-165-16,8 13-292 16,-8 12-544-16</inkml:trace>
  <inkml:trace contextRef="#ctx0" brushRef="#br0" timeOffset="115074.5">22869 4186 1605 0,'0'0'607'16,"0"0"-421"-16,0 0-89 0,0 0 47 16,0 0-31-16,0 0-83 15,44-1 15-15,0-3-20 16,8 2-1-16,4 0 18 16,2 2-24-16,0 0 31 15,0 0-8-15,2 0-23 16,2 0 20-16,-3 0-38 15,-5 0 7-15,-7 0-7 16,-11-4-25-16,-13 2-86 16,-15-2-117-16,-8-9-13 15,-8 1-153-15,-11 1-538 0</inkml:trace>
  <inkml:trace contextRef="#ctx0" brushRef="#br0" timeOffset="115287.43">23517 4028 1307 0,'0'0'328'0,"0"0"-242"16,0 0 41-16,0 0 42 16,0 0 26-16,0 0-44 15,0 0-47-15,100 82-15 16,-69-53-31-16,1 0-43 16,-10 1 4-16,-11 1-19 15,-11-3 1-15,-13 0 6 16,-30-4-7-16,-17 1-61 15,-40-4-98-15,13-5-111 16,7-8-260-16</inkml:trace>
  <inkml:trace contextRef="#ctx0" brushRef="#br0" timeOffset="115720.49">22832 4014 1692 0,'0'0'586'16,"0"0"-522"-16,0 0-27 15,0 0 10-15,0 0 10 16,0 0 4-16,0 0-36 16,-122 24 73-16,82-2 53 15,2 2-59-15,5 2-9 16,4 5-34-16,11-1-48 15,5 2 30-15,11-1-23 16,2 0 7-16,6-1-2 16,19-4 4-16,8-5-34 0,7-2 16 15,16-4-77-15,-10-7-142 16,-5-8-399-16</inkml:trace>
  <inkml:trace contextRef="#ctx0" brushRef="#br0" timeOffset="116575.63">24617 3729 1719 0,'0'0'383'15,"0"0"-226"-15,0 0-122 0,0 0-15 16,0 0-4-16,0 0-4 16,0 0-6-16,0-6-6 15,0 6 0-15,0 0 6 16,0 0-5-16,0 0 27 15,0 6 8-15,0 4-24 16,0 3 60-16,0 2 10 16,-2 0-10-16,-11 1 10 15,1 2-52-15,1-2-1 16,1 0-29-16,-2 2 2 16,3 0 7-16,-2 2-9 15,0 2 1-15,0 2 0 16,0-4 5-16,4 0-6 0,2-1 0 15,3-5 0 1,2-3-11-16,0 1 11 0,0-1 0 16,0-4-1-16,5 3 13 15,2 0-9-15,2 1-3 16,-1 1 0-16,4-1-12 16,-1 3 12-16,0 0 0 15,-5 1 0-15,-3-1 12 16,-3 2-12-16,0-3 0 15,-9 4 0-15,-11-4 12 16,0-2-6-16,2 1 24 16,5-2-16-16,4 1 2 15,7 0-32-15,2 1-8 0,0 0-36 16,6 3 43 0,9-2-5-16,4 5 22 0,-2 1-7 15,-1 1 14-15,-3 1-7 16,-3 3 0-16,-6 0 13 15,-2 2 26-15,0 1-39 16,-2-5 0-16,0-4 0 16,0-8-155-16,-2-4-225 15,-4-6-782-15</inkml:trace>
  <inkml:trace contextRef="#ctx0" brushRef="#br0" timeOffset="117863.08">21951 4319 1905 0,'0'0'661'16,"0"0"-466"-16,0 0-53 0,0 0-36 16,0 0-77-16,0 0-4 15,0 0-19-15,-5 0 9 16,5 0-30-16,-5 0-45 16,1 0-315-16,-5-2-698 0</inkml:trace>
  <inkml:trace contextRef="#ctx0" brushRef="#br0" timeOffset="119789.66">21293 4353 1204 0,'0'0'527'16,"0"0"-397"-16,0 0-1 15,0 0-78-15,0 0-27 16,0 0-18-16,0 0-5 16,0 0 62-16,0 0 58 15,0 0 1-15,0 0-32 16,0 0-70-16,0 0 5 15,0 0-25-15,0 0 6 16,12 0 6-16,3 0-12 16,1-2 0-16,-3 0-1 0,-2-1 9 15,-4 3-6-15,-5 0-2 16,-2 0 0-16,0 0 16 16,0 0 24-16,0 0 27 15,-6 0-11-15,-6 0-55 16,-3 0 17-16,-1 0-18 15,-2 0 1-15,2 0 48 16,3 0 0-16,2 0-16 16,6 0-9-16,3 0-23 15,2 0 14-15,0 0-14 16,0 0 0-16,0 0 5 0,0 0-5 16,0 0-1-1,0 0 0-15,0 0 11 0,0 0-22 16,0 0 11-16,0 0-86 15,0 0-96-15,0 0-315 16,0 0-250-16</inkml:trace>
  <inkml:trace contextRef="#ctx0" brushRef="#br0" timeOffset="120894.8">24754 4175 1781 0,'0'0'543'0,"0"0"-465"15,0 0-25-15,0 0 27 16,0 0-68-16,0 0 0 16,93-77-6-16,-70 56 3 15,-6-2-17-15,-3 1 8 16,-6 3-6-16,-3 4-1 16,-3 5 7-16,-2 6 0 15,0 2 11-15,0 2-2 16,0 0 3-16,0 0-12 15,0 12 0-15,0 12-14 16,0 11 28-16,-4 0-11 16,-1 5 27-16,3 0-16 0,0-4 34 15,0-1-18 1,2-7-20-16,-3-3-2 16,-2-6-1-16,-1-5-7 0,-7-4 9 15,-3-4 11-15,-7-5 26 16,0 2-25-16,-2-3-6 15,5 0 68-15,4 0-33 16,7 0 11-16,7 0-24 16,2 0-29-16,0 0 2 15,4 0-10-15,14 0 0 16,5 0-1-16,-2 0 5 16,4 0-4-16,2-3 0 15,-2 2-11-15,1-1-7 16,19-3-147-16,-10-4-170 15,2 1-293-15</inkml:trace>
  <inkml:trace contextRef="#ctx0" brushRef="#br0" timeOffset="121049.9">25462 4303 2250 0,'0'0'367'16,"0"0"-233"-16,0 0 12 15,0 0-101-15,-87 133-45 16,40-81-15-16,9-12-359 16,0-11-873-16</inkml:trace>
  <inkml:trace contextRef="#ctx0" brushRef="#br0" timeOffset="122192.33">20812 4386 1582 0,'0'0'375'0,"0"0"-199"0,0 0-68 16,0 0-27-16,0 0 25 15,0 0-50-15,-27-1 15 16,27 1-24-16,0 0-3 16,0 0 22-16,0 0-18 15,0 0-10-15,0 0-27 16,13 0-1-16,8 0 2 16,3 0-7-16,3 0-4 15,2-1 4-15,-3-1-4 16,-3-1-1-16,-5 2 0 15,-10-1 2-15,-5 2 10 0,-3-3 3 16,0 3 43-16,-13 0 2 16,-14 0-60-16,-7 0 8 15,-1 0-5-15,-1 0 10 16,4 0 7-16,13 3 8 16,5-1-10-16,10-1-11 15,4-1-7-15,0 0-39 16,0 0-11-16,6 3 29 15,6-3 15-15,1 2 6 16,1-2 0-16,-3 0 0 16,-5 0-37-16,-2 1-177 15,-1 0-373-15</inkml:trace>
  <inkml:trace contextRef="#ctx0" brushRef="#br0" timeOffset="123422.35">25981 4060 892 0,'0'0'1372'16,"0"0"-1108"-16,0 0-172 15,0 0-1-15,0 0-4 16,-132 17-5-16,97-6-37 0,1 2-33 15,8-5 18-15,1-3-18 16,10-5 0-16,6 0 7 16,5 0-17-16,4-11 8 15,0-10-10-15,4-1-39 16,13 0 38-16,8 0-40 16,4 7 22-16,2 0 5 15,0 7-27-15,-2 6 35 16,-2 2-11-16,-2 0-4 15,-10 12 20-15,-6 13-16 16,-9 8 17-16,0 8 9 16,-7 3-8-16,-15 2 31 15,-4-4 2-15,-7-2 24 16,-2-7 22-16,0-2-40 0,4-8 5 16,1-6-21-16,11-7-12 15,3-5 1-15,7-5-13 16,5 0-26-16,2-15-44 15,0-7-45-15,2 0 43 16,0 1 66-16,0 8 2 16,0 3-4-16,0 4 8 15,4 2 0-15,7 2-4 16,3 0 4-16,1 2 0 16,1 0 23-16,3 2-22 15,0 10 38-15,2 4-33 16,2 4-4-16,1 1 4 15,5 0-6-15,0 2-9 0,16-4-99 16,-7-5-218 0,-4-7-311-16</inkml:trace>
  <inkml:trace contextRef="#ctx0" brushRef="#br0" timeOffset="123597.37">26565 4307 2515 0,'0'0'361'16,"0"0"-280"-16,0 0-45 0,-36 104-20 15,21-62-16 1,-10 11-134-16,4-13-437 0,4-10-1013 0</inkml:trace>
  <inkml:trace contextRef="#ctx0" brushRef="#br0" timeOffset="124700.9">20393 4393 1994 0,'0'0'757'0,"0"0"-536"16,0 0-100-16,0 0-29 15,0 0-53-15,0 0-38 16,0 0 9-16,0 0-10 16,0 0-30-16,0 0-23 15,-2 0-147-15,-7 0-351 0</inkml:trace>
  <inkml:trace contextRef="#ctx0" brushRef="#br0" timeOffset="126661.05">19885 4296 2385 0,'0'0'561'16,"0"0"-474"-16,0 0-68 15,0 0-10-15,0 0-9 16,0 0-73-16,0 0 34 15,0 0-108-15,-2 0-192 16,-20 0-946-16</inkml:trace>
  <inkml:trace contextRef="#ctx0" brushRef="#br0" timeOffset="128861.13">19148 4384 1864 0,'0'0'498'16,"0"0"-447"-16,0 0-38 15,0 0-14-15,0 0 1 0,0 0 0 16,91-21-8 0,-71 15 16-16,-6 2-8 0,-8 2 43 15,-2 2 10-15,-4 0 10 16,0 0-63-16,0 0-27 16,0 0-247-16,0 4-523 0</inkml:trace>
  <inkml:trace contextRef="#ctx0" brushRef="#br0" timeOffset="129935.46">26734 3976 1313 0,'0'0'559'0,"0"0"-427"0,0 0-25 16,0 0 57-16,0 0-87 16,0 0-44-16,20-38-8 15,-15 34 5-15,-1 0 65 16,-4 4-25-16,0 0-27 15,0 0 10-15,0 2-38 16,0 16 18-16,0 6 66 16,-9 5-66-16,-2-2-5 15,4 2-25-15,3-6 4 16,4-4-8-16,0-6 1 16,2-3-11-16,12-3 2 15,3-6-15-15,4 2 23 16,-2-1-6-16,1 0 3 0,1 0-7 15,-2-1 11-15,4 3 0 16,1 3 0-16,1-1 6 16,-5 2-6-16,-2 0 0 15,-5 2 0-15,-4 0 14 16,-4-1-13-16,-5 6 30 16,0 1 37-16,-7 2-8 15,-13 2 29-15,-5 2-38 16,-2-4-31-16,-2-2 16 15,5-3-30-15,0-6-12 16,1-5-45-16,1-11-165 16,4-16-355-16,5-8-1084 0</inkml:trace>
  <inkml:trace contextRef="#ctx0" brushRef="#br0" timeOffset="130076.34">26794 3888 2306 0,'0'0'508'16,"0"0"-432"-16,0 0-9 16,0 0-67-16,0 0-33 15,156-4-222-15,-106 4-490 0</inkml:trace>
  <inkml:trace contextRef="#ctx0" brushRef="#br0" timeOffset="130804.51">27284 3720 1714 0,'0'0'344'0,"0"0"-268"16,0 0-45-16,0 0-14 15,0 0-10-15,0 0-7 0,0 0 0 16,13 3 1-16,-3 6 5 16,1 1-5-16,-5 1 30 15,1 2 19-15,0 0-40 16,-5 1 19-16,-2 0-12 15,0 2 19-15,0 1 47 16,0-1-40-16,0-1 16 16,-6 2-17-16,-4-5-3 15,6 2 25-15,0-2-49 16,2 0-9-16,2 3-3 16,0-4-3-16,0 3 0 15,10-2 0-15,6 2 0 16,-1-2 0-16,4 0 0 15,-2-2-27-15,1-4 17 0,0 1-25 16,-2-5 10-16,-4-2-8 16,-4 0-17-16,-4 0 41 15,-4 0-5-15,0 1 14 16,0 4 55-16,-16 0-43 16,-1 5 6-16,-6 0-18 15,3 4 9-15,3 1-7 16,3-1 6-16,3 1 0 15,7 6 7-15,4 1-8 16,0 2 1-16,0 2-2 16,15 0-5-16,1 4 7 15,-1-2-8-15,1-1 0 16,-3 3-2-16,-3-3-1 16,-8-2 3-16,-2-4 9 0,0-3 57 15,-14-3 80-15,-6-5-61 16,0-3-23-16,2 0-16 15,1-3-46-15,-2 0 0 16,0-4-126-16,1 0-252 16,7-15-529-16</inkml:trace>
  <inkml:trace contextRef="#ctx0" brushRef="#br0" timeOffset="132005.14">18776 3691 1527 0,'0'0'344'0,"0"0"-185"16,0 0-11-16,0 0-1 0,0 0 6 15,0 0-89-15,6-3-34 16,-4 21-23-16,-2 15 50 15,0 24 68-15,0 29-64 16,-6 3-26-16,-8 8 14 16,3 2-49-16,5-20 17 15,1 4-17-15,5-11 0 16,0-14-9-16,0-14-15 16,7-18-128-16,10-26-113 15,1 0-205-15,-5-18-630 0</inkml:trace>
  <inkml:trace contextRef="#ctx0" brushRef="#br0" timeOffset="133906.99">18762 3743 1326 0,'0'0'373'0,"0"0"-284"0,0 0-54 15,0 0 7-15,0 0 50 16,0 0 3-16,0 0-49 15,89-5 0-15,-62 5 5 16,4 0-23-16,0 0 29 16,3 0-34-16,5 0 8 15,4 0 29-15,4 0-25 16,4 0 14-16,7 0 6 16,3 0-33-16,1-4 25 15,2 2-28-15,1-3 2 16,2 1 21-16,-5 1-42 15,0-1 10-15,-2 0-10 16,-4-1 11-16,-2 1-10 16,-3 0-1-16,-2 0 1 0,-3 0 5 15,0 1-4-15,0-1 11 16,-1 2-2-16,-3-3-5 16,3 1 3-16,-3 2-9 15,-2 2 0-15,3-2-1 16,-1 2 7-16,1-2-6 15,3 1 0-15,3-3 1 16,0-1-3-16,0-1 3 16,-5 3-1-16,-3-2 0 15,-3 1 6-15,-3 0-3 16,1 1-3-16,-1 0 9 16,1 0-5-16,0-2-4 15,0 3 0-15,-1 0 0 16,-1 0 18-16,1 0-26 0,0 2 8 15,1 0 0-15,0-2 1 16,2 2-1 0,0 0 0-16,4-2 2 0,3-2 8 15,3 2-8-15,6-2-2 16,2 0 0-16,0 0-8 16,-2 2 8-16,-6 2 0 15,-3 0 0-15,-5 0 9 16,-5 0-8-16,3 0-1 15,1 0 0-15,0 0-7 16,3 0 7-16,1 0 0 16,1 0 0-16,-4 0 9 15,-1 0-10-15,-6 0 1 16,-2 0-1-16,-4 0-10 16,-9 0 4-16,-4 0 7 15,-8 0-6-15,-4 0 7 0,2 0-8 16,-1 0 7-16,3 0-6 15,4 2-7-15,0 8 19 16,3 2-6-16,3 4 0 16,-3 4-8-16,-1 2 7 15,-5 5 1-15,-3 1 0 16,-2 2 0-16,-2 3 6 16,0 1-4-16,0 2 7 15,0-1-1-15,0-1 15 16,0 2-17-16,-2 1 6 0,-2-1 24 15,-3 1-35 1,0-1 14-16,2 0-6 0,1 0 2 16,0-1-5-16,2-1-4 15,-1-4-2-15,3 0 0 16,0-6 13-16,0-2-13 16,0-1 0-16,0-8 1 15,-2-1-8-15,0 1 7 16,0-6 0-16,-2 4 19 15,1-4-12-15,-2 1-2 16,3 2-5-16,-2-3 0 16,-1-1-3-16,1-2 9 15,-2-1-6-15,-6 0 42 16,-3 0-30-16,-3 1 17 16,-7 0-29-16,-2 1 6 0,-4-1-12 15,-3 1 7 1,-1 2-1-16,-3-1 11 0,1-3-5 15,-1 2 11-15,-3-1-17 16,1-2 6-16,1-2-1 16,-4 1-4-16,-1-1-1 15,1 3 9-15,-2-2 2 16,4 3-7-16,-5-1-4 16,2 1 0-16,-7-2-9 15,-5 0 9-15,-4 1 0 16,-7 0-1-16,-6-2 16 15,-3 2-16-15,0-1 1 16,0-1 0-16,5 2 4 16,4-3-3-16,9 2-1 15,4-1 2-15,8 4 14 0,5-4-13 16,4 2-3-16,-1-1 0 16,-2 0-7-16,-3 2 8 15,-5 0-1-15,-6 0 0 16,0 0 3-16,-1 3-4 15,2-5 1-15,1 1 0 16,3-3-14-16,3 0 15 16,0 0-1-16,2 0 0 15,0 0 9-15,-3-3-3 16,1 1-6-16,-6-1 0 0,-4 3-10 16,-4 0 9-1,-2 0 1-15,-1 0 0 16,1 0 6-16,4 0-3 0,6 0-3 15,8 0 0-15,4 0 0 16,5-4 9-16,1 0-6 16,2 0-3-16,4-2 0 15,-6 2 20-15,1 2-19 16,-5-1 1-16,-2 3 2 16,3 0 14-16,-2 0-17 15,6 0-1-15,4 0 0 16,5 3 2-16,6-1 8 15,1-2-7-15,7 2 6 0,1-2 11 16,3 0-20 0,0 0 0-16,2 0 0 0,0 0 1 15,4 0-1-15,0 0 0 16,0 0-1-16,0 0 12 16,0 0-29-16,0 0-2 15,0 0-55-15,6 4 36 16,10 2-122-16,-3-2-206 15,-3-2-499-15</inkml:trace>
  <inkml:trace contextRef="#ctx0" brushRef="#br0" timeOffset="146938.97">17278 4185 526 0,'0'0'329'0,"0"0"-99"16,0 0-110-16,0 0-56 16,102-57-52-16,-77 46 59 15,-2-2-41-15,-6 5-8 16,-3 3 13-16,-6-2 5 16,1 4 23-16,1-1 8 15,-2 1-48-15,1 2 2 0,3-2-25 16,-2 1-81-1,-1 0-4-15,-5 2-61 0,2 0 50 16,-4 0 32-16,-2-2-1 16,2 2-13-16,0-1-101 0</inkml:trace>
  <inkml:trace contextRef="#ctx0" brushRef="#br0" timeOffset="148108.6">17695 3926 1438 0,'0'0'480'0,"0"0"-402"0,0 0-33 15,0 0-29-15,0 0 18 16,0 0-5-16,0 0-27 15,2-2 14-15,-2 2-3 16,0 0 5-16,0 0 17 16,0 0-34-16,0 0-1 15,0 0 0-15,0 0 10 16,0 0-9-16,0 0-1 16,0 0 0-16,0 0-10 15,0 0 11-15,0 0-1 16,0 0 3-16,0 0 7 0,0 0-11 15,0 0 1-15,0 0-64 16,0 0 25-16,0 0-18 16,-2 0 10-16,-1 0 13 15,3 2-26-15,0-2-10 16,0 0 42-16,0 0 28 16,0 0 21-16,0 0-8 15,0 0 7-15,0 0 13 16,0 0-32-16,0 0-2 15,0 0-51-15,0 0-81 16,0 0 42-16,0 0 51 16,0 0 40-16,0 0 54 15,0 0 16-15,0 0-9 16,0 0-41-16,0 0-20 16,0 0 9-16,0 0-1 0,0 0 0 15,0 0 53-15,0 0 15 16,0 0 19-16,0 0-22 15,0 0-32-15,0 0-7 16,0 0-28-16,0 0 35 16,0 0 14-16,0 0-39 15,0 0 23-15,0 0-17 16,0 0 12-16,-2 6 31 16,-7 4-45-16,-4 2 6 15,-3 4 19-15,-3 2-17 16,-4 3 36-16,-1 0-22 0,-3 3-3 15,-4 0 20 1,-3 1-41-16,1-1 24 0,2-5-14 16,6-2-10-1,8-5 24-15,5-5-41 0,6 0 5 16,3-4-3-16,1 1 9 16,0-2-9-16,2 1-3 15,-2-1 0-15,2-1-3 16,0-1 4-16,0 0-1 15,0 0 0-15,0 0 0 16,0 0-12-16,6 0 10 16,7 0 2-16,10 0 2 15,4 0-2-15,4 0 0 16,7 0 1-16,1 0 7 16,4-3-8-16,1-3 0 0,-5 0-9 15,-6-1 8-15,-7 2-72 16,-10 1-16-16,-7-1 31 15,-9 4 16-15,0-3 41 16,0 0-48-16,0-2-2 16,-11-2 50-16,0 2-24 15,2 2 25-15,2 0 19 16,3 1-10-16,2 3 38 16,0 0-36-16,2 0-11 15,-5 0 31-15,-2 11-24 16,-4 13 95-16,-2 5-2 15,-1 10-48-15,4 3 8 16,-2-2-25-16,5 0-28 16,5-4 20-16,0-6-27 0,2-6-1 15,0-8-52-15,0-5-157 16,11-11-97-16,9-11-70 16,3-13-579-16</inkml:trace>
  <inkml:trace contextRef="#ctx0" brushRef="#br0" timeOffset="148439.7">17897 4091 1837 0,'0'0'544'0,"0"0"-456"16,0 0-54-16,0 0-9 15,0 0 54-15,-68 128-31 16,65-86-36-16,3 0 14 15,0-4-26-15,11-6 0 16,7-6 3-16,0-8 6 16,4-3-8-16,1-11-1 15,-1-4 0-15,4 0-2 16,1-15 3-16,-4-13-1 16,-3-8 3-16,-9-6 7 15,-7 0-8-15,-4 0-2 16,0 6 1-16,-20 8 2 15,0 7-3-15,-4 7-36 16,1 6-113-16,-1 8-164 0,4 0-57 16,8 0-744-16</inkml:trace>
  <inkml:trace contextRef="#ctx0" brushRef="#br0" timeOffset="148628.09">18172 4151 1502 0,'0'0'721'16,"0"0"-586"-16,0 0-101 16,0 0-28-16,0 0-12 0,124-10-31 15,-99 15-207-15,-5 6-312 16</inkml:trace>
  <inkml:trace contextRef="#ctx0" brushRef="#br0" timeOffset="148806.41">18286 4345 1758 0,'0'0'591'0,"0"0"-437"16,0 0-16-16,0 0-12 15,0 0-91-15,0 0-35 16,141-20-179-16,-118 16-387 16,-9 0-1233-16</inkml:trace>
  <inkml:trace contextRef="#ctx0" brushRef="#br0" timeOffset="151301.22">21346 4379 1689 0,'0'0'159'15,"0"0"-159"-15,-124 0-118 16,97 0-32-16,14-3 100 0,9 0-188 16</inkml:trace>
  <inkml:trace contextRef="#ctx0" brushRef="#br0" timeOffset="153760.18">24625 3766 937 0,'0'0'266'0,"0"0"-160"0,0 0 0 15,0 0-31-15,0 0-9 16,0 0-31-16,0 0-18 16,0 0 65-16,0 0-17 15,0 0 1-15,0 0 29 16,0 0-12-16,0 0 38 16,0 0-4-16,0 0-66 15,0 0-6-15,0 0-44 16,0-2 0-16,0 2 4 15,0 0 7-15,0-2-12 0,4-3 0 16,4 4 0 0,9-3-11-16,0 0 11 0,5-1 0 15,3 1 0-15,1 0 9 16,1 3-9-16,0-1 0 16,-3-1 0-16,3 3-10 15,0 0 10-15,4-2 0 16,3 1 0-16,3-2 4 15,5 0-4-15,-1 0 0 16,1 3 1-16,-2 0-5 16,-2 0 4-16,-2 0 0 15,-3 0 0-15,1 0 9 16,-3 0-11-16,2 0 2 16,1 0-1-16,1 0-5 15,0 0 7-15,2 0-1 0,-2 0 0 16,1 0 9-16,-3 0-9 15,3 0 0-15,-1 0 0 16,2 0-9-16,0 0 9 16,1 0 0-16,-2 0 0 15,-3 0 5-15,0 0-7 16,1-1 2-16,-5-3 0 16,2-1-3-16,-2 1 5 15,-4 0-3-15,-1 3 1 16,-1-2 0-16,-2 3-4 15,2-2 4-15,-1 2 0 16,0-2 4-16,3 0 3 16,-3 1-13-16,3-2 6 0,0 2 0 15,6-1 0-15,0-1 0 16,5 0 0-16,1 0 0 16,1 3 6-16,-1-2-12 15,-2 2 6-15,-2 0 0 16,-4-2-6-16,0 2 6 15,2 0 0-15,1-2 0 16,1 1 7-16,5-3-7 16,-1 1 0-16,1-1 6 15,1 0-12-15,-4 2 6 16,-2 1 0-16,-4 1 0 16,0 0 8-16,-2 0-16 15,1 0 8-15,7 0 0 16,2 0 2-16,5-5-2 0,1 3 0 15,-3-1 0-15,-5 0 8 16,-3 2-8-16,-3 1 0 16,-2 0 0-16,-3 0-8 15,-2 0 9-15,-2 0-1 16,-5 0 0-16,-3 0 9 16,-8 0-20-16,-4 0 11 15,-4 0-65-15,-18 1-114 16,-8 3-568-16</inkml:trace>
  <inkml:trace contextRef="#ctx0" brushRef="#br0" timeOffset="155082.65">24706 4602 720 0,'0'0'257'0,"0"0"-112"0,0 0-11 16,0 0 36-16,0 0 92 16,0 0-63-16,0 0-84 15,7 2-49-15,-2-2-41 16,2 0 25-16,3 0 31 16,4 0-30-16,1 0 17 15,1 0-15-15,4-2-7 16,2 0-1-16,5-2-33 15,2 2 25-15,5 0-27 16,3 0-8-16,3-2 8 16,1 2-10-16,3-3 0 15,1 2 8-15,-1-1-1 16,4-1 2-16,-2 2-9 16,3-1 0-16,0 0-10 15,0 2 16-15,3 2-6 0,0-2 1 16,2 2 13-16,2-2-13 15,0 0-1-15,-1 0 0 16,1 2-12-16,-5-3 18 16,-1 3-6-16,-4 0 0 15,1 0 9-15,-3 0-17 16,0 0 8-16,4 0 0 16,-2 0 9-16,3 0-9 15,3 0 0-15,1 0-1 16,0 0 12-16,-1-1-11 15,-6 1 0-15,-1 0 1 16,-3 0-10-16,-4 0 19 16,1 0-10-16,-4-3 3 0,3 3 12 15,-1-1-4-15,4-2-11 16,-1 0 0-16,0 0-6 16,1 0 14-16,-4 0-8 15,-3 2 0-15,-5-1 6 16,-2 2-3-16,-4 0-2 15,0 0 0-15,-1 0 30 16,-1 0-31-16,-2 0 16 16,2 0-14-16,1 0 4 15,0 0 21-15,2 0-20 16,1 0 1-16,0 0 24 16,-1 2-26-16,-2 2 8 0,3-2-13 15,-5 2 5-15,0-2 3 16,0 2-9-16,-5-3 0 15,1 2-6-15,-3-3 15 16,-1 1-9-16,-8-1 0 16,1 0 1-16,-5 0-8 15,0 0-29-15,0 0-159 16,0 0-303-16</inkml:trace>
  <inkml:trace contextRef="#ctx0" brushRef="#br0" timeOffset="155223.97">27494 4539 2400 0,'0'0'369'0,"0"0"-279"0,0 0-90 16,0 0-269-16,0 0-753 0</inkml:trace>
  <inkml:trace contextRef="#ctx0" brushRef="#br0" timeOffset="166589.03">20845 4407 1796 0,'0'0'490'0,"0"0"-396"16,0 0-35-16,0 0-59 15,0 0-22-15,0 0-166 16,-8 16-41-16,8-11-630 0</inkml:trace>
  <inkml:trace contextRef="#ctx0" brushRef="#br0" timeOffset="166733.24">20845 4407 1913 0,'47'27'351'0,"-47"-27"-351"16,0 0-50-16,0 0-506 0</inkml:trace>
  <inkml:trace contextRef="#ctx0" brushRef="#br0" timeOffset="166890.07">20901 4498 2201 0,'0'0'264'0,"0"0"-264"16,0 0-256-16,0 0-381 0</inkml:trace>
  <inkml:trace contextRef="#ctx0" brushRef="#br0" timeOffset="175247.78">19715 3966 358 0,'0'0'901'15,"0"0"-708"-15,0 0-132 16,0 0 7-16,0 0 22 16,0 0-52-16,0 0-6 0,0 0-31 15,0 0 32 1,0 0 24-16,0 0-7 0,0 0 44 15,0 0-28-15,0 0-12 16,0 0 30-16,0 0-28 16,0 0-31-16,0 0-17 15,0 0 1-15,0 0-7 16,-2 0-2-16,2 0-19 16,0 0-27-16,-4 0-45 15,2-2-116-15,-5-2-617 0</inkml:trace>
  <inkml:trace contextRef="#ctx0" brushRef="#br0" timeOffset="-190001.1">839 2091 1943 0,'0'0'588'16,"0"0"-426"-16,0 0-39 16,0 0-35-16,0 0-61 15,0 0-3-15,0-8-23 16,0 8 7-16,0 0-1 16,0 0-7-16,0 0 0 15,0 0 14-15,0 0-14 16,0 0 32-16,0 0 0 0,0 0-26 15,0-1 20 1,0 1-26-16,0 0 2 0,0 0 22 16,0 0-23-16,0 0 23 15,0 0 11-15,0 0-14 16,0 0 27-16,0 0-27 16,0 0-8-16,0 7 10 15,0 13-23-15,0 10 27 16,7 8 2-16,4 5-17 15,0 1 30-15,1-2-33 16,-1-2 2-16,0-4 8 16,0-4-17-16,-2-6-2 15,-5-2 0-15,-2-4 10 16,1-2-5-16,-3-1-5 16,0-4-75-16,0-3-25 15,-5-1-248-15,-3-9-572 0</inkml:trace>
  <inkml:trace contextRef="#ctx0" brushRef="#br0" timeOffset="-189676.97">565 2169 2483 0,'0'0'463'0,"0"0"-354"0,0 0-36 16,0 0-62 0,0 0-4-16,0 0 5 0,127-21-12 15,-67 12 23-15,6 2-10 16,0-2 10-16,-3-1 29 16,-3 0-28-16,-5-2 5 15,-6 3-15-15,-13 0-8 16,-9 1 10-16,-13 2-16 15,-8 4 0-15,-6 2-2 16,0 0-4-16,0 0-67 16,0 4-132-16,-10 10-523 15,2-1-70-15</inkml:trace>
  <inkml:trace contextRef="#ctx0" brushRef="#br0" timeOffset="-189002.78">1628 1983 1707 0,'0'0'379'15,"0"0"-117"-15,0 0-68 16,0 0-102-16,0 0 19 15,0 0-50-15,0 0-13 16,-107-46 16-16,78 46-13 16,-5 0 24-16,1 8-28 15,2 8-8-15,0 2 27 16,6 2-45-16,6 2-1 16,5 2-20-16,7 0 6 0,7 2-18 15,0 0 12 1,9-2-36-16,18 0 7 0,2-4-26 15,6 0 10-15,6-3 14 16,-1 1-13-16,0-5 16 16,-7 1 1-16,-6 1 10 15,-9-1 8-15,-7 0 5 16,-7-1 4-16,-4 4 46 16,0 2-11-16,0 0 19 15,-6 1-20-15,-9-2-7 16,-1-2 25-16,-5-4-16 15,4-2 5-15,-1-4-2 16,0 0-30-16,2-5 21 16,3-1-21-16,5 0-9 0,-4 0 3 15,8 0-3-15,-3 0-36 16,5 0-40-16,2-13-111 16,0 3-109-16,7-4-430 0</inkml:trace>
  <inkml:trace contextRef="#ctx0" brushRef="#br0" timeOffset="-188581.9">2002 1935 1655 0,'0'0'338'15,"0"0"-178"-15,0 0-39 0,0 0 4 16,0 0-48 0,0 0-43-16,0 0-18 0,-4 30 71 15,11 0 39-15,-1 4-9 16,4 6 14-16,-4 4-49 16,1 0-56-16,-1-2-4 15,1 1-16-15,-2-6-4 16,-3-2-2-16,0-7-39 15,7-6-105-15,-3-9-162 16,1-8-296-16</inkml:trace>
  <inkml:trace contextRef="#ctx0" brushRef="#br0" timeOffset="-188269.73">1961 1908 1681 0,'0'0'614'0,"0"0"-476"16,0 0-23-16,0 0-77 15,0 0-38-15,104-120 22 16,-60 106-22-16,-1 4 1 16,-5 6-8-16,-5 4 7 15,-4 0 0-15,-7 10 28 16,-6 11-11-16,-2 4 74 15,-8 4 7-15,-4 3-31 16,-2-1 23-16,-4 2-27 16,-23 3-5-16,-13 2-2 15,-11 4-40-15,-39 12-16 16,13-8-149-16,5-15-850 0</inkml:trace>
  <inkml:trace contextRef="#ctx0" brushRef="#br0" timeOffset="-132862.42">2430 15905 1945 0,'0'0'479'0,"0"0"-330"0,0 0 55 16,0 0-61-16,0 0-71 16,-68-32-60-16,54 28 2 15,-1 0-2-15,-2 4-6 16,2 0 10-16,-3 0-15 16,1 0 1-16,-4 8 2 15,3 11-3-15,1-2-1 16,3 1 0-16,5 1 2 15,7-6-11-15,2 4-10 16,0-3-49-16,19 0 23 16,6-6-17-16,7 6 33 15,4-3 22-15,2 6-16 16,-5 3 23-16,-2 2 0 0,-4 6-8 16,-8 0 1-16,-5 1 14 15,-7 2 5-15,-7-3 47 16,0-1 8-16,-4-6 32 15,-19-3-16-15,-4-3-18 16,-4-2 22-16,2-4-41 16,0-5-1-16,10-3-15 15,2-1-30-15,7 0 0 16,3-1-30-16,7-12-52 16,0-4-3-16,2-6-161 15,34-4-210-15,-3 0-43 16,1 5-368-16</inkml:trace>
  <inkml:trace contextRef="#ctx0" brushRef="#br0" timeOffset="-132453.13">2836 16052 2293 0,'0'0'658'16,"0"0"-540"-16,0 0-84 15,0 0-34-15,0 0-240 16,0 0-382-16,0 0-487 0</inkml:trace>
  <inkml:trace contextRef="#ctx0" brushRef="#br0" timeOffset="-132317.8">2829 16273 2628 0,'0'0'585'15,"0"0"-507"-15,0 0-37 16,0 0-41-16,0 0-350 16,0 0-827-16</inkml:trace>
  <inkml:trace contextRef="#ctx0" brushRef="#br0" timeOffset="-129494">3430 15875 1588 0,'0'0'363'0,"0"0"-179"16,0 0 4-16,0 0-59 16,0 0-102-16,0 0-1 15,0 0-12-15,0-6-13 16,0 16 42-16,0 13 61 15,0 11 54-15,0 10-32 16,0 10-60-16,0 4-2 16,6 2-39-16,-4-2-23 15,0-6 13-15,0-3-9 16,0-13-12-16,0-9 3 16,3-4-124-16,1-23-118 0,4 0-261 15,-4-4-47-15</inkml:trace>
  <inkml:trace contextRef="#ctx0" brushRef="#br0" timeOffset="-128365.2">3464 15931 1337 0,'0'0'559'15,"0"0"-416"-15,0 0 93 16,0 0-46-16,0 0-116 16,0 0-33-16,0 0-40 15,3-8 8-15,12 4 36 16,3 3 9-16,4-2 13 16,5 1-2-16,6 2-15 15,2 0-6-15,11 0-24 16,3 0 20-16,2-4-4 15,4 4-22-15,3 0 18 16,3 0-23-16,1 0-7 16,-2 0 22-16,-2 0-23 0,2 0-1 15,1 0 1 1,3 4 7-16,3-4-3 0,0 2-5 16,-1-2 0-16,-1 3 1 15,-3-3-1-15,-4 0 0 16,0 0 0-16,0 1 11 15,-2 3-13-15,2-4 2 16,0 4 0-16,1 0-12 16,2-4 14-16,-1 0-2 15,0 0 0-15,-2 0-5 16,-6 0 3-16,-6 0 2 16,-5 0 0-16,-6 0-12 15,1 0 13-15,1 0-1 16,8 5 0-16,2-5 9 15,7 1-9-15,4 2 0 16,0-3 0-16,0 2-13 16,-3-2 10-16,-4 4 3 0,-1-4 0 15,-4 0 6-15,-1 3-6 16,-1-3 0-16,1 0 0 16,4 0-7-16,4 0 8 15,5 0-1-15,0 0 0 16,-1 0 1-16,-1 0-8 15,-2 0 4-15,-7-3-9 16,0 3 3-16,-5 0 0 16,3 0 9-16,-1 0 0 15,1 0-44-15,1 0-17 16,1 0-24-16,-5 0-3 0,-4 0 41 16,-1 0-6-1,-6 0 35-15,0 0 17 0,-2 0-3 16,0 0-2-1,-1 0 6-15,1 0 0 0,0 0-6 16,0 0 5-16,0 0 1 16,4 0 0-16,1 0 8 15,-3 0-10-15,-2 0 2 16,-6 0 0-16,-5 0-6 16,-10 0 8-16,-3 0-2 15,-3 0 0-15,0 0 6 16,0 0-6-16,0 0 0 15,1 0 0-15,0 0-6 16,-1 0 7-16,0 0-1 0,2 0 0 16,-4 0 8-16,2 0-7 15,-2 0 11-15,0 0 11 16,3 0 11-16,-3 9-24 16,0 4 43-16,0 5-15 15,0 4-2-15,0 4 42 16,0 2-38-16,0 2-13 15,0 7 17-15,-3 2-31 16,3-3 12-16,-2 4 1 16,2-8-25-16,0-2 23 15,0-3-23-15,0-8 0 16,0-3 4-16,0-5-5 16,0-2-14-16,0 0-90 0,-11-1-195 15,-7-4-310-15</inkml:trace>
  <inkml:trace contextRef="#ctx0" brushRef="#br0" timeOffset="-127070.36">3361 16512 584 0,'0'0'133'16,"0"0"-92"-16,0 0-30 15,0 0 21-15,0 0-32 16,0 0-22-16,0 0-54 15,121-35-139-15,-107 31-94 0,-6 4 309 16,-3 0 537 0,-5-5-125-16,0 4-44 0,0 1-103 15,-5-5-78-15,-6 5-42 16,4-3-31-16,1 3-14 16,4-4-35-16,-1 4 7 15,3 0-15-15,0 0-15 16,0 0 21-16,0 0-10 15,0 0-2-15,0 0 4 16,0 0-37-16,0 0 0 16,0 0 15-16,0 0-32 15,7 0 5-15,11 0-5 16,9 0 6-16,9 0 29 0,5 0-15 16,13 0 36-1,2 0-18-15,6 0-29 0,1 0 13 16,-1 0-16-1,-2 4 0-15,3 4 5 0,-1-7-1 16,0 4-11-16,5-1 1 16,0-4 7-16,4 0-4 15,5 0-4-15,4 0 0 16,0 0 12-16,1-4-10 16,-4 4 4-16,2 0-5 15,-6 0 10-15,-4 0-10 16,1 0-1-16,-6 0 0 15,1 4-9-15,-5 0 4 16,-2-4 5-16,-1 4-1 16,-1-2 10-16,-2 0-9 15,-1 0 0-15,0 2 2 0,-1 0-8 16,-1 1 13-16,0-5-5 16,3 0-2-16,1 0 6 15,1 0 2-15,-2 0-8 16,-1 0 0-16,-2 0 2 15,-1 0-1-15,-4 0-1 16,1 0 16-16,4 0-15 16,3 0 10-16,4 0-11 15,0 0 0-15,0 0-3 16,0-5 3-16,-5 1 0 16,-4 4 0-16,-3-6 9 0,-5 4-18 15,-5 0 9 1,-3 2 0-16,0-4-7 0,3 4 8 15,1-4-1-15,8 0 0 16,4 4 8-16,2 0-8 16,-1-5 0-16,-6 5 0 15,-1 0-6-15,-10 0 6 16,-4 0 0-16,-7 0 0 16,-4 0 9-16,-7 0-10 15,-2 0 1-15,-4 0 0 16,-1 0-8-16,0 0 17 15,1 0-9-15,-3 0 0 16,-2 0-23-16,-13 0-63 0,-14 0-391 16</inkml:trace>
  <inkml:trace contextRef="#ctx0" brushRef="#br0" timeOffset="-126310.77">5614 15998 1056 0,'0'0'325'16,"0"0"-205"-16,0 0 150 15,0 0-104-15,0 0-62 0,0 0 43 16,0 0-19-16,-13-26-47 15,13 22-35-15,0 4-13 16,0 0 8-16,6 0-17 16,1 0 7-16,-3 18 20 15,2 8 15-15,-4 16 54 16,-2 10-35-16,0 6-40 16,0 4-3-16,0-4-34 15,0-4 11-15,0-5 1 16,0-9-19-16,0-5 14 15,4-12-15-15,-2-4-8 16,-2-14 2-16,0-5-154 16,0 0-150-16,0-3-263 0</inkml:trace>
  <inkml:trace contextRef="#ctx0" brushRef="#br0" timeOffset="-125731.64">4257 15959 867 0,'0'0'656'16,"0"0"-339"-16,0 0-126 16,0 0 10-16,0 0-52 15,0 0-39-15,0 0-43 16,0-1-5-16,0 11-17 15,-4 12 52-15,2 18 75 16,-3 4-57-16,1 11-60 16,2 2-2-16,2-3-29 15,0-6-17-15,0-7-1 16,0-9-6-16,0-6 0 16,0-12-77-16,8-14-172 15,8 0-115-15,0 0-205 0</inkml:trace>
  <inkml:trace contextRef="#ctx0" brushRef="#br0" timeOffset="-125339.81">4999 15913 1181 0,'0'0'771'0,"0"0"-594"16,0 0-4-16,0 0-10 15,0 0-109-15,0 0-54 16,0 0 109-16,-11 77 19 16,11-30 57-16,-2 8-49 15,-2 3-55-15,2 2-15 16,-6 3-33-16,4-6-33 16,-1 0 27-16,3-11-27 15,0-6-31-15,2-7-77 16,0-18-206-16,13-7-335 15,5-8-589-15</inkml:trace>
  <inkml:trace contextRef="#ctx0" brushRef="#br0" timeOffset="-124770.97">6274 15993 1337 0,'0'0'249'0,"0"0"-44"0,0 0-34 15,0 0-75-15,0 0-15 16,0 0 33-16,0 0-15 16,11 0 27-16,-11 19 27 15,0 9-17-15,0 6 10 16,0 8-63-16,-5 2 0 15,1 0-42-15,2 0-16 16,0-4-8-16,-2 1-10 16,4-9-1-16,0-6-6 15,0-4-47-15,0-8-77 16,0-10-207-16,10-4-228 16,3 0-695-16</inkml:trace>
  <inkml:trace contextRef="#ctx0" brushRef="#br0" timeOffset="-124330.26">6935 15993 1333 0,'0'0'513'15,"0"0"-371"-15,0 0 72 16,0 0-21-16,0 0-84 15,0 0-67-15,0 0 3 16,0 37 80-16,0-5-21 16,0 12 8-16,-2 0 1 15,-4 6-37-15,1 0-4 16,-1 2-12-16,1-7-36 16,-2-4 7-16,5-2-26 15,0-7-4-15,0-14-2 16,2-4-2-16,0-10-54 15,0-4-120-15,0-14-320 16,4-12-294-16</inkml:trace>
  <inkml:trace contextRef="#ctx0" brushRef="#br0" timeOffset="-123741.28">7355 15574 656 0,'0'0'1309'0,"0"0"-1043"16,0 0-54-16,0 0 48 15,0 0-109-15,0 0-108 16,0 0-20-16,-32-27-23 16,26 27-1-16,-4 10 1 15,-3 12 1-15,-3 1 44 16,3 12-18-16,5 1-3 16,2 0 8-16,6 0-30 15,0 0 4-15,16-2-6 16,11-12 0-16,7-4-8 15,1-14-54-15,3-4 12 16,0-4 41-16,-6-26-35 16,-6-6 44-16,-8-10-8 15,-12 2 16-15,-6-4-7 16,0 8-1-16,-24 3-16 16,-8 15-26-16,-36 8-188 15,7 5-231-15,-1 9-523 0</inkml:trace>
  <inkml:trace contextRef="#ctx0" brushRef="#br0" timeOffset="-123286.18">6492 15655 2133 0,'0'0'349'16,"0"0"-228"-16,0 0 95 15,0 0-98-15,0 0-103 16,0 0 3-16,0 0-18 16,100-37-23-16,-71 16-59 15,-6-10-30-15,-6 5 20 16,-5 7 80-16,-6 0 12 16,-3 7 49-16,-1 8 40 0,-2 2-35 15,0 2-24-15,0 0-30 16,0 2 1-16,0 16 56 15,0 7 6-15,0 7-2 16,0 0-27-16,0 2-32 16,-5 0-4-16,-13 0-104 15,1-8-200-15,1-10-291 0</inkml:trace>
  <inkml:trace contextRef="#ctx0" brushRef="#br0" timeOffset="-122848.27">5944 15538 1204 0,'0'0'719'0,"0"0"-568"16,0 0 1-16,0 0-25 16,0 0-85-16,0 0-16 15,0 0-5-15,20 0 7 0,-13 2 35 16,-1 6-40-16,-4 1 6 15,-2 5 2-15,0-1 41 16,-6 5 84-16,-12 3-48 16,1 1-44-16,0-2 5 15,4 0-59-15,9-4 4 16,4-1-14-16,0 0 9 16,7-3-11-16,15-1 2 15,9-9-16-15,7-2 1 16,16 0-145-16,-10-7-177 15,-9-7-308-15</inkml:trace>
  <inkml:trace contextRef="#ctx0" brushRef="#br0" timeOffset="-122287.56">5258 15562 1415 0,'0'0'358'16,"0"0"-275"-16,0 0-46 15,0 0-11-15,0 0-18 16,0 0-8-16,0 0 7 15,113-14-10-15,-113 18 10 16,0 5 34-16,0 1 63 16,-15-1-6-16,-3 4 21 0,0 0-46 15,0-1-20 1,7 3-1-16,5-5-46 0,6 2 2 16,0-2 5-16,0 2 21 15,8 2 58-15,13-1-19 16,-2-1-49-16,2 3 20 15,-6-1-44-15,-3 0 0 16,-8 2-6-16,-4-2 3 16,0-1-75-16,-31 1-72 15,0-1-147-15,-1-7-402 16</inkml:trace>
  <inkml:trace contextRef="#ctx0" brushRef="#br0" timeOffset="-121828.03">4571 15521 1774 0,'0'0'317'16,"0"0"-229"-16,0 0 27 16,0 0-66-16,0 0-6 15,0 0 63-15,0 0-4 0,-64 77-29 16,59-60-21-16,5-3-41 16,0 0 4-16,2-2-6 15,17-2-3-15,-2-2-12 16,5-8-67-16,-3 0-61 15,-2 0-13-15,-1-5-71 16,-5-8 24-16,-5-1-130 16,-4-3 123-16,-2 8 201 15,0-1 193-15,0 6 76 16,0 0-33-16,0 4-85 16,0 0-26-16,4 0-45 15,-2 4-52-15,2 13 78 16,-2 10-50-16,-2 5-30 0,0 3-26 15,-6 9-103 1,-15-7-255-16,-1-15-597 0</inkml:trace>
  <inkml:trace contextRef="#ctx0" brushRef="#br0" timeOffset="-121329.27">3776 15527 1277 0,'0'0'750'15,"0"0"-514"-15,0 0-82 16,0 0-50-16,0 0-98 16,0 0-5-16,0 0-1 15,-11 7 13-15,11-1 15 0,0 6 5 16,0-3-31-16,4 1 17 15,19 2 21-15,3 2-1 16,8-5 10-16,1 3-16 16,1 3-2-16,-5 3 38 15,-6-8-44-15,-9 2 1 16,-8-2 13-16,-8-2 3 16,0 0 52-16,0-2-16 15,-6 1-33-15,-10 2-45 16,1-3-15-16,-4-2-87 15,-7-8-148-15,6-19-281 16,2-4-229-16</inkml:trace>
  <inkml:trace contextRef="#ctx0" brushRef="#br0" timeOffset="-121219.47">3776 15527 1588 0,'53'-29'570'0,"-53"19"-343"16,18 2-37-1,11-4-68-15,9 2-65 0,4 0-57 16,24 3-11-16,-14 6-312 15,-2 1-807-15</inkml:trace>
  <inkml:trace contextRef="#ctx0" brushRef="#br0" timeOffset="-120177.35">6636 15777 1007 0,'0'0'706'0,"0"0"-503"0,0 0-74 15,0 0-4-15,0 0 12 16,0 0-61-16,0 0 54 16,-10-11-33-16,10 11-36 15,0 0 24-15,0 0 9 16,0 0 5-16,0 0-21 15,0 0-59-15,6 0 1 16,12 0-20-16,5 0-16 16,8 0-74-16,-4 0-402 15,-10 0-1025-15</inkml:trace>
  <inkml:trace contextRef="#ctx0" brushRef="#br0" timeOffset="-119295.82">7305 16509 1709 0,'0'0'297'0,"0"0"-112"16,0 0 14-16,0 0-97 0,0 0-51 15,0 0-51 1,0 0 8-16,79-3-8 0,-60 3-96 16,-1-2-102-16,-7-3-128 15,-7 1-1319-15</inkml:trace>
  <inkml:trace contextRef="#ctx0" brushRef="#br0" timeOffset="-118661.46">7307 16124 1694 0,'0'0'528'0,"0"0"-367"16,0 0 34-16,0 0-27 15,0 0-66-15,0 0-71 16,0 0 9-16,-100-4-1 16,82 21-7-16,5 6 11 15,4-4-24-15,7 2-1 16,2-3-15-16,0 4 3 16,20-4-1-16,7-3-5 15,4-4-8-15,2-11 2 0,0 0-4 16,-6 0 10-16,-4-17 1 15,-12-6 5-15,-9-3 2 16,-2 0-8-16,-5 2-22 16,-19 2-29-16,-7 5-86 15,-22 8-77-15,3 9-141 16,6 0-186-16</inkml:trace>
  <inkml:trace contextRef="#ctx0" brushRef="#br0" timeOffset="-118098.01">6534 16218 1627 0,'0'0'684'16,"0"0"-534"-16,0 0 12 15,0 0-4-15,0 0-74 16,0 0-63-16,127-68-13 16,-106 42-16-16,-9 0-24 15,-4 2 13-15,-4-2 19 16,-4 12 0-16,0 2 10 15,0 3 25-15,0 8-9 16,0 1-3-16,0 0-23 0,0 1 0 16,0 20 12-16,0 1 36 15,0 9 26-15,-2 2-47 16,-2 1-21-16,-2 2 9 16,0-8-15-16,0-6-34 15,-5-4-128-15,-16-5-133 16,4-13-164-16,-1 0-577 0</inkml:trace>
  <inkml:trace contextRef="#ctx0" brushRef="#br0" timeOffset="-117481.28">5977 16074 1877 0,'0'0'563'16,"0"0"-446"-16,0 0 48 16,0 0 8-16,0 0-116 15,-118 42-40-15,101-21 35 16,1 6-15-16,5-1 8 16,7 2-15-16,4-2-30 15,0 1 26-15,4-8-26 0,18 2-12 16,4-11 12-16,6-7-30 15,4-3 18-15,0-3 3 16,1-20-24-16,-3-4 31 16,-8-14-14-16,-7 1-6 15,-11 0 21-15,-8 0-25 16,0 9 16-16,-14 6-4 16,-13 11-81-16,-8 11-53 15,-23 3-150-15,9 17-83 16,4 3-973-16</inkml:trace>
  <inkml:trace contextRef="#ctx0" brushRef="#br0" timeOffset="-117048.74">5316 16146 1380 0,'0'0'587'15,"0"0"-381"-15,0 0 32 0,0 0-91 16,0 0-71-16,0 0-31 15,0 0 16-15,-112 40 22 16,92-16 11-16,5 2-19 16,6 0-14-16,9 0-43 15,0-3 3-15,7-1-12 16,19-3 2-16,6-6-22 16,3-10 5-16,1-3-4 15,-1-12 2-15,-4-14 2 16,-8-6 5-16,-8-8 1 15,-11 0-40-15,-4 3 1 16,-4 6-77-16,-20 12-23 0,-27 19-111 16,3 0-101-1,4 3-210-15</inkml:trace>
  <inkml:trace contextRef="#ctx0" brushRef="#br0" timeOffset="-116520.63">4509 16240 1003 0,'0'0'919'0,"0"0"-777"15,0 0-20-15,0 0 72 16,0 0-87-16,0 0-39 15,0 0-32-15,114-26-5 16,-88 8 2-16,-3-1-32 16,-4-4 9-16,-2 3-2 15,-7 6-7-15,-5 0 13 16,-3 6 49-16,-2 3 28 0,0 5 16 16,0 0-60-16,0 0-16 15,0 0-26-15,0 0 1 16,0 13 4-16,-7 10-10 15,1 2 50-15,-3 7-2 16,5 5-39-16,-1-2 9 16,5 0-18-16,-3-7-53 15,-5-11-120-15,-1-7-315 16,0-10-194-16</inkml:trace>
  <inkml:trace contextRef="#ctx0" brushRef="#br0" timeOffset="-115896.51">3594 16136 1781 0,'0'0'597'15,"0"0"-419"-15,0 0-19 16,0 0-63-16,0 0-56 15,0 0-29-15,0 0 29 16,52-22-24-16,-27 10-14 0,2-6 14 16,-4 0-15-16,-4 0-1 15,-1 0 0-15,-5 4 7 16,-3 6-8-16,-4-1 1 16,-4 8 0-16,-2 1-4 15,0 0 13-15,0 0 6 16,0 0 12-16,0 6-27 15,3 12 67-15,1 3-4 16,-2 10-21-16,0-3 7 16,0-1-48-16,-2-2 10 15,0 0-11-15,0-4-8 16,0 5-79-16,0-12-207 16,-2-2-408-16</inkml:trace>
  <inkml:trace contextRef="#ctx0" brushRef="#br0" timeOffset="-113076.51">6439 16240 1211 0,'0'0'653'0,"0"0"-530"16,0 0-92-16,0 0 5 15,0 0-35-15,0 0-1 16,12 0 2-16,-4-4 5 16,-4-1 31-16,3 4 38 15,1-3-17-15,4 1-19 16,3-8-34-16,3 3 1 15,0-2-6-15,4-3 5 16,-1 0-12-16,0 1 6 16,-3-2 0-16,1 3-1 15,-6 0 1-15,-3 1 0 16,-2 2 5-16,-2-2-4 16,-1 5 5-16,-1-2 1 15,-2 3-6-15,0 2 11 16,0-2-12-16,1 0 0 0,-3 0-3 15,3 4 7-15,-3-4-4 16,2 4 0-16,-2 0 2 16,0 0-2-16,0 0 1 15,0 0-1-15,0 0 17 16,0 0-8-16,0 0 22 16,0 0-18-16,0 0-1 15,0 0 24-15,0 0-17 16,0 0 0-16,0 0 6 15,0 0-25-15,0 0 15 0,0 12-15 16,-5 2 1-16,0 0 42 16,1 2-5-16,0 1 0 15,-1 4-6-15,1 0-20 16,2-4 28-16,0 1-28 16,0 0-3-16,2-4 31 15,0 4 5-15,0 0 7 16,0-1-7-16,0 1-33 15,-4 0 19-15,4 0-21 16,-2 0-9-16,2-4 4 16,-2-6-4-16,2 2-1 15,0-6 3-15,0 0 8 16,0 0-9-16,0-4-2 16,0 0 0-16,0 0-6 15,0 0 7-15,0 0-1 0,0 0 1 16,0 0 7-16,0 0 1 15,0 0-8-15,0 0-1 16,-2 0 21-16,0 0-20 16,-3 0 22-16,-1 0-23 15,-4 0 9-15,0 0-3 16,-1-4-6-16,-5 0 0 16,3 4-3-16,-3 0 15 15,3 0-12-15,4 0 27 16,0 0-6-16,6 0 9 15,1 0-29-15,2 0 0 16,0 0 16-16,0 0-17 16,0 0 11-16,0 0-11 0,5 0 10 15,8 0 5 1,5 0-15-16,4 0 0 0,3 0 7 16,2-4-6-16,0 4-1 15,-6 0 0-15,0-4-1 16,-6 4-5-16,-3 0-65 15,-8 0-162-15,-4 0-462 0</inkml:trace>
  <inkml:trace contextRef="#ctx0" brushRef="#br0" timeOffset="-111257.25">7490 16433 1472 0,'0'0'610'0,"0"0"-467"16,0 0-77-16,0 0-55 16,0 0-11-16,0 0 0 15,0 12 1-15,0-10 12 16,0 2 12-16,-2 0 36 15,0 3 49-15,-3-2-70 16,1-4 9-16,-2 8 21 16,-6-5-21-16,-1 4 21 15,-1-2-43-15,-1 3-16 16,3-7 1-16,6-2-12 0,6 0-123 16,0 0-266-16,9-15-785 15</inkml:trace>
  <inkml:trace contextRef="#ctx0" brushRef="#br0" timeOffset="-108802.23">10804 15865 637 0,'0'0'1106'0,"0"0"-869"16,0 0-161-16,0 0-16 15,0 0-54-15,0 0 6 16,0 0-17-16,0 0 16 16,-3 0 17-16,3 0 72 0,-4 0-4 15,-8 0 4 1,-3 8-41-16,-7 15 20 0,-7 0-1 16,-5 7-53-16,1-2 8 15,2 3-3-15,4-5-21 16,7-4 15-16,9-4-24 15,4 0 0-15,7-8-1 16,0-2 1-16,0-2 0 16,18-2 8-16,6-4-7 15,5 0 37-15,2 0-22 16,5 0-14-16,-3-10 16 16,1 2-17-16,-7-1-2 15,-5 0-11-15,-4 1-78 0,-7-2-22 16,-4-4-41-1,-5-2 28-15,-2-2-36 16,0-2 56-16,0 2 42 0,-5 1 44 16,-5 8 19-16,0 4 70 15,4 2 16-15,-1 3-42 16,1 0-8-16,-3 8-35 16,2 6 76-16,-2 8 64 15,2 6-21-15,3 2 11 16,-1 6-10-16,3-4-69 15,-1 2-9-15,3-3-42 16,0-4-2-16,0-5-21 16,10-8-154-16,3-6-211 15,1-6-317-15</inkml:trace>
  <inkml:trace contextRef="#ctx0" brushRef="#br0" timeOffset="-107919.29">11525 16004 1699 0,'0'0'581'16,"0"0"-500"-16,0 0 98 15,0 0-45-15,0 0-93 16,0 0-9-16,0 0-31 16,-89 102 14-16,89-77 8 15,4-2-21-15,19-4 25 16,4-2-27-16,8-7-40 16,6-6-68-16,16-4-118 15,-10-12-104-15,-5-7-472 0</inkml:trace>
  <inkml:trace contextRef="#ctx0" brushRef="#br0" timeOffset="-107886.32">11730 16074 2709 0,'-22'-4'1'0,"20"4"18"0,2 17-17 0,0 2 16 0,8-1-5 0,8-6 9 0,5 2 5 0,-6-8-27 0,-4-2 0 0,-2-4 5 0,-7 0 1 0,-2 0 50 0,0-14-56 0,0-1-66 0,-4-6-37 0,-12-5-160 0,3 4-58 0,1-3-461 0</inkml:trace>
  <inkml:trace contextRef="#ctx0" brushRef="#br0" timeOffset="-107816.69">11909 15601 2076 0,'-12'0'296'0,"-3"14"-240"15,-3 8-39-15,-9 18-17 0,5-8-158 16,6-4-146-16</inkml:trace>
  <inkml:trace contextRef="#ctx0" brushRef="#br0" timeOffset="-106430.72">12416 15905 1788 0,'0'0'377'0,"0"0"-173"16,0 0 48-16,0 0-128 15,-127 18-54-15,101 5-34 16,3-1 45-16,8 3-24 16,6 4-32-16,9 3 12 15,0 1-4-15,7 9-16 16,20-3 22-16,4-3-36 15,2 0-3-15,5-5-14 0,-3-14-67 16,-1-3-70-16,-5-14-129 16,-9 0-251-16,-9-8-748 0</inkml:trace>
  <inkml:trace contextRef="#ctx0" brushRef="#br0" timeOffset="-106286.63">12265 16142 914 0,'0'0'1244'0,"0"0"-952"15,0 0-103-15,0 0-31 16,0 0-94-16,0 0-52 16,0 0-12-16,107-26-1 15,-34 22-164-15,-10 2-200 16,-7-2-348-16</inkml:trace>
  <inkml:trace contextRef="#ctx0" brushRef="#br0" timeOffset="-105669.22">13102 15892 1234 0,'0'0'518'0,"0"0"-391"15,0 0-14-15,0 0-14 16,0 0-49-16,0 0-48 15,0 0 97-15,-75 6 15 16,57 5-33-16,3-2-1 16,1 0-48-16,5 4-15 15,3-4-11-15,6 5 2 0,0-1-7 16,0 4-1-16,8-2-4 16,15 7-2-16,6-4-5 15,4 4-14-15,3 0-28 16,1 0-48-16,0 1 37 15,-4 4 9-15,-6-5 24 16,-10 0 31-16,-3-4 9 16,-9 4 71-16,-5-3 50 15,0-6 27-15,-23 5-8 16,-6-5 6-16,-4-3-38 16,-1-2-8-16,3-4-45 15,4 1-7-15,9-5-13 16,9 5-44-16,5-5 17 0,4 0-17 15,0 0 0 1,0 0-8-16,0 0-22 0,0 0-13 16,11 0-47-16,3-9-170 15,1-1-466-15</inkml:trace>
  <inkml:trace contextRef="#ctx0" brushRef="#br0" timeOffset="-105301.55">13748 15892 1807 0,'0'0'391'0,"0"0"-293"16,0 0-36-16,0 0-27 16,0 0-34-16,0 0 3 15,125-23-4-15,-102 23 0 16,-5 0 7-16,-7 10 23 16,-5 3 41-16,-4 0 85 15,-2 5-35-15,0 5 67 16,-17 4-80-16,-8 4-56 15,-4 2-5-15,-2 4-47 0,0 1 0 16,-2 0-36 0,-7 6-197-16,9-8-410 0,4-12-1387 0</inkml:trace>
  <inkml:trace contextRef="#ctx0" brushRef="#br0" timeOffset="-105184.34">13686 16371 2479 0,'0'0'756'0,"0"0"-617"16,0 0-52-16,0 0-87 16,0 0-9-16,0 0-448 0</inkml:trace>
  <inkml:trace contextRef="#ctx0" brushRef="#br0" timeOffset="-104772.31">13241 15909 1805 0,'0'0'680'0,"0"0"-509"15,0 0-88-15,0 0-83 16,0 0-65-16,-123 18-231 16,84-3-401-16</inkml:trace>
  <inkml:trace contextRef="#ctx0" brushRef="#br0" timeOffset="-97412.38">7255 16754 1124 0,'0'0'1096'15,"0"0"-846"-15,0 0-38 16,0 0 5-16,0 0-95 0,0 0-54 16,-85-41-51-16,62 41 28 15,-4 0-27-15,-4 5-8 16,0 8 23-16,-3 10-12 15,5-1 9-15,3 6 5 16,6 2-35-16,8-2 18 16,12 2-18-16,0 2 0 15,10-6-7-15,16-8-4 16,10 0 1-16,4-10-1 16,4-8-22-16,1 0 23 15,-3-4-20-15,-6-10 18 16,-7-4 6-16,-9-4 0 15,-11 0 6-15,-9-5 3 0,0 0 3 16,-13 1-12 0,-14 0-19-16,-8 4-83 15,-26 16-106-15,10 2-146 0,2 4-166 16</inkml:trace>
  <inkml:trace contextRef="#ctx0" brushRef="#br0" timeOffset="-96828.48">6507 16749 388 0,'0'0'1581'0,"0"0"-1315"0,0 0-87 15,0 0 40-15,0 0-136 16,0 0-41-16,0 0-41 16,-124 0 21-16,104 14 1 15,2 7-4-15,5 3 44 16,6 2-2-16,4 0-28 15,3 1 15-15,10 4-26 16,19-9-1-16,7-2-15 16,8-4-6-16,1-12 0 15,-3-4-9-15,-2 0 2 16,-9-12 5-16,-7-10 2 16,-7 0 0-16,-11-10 0 15,-6 2-1-15,0 2 0 16,-16 2-57-16,-9 8-131 0,-19 8-95 15,4 10-101-15,5 0-437 16</inkml:trace>
  <inkml:trace contextRef="#ctx0" brushRef="#br0" timeOffset="-96294.63">6046 16723 1370 0,'0'0'489'0,"0"0"-271"16,0 0 33-16,0 0-18 0,0 0-61 15,0 0-57 1,0 0-72-16,-75-19-7 0,44 24 10 16,-1 9 13-16,1 6 26 15,7 0-37-15,3 7-3 16,13-1-15-16,8 1-30 16,0 4 23-16,16-9-23 15,15 0-6-15,6-9-2 16,3-2-19-16,0-11-12 15,-3 0 0-15,-6-6-21 16,-10-16-22-16,-7-5-70 16,-9 0-121-16,-8-11-33 0,-17 9-182 15,-7 12-524-15</inkml:trace>
  <inkml:trace contextRef="#ctx0" brushRef="#br0" timeOffset="-95709.91">5491 16705 1249 0,'0'0'564'16,"0"0"-448"-16,0 0 13 15,0 0 33-15,0 0-73 16,0 0-55-16,0 0 37 16,-100-24 9-16,73 24 29 15,-2 2 8-15,-4 11 1 16,0 4 23-16,2 1-71 16,2 9-24-16,6-1-4 15,12 2-34-15,9 2-1 0,2 2-4 16,18-6 6-16,16-2-15 15,5-2 6-15,8-10-19 16,2-2 18-16,1-10-34 16,-4 0 10-16,-1-18 8 15,-10-8 8-15,-6-11 2 16,-13 2 7-16,-10-5-17 16,-6 0 16-16,-2-1-37 15,-20 14-39-15,-7 9-26 16,-9 9-62-16,-4 9-33 15,-25 19-83-15,11 8-36 16,2 4-444-16</inkml:trace>
  <inkml:trace contextRef="#ctx0" brushRef="#br0" timeOffset="-91645.26">4400 16743 1669 0,'0'0'338'15,"0"0"-212"1,0 0 85-16,0 0-59 0,0 0-124 16,0 0-27-16,0 0-2 15,-14 0 2-15,26 0 8 16,5 0 23-16,4 0-11 15,8-7 24-15,2-6-44 16,4 3 0-16,3-4 6 16,-2-2-5-16,-2 2-2 15,-5 4 0-15,-8 2 10 16,-2 3-7-16,-9 1-3 16,2-1 0-16,-5 5-10 15,-3 0 10-15,0 0 0 16,-4 0-1-16,0 0 1 0,0 0 0 15,0 0 6 1,0 11 39-16,0 4 24 16,-2 3-17-16,-7 5 3 0,-2-1-13 15,2 6-27-15,0 2 33 16,0-6-27-16,0 2-9 16,1 0 29-16,1-5-15 15,0-2 10-15,0-5-8 16,3-4-13-16,-1-3 17 15,3-2-32-15,2-1 6 16,-2-4-3-16,2 0-2 16,0 0-1-16,-2 2 0 15,2-2-27-15,-4 4-52 16,-8 0-147-16,1 4-250 16,-3-6-389-16</inkml:trace>
  <inkml:trace contextRef="#ctx0" brushRef="#br0" timeOffset="-91497.35">4545 16968 1691 0,'0'0'342'16,"0"0"-252"-16,0 0 1 16,0 0-70-16,149-4-21 15,-106 4-225-15,-8 9-891 0</inkml:trace>
  <inkml:trace contextRef="#ctx0" brushRef="#br0" timeOffset="-90671.99">3723 16709 1932 0,'0'0'308'16,"0"0"-182"-16,0 0 67 16,0 0-99-16,0 0-44 15,-141 45 22-15,110-19 31 0,4 2-3 16,5 1-37-16,4 8-8 15,9-1-23-15,9 0-23 16,0-2 14-16,18-2-23 16,16-6 0-16,8-2 0 15,6-7-18-15,8-12 2 16,0-5-22-16,0-4-1 16,-6-20 5-16,-9-15 6 15,-7-5 28-15,-16-9-8 16,-14-1 16-16,-4 0 1 15,-7 4 0-15,-15 10-8 16,-5 10-2-16,-4 15-8 16,-14 15-172-16,8 0-322 15,5 19-514-15</inkml:trace>
  <inkml:trace contextRef="#ctx0" brushRef="#br0" timeOffset="-90036.45">4433 16946 1401 0,'0'0'386'0,"0"0"-163"16,0 0 34-16,0 0-66 15,0 0-88-15,0 0-38 16,0 0-47-16,-2-4-4 16,13 4 7-16,5 0 22 0,6 0 43 15,2 0 8 1,8 8-34-16,1 0 8 0,0-2-39 15,2 3-5 1,-7-6-7-16,-4 1-16 0,-3 2-2 16,-8-2-40-16,1-4-159 15,-4 0-297-15,-3 0-724 0</inkml:trace>
  <inkml:trace contextRef="#ctx0" brushRef="#br0" timeOffset="-87533.44">11594 16842 2131 0,'0'0'645'15,"0"0"-510"-15,0 0-24 16,0 0-14-16,0 0-77 15,0 0-20-15,25-40-53 16,-5 18 20-16,-3 0-5 16,-3 4 37-16,-5 1-10 15,-5 12 11-15,-4 0 5 16,0 5 20-16,0 0 3 16,0 0-13-16,0 5-7 15,0 17-2-15,-9 6 18 16,1 6 3-16,1 1 31 0,0 7-26 15,3-11-7 1,-1 5-13-16,3-6-3 0,0-6-18 16,0-1 9-16,2-8-102 15,0-5-104-15,0-6-344 16,0-4-266-16</inkml:trace>
  <inkml:trace contextRef="#ctx0" brushRef="#br0" timeOffset="-87068.26">12370 16731 1692 0,'0'0'619'16,"0"0"-484"-16,0 0-95 16,0 0 13-16,0 0-10 15,0 0-42-15,0 0 6 16,-116 49 24-16,83-36 11 16,-1-2 51-16,1 1 13 15,2-2-33-15,4 1-10 16,2-5-51-16,5 3 3 0,3-1-8 15,5-2 1-15,5 2-8 16,5-3 0-16,2-3-5 16,0 4-2-16,9 3 14 15,9 1 2-15,5-2 16 16,3 7-10-16,6-4 27 16,-1 7-25-16,0 0-17 15,2 4 19-15,-4 0-19 16,0-2-1-16,-5 2 1 15,-6-5-130-15,3-3-172 16,-10-5-245-16,-3-9-760 0</inkml:trace>
  <inkml:trace contextRef="#ctx0" brushRef="#br0" timeOffset="-86517.78">12686 16843 1232 0,'0'0'717'16,"0"0"-564"-16,0 0-40 15,0 0 33-15,0 0-54 16,0 0-65-16,0 0 53 15,-25-6-1-15,10 6-58 16,-5 0 4-16,-5 11 29 16,-8-3 8-16,-3 2-14 15,-1 5-15-15,-2 0 13 16,6-1-22-16,9 0-23 16,8-2 5-16,10-2-6 0,6 2-10 15,0-2-13-15,10-2-20 16,15 2 42-16,6-2-8 15,0 2 9-15,3-2-9 16,-3 3 9-16,-4-4 0 16,-5 1 0-16,-4 2-3 15,-2-2-29-15,-3 6-181 16,-2-5-149-16,-4-8-407 0</inkml:trace>
  <inkml:trace contextRef="#ctx0" brushRef="#br0" timeOffset="-86048.94">13096 16740 1925 0,'0'0'585'0,"0"0"-537"16,0 0-32-16,0 0-15 16,0 0 0-16,0 0 4 15,-136 86-5-15,114-60 0 16,1-4-10-16,6-4 10 16,5-4 0-16,6 0 0 0,4-3 6 15,0-2-3-15,10-3-3 16,17 2-6-16,6-8 5 15,7 0-63-15,0 0-64 16,1 0-57-16,-8-14 47 16,-6-2 59-16,-10 2 66 15,-8 0 13-15,-4-1 101 16,-5 4 59-16,0 3-10 16,0 6-6-16,0 2-67 15,0 0-37-15,0 0-40 16,0 6 1-16,0 15 88 15,2 6-1-15,2 1-28 0,3 6-20 16,-1 2-40-16,-3-4 0 16,-3 8-100-1,0-9-228-15,-5-13-264 0</inkml:trace>
  <inkml:trace contextRef="#ctx0" brushRef="#br0" timeOffset="-85327.88">11445 16866 1631 0,'0'0'478'0,"0"0"-382"15,0 0 49-15,0 0-19 16,0 0-59-16,0 0 3 16,0 0 15-16,0 0 24 15,0 0 4-15,0 0-41 16,11 0-5-16,10-6-26 16,8-6-29-16,0-2 1 15,-3 2-12-15,-4 2-1 16,-6 0 0-16,-5 6-28 15,-7-1-51-15,-4 5-126 16,0 0-163-16,-4 0-627 0</inkml:trace>
  <inkml:trace contextRef="#ctx0" brushRef="#br0" timeOffset="-81692.61">1969 16598 454 0,'0'0'496'0,"0"0"-422"15,0 0 43-15,0 0 108 16,0 0-60-16,0 0 33 16,0 0 42-16,0 0 38 15,0 0-27-15,0 0-25 16,0 0-20-16,-6 0-79 0,-10 0-66 15,-7 7-59 1,-5-1 10-16,-8 8 6 0,-4 3-12 16,-2 0 33-16,-1 1-26 15,1-3-1-15,4-2 23 16,3 0-34-16,0-9 12 16,10-3 6-16,0-1-18 15,7 0 20-15,2 0-21 16,5-10 0-16,4-4-1 15,3-4-10-15,2 0 10 16,2-3-5-16,0-6-21 16,4-1 26-16,19-3-25 0,1 0-1 15,8 1 1 1,-1-3-11-16,-2 4 22 16,-6 5 6-16,0 2 9 15,-9 9-5-15,-3 0 5 0,-5 8 0 16,-2 0 0-16,-1 1 9 15,-3 4-9-15,0 0 3 16,0 0 3-16,0 0-6 16,-13 0 0-16,-3 4-3 15,-2 10-3-15,0 0-4 16,3 4 10-16,3 0 0 16,4 0 0-16,1 4 9 15,7 0-9-15,0 5 1 16,0-6 18-16,0 8-18 15,13-4 27-15,5 1-5 0,3-4-23 16,2 2 23-16,4 2-22 16,0-4 10-16,2-3-2 15,-2-1 1-15,-2-5-7 16,-1 0 9-16,-4-3-12 16,-2-6 21-16,-7 4-21 15,-5-8 0-15,-1 0 19 16,-5 0-18-16,0 0 5 15,0 0-6-15,0 2-3 16,0 2-27-16,-9-4-168 16,-2 0-631-16</inkml:trace>
  <inkml:trace contextRef="#ctx0" brushRef="#br0" timeOffset="-78775.4">4362 16830 393 0,'0'0'916'15,"0"0"-687"-15,0 0-70 0,0 0-34 16,0 0-77-16,0 0-31 16,0-4 12-16,0 0 18 15,0 4 27-15,0 0-9 16,0 0 6-16,0 0-17 15,5 0-45-15,3 0 0 16,3 0 1-16,5 0-8 16,2-2 10-16,2-6-12 15,0-2 1-15,0 1 5 16,0 0 0-16,-4 1-6 0,-1-5 13 16,1 8-11-16,-1-4 14 15,2 3-16-15,0-1 0 16,3-2-1-16,3 4 1 15,0-4 0-15,2 0 0 16,-2 1-31-16,-3-2-3 16,-7 5-15-16,-4 1 12 15,-5 4 36-15,-4 0 2 16,0 0 12-16,0 0 33 16,0 0-30-16,0 0 21 15,0 0 0-15,0 0-16 16,0 0 7-16,0 0-28 15,0 0 7-15,0 0-7 16,0 0 7-16,0 0-10 16,-2 0 3-16,-2 4 0 0,-1 1-1 15,1 1 2-15,-3 1-1 16,1 7 9-16,-2-1 4 16,0 4 30-16,1-2-12 15,-2 7-8-15,2-4 24 16,1 4-7-16,-1 0 2 15,5-2 7-15,0 5-13 16,2-2 6-16,0-2-27 16,0-2-6-16,0 4 19 15,0-10-28-15,4 1 9 16,1-2-9-16,-1-1 8 16,-2-4-2-16,0-3-6 15,-2 0 0-15,2-4-8 16,-2 0 8-16,0 0 0 15,0 0-1-15,0 0-45 0,-6 0-5 16,-7 0-2-16,-5 0-31 16,1-4 47-16,-2-4 12 15,1 5 24-15,1-3-1 16,1-3 2-16,5 1 6 16,2 6 49-16,0-2 18 15,4 0 23-15,3 4-37 16,0 0 0-16,2-4-3 15,0 4-18-15,0 0 8 16,0 0-17-16,0 0-29 0,0 0 2 16,0 0-2-1,0-5 0-15,9 5 0 16,5-1 5-16,1 1-6 0,5 0 1 16,3 0 0-1,6 0-6-15,4 0 6 0,3 0 0 16,3 0 0-16,1 0 2 15,-1 0 0-15,-10 0-2 16,-8 0-29-16,-9 0-28 16,-8 0-11-16,-4 0 41 15,0 0-20-15,-8 0-82 16,-13 0-213-16,3 0-506 0</inkml:trace>
  <inkml:trace contextRef="#ctx0" brushRef="#br0" timeOffset="-72952.92">4596 15468 157 0,'0'0'289'0,"0"0"-136"16,0 0 23-16,0 0-36 16,0 0-92-16,0 0-22 0,2-6 17 15,-2 2 25 1,0 4 54-16,0-4-8 0,0 4 5 15,0-4-29-15,0 2-53 16,2 2-10-16,-2-2-26 16,0 2 35-16,0 0 47 15,0 0-45-15,0 0 13 16,0 0-11-16,0 0-12 16,0 0 16-16,0-2-8 15,0 2 2-15,0 0 10 16,0-3-34-16,0 3 6 15,0-1 19-15,0 1-19 16,0 0 30-16,0 0-20 16,0 0-15-16,0 0 14 15,0 0-17-15,0 0 12 0,0 0-9 16,0 0-13-16,0 0 10 16,0 0-12-16,0 0 0 15,-6 1 4-15,-1 6-4 16,1 3 1-16,-6-2 3 15,3 3 4-15,-2-2-4 16,0 3-2-16,0-2-2 16,0 3 7-16,2-5 2 15,0 1-9-15,0 1 7 16,0 3-5-16,2-8 7 16,-1 3-9-16,1 1 0 15,1 1-8-15,0-6 9 16,2 1-1-16,2-1 0 15,0 1 1-15,2-1-2 16,0-1 1-16,-2 0-5 0,2 0-5 16,-3 6 8-16,1-5 2 15,0 2 0-15,-2 2 8 16,2-4-10-16,-1 0 2 16,3-2 0-16,-3 2-9 15,3-1 10-15,0-3-1 16,0 5 0-16,0-5 7 15,0 0-8-15,0 0 1 16,0 0-1-16,0 0-5 16,0 0 12-16,0 0 1 15,10 0 17-15,-1 0-8 16,1 0 13-16,4 0-16 16,-1-5-13-16,3 2 21 0,-3-1-20 15,1 2 0 1,-3-2 16-16,2 4-15 0,-1-4 29 15,-2 4-11-15,2 0-9 16,-1 0 22-16,2 0-33 16,1-4 12-16,-1 2-11 15,1 2 8-15,-4 0-6 16,-1 0-3-16,-2 0 0 16,-4 0-8-16,-3 0 8 15,2 0 0-15,-2 0-18 16,0 0-43-16,0 0 9 15,0 0-54-15,0 0-49 0,0-2-70 16,0 0-404-16</inkml:trace>
  <inkml:trace contextRef="#ctx0" brushRef="#br0" timeOffset="-72750.46">4685 15574 1234 0,'0'0'673'15,"0"0"-465"-15,0 0-40 16,0 0-61-16,0 0-64 16,0 0-15-16,0 0 8 15,-17 32 29-15,11-14-47 16,2 1-8-16,0 3 7 0,2 4-17 16,2 10-33-16,0-7-206 15,0-4-390-15</inkml:trace>
  <inkml:trace contextRef="#ctx0" brushRef="#br0" timeOffset="-69010.47">4516 17656 508 0,'0'0'148'0,"0"0"-91"16,0 0 98-16,0 0-99 16,0 0 47-16,0 0 30 15,0 0 142-15,-43-4 0 16,41 4-45-16,-2-2-63 16,2-2 57-16,-1 4 14 15,3 0-64-15,0 0 22 16,0 0-97-16,0 0-29 0,0 0 2 15,0 0-50-15,0-4 13 16,0 4-25-16,0-8-4 16,5-2-6-16,15-8 2 15,4-4-2-15,7-8 0 16,-2-2-8-16,0-1-17 16,-9 3-13-16,-7 8 11 15,-3 8 26-15,-6 4 1 16,-4 6 0-16,2 0-1 15,-2 4 8-15,0 0-14 16,0 0-5-16,0 8-17 16,0 10 28-16,-2 6-6 15,-2 7 7-15,2 0 18 0,2 6-17 16,0-4 31 0,0 9-23-16,0-7-8 0,0 5 5 15,0-4-6-15,0 0 0 16,0-4 1-16,0-6 8 15,0-8-9-15,0-3 0 16,0-3 0-16,-4-3-6 16,-8 4 7-16,-3-3-1 15,-4-3 0-15,4 4 7 16,1-7-7-16,6 0 9 16,3-4 2-16,5 0 20 15,0 0-10-15,0 0 14 16,0 0-15-16,3 0-19 0,10 0 14 15,5 0 7 1,1 0-7-16,2-4 9 0,-3 0-24 16,-1 4 1-16,-3 0-1 15,-3 0-2-15,-5 0 2 16,-1 0-61-16,-5 0-83 16,0 0-225-16,0 0-385 0</inkml:trace>
  <inkml:trace contextRef="#ctx0" brushRef="#br0" timeOffset="-66877.19">3654 17489 1128 0,'0'0'587'0,"0"0"-427"15,0 0-13-15,0 0-27 16,0 0-28-16,0 0-39 16,0 0 28-16,-8 0-33 15,-2 0-20-15,-5 6 20 16,-4 11 4-16,1 2 3 15,1 12 9-15,-1 5-17 16,5 3 3-16,4 10-3 16,4 1-23-16,5-6 0 15,0 3-22-15,22-13-2 16,7-3 0-16,7-12-24 16,5-5-1-16,3-10-6 15,0-4-23-15,1 0 9 16,-3-18-7-16,-4-10 24 0,-7-7 22 15,-7-1-3-15,-10-3 9 16,-7-11 16-16,-7-3-15 16,0-1 19-16,-11 0-10 15,-7 4-9-15,-7 5 1 16,0 11-2-16,2 14-37 16,-12 12-78-16,9 8-160 15,4 0-305-15</inkml:trace>
  <inkml:trace contextRef="#ctx0" brushRef="#br0" timeOffset="-65110.9">5454 17489 1159 0,'0'0'306'0,"0"0"-68"16,0 0-14-16,0 0-92 15,0 0-29-15,0 0 24 16,0 0-28-16,-23-26-2 15,12 26-71-15,-7 0 15 16,-1 4-28-16,-8 15-3 16,-2 8 16-16,-2 8 17 15,4 4 3-15,2 3 26 16,10 3-25-16,3-5-3 0,12-4-17 16,0-6-26-16,2-2 21 15,21-2-22-15,4-12-13 16,6-6 10-16,3-3-36 15,2-5 17-15,-2-5 5 16,-7-13-8-16,-2-8 15 16,-10 4 10-16,-3-10 0 15,-10 0 2-15,-4-2 5 16,0-8-5-16,-7-6-2 16,-11 4-24-16,2 8-76 15,-5 9-65-15,3 13-115 16,2 6-270-16</inkml:trace>
  <inkml:trace contextRef="#ctx0" brushRef="#br0" timeOffset="-64244.22">5933 17477 1196 0,'0'0'256'0,"0"0"-65"15,0 0-54-15,0 0-108 16,0 0-6-16,0 0-23 16,0 0-10-16,24-22 10 15,-21 22 1-15,-3 0 0 16,0 0 50-16,2 0 30 15,-2 0 12-15,0 0-20 16,0 0 27-16,0 0-20 16,0 0-48-16,0 0 2 15,0 0-1-15,-2 0-21 16,-8 0 5-16,2 0-17 16,-3 0 0-16,4 0 63 0,-2 0-25 15,0 0 1 1,0 8-38-16,-4 2 7 0,0 10-2 15,-3 4 0-15,1 11-3 16,1 0 21-16,5 2-13 16,7 3 13-16,2-4 6 15,0-5-22-15,15-4-3 16,8-5-5-16,3-8-19 16,8-2 18-16,-1-10-24 15,3-2 5-15,-1 0 1 16,-4-14 6-16,0-12 13 15,-6-6 6-15,-7-8 25 16,-9-4 43-16,-7 2-27 16,-2-6-9-16,-2 3-3 15,-13 9-25-15,-5 10-10 0,-1 8-18 16,2 12-94-16,-4 6-65 16,5 2-164-16,9 10-484 0</inkml:trace>
  <inkml:trace contextRef="#ctx0" brushRef="#br0" timeOffset="-63642.83">6543 17481 1815 0,'0'0'291'0,"0"0"-229"16,0 0 17-16,0 0-45 15,0 0-33-15,0 0 22 16,-104 106 17-16,91-64 38 16,5 3 31-16,8-5-44 15,0 0-20-15,18-6-26 16,11-5-19-16,9-8-1 16,2-7-46-16,3-14-50 15,-1 0 2-15,-5-10 7 0,-2-20 44 16,-9-2 44-1,-10-8 15-15,-8-4 52 0,-8 0-12 16,0 4 9-16,-8 4-17 16,-13 12-26-16,0 3 3 15,-4 16-24-15,5 5-87 16,-3 4-52-16,8 9-99 16,6 6-365-16</inkml:trace>
  <inkml:trace contextRef="#ctx0" brushRef="#br0" timeOffset="-63111.25">7220 17495 950 0,'0'0'746'16,"0"0"-607"-16,0 0-16 0,0 0 34 15,0 0-27-15,0 0-48 16,0 0-46-16,-84 4 34 16,62 14 10-16,-1 4-34 15,2 5 30-15,2 5-5 16,3 0-33-16,10 6 14 16,6-2-33-16,0 0 5 15,16-3-24-15,11-4-4 16,8-2 4-16,5-9-17 15,2-9-7-15,5-9 11 16,-3 0-29-16,-1-18 30 16,-7-14 5-16,-7-6 14 15,-12-7 4-15,-7-4 51 16,-10-1 49-16,0 2-53 16,-16 8-52-16,-20 12-6 0,-47 19 0 15,8 9-187 1,-5 5-442-16</inkml:trace>
  <inkml:trace contextRef="#ctx0" brushRef="#br0" timeOffset="-60341.66">4473 17570 886 0,'0'0'218'15,"0"0"-121"-15,0 0-48 16,0 0 3-16,0 0-37 16,0 0-8-16,0 0-2 15,129-115-4-15,-111 102-1 16,-5 4 96-16,-5 7-1 16,-4-2 10-16,-4 4 19 15,2 0-35-15,-2 0-45 16,0 0-35-16,2 0-9 0,1 0 0 15,-1 0 1-15,0 0 5 16,0 0 2-16,-2 0 12 16,0 4 43-16,0 7 4 15,0 2 1-15,0 5 13 16,0 4-44-16,0 0-1 16,0 0-35-16,0 1-1 15,0-1 7-15,0 0-5 16,0 1-2-16,0 0 10 15,0 4-8-15,0-2 32 16,0 1-16-16,0 2-17 16,0-6 20-16,0 0-20 15,0 0 16-15,0-8-17 16,0-4 1-16,0-2 6 16,0-3-7-16,0-5 0 0,0 0 4 15,0 3-2-15,-4 0 2 16,-1 4 2-16,-1-2 0 15,0-1 25-15,-2 1-13 16,-1-5-10-16,1 4 27 16,-4 1-21-16,-1-5 4 15,2 4 4-15,-5-4 0 16,3 4 45-16,-3-3-24 16,1 4-20-16,1-2 4 15,3 1-18-15,3 3 7 16,0-5-4-16,6 0-11 15,0-2-2-15,2 0 1 16,0 0-12-16,0 0 6 0,7 0 12 16,9 0 0-16,4 0 12 15,4 0-6-15,7 0 3 16,2 0-7-16,6 0-7 16,-1-4 3-16,-5-3-4 15,-2 0-9-15,-8 2-81 16,-8 4-124-16,-9-3-50 15,-3 4-359-15</inkml:trace>
  <inkml:trace contextRef="#ctx0" brushRef="#br0" timeOffset="-54414.53">10706 15735 1458 0,'0'0'323'0,"0"0"-184"16,0 0 19-16,0 0-51 16,0 0-25-16,0 0-21 15,15-23 13-15,-15 23 36 16,0 0-37-16,0 0-2 0,0 0 8 15,0 0-22-15,0 0 13 16,0 0-42-16,0 0-13 16,0 0-7-16,0 0-1 15,-4 0-7-15,-3 0 7 16,1 0-6-16,-2 0 15 16,0 0-16-16,-3 0 1 15,1 0 3-15,1 0 2 16,3 0-6-16,2 0 0 15,-1 0 1-15,3 0 8 16,2 0-8-16,-3 0 1 16,1 0 10-16,-2 0-5 15,-5 4-5-15,-5 3-2 16,1 1 7-16,-5-2 0 0,1 6-7 16,-2-5 0-16,2 3 12 15,-1 1-4-15,1 1 10 16,1-3 17-16,3-1-9 15,-3 5 7-15,5 1-20 16,-1 1-2-16,1-2 8 16,3 5-17-16,1 1 8 15,0-2 5-15,2 4-14 16,-1-3 26-16,2 1-26 16,-1 4 6-16,1-3 7 15,1 1-5-15,1 4-5 16,-1-3-4-16,3 0 2 15,0 1 8-15,0 0-10 0,0 2 0 16,8-2 0 0,5-5 5-16,2 4-5 0,3-4 0 15,0 4 0-15,2-8 3 16,0 3-3-16,-2-4 0 16,2-3-1-16,2 3 1 15,3-8-1-15,2 4 1 16,4-5 0-16,0-1-7 15,3-3 7-15,-1 3 0 16,0-3 0-16,1 0 6 16,-3 0-8-16,-2 0 2 15,-2 0 0-15,0-3-1 16,-4-9 1-16,2 3 0 0,0-8-2 16,-3 4 11-16,-2-10-9 15,0 0 0-15,-2-4 1 16,-2-3 3-16,-6 2-4 15,-2-6 0-15,-6 6 2 16,-2-9 7-16,0 6-9 16,0-3 6-16,-2-2-4 15,-10-4 20-15,-1 3-21 16,-5 1 14-16,-2 0 10 16,0 5-17-16,-3 6 17 15,2 0-4-15,-2 6-20 16,-1 5 27-16,-1 3-27 15,-2 3-1-15,1 3 0 0,-5 5-5 16,-1 0-8 0,-4 0-43-16,-14 13-81 0,7 6-227 15,7-1-712-15</inkml:trace>
  <inkml:trace contextRef="#ctx0" brushRef="#br0" timeOffset="-53829.43">13165 16415 2741 0,'0'0'484'16,"0"0"-446"-16,0 0-38 15,0 0-20-15,0 0-305 16,0 0-691-16</inkml:trace>
  <inkml:trace contextRef="#ctx0" brushRef="#br0" timeOffset="-43275">4567 16030 1060 0,'0'0'344'0,"0"0"-219"0,0 0-106 15,0 0-10-15,0 0-9 16,0 0 1-16,4-4 36 15,1 0 53-15,-2 0-9 16,-3-1 17-16,2 4-16 16,-2 1-12-16,0 0-7 15,0 0-29-15,0 0 11 16,0 0-33-16,0 0-12 16,0 0 24-16,0 0 1 15,0 0 24-15,0 0 8 16,0 0-27-16,0 0-3 15,0-4-18-15,-2 4-2 0,-6 0 24 16,-1 0-22-16,3 0 58 16,-3 0 4-16,0 0-39 15,2 0 9-15,-1 0-40 16,1 0 0-16,2 0 14 16,-2 0-14-16,3 0 5 15,0 0-6-15,-1 4 6 16,1-4 16-16,0 1-1 15,1 4-7-15,-2-1 9 16,-1 0-22-16,2 0 13 16,-3 0 12-16,-3-1-25 15,4 3 21-15,0 3-7 16,1-7-5-16,1 2 16 0,2 0-26 16,0 0 12-1,-4 0-8-15,4 0 5 0,-2 1 3 16,2 0-1-16,0-2-11 15,2 2 12-15,-3-4-4 16,3 8-8-16,-2-5 3 16,0 4 3-16,0 2 6 15,0-3-11-15,0-1 7 16,-1 3 14-16,3-3-21 16,0-2-1-16,-3 0 6 15,3 0-4-15,0 0 10 16,0 1-12-16,0 1 8 15,0 1 23-15,0-1-25 16,0 2 7-16,0-4-7 16,0 0 3-16,0-2-3 15,0 2-6-15,0 0 0 16,0 4 3-16,0-4-2 0,0 0-1 16,0 2 2-1,0-2 7-15,0 0 0 0,0 0-9 16,0 2 0-16,6-2 5 15,0-4 1-15,-4 5-6 16,3-1 0-16,-3-2 2 16,0 1 2-16,0-3-4 15,2 0 2-15,-1 4-8 16,0-4 6-16,-1 4 0 16,0-4 0-16,2 4 14 0,1-4-22 15,-1 0 8-15,0 2 0 16,-2 1-4-16,4-2 13 15,-2 3-9-15,0-4 0 16,1 0-2 0,1 0 2-16,-2 0 1 0,1 0 0 15,0 4-2-15,-1-4-2 16,1 0 3-16,-1 0 0 16,-2 0 6-16,2 0-3 15,1 0-3-15,2 0 0 16,2 0 3-16,-1 0-3 15,1 0 0-15,1 0-1 16,-4 0 2-16,3 0-2 16,-5-4 1-16,1 0 0 15,0 0-7-15,-1 2 7 0,0-2-1 16,1 4 1-16,-1-8 0 16,3 5 3-16,0-3-3 15,-1-3-10-15,3 1 9 16,-3 2-16-16,0 2 17 15,-4 0-1-15,0 2-3 16,-2 2-2-16,2-3 6 16,0 2-5-16,3 1-4 15,-1-4 2-15,0 1 7 16,1 3-1-16,2-9 4 16,-5 5-3-16,3 2 0 15,-1-2 1-15,-2 0-7 16,0-2 12-16,0 4-6 0,0 0 0 15,1-2-3-15,2-1 2 16,-1 1 1-16,1-5 0 16,-1 1-1-1,-2-2 4-15,0 2-3 0,0-3 0 16,0 4 4-16,-2-3-4 16,3 6 0-16,-3-4 1 15,0 4-2-15,0 2 10 16,0-2-8-16,0-1 10 15,0 2-10-15,-9-1 40 16,0-2-25-16,0 2-14 16,-4 0 7-16,0 0-8 15,-5 4-2-15,-7 0-26 16,-26 4-120-16,4 14-315 0,-2 0-857 16</inkml:trace>
  <inkml:trace contextRef="#ctx0" brushRef="#br0" timeOffset="-40188.62">4567 17530 322 0,'0'0'522'0,"0"0"-434"15,0 0-70 1,0 0 3-16,0 0-8 0,0 0-13 16,0 0 29-16,0-8 82 15,0 8-11-15,0 0 46 16,2-5-38-16,3 5-14 16,-3-4-25-16,3 4-5 15,-3-1 10-15,0-3-28 16,-2 0 5-16,2 4 31 15,-2 0 1-15,0-5 14 16,0 5-1-16,0-4-25 16,-2 2 26-16,-7-2-47 0,-2 4 0 15,-2 0 34 1,-6 0-43-16,2 0 16 16,-1 4 24-16,-2 2-2 0,0 8-8 15,0-1-41-15,-1 0 5 16,4 6 16-16,-1-1-32 15,3 4 15-15,3 4-2 16,1 0-26-16,5 3 21 16,1-4-27-16,3 2 1 15,0 4 7-15,2-3-2 16,0 2-6-16,0-2 0 16,0-2 6-16,9 1-1 15,-1-3-5-15,3-2 0 16,-1-4 2-16,-2-2-1 0,3-6-1 15,-1-2 3-15,-2-2 4 16,3-6-2 0,1 4-5-16,1-4 0 0,3 0-2 15,-1 0 4-15,3 0-2 16,0 0 0-16,0 0 9 16,-1-4-12-16,3-2 3 15,-1-6-9-15,-4 2 7 16,1 0-8-16,-3-2-1 15,1-6 10-15,-4-1-8 16,-1-7 8-16,3-5 1 16,-3-1 0-16,-1-7-3 15,-1 3 4-15,-2 0-1 16,-5 4 12-16,0 2-12 16,0 3 19-16,0 0-11 0,0 5 1 15,-8 0 31-15,0 3-26 16,-5 6 4-1,1-1 9-15,-1 1-9 0,-1 3 20 16,1 2-24-16,0 4-8 16,-1 0 19-16,4 4-25 15,0-1 6-15,1 1-1 16,3 0 4-16,2 0-3 16,1 0-6-16,1 0 0 15,2 0-12-15,0 0 12 16,0 0 0-16,0 0 0 15,0 0-23-15,0 0-7 16,-2 0-89-16,2 0-223 16,-5 0-653-16</inkml:trace>
  <inkml:trace contextRef="#ctx0" brushRef="#br0" timeOffset="-38001.83">3553 8667 1371 0,'0'0'497'16,"0"0"-307"-16,0 0 31 0,0 0-33 16,0 0-131-1,0 0-41-15,0 0-16 0,0-4 2 16,0 5-3-16,0 10 1 16,5-1 0-16,2 1-7 15,3 4 7-15,1 0 0 16,3 0 0-16,1 1 8 15,1-2-9-15,5-3 1 16,-2 0 0-16,6-3 6 16,0-2-4-16,4-2-2 15,0-4 7-15,4 0 2 16,2 0 0-16,3-4-8 16,5-10 1-16,3 0 31 15,4-2 28-15,-2 0-38 16,2 1-15-16,-2 1 1 15,1 3-7-15,-1 3-2 0,-4 0-19 16,-4 4 18-16,-3 4-50 16,-5 0 29-16,-6 0 19 15,-5 0-16-15,-5 9 17 16,-5 3-5-16,-3 2 1 16,1 5-5-16,-2 1 12 15,0 4-1-15,-1 0 0 16,1-2 9-16,0 2-10 15,0-4 1-15,-1 0 0 16,3-2-4-16,-2-2 4 16,2-4 0-16,-1-4 4 15,6-4 2-15,-1-4 10 16,6 0-5-16,0-2-11 16,6-10 47-16,-1-2-24 0,5 1-1 15,3-2-7-15,1 0-6 16,5 1-8-16,7-1-1 15,-1 0 0-15,5 3-7 16,2 1 7-16,3 3 0 16,-3 2 0-16,2 6 3 15,-2 0-4-15,1 0 1 16,-4 2 0-16,2 8-8 16,-2 2 8-16,4 0 0 15,2 0 0-15,2 2 5 16,2-2-6-16,-6-2 1 15,2 0 0-15,-5-4 8 0,-9-2 14 16,-6-2 17-16,-14 0 1 16,-9 1-23-16,-7-3 19 15,-4 0 37-15,0 1-28 16,0-1-36-16,0 6-9 16,-9-1-195-16,-4-4-397 0</inkml:trace>
  <inkml:trace contextRef="#ctx0" brushRef="#br0" timeOffset="-36395.49">14219 8851 975 0,'0'0'404'15,"0"0"-249"-15,0 0 107 16,0 0-62-16,0 0-73 16,0 0 9-16,0 0-12 0,-9-16 1 15,9 13-24-15,0 3-61 16,0-1-11-1,2 1-13-15,12-2-10 0,8-1 4 16,7 2-10-16,7-3 0 16,6 2-6-16,3-2 8 15,6 2-2-15,2 2 0 16,5 0 10-16,5 0-7 16,1 0-3-16,1 0 0 15,-3 0 2-15,-4 0 7 16,-4 0-5-16,-8 2 20 15,-5 2-23-15,-6 1 42 16,-3-4-35-16,-3 0-7 16,-4 2 30-16,2-1-31 0,0-1 11 15,0 2-4 1,0-1 4-16,-2 2-8 0,-6-2-3 16,-5-2 0-16,-5 2-4 15,-3-2 13-15,-6 0-5 16,2 0 29-16,-2 0-20 15,0 0 35-15,0 0-24 16,0 0-23-16,0 0 11 16,0 0-3-16,0 0-9 15,0 2 0-15,0 4-177 16,-11 2-323-16,-1-4-288 0</inkml:trace>
  <inkml:trace contextRef="#ctx0" brushRef="#br0" timeOffset="-36261.78">15427 8893 2241 0,'0'0'599'0,"0"0"-505"16,0 0-66-16,0 0-28 16,0 0-203-16,0 0-446 0</inkml:trace>
  <inkml:trace contextRef="#ctx0" brushRef="#br0" timeOffset="-32835.12">12528 15927 1746 0,'0'0'369'16,"0"0"-221"-16,0 0-27 15,-127 81-14-15,89-46 2 16,-2-2-30-16,0 5 0 16,-5-2 27-16,1 4-30 15,-1-7 8-15,3 2-10 0,4 1-26 16,3-1 12-16,8-3-36 16,4-2-18-16,8-6 8 15,5-6-14-15,8-4-1 16,2-6-44-16,0-8-171 15,0 0-363-15,7 0-911 0</inkml:trace>
  <inkml:trace contextRef="#ctx0" brushRef="#br0" timeOffset="-17546.7">12477 9438 1298 0,'0'0'355'0,"0"0"-237"16,0 0-1-16,0 0-45 16,0 0-43-16,0 0 37 15,0 0 68-15,0 0 8 16,0 0-32-16,0 0-8 16,0 0 34-16,0 0-17 15,0 0-44-15,0 0 7 16,0 0-51-16,0 0 5 15,0 0-2-15,0 0-26 16,0 0 28-16,0 0-17 16,-5 0-11-16,1 0 7 15,0 0-14-15,-1 2-1 16,0 2 0-16,-1 1 1 0,-3-1-2 16,0 4 1-1,-2-1 0-15,0 6-8 0,2-1 9 16,-3 2-1-16,2 3 0 15,-4 0 9-15,3 3-10 16,0 1 1-16,-1 2-2 16,4 1-10-16,-3-2 12 15,3 1 0-15,2-4 0 16,2 1 6-16,-1-2-12 16,3 0 6-16,-2-2-6 15,0 2-4-15,-2-1 17 16,0 1-7-16,-1-3 0 15,1 3 2-15,-1-1-1 0,0 1-1 16,3 2 0 0,1 0-10-16,3 0 10 0,0 0 0 15,0 2 0-15,0-4 2 16,0 0-2-16,0 1 0 16,0-5 0-16,5 5-11 15,-1-2 14-15,1-2-3 16,2 1 0-16,-1 0 5 15,1-2-5-15,-1 3 0 16,2-4 1-16,-2 3-4 16,1 1 9-16,-1 0-6 15,4 2 0-15,-2-1 6 16,1-1 3-16,3-2-9 16,-4-3 1-16,1-2 13 0,-3-1-13 15,4-2 6-15,-3 1-7 16,-1-2 12-16,3 0-12 15,0 1 0-15,0-1 0 16,2 1 0-16,3-1 1 16,1 0-1-16,1-2 3 15,-3 0 5-15,3 0 1 16,-5-2-9-16,-1-2 0 16,2 2-6-16,-1-2 12 15,1 0-6-15,-2 0 6 16,1 0 4-16,3 0-6 15,-1 0-4-15,-2 0 0 16,1 0-11-16,-4 0 12 16,1 0-1-16,-2 0 0 15,-2 0 11-15,1 0-5 0,-2 0-6 16,3 0 0 0,3 0 0-16,0-4 8 0,3-4-8 15,3-2 0-15,-1-2 9 16,2 0-4-16,-5 0-5 15,2 2 0-15,-1-2-11 16,-1 2 17-16,-3-2-6 16,-3-1 9-16,1 0-3 15,0-3 7-15,2-2-13 16,-1-3 0-16,1-1-4 16,1-1 10-16,-2 0-6 0,1 2 0 15,-5 2 9 1,4 1 1-16,-4 2 7 0,0-2-8 15,1 2 12 1,-1-2-20-16,0-2-1 0,-2 1 19 16,2-2-17-1,-2 0 17-15,0 4-19 0,0-5 1 16,0 2 5-16,2 0 0 16,-1-2-2-16,-1 1 7 15,-2-1-1-15,0 0-7 16,0 0 5-16,0 1-7 15,0-2 28-15,0 3-28 16,0 2 13-16,0 2 0 16,-7 2-5-16,1-2 10 0,-2 2-19 15,2 0 6 1,-3 0 8-16,3-3-14 0,2 2 0 16,-4-2-1-16,2-1 9 15,1 4-8-15,1 1 1 16,0 1 5-16,-4 1 18 15,4 2-23-15,0-1 7 16,-3 2-1-16,1-1 5 16,-4 1-6-16,4 1-6 15,-5-1 2-15,2 1-2 16,-3 1 6-16,-1 1-6 16,-5-1 0-16,-1 0 6 15,-6 0-12-15,-2-3 4 0,-2 4-14 16,0-4 8-1,-2 2-5-15,0 2-4 16,-7 3-5-16,-11 2-58 0,-56 19-39 16,12 11-203-16,-3 2-752 0</inkml:trace>
  <inkml:trace contextRef="#ctx0" brushRef="#br0" timeOffset="-10159.22">14457 10249 2072 0,'0'0'561'15,"0"0"-427"-15,0 0 24 16,0 0-62-16,0 0-48 15,0 0-47-15,-2 0 21 16,2 0-22-16,0 0 1 16,0 0-7-16,0 0 6 15,-2 4-17-15,-3 0-166 16,-3 1-590-16</inkml:trace>
  <inkml:trace contextRef="#ctx0" brushRef="#br0" timeOffset="3759.79">14469 10262 1847 0,'0'0'766'0,"0"0"-567"16,0 0-46-16,0 0-38 16,0 0-65-16,-5 0-49 15,5 0 9-15,0 0-10 16,0 0 0-16,0 0-15 16,0 0 12-16,0 0-63 15,0 7-181-15,-4 0-355 16,-3-1-395-16</inkml:trace>
  <inkml:trace contextRef="#ctx0" brushRef="#br0" timeOffset="11730.91">4602 11067 766 0,'0'0'522'16,"0"0"-406"-16,0 0-46 0,0 0 48 15,0 0 29 1,0 0-102-16,-4-14-2 0,4 9 14 16,0 4-3-16,0-3 24 15,0 2 26-15,0 2 42 16,0 0-4-16,-2 0-44 16,-3 0-28-16,1-2 0 15,0 0-64-15,0-1 4 16,-1 1-5-16,0 1 2 15,3 1 2-15,0-3 16 16,-1 1 2-16,3 2 18 16,0-1-33-16,0 1 6 15,0 0 12-15,0 0-29 16,0 0 29-16,0 0-21 0,0 0-9 16,0 0 19-16,0 0-18 15,0 0-1-15,0 0 0 16,0 0 6-16,7 0-7 15,5 0 1-15,1 7 0 16,3 2 2-16,1 1-1 16,5 3 4-16,8-2 9 15,1 1-13-15,9 0 17 16,2-2 12-16,3 0-13 16,0-1-1-16,-3-2-8 15,0-3-5-15,-2 0-3 16,2-4 6-16,-2 0 7 15,5 0-13-15,-1 0 0 16,2-2-1-16,0-8 1 16,1 0 0-16,-3 0 0 0,-2 0 3 15,1 0-12-15,-3 0 9 16,2 0-2-16,-1 0-8 16,1 0-11-16,-3 2 7 15,4-3-1-15,-1 5-6 16,1 1 15-16,-5 3-4 15,-3 2 1-15,-3 0 0 16,-6 0 7-16,-1 5 2 16,-5 5 0-16,-2 3 0 15,-1 1-9-15,-1 0 9 16,5 2 0-16,-4-2-4 16,3 0 4-16,-5-2 0 15,-1-2 0-15,-3-2 9 0,-2 0-9 16,0-3 0-1,-2-3 0-15,-1-2-6 0,3 0 7 16,5 0-1-16,-1 0 3 16,7-5 3-16,1-5-6 15,0 0 0-15,4-1 0 16,-1 4-11-16,1 0 10 16,2-2-1-16,2 3 2 15,2-2-2-15,3 1 1 16,3 1 1-16,3 3 0 0,0-1-12 15,1 0 11-15,-2 4 1 16,3 0 0 0,-3 0 1-16,1 0-7 15,-5 0 6-15,-1 2 0 0,-1 5-10 16,0-1 9-16,6 1 1 16,3-1 2-16,5 0 8 15,2 0 3-15,2-2-13 16,0 3 1-16,-2-3 4 15,-1 2 1-15,-4 3-6 16,0-1 0-16,1 0 1 16,-1-2 4-16,5 0-5 15,3-2 0-15,5-2 2 16,5-1-1-16,2 2-1 16,-5-3 0-16,1 1 9 0,-4 2-9 15,-2-3 0-15,-8 2 2 16,-3-2 1-16,-5 1 6 15,-7 2-9-15,-4-1 22 16,-7-2-22-16,-7 2 38 16,-4-2-14-16,-5 0-8 15,-4 0 26-15,3 0-15 16,-3 0 7-16,0 0 16 16,0 0-28-16,0 0 22 15,2 0-28-15,-2 0-15 16,0 0 13-16,0 0-8 15,0 0-6-15,0 0 3 16,0 0 7-16,0 0 3 0,0 0-13 16,0 0-8-16,0 0 1 15,0 0-44-15,-2 0-50 16,-16 0-184-16,-13 0-876 16</inkml:trace>
  <inkml:trace contextRef="#ctx0" brushRef="#br0" timeOffset="17545.28">3696 16293 1194 0,'0'0'361'0,"0"0"-207"16,0 0-84-16,0 0 2 15,0 0-34-15,0 0-4 16,0 0 80-16,0 0 20 16,0 0-16-16,0 0 11 15,0 0-18-15,0 0-10 16,0 0-11-16,0 0-38 15,0 0-4-15,0 0-17 16,0 0-10-16,0 0 19 16,4 0-17-16,8 0-1 0,1 0 2 15,5 0-18-15,-1-3 9 16,6-3-10-16,-4 2-4 16,2 0 12-16,-3-1-12 15,-3 1-1-15,-3-1 0 16,-6 5 0-16,-1 0-24 15,-5 0-144-15,-5 9-213 16,-13 4-299-16</inkml:trace>
  <inkml:trace contextRef="#ctx0" brushRef="#br0" timeOffset="18958.45">2426 15855 1512 0,'0'0'240'16,"0"0"-168"-16,0 0-65 16,0 0 3-16,0 0-10 15,0 0 1-15,0 0 22 0,-10-18 9 16,8 16 51 0,0 0 36-16,0 2-23 0,0 0 1 15,-2 0-24-15,-1 0-37 16,1 0-7-16,-6 0-18 15,2 0-3-15,-1 0-3 16,-2 0 1-16,2 0-6 16,2 0 0-16,-1 0 1 15,-2 0 17-15,3 0-18 16,-1 0 0-16,-1 0 12 16,2 0 40-16,0 2 33 15,1-2-46-15,-1 2-17 16,3 2 6-16,-3 3-2 0,0-3-1 15,1-1 2-15,-1 3-26 16,1-2 13-16,0 4 25 16,0-6-8-16,2 4 20 15,-1 0-20-15,1-1-4 16,2-1-7-16,-2-1-19 16,0 3 7-16,2 2-7 15,2 2-1-15,-2-2 13 16,2-2-12-16,0 3-1 15,0-1 21-15,0 1-20 16,0-4 9-16,0-1-4 16,0 0-5-16,0 0 20 15,0 2-20-15,2-2-1 16,4-1 2-16,0 3 4 0,0 3-6 16,1-4 0-16,2 4 0 15,0-5 3-15,0 4-3 16,-1-5 0-16,4 3 0 15,-1-1 5-15,5 1-5 16,-3-4 0-16,3 4 0 16,-3-2 1-16,2 0 0 15,-1 0-1-15,-1-2 0 16,-1 6 3-16,-4-5-3 16,-3 2 0-16,-1-1 0 15,0 6 2-15,2-2-2 16,-2 7 0-16,0-2 0 15,1 5-3-15,-3-4 2 16,-2 4 1-16,0-2 0 16,0 2 0-16,-5 0 0 0,-9 0 0 15,2 0 15-15,-7-4-14 16,2 3 32-16,-1-4 0 16,-4-3-24-16,2-1 23 15,-3-4-17-15,1-2-3 16,2-3 6-16,2 0-12 15,3-17 9-15,1-6-15 16,3-4-11-16,7 1-1 16,4 2-55-16,2 0-88 15,13 4-228-15,6 7-330 16</inkml:trace>
  <inkml:trace contextRef="#ctx0" brushRef="#br0" timeOffset="22040.4">3571 16177 1270 0,'0'0'357'0,"0"0"-229"15,0 0-103-15,0 0-8 16,0 0-17-16,0 0 0 16,0 0 5-16,2 0 30 15,0 0 59-15,1-3 20 16,1 2-48-16,0-4 2 15,4 1-21-15,-2 0-28 0,3-2 2 16,-1 2-21-16,4-4 0 16,-1 0 0-16,1 3-7 15,3-8 6-15,1 3-11 16,-1-4-12-16,1 1-3 16,-3 0-5-16,0 1 22 15,-1 6 10-15,-4-5 0 16,3 8 1-16,1-1-1 15,-1 0 0-15,-3 0-1 16,2-2-3-16,-1 2 4 16,-3 4 0-16,-2-4 1 15,2 4 3-15,-4 0-4 16,0 0 0-16,-2 0 9 16,0 0 12-16,0 0 31 15,0 0-12-15,0 0-26 0,0 0 6 16,0 0-20-16,0 0 0 15,0 0 2-15,0 0 5 16,0 0-7-16,0 0 27 16,0 0-14-16,0 10 11 15,-2 2-23-15,-2 6 0 16,0 0 19-16,0 3-5 16,4 2 18-16,0-2 7 15,0 2-21-15,0-3 10 16,0 2-22-16,0 0-5 0,0-4 23 15,0 0-3 1,0-1 14-16,0-4-11 16,0-3-16-16,0 2 27 15,-2-6-35-15,2 3 7 0,-2-6-5 16,0 2 3 0,-3-1-6-16,1-3 6 0,0 3 0 15,-4-4 50-15,0 0-38 16,-3 0 5-16,-1 0 22 15,-1 0-44-15,0 0 6 16,-1 0-7-16,-1 0 7 16,1 0 1-16,1 0-8 15,-1 0 0-15,4 0 12 16,1 0-2-16,1-4 14 16,2 3 2-16,2-2-25 15,1 2 22-15,3 1-8 16,0 0-6-16,0 0 8 0,0 0-16 15,0 0 4-15,0-5-5 16,11 5 1-16,5 0 3 16,5 0-4-16,2 0 0 15,4 0-1-15,2 0-1 16,0 0 2-16,-2 0 0 16,-6 0 7-16,-6 0-20 15,-4 0-4-15,-4 5-80 16,-7 4-133-16,0 0-153 15,0-8-615-15</inkml:trace>
  <inkml:trace contextRef="#ctx0" brushRef="#br0" timeOffset="22618.93">3800 16321 1914 0,'0'0'269'0,"0"0"-269"16,0 0-12-16,0 0-259 15,0 0-1297-15</inkml:trace>
  <inkml:trace contextRef="#ctx0" brushRef="#br0" timeOffset="22776.23">3800 16321 2230 0,'14'-37'383'0,"-14"37"-383"16,0 0-109-16,0 4-160 15,9-4-1102-15</inkml:trace>
  <inkml:trace contextRef="#ctx0" brushRef="#br0" timeOffset="24160.69">14567 16212 2045 0,'0'0'583'0,"0"0"-494"15,0 0-33-15,0 0-7 16,0 0-28-16,0 0-21 15,-23 22 0-15,21-2 11 16,-2 2 13-16,-5 4 38 16,-1 2 1-16,4-2-52 15,-1 1 7-15,7-5-18 16,0-9 1-16,0-2-2 16,19-9-8-16,4-2-20 15,12 0 13-15,-2 0-31 0,3-8 32 16,-5 0-6-16,-4 2 18 15,-8 2-5-15,-5 4 8 16,-8 0 0-16,-6 0 20 16,0 13 5-16,0 14 88 15,-8 1-24-15,-8 5-39 16,-2-4 20-16,-2-3-43 16,0-4-12-16,2-4-4 15,2-4-11-15,1-10-6 16,-5-4-90-16,7-4-204 15,-1-13-571-15</inkml:trace>
  <inkml:trace contextRef="#ctx0" brushRef="#br0" timeOffset="24306.91">14533 16214 2309 0,'0'0'724'0,"0"0"-564"16,0 0-115-16,0 0 18 15,0 0-51-15,125-20-12 16,-63 20-116-16,-12 10-465 16,-13 0-385-16</inkml:trace>
  <inkml:trace contextRef="#ctx0" brushRef="#br0" timeOffset="24732.54">15512 16124 586 0,'0'0'1597'0,"0"0"-1275"0,0 0-183 16,-116-4 70-1,74 15-39-15,-1 12-112 0,3 9-13 16,2 5 3-16,9-2-7 16,9 9 2-16,9-3-23 15,11-1-10-15,0 0 19 16,24-1-28-16,10-2 14 15,6-7-6-15,6-5 0 16,6-8-18-16,-1-5 6 16,-2-8-31-16,-4-4 11 15,-8 0-124-15,-8 0-177 16,-8-8-227-16,-10 0-182 0</inkml:trace>
  <inkml:trace contextRef="#ctx0" brushRef="#br0" timeOffset="24991.65">15166 16393 1790 0,'0'0'516'0,"0"0"-469"15,0 0-29-15,0 0 29 16,0 0 23-16,122-37-36 15,-79 33-22-15,-1 0 70 16,3 3 0-16,-3-3-15 16,-4-1 3-16,-1 5-58 0,-5 0-1 15,-3 0-11-15,-9 0-2 16,-7 0-37-16,-6 0-129 16,-4 0-110-16,-3 5-188 0</inkml:trace>
  <inkml:trace contextRef="#ctx0" brushRef="#br0" timeOffset="25843.6">16266 16040 1711 0,'0'0'519'0,"0"0"-411"15,0 0 41 1,0 0 81-16,0 0-140 0,0 0-68 15,0 0 4 1,-75-14-14-16,42 22 20 0,-4 1 28 16,4 6-15-16,0 1 21 15,1 2-30-15,9-4-21 16,5 4 4-16,9 0-13 16,5 0-6-16,4 1 0 15,2-2-7-15,19-1 7 16,13 2-23-16,4-8-19 15,4 2 21-15,0 3-40 16,1-6 10-16,-5 5 11 16,-3 2-9-16,-4 2 37 15,-2 1-2-15,-6-1 11 0,-6 0-6 16,-5 4 14 0,-8 0-5-16,-4 0 40 15,0 0 30-15,-22 2 41 0,-9 2-33 16,-5-4-12-16,3-5 10 15,2-2-38-15,6-7-11 16,10-2-17-16,3 2-10 16,8-8-10-16,-3 0-85 15,3 0-152-15,-4 0-529 0</inkml:trace>
  <inkml:trace contextRef="#ctx0" brushRef="#br0" timeOffset="26859.66">14515 16625 1527 0,'0'0'373'0,"0"0"-224"16,0 0-23-16,0 0-18 15,0 0-55-15,0 0 3 16,0 0 78-16,10-6-58 16,-2 6-2-16,1 0 4 15,3 0-41-15,1 0-4 16,5 0-33-16,13 8-9 16,-2-2-158-16,-5 3-414 0</inkml:trace>
  <inkml:trace contextRef="#ctx0" brushRef="#br0" timeOffset="30373.9">15940 16473 93 0,'0'0'1847'15,"0"0"-1354"-15,0 0-351 16,0 0 42-16,0 0-83 16,0 0-52-16,15-11 25 0,1 22-43 15,-3 1-8 1,-5 2-12-16,-8 8-11 0,0-4-157 16,-13-3-451-16</inkml:trace>
  <inkml:trace contextRef="#ctx0" brushRef="#br0" timeOffset="37421.86">15963 16481 1704 0,'0'0'548'15,"0"0"-419"-15,0 0 30 16,0 0 3-16,0 0-88 16,0 0-40-16,-4 0-4 0,4 0 44 15,0 0 28-15,0 0-29 16,0 0-22-16,0 0 23 15,2 0-52-15,0 8 11 16,0 2 9-16,4 0-20 16,2 6 14-16,3-2-19 15,1 1-16-15,3-2 29 16,-1 3-30-16,1 2 7 16,3-4-4-16,0-4 5 15,-2 2-1-15,-1-3-7 16,1 0-14-16,-5-5 7 15,-11 6-67-15,0-2-159 16,0-4-701-16</inkml:trace>
  <inkml:trace contextRef="#ctx0" brushRef="#br0" timeOffset="47070.07">2967 16924 1920 0,'0'0'542'0,"0"0"-447"16,0 0 53-16,0 0-82 0,0 0-52 16,96-40 13-1,-43 18 2-15,8-3 16 0,5 0 10 16,1-3-27-16,3-2 8 16,-6 3-15-16,1 4-4 15,-5 0 38-15,-2 1-46 16,-10 0-2-16,-2 4-7 15,-13 4 15-15,-11 2-12 16,-9 6-3-16,-6 2 0 16,-7 4 13-16,0 0 1 15,0 0 34-15,0 0 12 16,-7 10-41-16,-11 16 13 16,-3 14-31-16,-6 5 7 15,2 9 38-15,5 4-14 0,2 0 14 16,8-1-2-16,0 2-20 15,6-5 37-15,4-5-20 16,0-4-4-16,0-4 4 16,0-3-32-16,0-10 1 15,0-6 1-15,0-4-4 16,0-10 1-16,0-2-7 16,0-6 0-16,0 0 17 15,0 0-18-15,0 0 10 16,0 0-10-16,0 0 6 15,0 0-6-15,0 0 0 16,0 0-22-16,0 0-22 16,0 0-77-16,0-14-22 15,0 0-366-15</inkml:trace>
  <inkml:trace contextRef="#ctx0" brushRef="#br0" timeOffset="47785.16">4658 16651 1788 0,'0'0'473'15,"0"0"-310"-15,0 0 140 16,0 0-86-16,0 0-105 15,-122-22-51-15,90 22-25 16,-3 13 20-16,-3 4-26 16,1 5-5-16,3 6 31 15,3 3-25-15,6 1 14 16,7 8-15-16,12 0-30 16,6 0 26-16,0 4-14 15,18-4-11-15,10-4 0 16,13-8-1-16,1-1 0 0,7-15 0 15,2-11 0 1,2-1-1-16,-1-1 1 0,-1-26 0 16,-6-5-6-16,-10-8 6 15,-8-9 0-15,-12-1 13 16,-12-1-12-16,-3 1 13 16,-3 6-14-16,-14 7-4 15,-6 7 3-15,1 12-43 16,0 13-33-16,-2 5-152 15,5 9-429-15,6 5-588 0</inkml:trace>
  <inkml:trace contextRef="#ctx0" brushRef="#br0" timeOffset="53538.77">3709 16583 1355 0,'0'0'519'0,"0"0"-448"15,0 0 7-15,0 0-10 16,0 0-15-16,0 0-20 15,-44-35 60-15,33 26 13 16,-3 5 32-16,-1-6 29 16,-6 6 18-16,-3-5-56 15,-5 3 11-15,-5 6-56 16,-3 0-31-16,-5 0-2 0,-3 11-32 16,1 11 3-16,-4 4 2 15,4 10-23 1,-1 5 32-16,3 4-14 0,4 8-4 15,5 5 15-15,8 0-24 16,9 0 9-16,12-4 3 16,4 4-18-16,9-5 9 15,22-8-9-15,12-1 0 16,7-3-10-16,11-13 7 16,6-6 3-16,6-14 0 15,8-8-7-15,3 0 7 16,1-26 0-16,-5-10 6 15,-4-8-10-15,-12-6 5 16,-12-5-1-16,-12-7 15 16,-16-3-9-16,-15-8 42 0,-9-3-28 15,-9-5 4-15,-20 5 24 16,-11 7-42-16,-5 6 16 16,-7 17-16-16,-4 10-6 15,-2 14-15-15,0 14-45 16,0 8-37-16,-7 36-34 15,16 8-335-15,11 1-430 0</inkml:trace>
  <inkml:trace contextRef="#ctx0" brushRef="#br0" timeOffset="54205.99">4369 16929 2241 0,'0'0'381'15,"0"0"-198"-15,0 0 70 16,0 0-112-16,0 0-101 16,0 0-38-16,0 0 16 15,4-11-11-15,25-7 4 16,7-8 1-16,4-6-11 16,2-2 28-16,-4-2-17 0,-2-5-3 15,-7 6 8 1,-5 2-16-16,-6 7 7 0,-7 8-5 15,-2 4 4-15,-5 10 5 16,-4 1-11-16,0 3 0 16,0 0-1-16,0 7-2 15,0 25 2-15,0 12 41 16,0 18-10-16,0 11 23 16,-2 7-15-16,-2 0 12 15,0 0 5-15,1-3-43 16,1-9 16-16,2-7-28 15,0-12 8-15,0-12-18 16,0-12-4-16,0-11-26 0,0-9-27 16,5-22-56-1,5-15-53-15,4-18-697 0</inkml:trace>
  <inkml:trace contextRef="#ctx0" brushRef="#br0" timeOffset="54641.83">5177 17020 1974 0,'0'0'1072'0,"0"0"-954"0,0 0-73 15,0 0 24-15,0 0-30 16,0 0-33-16,0 0 4 16,132-136-20-16,-92 94 4 15,-2 2 1-15,-9 0-2 16,-4 5 8-16,-8 12-1 16,-7 5 30-16,-4 9-2 15,-4 5 26-15,-2 4-25 16,0 0-17-16,0 0 12 15,2 4-24-15,3 18 0 16,1 10 27-16,1 13 12 16,-2 9 15-16,-3 3-34 15,-2 2 1-15,0-1 8 16,0 0-29-16,0-9 0 0,0-5-7 16,0-8-52-1,0-9-28-15,0-10-88 0,2-15-552 16,9-2-744-16</inkml:trace>
  <inkml:trace contextRef="#ctx0" brushRef="#br0" timeOffset="55043.74">5888 17026 1164 0,'0'0'1598'0,"0"0"-1398"0,0 0-121 15,0 0-7-15,0 0-21 16,85-116-32-16,-50 76-19 16,1-4 16-16,-5 4-16 15,-4 3 0-15,-7 11 11 16,-4 7-5-16,-7 11 39 15,-7-1 9-15,0 8-19 16,-2 1 10-16,3 0-40 16,-1 6 1-16,2 15 3 15,3 15 7-15,-1 13 23 16,-1 5 12-16,0 4-34 16,-3 0 25-16,-2-3-34 15,0-4-7-15,0-5-2 0,0-10-11 16,0-5-39-16,0-13-53 15,-5-6-189-15,1-12-678 0</inkml:trace>
  <inkml:trace contextRef="#ctx0" brushRef="#br0" timeOffset="55444.67">6590 16946 2560 0,'0'0'384'0,"0"0"-299"16,0 0-6-16,0 0-41 15,0 0-32-15,107-109-5 16,-76 76-1-16,-4 1 1 15,-5 3 3-15,-6 4-4 16,-7 6 0-16,-3 6 33 16,-1 4 24-16,-5 5 21 15,2 4-21-15,-2 0-36 16,0 0-14-16,2 8-6 16,2 15-1-16,4 9 38 15,-6 8-17-15,0 10 25 16,-2 3-13-16,0-3-24 0,0-3-3 15,-2 0 0-15,-5-3-12 16,0-9-28-16,1 5-92 16,-1-14-186-16,5-11-655 0</inkml:trace>
  <inkml:trace contextRef="#ctx0" brushRef="#br0" timeOffset="55826.65">7151 17023 1825 0,'0'0'999'16,"0"0"-871"-16,0 0-65 15,0 0 45-15,0 0-44 16,87-139-34-16,-53 103-29 15,-1-4 8-15,-4 8 0 16,-2-1-3-16,-9 12 28 16,-5 8-7-16,-8 8 16 15,-3 5 32-15,0 0-39 16,0 0-7-16,3 9-10 16,2 21-17-16,1 11 56 15,5 9-25-15,-1 8-1 16,-3 0 5-16,-3 0-25 0,-2-4 3 15,0-1-15-15,-4-7-13 16,0-2-47-16,-39-12-63 16,-1-10-142-16,-6-14-764 0</inkml:trace>
  <inkml:trace contextRef="#ctx0" brushRef="#br0" timeOffset="56728.24">3716 16512 1759 0,'0'0'286'0,"0"0"-164"16,0 0 132-1,0 0-52-15,0 0-93 0,-127-50-57 16,96 50 37-16,-5 0 6 15,-4 0-23-15,-6 6 18 16,-6 11 18-16,0 7-41 16,-3 6 0-16,2 6-10 15,3 4-33-15,6 4 11 16,6 1-34-16,6 5 8 16,11 0-5-16,7 2 5 0,8-2 0 15,6 2-9 1,0-2 2-16,16 4-2 0,9-5 0 15,9 1 0-15,9-6 0 16,3 0 6-16,6-8-12 16,8-4 6-16,4-6-7 15,5-8-2-15,5-10-3 16,2-8 3-16,0-14 8 16,-5-20-18-16,-2-16 19 15,-11-9 0-15,-11-15-11 16,-14-20 10-16,-15 0 2 15,-14-4 2-15,-4 0-3 16,-4 21 14-16,-16-2-8 16,-2 16-6-16,-5 19 1 15,-2 15-2-15,-2 22-60 0,-14 19-84 16,7 25-329 0,9 2-292-16</inkml:trace>
  <inkml:trace contextRef="#ctx0" brushRef="#br0" timeOffset="57292.73">4511 16910 1883 0,'0'0'611'16,"0"0"-495"-16,0 0 6 15,0 0 8-15,0 0-89 0,0 0-39 16,122-108 12 0,-76 68-14-16,-7 0 0 0,-5 1 0 15,-10 11 1-15,-8 6 22 16,-7 8 43-16,-5 6-2 15,-4 8 13-15,0 0-44 16,0 4-26-16,0 18 7 16,0 10-8-16,-6 8 15 15,-3 5 15-15,0 3-3 16,0 2 26-16,0 0-20 16,-2-2-13-16,0-4 7 15,0 0-33-15,4-8 1 16,0-8-1-16,3-1-69 15,4-18-60-15,-2-5-344 0,2-4-492 16</inkml:trace>
  <inkml:trace contextRef="#ctx0" brushRef="#br0" timeOffset="57710.61">5269 16950 1972 0,'0'0'296'16,"0"0"-212"-16,0 0 38 15,0 0-9-15,78-116-67 16,-44 86-45-16,-3 6 58 16,-4 2-20-16,-6 4-10 15,-3 4 53-15,-7 10 22 16,-6 0-15-16,-3 4-12 16,1 0-44-16,-3 0 3 15,2 22-12-15,0 6 53 16,0 16-6-16,-2 4-26 15,0 6 0-15,0 0-7 16,0-2-38-16,0-5 19 16,0-3-19-16,0-8-39 0,0-6-39 15,7-12-178-15,1-12-565 16</inkml:trace>
  <inkml:trace contextRef="#ctx0" brushRef="#br0" timeOffset="58145.45">5906 16924 2068 0,'0'0'625'0,"0"0"-548"16,0 0 55-16,0 0-9 15,0 0-69-15,0 0-29 16,0 0-25-16,111-81 8 16,-70 50-8-16,-3-1-11 15,-7 6 4-15,-9 3 4 16,-7 14 3-16,-8 0 15 15,-2 5 12-15,-5 0 35 16,0 4-22-16,0 0-25 0,0 4 2 16,0 14-10-16,0 13 4 15,0 9 32-15,-7 4-28 16,0 6 25-16,1-6-29 16,-1 0-10-16,-2-1 8 15,2-10-9-15,1-1-42 16,1-5-142-16,3-18-562 0</inkml:trace>
  <inkml:trace contextRef="#ctx0" brushRef="#br0" timeOffset="58445.64">6546 16946 2228 0,'0'0'367'0,"0"0"-259"16,0 0-24-16,0 0 19 16,0 0-60-16,0 0-42 15,0 0 20-15,115-104 21 16,-105 104-16-16,-4 0 11 15,-1 0-25-15,-1 0-6 16,-2 6 6-16,-2 12-12 16,-2 16-17-16,-21-5-222 0,-4-4-445 0</inkml:trace>
  <inkml:trace contextRef="#ctx0" brushRef="#br0" timeOffset="60395.43">7114 16986 1659 0,'0'0'313'16,"0"0"-215"-16,0 0-16 16,0 0-16-16,0 0-39 0,0 0-27 15,141-80-13-15,-97 61-12 16,0 2 10-16,-3 3 2 16,-8 0 12-16,-6 6 2 15,-10 4 8-15,-7 4 10 16,-8 0 6-16,-2 0 58 15,0 0-6-15,0 0-7 16,0 0 15-16,0 7 47 16,0 12 55-16,-8 6-39 15,-5 8-32-15,0 7-3 16,-3 4-50-16,1 2-34 16,-1-2-11-16,1 1-18 0,3-5-7 15,-3-1-68 1,3-6-244-16,6-19-482 0</inkml:trace>
  <inkml:trace contextRef="#ctx0" brushRef="#br0" timeOffset="64084.6">7286 17423 1197 0,'0'0'313'0,"0"0"-156"15,0 0-27-15,0 0-84 16,0 0-46-16,0 0 10 15,0 0-10-15,0-4 0 16,0 4 0-16,0 0 24 16,0 0 45-16,0 0 36 0,0 0-14 15,0 0 11-15,-3 0-55 16,-4 0-23-16,1 0-19 16,-5 0-5-16,1 0 0 15,-3 0-1-15,-3 0-5 16,-1 12 5-16,-6-1 2 15,-1 6-1-15,-3 5 16 16,-1 10-7-16,-1 3 34 16,2 9 4-16,4 1 10 15,3 4 24-15,9 5-34 16,9-4-12-16,2 2 0 16,11-11-34-16,20-6-2 15,12-6-14-15,8-14-28 16,4-9-21-16,1-6-43 15,-4-1 40-15,-8-21 54 0,-11-9 8 16,-12 0 5-16,-15-5 0 16,-6-9-34-16,-31-3-110 15,-11 8-110-15,-3 7-289 16</inkml:trace>
  <inkml:trace contextRef="#ctx0" brushRef="#br0" timeOffset="64701.38">6160 17646 1572 0,'0'0'542'0,"0"0"-390"15,0 0-42-15,0 0 86 16,0 0-117-16,0 0-54 15,0 0 77-15,62-22 15 16,-16-9-55-16,6-4-28 16,4-1-33-16,-4 0 7 15,-8 5-2-15,-13 9 6 16,-11 12-18-16,-9 6 6 16,-9 4 0-16,-2 0-2 0,0 23 20 15,0 8 30 1,0 13 6-16,0 11-38 0,0 2 11 15,-4-5-27-15,-5 3 1 16,-4-7-3-16,-11 10-131 16,1-12-236-16,1-16-457 0</inkml:trace>
  <inkml:trace contextRef="#ctx0" brushRef="#br0" timeOffset="65345.73">6050 17477 1837 0,'0'0'396'16,"0"0"-271"-16,0 0 32 15,0 0-37-15,0 0-76 16,0 0-36-16,-71 110-7 16,71-85-2-16,0-8-10 15,17-4-43-15,4-9-73 16,0-4-102-16,-5 0-294 0</inkml:trace>
  <inkml:trace contextRef="#ctx0" brushRef="#br0" timeOffset="65641.95">5138 17504 1568 0,'0'0'260'0,"0"0"-206"15,0 0-54-15,0 0-133 16,0 0-579-16</inkml:trace>
  <inkml:trace contextRef="#ctx0" brushRef="#br0" timeOffset="67754.12">3310 16543 1081 0,'0'0'336'0,"0"0"-189"16,0 0-19-16,0 0-41 15,0 0-56-15,0 0 1 0,0 0 55 16,-115 63-24-16,97-46 1 16,-3 2 14-16,2-2 3 15,1-3 27-15,0 5-44 16,2 2-14-16,1 2 11 15,3-1-42-15,4 0-4 16,3 2 3-16,3-2-16 16,0 4 33-16,2-4 7 15,0 0-9-15,0 0 4 16,2 2-22-16,11 2 3 16,1 0-17-16,3 0 7 15,-1-2-7-15,2-1-1 16,-2-2 0-16,-3 2-5 15,3-5 5-15,-3-5 0 16,3 1 0-16,1 3 8 0,1-3-6 16,3 0-2-16,0 2 0 15,2-6-9-15,-1-2 10 16,0 2-1-16,0-6 0 16,1 1 9-16,-3-5-3 15,0 2-6-15,-2-2 0 16,-1 0-9-16,4 0 10 15,1 0-1-15,3 0 0 16,-1-7-17-16,5-1 7 16,0-6-21-16,0-1-22 15,2-2 13-15,-4-1-9 16,0 2 16-16,-5-3 24 0,-2-3 1 16,-4 0 7-16,-3-2 1 15,1 2-2-15,-4-4-8 16,-1-2 10-16,1 3-8 15,-2-6-7-15,-1 3-5 16,-3 1 19-16,0 0-10 16,-1 1 10-16,-3-6 1 15,0 2 1-15,0 1 30 16,-5 4 29-16,-10 3-16 16,-1-5-9-16,1 4 8 15,-3 0-16-15,3 1 10 16,-4-4-22-16,2 5 10 15,-3-4 8-15,1 8 3 16,0 4 31-16,-1-1-27 16,-3 10-26-16,2 0 20 0,-2 4-34 15,-2 0-1-15,1 0-7 16,-3 0-66-16,-4 0-79 16,7 0-128-16,3 0-315 0</inkml:trace>
  <inkml:trace contextRef="#ctx0" brushRef="#br0" timeOffset="70805.02">3638 17463 717 0,'0'0'741'16,"0"0"-526"-16,0 0-72 16,0 0-17-16,0 0-46 15,0 0-50-15,0 0 70 16,-58-8 3-16,49 16-29 15,-2 6 30-15,0-2 11 16,-2 11-14-16,-1 1 0 16,-1 6-34-16,1 2 17 15,3 4-26-15,4 4-43 16,3 0 21-16,4 0-17 0,0 0-18 16,0 4 12-16,11-3-12 15,9 3 5-15,5-5-6 16,8-6 8-16,5-11-1 15,8-8-7-15,2-14-6 16,0 0-19-16,-1-27-28 16,-7-15 26-16,-9-6 18 15,-6-10 9-15,-11 0 58 16,-8 0-12-16,-6 4-2 16,0-2-22-16,0 10-7 0,-11 1 3 15,-2 10-16-15,-6 3-2 16,-2 5-6-16,-4 13-66 15,-18 10-142 1,8 4-146-16,1 0-343 0</inkml:trace>
  <inkml:trace contextRef="#ctx0" brushRef="#br0" timeOffset="71795.18">3854 15741 1829 0,'0'0'513'15,"0"0"-387"-15,0 0 36 16,0 0-79-16,0 0-65 0,0 0 20 16,0 0-7-16,-73 0 48 15,55 0 9-15,0-2-44 16,-2-2 0-16,-1 0-44 15,-12 4-95-15,4 4-375 16,4 4-318-16</inkml:trace>
  <inkml:trace contextRef="#ctx0" brushRef="#br0" timeOffset="82562.28">4108 15534 1355 0,'0'0'295'0,"0"0"-210"16,0 0-5-16,0 0-80 16,0 0-9-16,0 0 9 15,0 0 35-15,0 0 98 16,0 0 15-16,0 0 32 0,0 0 6 16,0 0-32-1,0 0-18-15,0 0-42 0,0 0-66 16,0 0 2-16,0 0-15 15,0-5 36-15,0 0 24 16,0-3-30-16,0 0 33 16,0 0-14-16,-5 2-22 15,-3-2 15-15,-3 2-35 16,1-1 11-16,0-2-12 16,-1 3-19-16,-1 2 32 15,1-6-33-15,3 6 5 16,-4-3-6-16,5 1 8 0,1 2-10 15,-4 4 2-15,4 0-70 16,-5 0-48-16,0 13-353 16,-1-1-297-16</inkml:trace>
  <inkml:trace contextRef="#ctx0" brushRef="#br0" timeOffset="96066.86">8099 12350 1217 0,'0'0'524'0,"0"0"-431"15,0 0-18-15,0 0 79 16,0 0-78-16,0 0-46 15,0 0 75-15,0 0 0 16,0 0-7-16,0 0-9 16,0 0-52-16,0 0 18 15,0 0-19-15,0 0-29 16,0 0 32-16,10 0 1 0,4 0 17 16,6 0-9-16,0 0-32 15,3 0 20-15,1 0-25 16,2 0-11-16,-1 0 15 15,4 0-7-15,0 0-7 16,4 0 1-16,5 0 8 16,5 0 5-16,3 0-3 15,6 0-12-15,-1 0 6 16,0 0-6-16,-2 0 0 16,1 0 0-16,-8 2 8 15,-2 2-5-15,-1 0-3 16,0-2 0-16,-1 0-8 15,4 0 9-15,3 0-1 16,1-2 0-16,3 0 12 16,0 0-13-16,0 0 1 0,-5 0 0 15,4 0-9-15,-6 0 9 16,3 0 0-16,-3 0 0 16,-2 0 11-16,2 0-8 15,-4-2-3-15,2 2 0 16,1 0-12-16,-2 0 13 15,3 0-1-15,6-2 3 16,1 2 7-16,0-2-7 16,2 2-3-16,-5 0 0 15,0 0-12-15,-4 0 13 0,-5 0-1 16,2 0 0 0,-4 0 9-16,1 0-8 0,4 0-1 15,5 0 0 1,3 0-10-16,8 0 9 0,4 2 1 15,0-2 0-15,-2 0 9 16,-2 2-8-16,-5 0-1 16,-2 0-2-16,-2 0-8 15,0 0 10-15,-1-2 0 16,1 0 0-16,5 0 10 16,-1 0-8-16,5 0-2 15,2 0-3-15,0 0-6 16,0 0 6-16,-2 0 3 15,-4 0 0-15,0 0 7 16,-6 0-4-16,4 0-3 0,-1 0 0 16,4 0-10-1,5-2 10-15,2 2 0 0,0 0 0 16,-6 0 8-16,-8 0-8 16,-9 0 0-16,-14 0 0 15,-7 0 3-15,-7 0 3 16,-5 0-2-16,-1 0 16 15,-3 0-19-15,0 0-2 16,0 0-161-16,-11 0-419 16,0 0-1276-16</inkml:trace>
  <inkml:trace contextRef="#ctx0" brushRef="#br0" timeOffset="97300.21">13461 12400 1280 0,'0'0'354'16,"0"0"-97"-16,0 0-35 15,0 0-78-15,0 0-47 16,0 0-23-16,0 0 37 16,0 0-13-16,0 0-38 15,3-2 1-15,13 0-44 16,3-3-17-16,8 4 28 15,4 1-21-15,5-1 16 16,2 1 8-16,0 0-30 16,0 0 24-16,-3 0-24 15,-4 0-1-15,-4 0 20 0,-9 0-19 16,-5 0 5-16,-4 0 15 16,-7 0 21-16,-2 0 46 15,0 0-41-15,0 0-29 16,0 0 1-16,0 0-18 15,0 0-1-15,0 0 0 16,0 0-3-16,0 0 3 16,0 0 0-16,0 0 0 15,0 0-3-15,0 0 9 16,0 0-6-16,0 0 25 16,-4 0-19-16,-14 0 12 15,-2 0-18-15,-5 0 0 16,-8 0-10-16,-2 0-11 15,-3 0-45-15,-12 11-52 16,11 1-193-16,7-2-279 0</inkml:trace>
  <inkml:trace contextRef="#ctx0" brushRef="#br0" timeOffset="100403.19">13524 10676 2060 0,'0'0'634'15,"0"0"-397"-15,0 0-81 16,0 0-92-16,0 0-40 15,0 0-24-15,0 0-1 16,91-20 0-16,-62 20-28 0,-6 0 28 16,-8 3-12-16,-6 10 10 15,-6 5-7-15,-3 8 5 16,-10 7 5-16,-19 7 10 16,-11 3-9-16,-6 6 21 15,-4-2-21 1,6 0-1-16,4-3 30 0,10-6-30 15,11-4 10-15,9-7-10 16,10-6 14-16,0-5-5 16,17-2-8-16,16-7-1 15,9-2 36-15,7-5-36 16,-2 0 15-16,-9 0-1 0,-7 0-13 16,-11-2 17-1,-8-5-18-15,-6 4-6 0,-2-7-19 16,1 4-216-16,-5-2-504 0</inkml:trace>
  <inkml:trace contextRef="#ctx0" brushRef="#br0" timeOffset="101345.78">13337 10694 747 0,'0'0'226'0,"0"0"-120"16,0 0 1-16,0 0 20 15,0 0 27-15,0 0 54 16,0 0-12-16,0 0 13 16,0 0-33-16,0 0 0 15,0 0-24-15,0 0-70 16,0 0-14-16,4 0-38 15,5 0-12-15,5 0 16 16,4 0-20-16,-1 0 10 16,1 0-15-16,-3-4 0 15,1 0-18-15,0 4-102 0,-5-2-273 16,2 2-573-16</inkml:trace>
  <inkml:trace contextRef="#ctx0" brushRef="#br0" timeOffset="101922.37">13691 10399 1719 0,'0'0'698'0,"0"0"-460"15,0 0-17-15,0 0-112 16,0 0-92-16,0 0-17 15,0 0-29-15,61-23-4 16,-40 23-4-16,-3 0 3 16,-7 0 34-16,-2 5-9 15,-9 1-7-15,0 0 16 16,0 4-12-16,-7 0 12 0,-10 3 1 16,-3 2 7-16,-1-1-2 15,4 0-6-15,5-2-3 16,6-2-9-16,6 0-3 15,0-2-4-15,8 2 2 16,13-1-5-16,4-2 16 16,-1 4 6-16,1-1 0 15,-3 2 6-15,-4-2 8 16,-7-1 14-16,-5 1 14 16,-4-4-29-16,-2 0 21 15,0-2-4-15,-6 2 0 16,-9 3-6-16,-6-4-24 15,6 4-89-15,3-9-144 0,8 0-322 16,4 0-1320-16</inkml:trace>
  <inkml:trace contextRef="#ctx0" brushRef="#br0" timeOffset="102261.14">14027 10385 1925 0,'0'0'677'0,"0"0"-514"16,0 0-11-16,0 0-142 15,0 0-10-15,0 0-59 16,0 0 11-16,134-14-3 16,-116 25 42-16,-7 2-10 15,-11 1 19-15,0 2 15 0,-6 2 29 16,-17 1 42-16,-4 0-7 15,1 3-49-15,3-1 3 16,8-2-33-16,3 0 9 16,8-3-15-16,4-2 6 15,0-3 0-15,0-2 8 16,9-2-7-16,9-2 30 16,6-1-20-16,8-4-11 15,10 4-44-15,-6-3-233 16,-8 2-492-16</inkml:trace>
  <inkml:trace contextRef="#ctx0" brushRef="#br0" timeOffset="102500.55">14397 11078 1707 0,'0'0'1096'15,"0"0"-832"-15,0 0-162 16,0 0 2-16,0 0-104 16,0 0-27-16,0 0-81 0,96-3-470 15,-56 3-823-15</inkml:trace>
  <inkml:trace contextRef="#ctx0" brushRef="#br0" timeOffset="103004.7">14845 10932 2410 0,'0'0'531'0,"0"0"-453"15,0 0-38-15,0 0-24 16,0 0-11-16,141-106-5 16,-117 86 0-16,-4 3-5 15,-9 4 17-15,-4 5-7 0,-5 4 14 16,1 4-13-16,-3 0 9 16,0 0-15-16,0 2 0 15,0 16-4-15,2 8 11 16,0 8 26-16,0 6-12 15,0 2-19-15,0 4 28 16,1 1-29-16,-1-1-1 16,2-4 1-16,-2-4 16 15,3-8-23-15,-2-6 6 16,-3-5-17-16,0-8 7 16,0-5-8-16,-8-4 18 15,-13-2-6-15,-6 0 18 0,-2 0-6 16,2 0-6-16,6 0 0 15,11 0 44-15,5 0-44 16,5 0 0-16,0 0 0 16,19 0 5-16,12 0-5 15,6 2 0-15,5 2 0 16,-2 0-14-16,-7-4 8 16,-6 0-57-16,-8 0-133 15,-13 0-474-15</inkml:trace>
  <inkml:trace contextRef="#ctx0" brushRef="#br0" timeOffset="103739.22">13326 10780 217 0,'0'0'1469'0,"0"0"-1185"15,0 0-122-15,0 0 47 16,0 0-71-16,0 0 15 0,0 0-31 15,-2-27-55-15,2 20 36 16,0-1-31-16,0 2-27 16,0-2-3-16,13-3-41 15,7 4 0-15,-1 0-1 16,6-2-47-16,-2 3-52 16,-8 4-155-16,-10 0-392 0</inkml:trace>
  <inkml:trace contextRef="#ctx0" brushRef="#br0" timeOffset="104626.24">13742 11199 1202 0,'0'0'323'16,"0"0"-95"-16,0 0-53 16,0 0-71-16,0 0-59 15,0 0-43-15,0 0 52 16,0 0 29-16,0 0 7 15,2 0 26-15,2 0-14 16,0 0-5-16,0 0-18 16,2 0-54-16,5 0 4 15,3 0-23-15,-1 0 3 16,1 0-4-16,-1 0-5 0,-4 0-24 16,-9 2-38-1,0 4-402-15,-20-1-536 0</inkml:trace>
  <inkml:trace contextRef="#ctx0" brushRef="#br0" timeOffset="108636.45">4608 13080 1006 0,'0'0'181'16,"0"0"-152"-16,0 0-29 16,0 0-7-16,0 0-93 0,0 0-33 15,-27 11-71 1,27-6-361-16</inkml:trace>
  <inkml:trace contextRef="#ctx0" brushRef="#br0" timeOffset="114198.95">9440 13203 1520 0,'0'0'529'0,"0"0"-365"15,0 0 74-15,0 0-116 16,0 0-98-16,0 0-12 0,0 5-3 16,0 17 18-16,0 10 61 15,0 11 13-15,0 4 7 16,2 9-45-16,3 0-17 16,-1-1 5-16,0-3-45 15,1-4 12-15,-5-5 3 16,2-8-20-16,-2-6 12 15,0-9-13-15,0-8-8 16,0-4 7-16,2-8-95 16,2-8-116-16,2-11-263 15,-4-6-756-15</inkml:trace>
  <inkml:trace contextRef="#ctx0" brushRef="#br0" timeOffset="115459.97">9447 13150 838 0,'0'0'358'0,"0"0"-212"0,0 0 23 15,0 0 42-15,0 0-102 16,0 0-69-16,0 0-33 15,-23-2 37-15,23 2 18 16,0 0 9-16,0-2 3 16,0 2-21-16,0 0-6 15,7-2 2-15,9-1-18 16,5 3 11-16,6-1-11 0,4 1-12 16,8 0 11-16,1 0-21 15,6 0 10 1,4 0 15-16,3 0-24 0,3 0 20 15,-3 0-21-15,1 0-9 16,-1 0 19-16,-4 0-18 16,2 0-1-16,-1 0 12 15,0 0-5-15,4 0 26 16,2 0-24-16,2 0-8 16,2 0 7-16,5 1 0 15,1 2-8-15,5-3 0 16,4 0 1-16,0 0 5 15,-2 0-6-15,1 0 0 16,-5 0-6-16,-5 0 7 16,-3 0-1-16,-5 0 0 15,-3 0 8-15,0 0-5 16,1 0-3-16,4-3 0 0,0 2-5 16,4 0 5-16,1-2 0 15,-3 1 0-15,-4 1 9 16,-6 1-10-16,-2-3 1 15,-6 3 0-15,0 0 12 16,-2 0-11-16,-2 0-1 16,5 0 3-16,-1 0 7 15,7 0-5-15,2 0-5 16,3 0 0-16,1 0 7 16,-2 0-1-16,-1-2-3 15,-1 2 12-15,0 0-15 16,3 0 21-16,-1 0-21 15,1 0 0-15,-1 0-4 0,1 0 5 16,-3 0-1-16,0 0 0 16,0 0 9-16,3 0-5 15,4 0-4-15,0 0 0 16,2 0-8-16,1 0 9 16,-4 0-1-16,-1 0 0 15,-5 0 10-15,-2 0-11 16,-2 0 1-16,-3 0 0 15,-1 0-8-15,-1 0 9 16,3 0-1-16,-1 0 0 16,1 0 9-16,-1 0-15 15,-2 0 6-15,3 0-9 0,-5 0 3 16,0 0-22-16,-1 0-11 16,-4 0-6-16,-4 0-26 15,-4 0 26-15,-7 0 11 16,-9 0 21-16,-4 0 13 15,-3 0 6-15,-4 0 24 16,2 0-14-16,-2 0-10 16,2 2 6-16,3 4-12 15,-1 2 20-15,4 6 33 16,-4 6 17-16,2 5 2 16,-1 6-11-16,-1 6-24 15,0 1 17-15,2 4-32 16,-2 0-13-16,0-2 23 0,-2-2-31 15,3-4 15-15,-1-6-8 16,-2-3-2-16,-2-6-12 16,0 0-109-16,-13-4-255 15,-11-4-559-15</inkml:trace>
  <inkml:trace contextRef="#ctx0" brushRef="#br0" timeOffset="117238.98">9565 13746 819 0,'0'0'117'15,"0"0"-86"-15,0 0 177 16,0 0 41-16,0 0-18 16,0 0-77-16,0 0-49 15,-14-6-48-15,8 6-48 16,-1 0 17-16,-2 0-24 16,0 0-2-16,0 0 12 15,1 4-11-15,-2 1-1 16,1 4 2-16,1-1-2 15,0-2 0-15,4 2-2 0,2-4-13 16,2 1 14-16,0-4 1 16,0 0 0-16,0 2 10 15,0-3 17-15,2 0 19 16,10 0 1-16,3 0 7 16,1 0 38-16,1 0-16 15,4 0 17-15,1 0-4 16,0 0-22-16,2 0-7 15,5 0-22-15,7 0-14 16,2 0 57-16,7 0-51 16,1 0-20-16,3 0 1 15,-1 0-4-15,-4 0-4 16,-4 0-3-16,-5 0 5 16,-4 0-5-16,-4 0 0 15,2 2 0-15,-2-2 24 16,6 1-24-16,3-1 10 15,7 3-10-15,3-3 9 0,4 0 2 16,1 0-11-16,2 0 0 16,-2 0 5-16,-4 0 3 15,-2 0-8-15,-5 0 0 16,-3 0 7-16,4-4 5 16,1 2-12-16,3-1 1 15,1 3-3-15,4-1 2 16,0 1 0-16,-2 0 0 15,-2-1 8-15,1 1-5 16,-3 0-3-16,-1 0 0 0,-5 0-9 16,0 0 11-1,-1 0-2-15,0 0 0 0,-2 0 7 16,1 0-7 0,1 0 0-16,1 0 0 0,5 0-7 15,1 0 13-15,3 0-6 16,0 0 0-16,-2 0 6 15,-3 0-9-15,-3 0 3 16,0 0 0-16,-1 1-8 16,2 0 9-16,-1-1-1 15,4 0 0-15,1 0 9 16,2 0-10-16,-2 0 1 16,1 0 0-16,-1 0-8 0,3 0 9 15,-3 0-1 1,4 0 0-16,0 0 7 15,-1 0-8-15,0 0 1 0,-2 0 0 16,-3 0-7-16,-3-1 8 16,2 1-1-16,-3-1 0 15,-3 1 9-15,1-3-12 16,2 3 3-16,-3-2 0 16,1 1-7-16,2-2 8 15,2 3-1-15,3-2 0 16,1 2 12-16,3 0-14 15,0 0 2-15,-3 0-7 16,-1 0-4-16,-1 0 5 16,1 0 6-16,-1 0 0 15,-3 0 7-15,2 0-8 0,-3 0 1 16,-1 0 0-16,-1 0-12 16,2 0 12-16,-2 0 0 15,2 0 0-15,-1 0 6 16,1 0-13-16,1 0 7 15,-6-4-11-15,0 2 4 16,-4 0-7-16,-3 0 14 16,1 0 0-16,0-2-23 15,-5 0 22-15,1 2-5 16,-6-2 6-16,2 1-9 16,-7 1 7-16,0-1 2 15,-3 0 0-15,-1 2 6 0,1 1-1 16,3-1-5-16,5-2 0 15,8 1-11-15,6 0 12 16,0 0-1-16,0-1 0 16,-4 3 6-16,-8-1-5 15,-11 1-1-15,-8 0 0 16,0-4 0-16,-42 0-74 16,-3 0-279-16,-7-2-180 15</inkml:trace>
  <inkml:trace contextRef="#ctx0" brushRef="#br0" timeOffset="118719.95">11893 13174 1111 0,'0'0'369'0,"0"0"-92"16,0 0-74-16,0 0-106 15,0 0-32-15,0 0-15 16,0 0-7-16,0-20-5 15,0 20-14-15,0 0 50 16,0 0 10-16,0 0-21 16,0 0 0-16,0 17 1 15,0 8-7-15,0 12 13 16,0 7-44-16,0 10 47 16,0 4-27-16,0 4-28 15,0 1 13-15,0-8-16 16,2-2 20-16,0-11 7 15,2-7-28-15,2-4 22 0,-4-9-30 16,-2-8-4-16,2-4-1 16,-2-3-1-16,0-6-71 15,-2-1-127-15,-16 0-374 16,0-10-1074-16</inkml:trace>
  <inkml:trace contextRef="#ctx0" brushRef="#br0" timeOffset="119305.86">10295 13214 1192 0,'0'0'551'0,"0"0"-346"16,0 0 21-16,0 0-90 15,0 0-98-15,0 0-13 16,0 0-19-16,-6 16 101 16,6 15 46-16,0 9-51 15,0 11 32-15,0 6-46 16,0 0-43-16,0 2 16 16,6-5-52-16,2-6 0 0,-2-6-7 15,-4-8 13-15,3-7-26 16,-5-10 11-16,2-4-65 15,4-13-66-15,-2 0-240 16,6 0-169-16</inkml:trace>
  <inkml:trace contextRef="#ctx0" brushRef="#br0" timeOffset="119671.37">11013 13196 127 0,'0'0'1547'0,"0"0"-1287"15,0 0-156-15,0 0-26 16,0 0-27-16,0 0 22 16,0 0 79-16,0 52 43 15,0-16 7-15,0 8-64 16,0 9-11-16,2 1-63 16,1 2-4-16,-1 0-51 15,-2-6 3-15,2-3-12 0,-2-5-1 16,2-10-20-16,13-6-121 15,-1-10-224-15,6-10-388 16</inkml:trace>
  <inkml:trace contextRef="#ctx0" brushRef="#br0" timeOffset="120257.68">12653 13198 593 0,'0'0'832'16,"0"0"-544"-16,0 0-30 16,0 0-13-16,0 0-81 15,0 0-73-15,0 0-23 16,22 2 11-16,-15 19 13 15,2 5 31-15,-3 5-40 16,-2 10 6-16,-2 4-49 16,2 2 20-16,-4 6-29 0,0-6-22 15,0 0 3 1,0-8-11-16,0-4-2 0,0-9-27 16,2-8-109-16,11-14-119 15,1-4-280-15,1 0-522 0</inkml:trace>
  <inkml:trace contextRef="#ctx0" brushRef="#br0" timeOffset="120685.9">13355 13200 958 0,'0'0'757'0,"0"0"-510"16,0 0-76-16,0 0-13 15,0 0-45-15,0 0 82 0,0 0-8 16,4 121-31-16,1-71-23 16,1 4-61-16,3 0-33 15,0-6 6-15,-2-4-44 16,-3-6 4-16,-4-7-5 15,0-9-17-15,0-7-23 16,0-12-146-16,0-3-395 16,0 0-624-16</inkml:trace>
  <inkml:trace contextRef="#ctx0" brushRef="#br0" timeOffset="121189.05">13780 12701 1318 0,'0'0'559'15,"0"0"-380"-15,0 0 21 16,0 0-13-16,0 0-83 0,0 0-68 16,0 0 16-16,-67 13-4 15,52 2 14-15,3 1 10 16,3 3-48-16,5 2 7 15,4 5-1-15,0 2-29 16,0 1 37-16,4 0-29 16,10 0-8-16,6-5-1 15,0-8 0-15,7-6-18 16,2-10 16-16,2 0 2 16,0-18 1-16,-1-8-1 15,-9-4 0-15,-7-3 12 16,-10 1-6-16,-4 1-6 15,-4 4 0-15,-23 9-54 16,-11 6-64-16,-28 10-155 16,6 2-217-16,2 0-645 0</inkml:trace>
  <inkml:trace contextRef="#ctx0" brushRef="#br0" timeOffset="121631.76">12800 12858 1388 0,'0'0'585'16,"0"0"-452"-16,0 0 1 15,0 0 41-15,0 0-107 16,0 0-28-16,0 0-34 16,125-39 0-16,-96 22-12 15,-5-6-15-15,-6 5 11 16,-5 2 10-16,-4 6 18 15,-4 4 89-15,-3 6-1 16,-2 0-41-16,0 0 0 16,0 16 12-16,0 8 6 15,0 6-15-15,0 3-51 16,0 3 12-16,0-4-29 0,0 0-48 16,-16-5-122-16,-1-6-324 15,-4-12-284-15</inkml:trace>
  <inkml:trace contextRef="#ctx0" brushRef="#br0" timeOffset="122028.96">12205 12708 1363 0,'0'0'381'0,"0"0"-245"16,0 0 41-16,0 0-31 16,0 0-107-16,0 0-19 15,0 0 0-15,103-13 25 16,-93 27-9-16,-5-1-30 15,-5 4 0-15,-2 2 84 16,-21 1 26-16,-6-1-8 16,0-1 48-16,3 0-62 15,8-1-1-15,11-3-65 0,7 0-26 16,0-5 13-16,23 1-2 16,10-1 8-16,7-3-9 15,4-4-12-15,1-2-1 16,-3 0-146-16,-10 0-168 15,-14 0-288-15</inkml:trace>
  <inkml:trace contextRef="#ctx0" brushRef="#br0" timeOffset="122610.62">11421 12747 603 0,'0'0'895'0,"0"0"-628"15,0 0-86-15,0 0-49 16,0 0-63-16,0 0-39 16,0 0-29-16,24-14 30 15,-8 14-30-15,-6 0 5 16,2 0 6-16,-3 0-12 15,-3 0 1-15,0 0 5 16,-4 0 3-16,-2 0-3 16,0 0 0-16,0 6 21 15,-2 4 75-15,-10 2-19 16,1 0-6-16,-1 2-7 16,10 2-63-16,2 2 5 15,0 2-12-15,12 3 0 0,9-1 8 16,6 1 4-1,-2 4 3-15,-3-4 3 0,-4 2-17 16,-9-3 8-16,-9-2-3 16,0-2-4-16,-11-2 7 15,-16-2-9-15,-22-5-162 16,6-8-181-16,6-1-850 0</inkml:trace>
  <inkml:trace contextRef="#ctx0" brushRef="#br0" timeOffset="123086.3">10672 12803 1588 0,'0'0'376'15,"0"0"-243"-15,0 0-21 16,0 0-54-16,0 0 7 16,0 0 25-16,0 0 4 15,-107 79-20-15,107-70-47 16,0 0-26-16,0-1 23 0,13-2-9 15,9-2 6-15,3-4-20 16,4 0 0-16,-4 0-2 16,-4 0-62-16,-4-12-88 15,-5 0 65-15,-4-3 5 16,-4 4 62-16,-4-1 19 16,2 3 13-16,-2 5 105 15,0 2-6-15,0 2-66 16,0 0-3-16,3 2-12 15,-1 14 68-15,0 7 4 16,-2 4-51-16,0 5-3 0,0 3-39 16,0 1-10-1,-2 2-48-15,-14-5-218 0,1-14-276 0</inkml:trace>
  <inkml:trace contextRef="#ctx0" brushRef="#br0" timeOffset="123594.27">9738 12743 1401 0,'0'0'556'15,"0"0"-374"-15,0 0-14 16,0 0-101-16,0 0-52 15,0 0-6-15,0 0 13 16,-6 26-21-16,6-12 0 16,0 0 32-16,10 0-2 0,11 3 14 15,6-2 10 1,6 1-31-16,5 1 7 16,5-3-25-16,-4-1-5 0,-7 2-2 15,-10-3 2-15,-13-1-1 16,-9 0 27-16,0 1 107 15,-16 2 23-15,-10-2-71 16,-3 0-54-16,-2-2-32 16,2-4-9-16,2-6-120 15,-4-2-96-15,8-18-290 16,3-6-267-16</inkml:trace>
  <inkml:trace contextRef="#ctx0" brushRef="#br0" timeOffset="123712.11">9761 12697 1620 0,'0'0'559'0,"0"0"-350"16,0 0 27 0,0 0-109-16,0 0-65 0,162-16-62 15,-115 32-269-15,-7-2-653 16</inkml:trace>
  <inkml:trace contextRef="#ctx0" brushRef="#br0" timeOffset="125446.02">9616 13521 1600 0,'0'0'392'0,"0"0"-244"16,0 0-26-16,0 0-82 15,0 0-34-15,0 0 6 16,116-102-10-16,-85 76-2 15,-2 2 0-15,-7 2 8 16,-4 6-5-16,-7 4-2 16,-6 5 4-16,-3 4 35 15,0 3-22-15,-2 0 18 16,0 0-10-16,0 10-3 16,0 10 119-16,0 7-28 15,0 8-37-15,0 3 41 16,0-2-67-16,0 0-21 15,2-6-21-15,0-2-9 16,3-6 0-16,3-4-156 16,0-5-208-16,3-8-284 0</inkml:trace>
  <inkml:trace contextRef="#ctx0" brushRef="#br0" timeOffset="126115.77">10667 13309 1512 0,'0'0'397'15,"0"0"-238"-15,0 0 108 16,0 0-98-16,0 0-91 15,0 0-54-15,0 0-7 16,-122 56 31-16,106-26-17 16,6 0 38-16,2 3-18 15,8-2-15-15,0-1 1 16,5 0-28-16,15-4-8 16,9-4 29-16,4-1-30 0,5-10-1 15,3-7-11-15,-1-4-18 16,-3-1 29-16,1-22-14 15,-7-4 15 1,-8-12-6-16,-10-5 6 0,-8-4 0 16,-5 2-9-16,-5 6-18 15,-19 14 5-15,-10 12-78 16,-26 14-132-16,9 2-119 16,4 14-701-16</inkml:trace>
  <inkml:trace contextRef="#ctx0" brushRef="#br0" timeOffset="127111.5">11311 13525 1385 0,'0'0'699'16,"0"0"-503"-16,0 0 64 15,0 0-31-15,0 0-130 16,0 0-49-16,0 0-17 0,103-64-32 16,-74 38 21-1,-1-1-22-15,-5-3 0 0,-3 4 0 16,-9 5 0-16,-1 6 0 16,-8 6 2-16,0 7 7 15,-2 2-18-15,0 0-5 16,0 0-37-16,0 6 25 15,0 11 24-15,0 10 2 16,0 5 31-16,-2 3-5 16,0 2 23-16,-1-1-37 15,3-2-11-15,0-2-1 16,0-4-11-16,0 1-119 16,11-11-223-16,4-8-462 0</inkml:trace>
  <inkml:trace contextRef="#ctx0" brushRef="#br0" timeOffset="127547.56">12176 13497 1861 0,'0'0'503'0,"0"0"-389"0,0 0-17 16,0 0-32-16,0 0-36 15,126-102-29-15,-99 82 7 16,-6 2-8-16,-8 4 2 16,-8 5 9-16,-3 6 85 15,-2 0-4-15,0 3-21 16,0 0-50-16,0 11-14 16,0 14 34-16,0 6 5 15,0 5-24-15,0 2 6 0,0 1-21 16,0-6-9-1,0-3 3-15,2 1-156 0,7-10-178 16,-1-8-359-16</inkml:trace>
  <inkml:trace contextRef="#ctx0" brushRef="#br0" timeOffset="128089.03">12954 13333 1870 0,'0'0'501'0,"0"0"-418"15,0 0 133-15,0 0-87 0,0 0-100 16,0 0-7-16,0 0-20 16,-81 94 5-16,81-56-4 15,7-1 8-15,15-2 1 16,7-3-12-16,3-5 1 16,3-8-2-16,-2-8-26 15,3-10 6-15,-5-1 19 16,-4-13-2-16,-7-15 4 15,-9-11 0-15,-7-5 1 16,-4-1 3-16,-2 1-4 0,-15 7-1 16,-6 11-27-1,-12 16-144-15,6 8-114 16,4 2-97-16</inkml:trace>
  <inkml:trace contextRef="#ctx0" brushRef="#br0" timeOffset="128865.48">13642 13409 1631 0,'0'0'555'0,"0"0"-434"16,0 0-26-16,0 0 51 15,0 0-117-15,116-94-17 16,-94 77-12-16,-6 3 11 16,-5 7-9-16,-7 2-2 15,-1 4 0-15,-1 1 13 16,-2 0-13-16,0 0 0 16,0 13 37-16,0 8-7 15,0 1 48-15,0 3-22 16,0 4-3-16,2-1 9 15,0 2-44-15,-2-3-1 16,0 0-10-16,0-6 2 16,0-8-5-16,0-3-4 0,0-1-15 15,-11-3 8-15,-2 0-16 16,0-3 23-16,3 1-1 16,4-4 2-16,1 0 3 15,5 0-4-15,0 0 0 16,0 0 22-16,0 0-21 15,0 0 4-15,0 0 8 16,9 0-7-16,5 0 27 16,1 0-20-16,3 0-12 15,2 0-2-15,-2 4 1 16,2-2-72-16,-5 0-172 16,-4-2-378-16</inkml:trace>
  <inkml:trace contextRef="#ctx0" brushRef="#br0" timeOffset="129297.27">14101 13555 1756 0,'0'0'593'16,"0"0"-439"-16,0 0-26 16,0 0-94-16,0 0-34 15,0 0 15-15,0 0-5 0,0 32 29 16,0-14-2-16,0 4-21 15,0 13-16-15,0-7-152 16,-2-4-370-16</inkml:trace>
  <inkml:trace contextRef="#ctx0" brushRef="#br0" timeOffset="141242.49">13767 14034 1101 0,'0'0'269'0,"0"0"-160"16,0 0 0-16,0 0-5 15,0 0-36-15,0 0 13 16,37-22-8-16,-34 18 50 15,1 0-50-15,-4 2-24 16,0-2 35-16,0 3-8 16,0-2-28-16,0 3-13 15,0 0-18-15,0 0 19 16,-9 0 0-16,-2 0-5 16,-5 0-7-16,1 0-23 0,-5 0 8 15,-1 3 51-15,2 4-10 16,-4 5 44-16,1 5-37 15,3 2-38-15,0 7 1 16,9 3-13-16,1 1-7 16,9 2 0-16,0-2 9 15,2 0-6-15,20-1 0 16,7-8 5-16,6-3-16 16,8-10 8-16,1-4 0 15,3-4 0-15,-5 0-31 16,-2-12 25-16,-11-6 3 15,-6-9 3-15,-7-3 10 16,-12-3 2-16,-4-5 39 16,0 1-8-16,-4-3-34 15,-14 9 5-15,-7 0-14 0,-6 9-57 16,-5 9-51-16,-20 7-157 16,10 3-210-16,1 3-1481 0</inkml:trace>
  <inkml:trace contextRef="#ctx0" brushRef="#br0" timeOffset="142377.57">13071 13998 1202 0,'0'0'716'0,"0"0"-545"15,0 0-84-15,0 0 48 0,0 0-101 16,0 0-33 0,0 0 29-16,-106 23 7 0,85-10 61 15,0 8 22-15,2 2-56 16,9 6 2-16,2 5-38 16,8-4-26-16,0 4 14 15,10-4-10-15,19-1-1 16,6-10-1-16,5-9 4 15,7-10-13-15,-2 0 5 16,0-14 0-16,-6-13-6 16,-7-9 18-16,-10-3 2 15,-9-3 50-15,-11 0-30 0,-2 4 10 16,-11 7-44 0,-20 9-9-16,-43 13-114 0,10 9-233 15,-3 0-190-15</inkml:trace>
  <inkml:trace contextRef="#ctx0" brushRef="#br0" timeOffset="142954.51">12456 13946 1235 0,'0'0'688'0,"0"0"-480"15,0 0-39-15,0 0 70 16,0 0-153-16,0 0-65 15,0 0 13-15,-133 25-21 16,106-2 29-16,5 7 30 16,6 3-29-16,10 1 3 15,6 2-29-15,0 1-16 16,19-2 21-16,12-12-20 16,6-2 10-16,3-11-12 15,2-10 7-15,-2 0-11 16,-4-12 4-16,-7-13 0 15,-10-4-8-15,-9-3 8 16,-10-1-24-16,0 2-46 16,-43 1-160-16,1 2-160 0,-5 11-520 0</inkml:trace>
  <inkml:trace contextRef="#ctx0" brushRef="#br0" timeOffset="143495.99">11521 13980 1373 0,'0'0'572'0,"0"0"-452"15,0 0 66-15,0 0 39 16,0 0-179-16,0 0-20 16,0 0-25-16,-121 22 15 0,99-2 32 15,5 5-7-15,3 5 10 16,7 2 31-16,7 2-55 16,0 0 9-16,27-3-15 15,8-4 7-15,13-4 30 16,6-16-49-16,3-7 6 15,-2 0-15-15,-3-22 11 16,-8-10-4-16,-8-7-7 16,-14-2 0-16,-10 1 11 15,-12 4-2-15,0 5-9 16,-23 11 0-16,-51 20-134 16,5 0-145-16,-4 8-307 0</inkml:trace>
  <inkml:trace contextRef="#ctx0" brushRef="#br0" timeOffset="145482.2">10463 14128 1637 0,'0'0'472'16,"0"0"-323"-16,0 0-3 0,0 0-101 16,0 0-8-16,0 0-13 15,-2 0 31-15,6 0 36 16,9 0 19-16,3-6 4 15,6-2-56-15,4-5-45 16,1-1 26-16,2-2-38 16,-2 0-1-16,-2 0 8 15,-6-1-7-15,-3 3-1 16,-5 3 2-16,-3 0 5 16,-4 5 11-16,-2 4-16 15,-2 1 18-15,0 1 10 16,0 0-28-16,0 0 2 15,0 0-4-15,0 0 1 16,0 0-2-16,0 6 1 0,0 5 0 16,0 6 13-16,-4 0-12 15,2 6-1-15,-2-2 0 16,4 4 7-16,0 0 3 16,0 2-10-16,0 1 0 15,0-6-9-15,0 0 15 16,0 0-6-16,0-1 0 15,0-4 8-15,0 1-7 16,0-2-1-16,0-2 0 16,0-2-6-16,0-4 13 15,-6 1-7-15,-5-6 3 16,-5 1 5-16,-1 0 7 16,-4 0-9-16,1-4-5 15,3 0 35-15,6 0-23 16,4 0 28-16,2 0-19 0,5 0-14 15,0 0 25-15,0 0-15 16,0 0-4-16,0 0 13 16,0 0-21-16,0 0-6 15,0 0 0-15,12 0 9 16,3 0 0-16,3-5-8 16,4 1 0-16,0 1 11 15,1 1-3-15,0 2-2 16,-4 0-5-16,-3 0 7 15,-5 0 6-15,-5 0-15 16,-1-1 0-16,-3 1 22 16,-2 0-20-16,0 0 2 15,0 0-4-15,0 0-15 0,0 0-13 16,0-3-80-16,0-3-159 16,0-2-596-16</inkml:trace>
  <inkml:trace contextRef="#ctx0" brushRef="#br0" timeOffset="146618.99">9846 14024 955 0,'0'0'398'0,"0"0"-99"16,0 0-66-16,0 0-53 16,0 0-85-16,0 0 1 15,0 0 58-15,-94-17-51 16,72 17 11-16,1 0-17 16,0 5-7-16,0 5-1 0,1 5-48 15,3 0-16 1,0 5 7-16,7 1-31 0,3 5 0 15,7-4-1-15,0 2 1 16,0 2 6-16,15 2-7 16,10-2 0-1,2 4 8-15,6-8-2 0,3-3-6 16,4-2 0-16,2-7-2 16,3-7-7-16,2-3 9 15,-3 0 0-15,-2-17-6 16,-3-3-9-16,-8-4 15 15,-8-3 0-15,-6-4 0 16,-9-3 36-16,-8 0-12 16,0-6 15-16,-6 1-8 15,-17 6-25-15,-6 7-6 0,-9 7-1 16,-41 14-102 0,7 5-123-16,-3 0-461 0</inkml:trace>
  <inkml:trace contextRef="#ctx0" brushRef="#br0" timeOffset="148554.13">8188 13758 1265 0,'0'0'500'15,"0"0"-279"-15,0 0 5 16,0 0 27-16,0 0-85 15,0 0-87-15,0 0 32 16,-106-31-26-16,78 31-15 16,-8 0-24-16,-4 14-28 0,0 7 24 15,-3 1-20-15,4 6-2 16,7 1 17-16,10 4-37 16,11-1 5-16,11 2-2 15,0-3 7-15,11 0-17 16,18-6 5-16,6-1 0 15,8-6-12-15,4-4 12 16,2-8 0-16,3-6 0 16,-4 0 0-16,4-17-2 15,-8-7 2-15,-9-3 0 16,-8-10-7-16,-15 1 8 16,-12-2-1-16,0 0 6 15,-10 0 3-15,-9 6-7 0,-8 6-2 16,0 8-15-1,0 12-12-15,3 6-159 0,-6 0-166 16,11 18-184-16,5-2-529 0</inkml:trace>
  <inkml:trace contextRef="#ctx0" brushRef="#br0" timeOffset="149231.43">8444 13768 1356 0,'0'0'601'0,"0"0"-494"16,0 0-32-16,0 0-6 15,0 0 4-15,0 0-16 16,0 0 31-16,2 128-11 16,0-88-1-16,2 1-6 15,-1-3-5-15,0-5-48 16,-3-4-5-16,2-9 3 16,-2-8-14-16,0-6 7 0,0-6-7 15,0 0 17 1,0-18-18-16,0-10-21 0,0-11-19 15,0-7 20-15,0 1-33 16,-2-4 41 0,2 5 1-16,0 8 10 0,0 9-5 15,0 6 7-15,8 6-1 16,7 4 0-16,6 5 14 16,1 2-15-16,1 4 1 15,-2 0 0-15,0 0-12 16,-4 0 12-16,-1 1 0 15,-5 12 0-15,-4 0-18 16,-7 4-25-16,0 2-25 16,0-2 23-16,-9 1 45 15,-11-3 9-15,-6 2 46 16,-1-1 32-16,0 2-14 16,4-2-6-16,8 0-21 0,11-2-34 15,4 0 6 1,0 2-11-16,21 1 20 0,11 2 51 15,4 0-44-15,4-1 13 16,-3 0-17-16,-3-4-13 16,-5-2 19-16,-11-2-36 15,-7-6 8-15,-5 0-8 16,-6-4-18-16,0 0-179 16,0 0-527-16</inkml:trace>
  <inkml:trace contextRef="#ctx0" brushRef="#br0" timeOffset="152302.84">10527 14386 1149 0,'0'0'332'15,"0"0"-225"-15,0 0-28 16,0 0-29-16,0 0-8 15,0 0 37-15,0 0 45 0,0 0 94 16,0 0 38-16,0 0-56 16,0 0-49-16,0 0-75 15,0 0-28-15,0 0-36 16,0 0-5-16,13 0-2 16,8 1-5-16,1 2 0 15,4-2-6-15,1 4 7 16,0-5-1-16,2 0 0 15,-2 1-2-15,8-1-56 16,-6 0-215-16,-4 0-304 0</inkml:trace>
  <inkml:trace contextRef="#ctx0" brushRef="#br0" timeOffset="156975.46">10482 15025 340 0,'0'0'91'0,"0"0"-58"15,0 0 156-15,0 0 91 16,0 0 50-16,0 0-6 16,0 0-41-16,0 0-116 15,0 0-24-15,0 0-31 16,0 0-63-16,0 0 0 15,0 0-29-15,0 0 23 16,0 0-7-16,0 0-9 16,0 0 10-16,0 0-15 15,0 0-11-15,0 0 23 16,0 0-24-16,10-4 17 16,7-6 27-16,3-4-41 15,7-6 13-15,2-3-26 0,3-4 1 16,-1 5-1-16,-7-2 1 15,-6 8-1-15,-4 2 11 16,-8 10 32-16,-4-2 46 16,-2 6-35-16,0 0-31 15,0 0-7-15,0 0-14 16,0 0-2-16,0 0 0 16,0 0-11-16,0 0 5 15,0 10 6-15,0 4 0 16,0 0 21-16,0 4-20 15,-2 0 9-15,-2 2-4 16,2 3 1-16,-4-2 4 16,2 8-11-16,2-8 1 15,-2 5 28-15,1 2-29 0,1-6 7 16,0 0-4-16,2-3 3 16,-2-2 4-16,2-7-10 15,0-1 0-15,-2-5 10 16,2 0-8-16,-2-4 11 15,2 1 2-15,-3-1-15 16,-4 5 33-16,-4-2-6 16,-2 2-9-16,-5-1 6 15,-2 1-18-15,0 4 3 16,2-5 7-16,3 0-14 16,-1-2 23-16,5 2-19 15,1 0-6-15,6-4 12 16,2 0-5-16,2 0-7 0,0 0 6 15,0 0-5 1,0 0 29-16,0 0-30 0,0 0 0 16,0 0 0-16,9 0 6 15,7 0-6-15,6 0 13 16,7 0-13-16,5 3 21 16,1-3-21-16,1 3 0 15,-3-3 2-15,-4 0 4 16,-7 0-6-16,-6 0 12 15,-7 0-12-15,-5 0 24 16,-4 0-8-16,0 0-1 16,0 0 6-16,0 0-19 15,0 0-4-15,0 0-10 0,-6 8-73 16,-14 0-138 0,-5 2-779-16</inkml:trace>
  <inkml:trace contextRef="#ctx0" brushRef="#br0" timeOffset="161112.38">9825 14736 1433 0,'0'0'883'15,"0"0"-605"-15,0 0-134 0,0 0 10 16,0 0-105-16,0 0-34 16,-91 12-10-16,64 6 2 15,-4 9 32-15,0 4 28 16,-1 10-5-16,3 5 28 15,5 9-65-15,9 0 8 16,6 1-24-16,9-4 3 16,0-4-7-16,11-7-5 15,16-10-1-15,10-8-14 16,5-9 14-16,10-10 1 16,4-4 0-16,2-10-15 15,0-16 6-15,-5-6 9 16,-8-8 0-16,-10-9 11 15,-8-5-1-15,-12-4 17 0,-7-4-8 16,-8 4-11-16,0 8 5 16,-3 6-13-16,-13 8-13 15,-4 13 12-15,-2 11-109 16,-2 12-103-16,5 0-341 16,6 12-328-16</inkml:trace>
  <inkml:trace contextRef="#ctx0" brushRef="#br0" timeOffset="162247.35">11392 14951 1965 0,'0'0'538'0,"0"0"-453"16,0 0 75-16,0 0-39 15,0 0-86-15,0 0-11 16,0 0 80-16,40-18-51 16,-18 0-17-16,3-4-24 15,-4-3-3-15,0-2-1 0,-3 2-8 16,-5 7-1-16,-4 4-11 16,-4 7 13-1,-5 4-1-15,0 3 0 16,0 0-15-16,0 0 14 0,0 15-27 15,0 8 28-15,0 12 9 16,-3 6-8-16,-2 6 26 16,1 3-4-16,-2-4-22 15,1 0 11-15,-1-4-12 16,-4-6-19-16,-3-4-16 16,-3-1-56-16,-3-9 10 15,-2-4 17-15,-1-6 55 16,7-2 9-16,3-6 63 15,8-4-21-15,4 0 9 16,0 0-38-16,0 0 0 0,16 0 5 16,6 0 24-1,2 0 9-15,5 0-39 0,0 0-12 16,2 0 0-16,17-21-139 16,-11 1-359-16,-4-5-737 0</inkml:trace>
  <inkml:trace contextRef="#ctx0" brushRef="#br0" timeOffset="163052.2">12263 14955 1453 0,'0'0'989'16,"0"0"-753"-16,0 0-155 15,0 0-26-15,0 0-31 16,0 0-24-16,0 0 1 16,-3-1-2-16,17-8 1 15,6-9 0-15,4-8-7 16,3-3-19-16,0-2-9 15,-2 1-16-15,-6 8 12 16,-3 4 39-16,-5 8-11 0,-4 7 11 16,-1 3 15-16,-1 0 3 15,0 13 65-15,-1 5 26 16,0 8-7-16,1 6-14 16,-1 2-32-16,-2 1-32 15,-2 3 12-15,0-3-35 16,0-3 9-16,0-6-10 15,0-4-21-15,0-4-82 16,0-3-251-16,0-9-562 0</inkml:trace>
  <inkml:trace contextRef="#ctx0" brushRef="#br0" timeOffset="163568.81">13045 14780 1610 0,'0'0'401'0,"0"0"-296"16,0 0 74-16,0 0-55 15,0 0-51-15,0 0 19 16,-124 77-19-16,110-43 39 15,7 2-43-15,5 3-4 16,2 3 19-16,0-3-51 16,11 1 1-16,9-4-3 15,9-5-30-15,2-8 17 16,7-7-18-16,2-10-5 16,1-6-4-16,-4-8 6 15,-6-20 3-15,-8-12 12 16,-10-12-10-16,-9-7 21 0,-4 1-23 15,0 3 0-15,-17 11-7 16,-3 13-31-16,-7 18-95 16,4 4-106-16,8 9-369 0</inkml:trace>
  <inkml:trace contextRef="#ctx0" brushRef="#br0" timeOffset="163999.67">13700 14941 2109 0,'0'0'350'0,"0"0"-229"16,0 0 8-16,0 0-6 15,0 0-81-15,65-104-42 16,-43 78 8-16,0 4-7 16,-4 4-1-16,-3 1 8 15,-8 11-6-15,-2 2 41 16,-3 4-8-16,2 0-26 0,1 13 30 15,-1 14 20-15,3 13 12 16,-2 7 5-16,-3 9-46 16,-2-2 9-16,0 2-39 15,0-6 0-15,0-5-8 16,-21-9-97-16,-21-8-170 16,-1-12-341-16,4-10-1134 0</inkml:trace>
  <inkml:trace contextRef="#ctx0" brushRef="#br0" timeOffset="164822.47">9669 14566 179 0,'0'0'94'16,"0"0"-94"-16,0 0 0 15,0 0 326-15,0 0-124 16,0 0-202-16,0 0-96 15,-66 0 96-15,50 0 180 16,-2 4-66-16,-4 0-44 16,-14 5-70-16,7-1-130 15,5-2-734-15</inkml:trace>
  <inkml:trace contextRef="#ctx0" brushRef="#br0" timeOffset="167651.9">9426 14610 715 0,'0'0'382'0,"0"0"-213"15,0 0-25-15,0 0 14 16,0 0-95-16,0 0-56 15,0 0-7-15,-22 14-2 16,15-9 2-16,1-5 24 16,4 4 103-16,2-4 7 15,0 0-12-15,0 0 15 16,0 0-83-16,4 0-35 16,11 0 41-16,3 0-34 15,7 0-1-15,2 0 23 16,2 0 2-16,2 0 8 15,2-4-4-15,3 2 7 16,-1-1 9-16,3 1-15 16,1-2 24-16,1 2-4 0,2 0-51 15,5-2 6-15,-1 4-11 16,6-4-7-16,-1 2 8 16,0 2-20-16,-2 0 0 15,-2 0 0-15,0 0 1 16,-5 0-1-16,-5 0 0 15,2 0 2-15,-3 0 2 16,-1 0-4-16,1 0 0 16,-1 0-1-16,4 0 4 15,3 0-3-15,7 0 0 16,2-2 0-16,5 0 0 16,-1-2 0-16,-1 1 0 15,-5 3-1-15,-2-2 6 16,-5 2-5-16,-2 0 0 15,-4-2 0-15,-3-1 5 0,-1 1-5 16,1 2 0-16,0 0-9 16,5-1 10-16,4 1-1 15,3-3 0-15,1 1 6 16,4 0-12-16,-1 0 6 16,-3 2 0-16,-4 0-9 15,-3 0 0-15,-6 0 9 16,-1 0 0-16,-1 0-5 15,4 0-2-15,3 0 7 16,5 0-12-16,1 0 3 16,5 0-30-16,-2 0 25 0,0 0 13 15,-5 0-8 1,-2 0 7-16,-2 0 2 0,0 0 0 16,2 0-6-16,2 0 14 15,5 0-8-15,-1 0 0 16,6 0 0-16,-3 2-1 15,0-2 1-15,0 2 0 16,-3 0-5-16,2-2 16 16,1 0-11-16,2 0 6 15,2 0 0-15,5 0 4 16,3 0-10-16,1 0 0 16,3 0-9-16,-5 3 10 0,0-2-1 15,-4 1 0-15,-3 1 9 16,0-1-6-16,1-2-3 15,2 2 0-15,-1 2-8 16,-1 1 6-16,-1 3 2 16,1-4 0-16,1 2 11 15,1 1-17-15,4-1 6 16,-2-5 0-16,2 4-6 16,-4-3 7-16,-7 1-1 15,-9 3 0-15,-8-6 7 16,-11 2-7-16,-7-2 0 15,-7 2 0-15,-5-2-9 16,2 2 10-16,6-2-1 16,0 2 0-16,5 2-7 15,4-2 7-15,1 2-15 0,-5 0 7 16,-1 1 1-16,-5-2-11 16,-5 3 11-16,-2 2 7 15,3 2-5-15,-3 4-1 16,3 2 6-16,1 2 0 15,-1 1-7-15,3-1 8 16,-1 4-1-16,0-3 0 16,0 2 6-16,-5-4-6 15,-2 3 12-15,0 3 23 16,0 1 22-16,0 3-45 16,0 0 8-16,0 5-16 15,0-1 8-15,0 0-5 16,0 1-7-16,0-1 0 15,0-5 1-15,0 1 5 16,-4-4-3-16,-3 1 5 0,0-4-1 16,2 0 3-16,1-4-10 15,2-6 1-15,0 2-5 16,0-7 10-16,2 0-6 16,-3-2 0-16,3-3 9 15,-2 0-2-15,2 0 11 16,-2 4-6-16,-3-4 19 15,-4 2-30-15,-4 3 7 16,-7 3-5-16,0-4 6 16,-4-2-3-16,-1 4-6 0,-2-4 0 15,0 2 4 1,0 1 4-16,-2-5-8 0,0 0 0 16,0 0 12-16,-2 0-14 15,-4 0 2-15,-5 0 0 16,0 0-7-16,-5 0 8 15,1 0-1-15,-1 0 3 16,-1 0 8-16,-4 0-9 16,2 0-2-16,-2 0 0 15,1 0-9-15,3 0 10 16,-2 0-1-16,2-5 0 16,-1 5 8-16,0 0-14 15,2 0 6-15,1 0 0 0,-1 0-12 16,5-4 13-1,3 4-1-15,1-2 0 0,3 0 12 16,-3 0-9-16,2 2-3 16,1 0 0-16,-3 0-5 15,3 0 13-15,0 0-5 16,-1 0-3-16,1 0 12 16,-1 0-13-16,1 0 1 15,-2 0 0-15,0 0-8 16,0-2 22-16,-1 0-14 15,3 2 28-15,0-4-17 16,1 4 18-16,-1 0-29 16,2 0 0-16,-2 0-3 15,-3 0 9-15,3 0-6 16,-4 0 0-16,2 0 8 0,-1 0-10 16,5 0 2-16,0 0 0 15,0 0-10-15,2 4 11 16,0 0-1-16,0 0 2 15,0 2 5-15,-5-1-4 16,1-1-3-16,-2-4 0 16,-1 3-14-16,-2 1 15 15,2-3-1-15,-2 4 0 16,1-1-3-16,-3-2 2 16,1 0 1-16,4 2 0 15,-1 2-17-15,1-2 19 16,4 1-2-16,-1-4 0 15,1 2 13-15,0 0-13 16,2 0 0-16,0 0 0 0,2-3-11 16,0 4 13-16,2-4-2 15,-3 1 0-15,-1 4 9 16,-2-3-10-16,-2 4 1 16,-1-2 0-16,0-4-7 15,1 4 8-15,-3-2-1 16,3 0 0-16,-5 5 7 15,3-7-8-15,-2 4 1 16,0-1 0-16,-1-3 3 16,3 3-3-16,-3 0 0 15,2 1-1-15,-2 0 3 16,5 2-1-16,-3-4-1 16,5 3 0-16,0 0-12 0,2-1 20 15,0-4-8 1,2 5 0-16,-2-2 7 0,-2 0-7 15,2-3 0-15,-3 2 2 16,1-2-1-16,-2 0 0 16,2 0-1-16,-5 0 0 15,-1 0 7-15,-6 0-7 16,-4 0 0-16,-2 1 0 16,3-1-12-16,-2 0 21 15,6 0-9-15,5 0 9 16,3 0-3-16,1-3 6 15,-1-3-8-15,3-3-2 16,2 4-2-16,0-2 7 0,7 5-7 16,2 2 0-1,7-4 10-15,1 0-13 0,3 2 3 16,-2-2-1-16,0 0-9 16,-2 1 10-16,-6-1 0 15,4-5 0-15,-3 7-2 16,5-6 1-16,1 4 1 15,6-2-2-15,4 2-7 16,2 4 10-16,0-4-1 16,0 4 0-16,0-3-3 15,0 3-3-15,0-3 6 16,0 0-5-16,0-1-4 16,0-1-18-16,-2-3 26 0,-1 0 1 15,1-3 0 1,2 3 2-16,0-11-2 0,0-2 0 15,0-2-14-15,9-6 17 16,3 0-3-16,-4-3 0 16,-1-5 9-16,-1-1-5 15,-1-6-4-15,2-2 0 16,-3-8 9-16,1-3-2 16,-1 0-5-16,0 3-1 15,-2 8 8-15,1 3-4 16,-1 11-5-16,-2 4 0 15,0 8 10-15,0 6-9 16,0 4 14-16,0 1 4 16,0 4-19-16,0 2 23 0,0 3-23 15,0-4 8-15,0 4 11 16,0 0-13-16,0 0-4 16,0 0-2-16,0 0-29 15,0 0-10-15,5 0-112 16,6 7-176-16,2-3-714 0</inkml:trace>
  <inkml:trace contextRef="#ctx0" brushRef="#br0" timeOffset="169461.06">10677 14668 983 0,'0'0'532'0,"0"0"-348"15,0 0 4-15,0 0-20 16,0 0-82-16,0 0 29 16,0 0-3-16,-25-18 22 15,19 14-3-15,-2 2-49 16,-1-1 0-16,1 2 22 15,-6 1-20-15,3 0-39 16,-2 0-27-16,-1 0-6 16,-1 0 27-16,1 1-26 15,-1 8 11-15,-1-3 15 0,3 2-31 16,-1 0 17-16,1 3-25 16,2 0 1-16,2 3 6 15,-2 5-6-15,0-2-1 16,-3 5 10-16,4-4-1 15,-2 5 14-15,1-1-6 16,0 0-16-16,2-5 21 16,2 6-16-16,1-1-3 15,1 0 0-15,3-2 6 16,0 0 2-16,2 2 0 16,-2-3-10-16,0 2 10 15,-1 0-10-15,-2-2-1 16,3 0 2-16,2-4 10 15,-2 3-13-15,2-1 1 16,0 0 0-16,0 2-2 0,0-8 4 16,0 5-2-16,0 1 7 15,0-3 2-15,0 0-7 16,0 0-2-16,0 2 1 16,0-2 5-16,4 4 0 15,4-5-6-15,-4-1 6 16,3 3 1-16,-3-3-5 15,2 3-2-15,1-8 0 16,2 5 11-16,0-4-11 16,0 5 0-16,0-9-1 0,-2 5 4 15,-1-5-3 1,-1 0 0-16,1 2 1 0,1-2-6 16,0 0 5-16,2 2 0 15,-1-4 0-15,2 5 3 16,-2-3-3-16,1-4 0 15,-2 3 0-15,2 1-6 16,0-2 7-16,-3 2-1 16,4 0 0-16,-2 0 2 15,1 0-2-15,3 1 0 16,1 0-4-16,0-1-5 16,3 1 4-16,-1-5 5 15,-1 0-9-15,-1 0 9 16,1 0 0-16,-4 0 0 15,1 0 0-15,3 0-5 0,1 0 5 16,1 0 0-16,2 0-1 16,2 0-7-16,0-5 7 15,0-4-6-15,-2 0-4 16,2-3 1-16,-2 3 7 16,2-6-9-16,3-1 10 15,-4-1-26-15,1-4 27 16,-1 3 0-16,-2-2-2 15,3 0 2-15,-5 0 1 16,2-2 0-16,-5 1-6 16,0 0 12-16,-1-2-6 15,-2 2 0-15,-1-5 1 16,0-1 6-16,-4-1-7 0,0 0 0 16,1-2 4-1,-5-4 7-15,0-3-10 0,0 4 17 16,0-1-18-16,0 0 24 15,-2 4-23-15,-3 0-1 16,-1 3 22-16,-4 1-20 16,2 0 13-16,-1-2 3 15,-3 2-18-15,1-2 25 16,-2 2-19-16,2 2 0 16,2 4 20-16,-2 4-19 15,2 3 7-15,-4 5-2 16,0-1-5-16,-3 5 7 15,0-4-14-15,0 4 0 16,0-2 0-16,6 6 8 16,-1-6-8-16,1 3 6 0,2 1 1 15,-1 1 1-15,0 0-8 16,-2 1 0-16,0 0-2 16,-5 0-1-16,1 0 3 15,-2 0 0-15,7 0 8 16,3 0-7-16,3 0-1 15,2 0 0-15,2 0-9 16,0 0-10-16,0 0-16 16,0 0-31-16,0 0-59 15,0 0-112-15,6 0-489 16,1 0-1027-16</inkml:trace>
  <inkml:trace contextRef="#ctx0" brushRef="#br0" timeOffset="187389.7">17024 7774 1640 0,'0'0'369'0,"0"0"-212"16,0 0 42-16,0 0-46 16,0 0-84-16,-40-20-22 15,29 19-27-15,-2-2 26 16,-3 3 49-16,-4 0-41 16,-4 0-12-16,-8 0-21 15,-6 10-20-15,-4 8 7 16,-7 4-8-16,-2 8 0 15,-1 3-6-15,6 1 14 0,7 1-8 16,6 4 0 0,11 3 9-16,4 2-15 0,10 6 6 15,3 4-2-15,5 3-10 16,0 4 8-16,0 3 4 16,15 3-2-16,6 1 4 15,0 1-2-15,6 1 0 16,0 0 0-16,2-2-14 15,-2-4 14-15,-2-4 0 16,-6-7 0-16,-5-2 9 16,-8-5-17-16,-6-1 8 15,0-6 0-15,-12 4-10 16,-11-3 12-16,-4 0-2 16,-4-2 5-16,-2 2 4 0,-5-4-2 15,-5-1-7-15,-3-3 0 16,-4-6-3-1,4-6 4-15,5-8-1 0,10-6 6 16,12-5 5-16,7-1-7 16,10 0-4-16,2 0-13 15,0 0 13-15,0 0-38 16,0 0 17-16,18 0 10 16,5 0 2-16,8 11 3 15,6 7 6-15,3 12 0 16,3 11-12-16,-3 12 8 15,-5 13 3-15,-6 8 1 16,-6 10-9-16,-6 23 8 16,-3 21 1-16,-10-10-3 0,-4-9-6 15,0-1 18 1,-13-4 7-16,-7 0 34 0,-2 2-9 16,-1-17-2-16,6-13-10 15,-1 13-7-15,2 7 14 16,9-4-35-16,5-8-1 15,2-7 1-15,0-9 7 16,12-8 8-16,1-6 2 16,-2-6-6-16,-2-8 21 15,-3-3-32-15,-1-9 7 16,-3-6-5-16,-2-4 8 16,0-8-6-16,0-1-5 15,0-2 0-15,0 0-5 16,0 0 7-16,0 1-2 0,0-1 0 15,0 4 4-15,0-4-10 16,-7 4 6-16,3-4 0 16,0 3-12-16,-1 2 11 15,3 1 1-15,-3 1-1 16,3 1 4-16,0 6-3 16,2-2 0-16,0 4 0 15,0 2 6-15,2-2-4 16,7 2-2-16,4 0 10 15,0 3-2-15,3 4 3 16,1 4-11-16,0 0 0 16,1 3 11-16,-3 0-10 15,3 0 6-15,-5 1-7 0,1 0 15 16,-1 4-12 0,0 3-3-16,3-1 0 0,-1 2 3 15,4-4-2 1,-3-2-1-16,-1-4 15 0,1-4-6 15,-1-6-6-15,-1-6-3 16,-3-2 0-16,-1-6-2 16,0 1 4-16,-4-5-2 15,-1-3 0-15,-3 1 13 16,-2-2-19-16,0 2 6 16,0 3-46-16,0 3-62 15,0-4-408-15,-4-5-359 0</inkml:trace>
  <inkml:trace contextRef="#ctx0" brushRef="#br0" timeOffset="187544.79">17114 12850 2133 0,'0'0'0'0,"0"0"-294"16,0 0-901-16</inkml:trace>
  <inkml:trace contextRef="#ctx0" brushRef="#br0" timeOffset="192316.43">20723 8057 234 0,'0'0'702'15,"0"0"-582"-15,0 0-97 16,0 0-23-16,0 0-76 16,0 0-118-16,20-4-210 0</inkml:trace>
  <inkml:trace contextRef="#ctx0" brushRef="#br0" timeOffset="192393.09">20723 8057 333 0,'25'-4'165'0,"-25"4"-165"16,0 0-487-16</inkml:trace>
  <inkml:trace contextRef="#ctx0" brushRef="#br0" timeOffset="212496.78">23501 10221 1106 0,'0'0'1288'0,"0"0"-1012"0,0 0-194 16,0 0-82-16,2 0-12 16,12 0-259-16,-3 0-17 15,2 4-278-15</inkml:trace>
  <inkml:trace contextRef="#ctx0" brushRef="#br0" timeOffset="212647.42">23501 10221 1445 0,'45'33'0'0,"-45"-33"-714"0</inkml:trace>
  <inkml:trace contextRef="#ctx0" brushRef="#br0" timeOffset="-214250.38">20694 10843 1711 0,'0'0'300'0,"0"0"-162"16,0 0 20-16,0 0-101 15,0 0-40-15,0 0-17 16,0 0-12-16,0 0-41 16,0 0-92-16,4 0-187 15,-2 0-920-15</inkml:trace>
  <inkml:trace contextRef="#ctx0" brushRef="#br0" timeOffset="-214101.94">20694 10843 1872 0,'13'35'292'0,"-13"-35"-292"0,0 0-47 16,0 0-105-16,5-2-686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13T06:10:20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 2607 639 0,'0'0'751'0,"0"0"-584"15,0 0-71-15,0 0-43 16,0 0-20-16,0 0 21 15,0-29-14-15,0 25 65 16,0 3-28-16,0-2 66 16,0 2 50-16,0 1-29 15,0 0-18-15,0 0-21 16,0 0-53-16,0 0-11 16,0 0-41-16,0 0-13 0,0 0 17 15,0 1-23 1,0 13-1-16,0 4 17 0,0 8-16 15,2 7 30-15,2 0-11 16,1-2-9-16,-1-1 27 16,1-4-13-16,-2-5-5 15,-1-4-2-15,0-4-18 16,0-7 18-16,0-3-18 16,0-3-60-16,3-16-100 15,1-14-326-15,-2-8-1449 0</inkml:trace>
  <inkml:trace contextRef="#ctx0" brushRef="#br0" timeOffset="109.7">1984 2406 1825 0,'0'0'401'16,"0"0"-401"-16,0 0-632 0</inkml:trace>
  <inkml:trace contextRef="#ctx0" brushRef="#br0" timeOffset="884.63">2221 2581 1783 0,'0'0'469'0,"0"0"-366"15,0 0-78-15,0 0-25 16,0 0-3-16,0 0 3 16,0 0 0-16,24 23 0 15,-15-8 58-15,0 5 36 16,0 2-1-16,-2 4 4 16,-1 4-21-16,1-1-8 15,0 4-24-15,0-5-35 16,-1-3 14-16,1-8-22 15,-3-7-1-15,-1-8 13 16,-1-2-11-16,0 0 29 16,1-15-13-16,-1-12-18 15,2-4-51-15,0-6-14 16,3 5 9-16,2 2-8 0,0 5 24 16,4 3 10-16,3 4-36 15,3 2-17-15,2 4 1 16,-1 7-5-16,-2 2 30 15,0 3 40-15,-5 0 3 16,3 8 14-16,-5 9 30 16,2 2 17-16,0 6 63 15,1 3-37-15,1 6-13 16,2-1-1-16,2 6-29 16,3-3-5-16,1-2-8 15,-4-6-16-15,2-10 11 16,-1-6-12-16,-2-8 6 0,2-4 29 15,-1-6-9-15,4-20-20 16,2-12-6-16,-3-8-61 16,0-12-32-16,-6-10-47 15,-5-9-25-15,-2-4-27 16,-7-2 77-16,-2 9 115 16,0 12 15-16,0 15 128 15,-2 17 23-15,-5 12-39 16,2 12 0-16,3 6-32 15,2 0-75-15,0 24-7 16,0 16-12-16,0 14 27 16,0 11 38-16,14 6-23 15,1-4-2-15,4 1-10 16,-2-3-31-16,1-9 17 0,-3-8-17 16,-3-13-34-16,-8-10-59 15,-4-25-125-15,0 0-286 16,-8-22-524-16</inkml:trace>
  <inkml:trace contextRef="#ctx0" brushRef="#br0" timeOffset="1009.3">2760 2578 1866 0,'0'0'797'16,"0"0"-547"-16,0 0-146 16,0 0-58-16,0 0 3 15,125-24-38-15,-52 22-11 16,-10 1-68-16,-14 1-577 0</inkml:trace>
  <inkml:trace contextRef="#ctx0" brushRef="#br0" timeOffset="2227.04">4304 2410 1809 0,'0'0'790'15,"0"0"-606"-15,0 0-54 16,0 0-83-16,0 0-41 16,0 0 27-16,0 0 22 15,5 116 9-15,1-73-1 16,1-2-24-16,-3 0 6 15,3-5-19-15,-4-4-26 16,1-2 21-16,-4-6-21 0,0-3 7 16,0-6-7-16,0-3-18 15,0-6-40-15,0-6-104 16,-11-6-141 0,-5-16-371-16,-2-6-1234 0</inkml:trace>
  <inkml:trace contextRef="#ctx0" brushRef="#br0" timeOffset="2502.34">3968 2457 1825 0,'0'0'583'16,"0"0"-379"-16,0 0 35 16,0 0-105-16,0 0-53 15,0 0-53-15,0 0-20 16,67-21 35-16,-26 21-4 0,9 0 3 15,4 0-1-15,-2 0-17 16,4 0 1-16,-4 0-18 16,-6 0-6-16,-3 0 4 15,-7 0 2-15,-7-6-14 16,-9 2 7-16,-5-2-51 16,-4 5-24-16,1 1-91 15,-4 0-307-15,-1 0-115 0</inkml:trace>
  <inkml:trace contextRef="#ctx0" brushRef="#br0" timeOffset="2986.01">5009 2320 2172 0,'0'0'470'15,"0"0"-324"-15,0 0-33 16,0 0-87-16,0 0-7 16,0 0-19-16,-114 30-2 15,93-10-8-15,2 2 14 0,1 2-4 16,5-2 0-1,5-2 0-15,8 0-1 0,0 0-4 16,14-2-6-16,17-2 10 16,7 0-45-16,7 0 19 15,1 1-1-15,-4 1-17 16,-5 0 27-16,-6 2 3 16,-9 0 5-16,-11 2 8 15,-6-2 4-15,-5-2 62 16,0 0 58-16,-23-4-23 15,-4-2 30-15,-2-2-42 16,-2-2-36-16,0-2-6 16,4-3-44-16,3-3 9 15,4 0-10-15,4 0-55 16,5-11-33-16,11-7-140 16,0 0-330-16,16 2-406 0</inkml:trace>
  <inkml:trace contextRef="#ctx0" brushRef="#br0" timeOffset="3256.28">5552 2392 1994 0,'0'0'274'0,"0"0"-126"15,0 0-38-15,0 0-49 0,0 0 79 16,-5 115-7-16,28-68-38 16,4 3-65-16,0 0-16 15,-4 0 9-15,-2-5-22 16,-3-3-1-16,-5-8 0 16,-5-6-2-16,0-10-59 15,-6-18-135-15,0 0-185 16,-2-12-232-16</inkml:trace>
  <inkml:trace contextRef="#ctx0" brushRef="#br0" timeOffset="3488.66">5501 2371 1689 0,'0'0'326'0,"0"0"-119"0,0 0-121 15,0 0-37-15,115-82 50 16,-63 72-17-16,1 7-19 15,-4 3-16-15,-6 1-12 16,-12 20 9-16,-16 7 7 16,-15 6 12-16,0 2 13 15,-27 4-25-15,-13 0 13 16,-4-2-19-16,-3-1-45 16,5-6-52-16,11-9-222 15,13-12-370-15</inkml:trace>
  <inkml:trace contextRef="#ctx0" brushRef="#br0" timeOffset="4537.88">6492 2063 1305 0,'0'0'384'16,"0"0"-159"-16,0 0-114 16,0 0-80-16,0 0 12 15,0 0-10-15,0 0-24 16,-37 0 10-16,33 0-19 15,2 0 68-15,0 0 6 16,0 4 5-16,-4 4-2 16,-1 2-37-16,-2 1-9 0,-4 6 23 15,0 3-20-15,-6 4 20 16,-1 7 16-16,1 2 6 16,-4 6 13-16,3 3-18 15,4 6-17-15,4 4 4 16,4 3-40-16,4 1 7 15,4 0-1-15,0-1-22 16,0 2 31-16,4 0-27 16,12-6 4-16,1-1 4 15,6-4-7-15,0-2-5 16,-4-3-1-16,1-4 8 16,-1-5-2-16,-4-5-7 15,-4-7-8-15,-2-8 7 0,0-4-40 16,-5-8-40-1,0-2-138-15,2-16-317 0,-6-8-1064 0</inkml:trace>
  <inkml:trace contextRef="#ctx0" brushRef="#br0" timeOffset="7437.1">6775 2519 1520 0,'0'0'390'16,"0"0"-218"-16,0 0-46 15,0 0-48-15,0 0-20 16,0 0-21-16,0 0-28 16,0-21 16-16,0 21 34 15,0 0 42-15,0 0 33 16,2 6-8-16,0 10-20 16,3 6-18-16,-1 5-51 0,1-1-4 15,0 2 6 1,-1 0-37-16,-2-4 17 0,2-4-19 15,-1-7 0-15,-1-2 0 16,2-7-38-16,3-6-107 16,2-18-127-16,-5-10-309 0</inkml:trace>
  <inkml:trace contextRef="#ctx0" brushRef="#br0" timeOffset="7547.82">6762 2312 1659 0,'0'0'299'0,"0"0"-195"16,0 0-104-16,0 0-133 16,0 0-771-16</inkml:trace>
  <inkml:trace contextRef="#ctx0" brushRef="#br0" timeOffset="8298.79">7062 2519 1654 0,'0'0'338'0,"0"0"-189"15,0 0-82-15,0 0-32 16,0 0-23-16,0 0 46 0,0 0 19 15,23 69-14-15,-19-47 19 16,-2-1-19-16,0-1-29 16,-2-7 3-16,2-2-28 15,-2-5-3-15,0-5 13 16,0-1-13-16,3 0 20 16,2-13-26-16,1-11-84 15,5-4-40-15,3-2-21 16,-1 1 20-16,5 3 77 15,0 2 2-15,0 6 37 16,-1 4 9-16,3 4 7 16,1 7 21-16,-2 3-5 15,2 0-1-15,-1 3 4 16,-1 15-17-16,-2 6 36 0,0 5 14 16,-3 0-31-1,-1 1 30-15,3 1-6 0,-3-6-6 16,1 2-21-16,1-7-25 15,1-4 18-15,-1-4-18 16,-1-6 1-16,-3-4 10 16,2-2-10-16,3 0 14 15,-1-12 0-15,3-12-14 16,-3-11-2-16,3-8-19 16,-2-14-20-16,-1-11-12 15,-2-9-70-15,1-9 27 16,-5 2 71-16,-3 11 24 15,-2 14 101-15,-4 19 51 0,0 14-21 16,0 14 27 0,0 8-60-16,-8 4-50 0,4 9-48 15,0 22 6-15,1 15-7 16,3 10 1-16,0 9 0 16,0 3 18-16,11-1-17 15,7 0 23-15,3-4-17 16,-2-10-7-16,-1-6-7 15,-5-12-110-15,-6-10-86 16,-7-23-98-16,0-2-16 16,-2-6-627-16</inkml:trace>
  <inkml:trace contextRef="#ctx0" brushRef="#br0" timeOffset="8418.48">7559 2414 1721 0,'0'0'533'0,"0"0"-173"0,0 0-174 16,0 0-119-16,0 0-40 15,0 0-21-15,170-43-6 16,-121 43-146-16,-9 0-504 0</inkml:trace>
  <inkml:trace contextRef="#ctx0" brushRef="#br0" timeOffset="9027.84">8377 2649 1300 0,'0'0'782'0,"0"0"-576"15,0 0-77-15,0 0-11 16,0 0-57-16,0 0-42 16,0 0-16-16,125-111-3 15,-107 75-18-15,-7 0-9 16,-5 2-22-16,-6 6 49 16,0 6 14-16,0 9 66 15,-2 2-11-15,-4 7 30 16,-1 2-4-16,3 2-40 15,-4 0-49-15,4 11 3 16,2 12-8-16,2 5-1 16,0 4 57-16,0 2-30 15,9-1 13-15,7-4-2 0,-1-1-28 16,3-6 19-16,-2-4-28 16,1-4 0-16,-1-7-1 15,2-7-23-15,4-4-55 16,-5-19-173-16,-5-3-439 0</inkml:trace>
  <inkml:trace contextRef="#ctx0" brushRef="#br0" timeOffset="9142.54">8466 2203 1918 0,'0'0'610'15,"0"0"-514"-15,0 0 46 0,0 0-142 16,0 0-278-16,0 0-250 0</inkml:trace>
  <inkml:trace contextRef="#ctx0" brushRef="#br0" timeOffset="9428.35">9063 2682 1993 0,'0'0'495'0,"0"0"-334"16,0 0 69-16,0 0-117 15,0 0-40-15,-9 125-28 16,-42-67-45-16,2-10-68 16,4-8-588-16</inkml:trace>
  <inkml:trace contextRef="#ctx0" brushRef="#br0" timeOffset="12180.84">9627 2363 1631 0,'0'0'526'16,"0"0"-242"-16,0 0-183 16,0 0-68-16,0 0-33 15,0 0 6-15,9 13-6 16,0 5 1-16,-1 2 8 15,0 2 54-15,-2 2-29 0,1-2 39 16,-1 0-9-16,2 0-31 16,-4 0 6-16,2-4-27 15,1-2-12-15,-1-2 26 16,2-3-26-16,0-5 0 16,1-5 2-16,3-1-1 15,5 0-2-15,3-1-28 16,5-16-44-16,1-5-30 15,3-4-90-15,8-14-27 16,-12 6-57-16,-2 2-307 0</inkml:trace>
  <inkml:trace contextRef="#ctx0" brushRef="#br0" timeOffset="12408.38">9981 2329 975 0,'0'0'518'0,"0"0"-261"0,0 0-79 16,0 0-15-16,0 0 11 15,0 0 17-15,0 0-5 16,4 29-40-16,-1-11-3 16,-1 2-56-16,3 3-15 15,-1 0-6-15,1 1-35 16,-1-2 20-16,0 0-28 16,3-4-22-16,-3-4 22 15,1-4-22-15,0-2-1 16,1-4 0-16,3-2-48 0,16-2-75 15,-3-6-179-15,1-10-440 16</inkml:trace>
  <inkml:trace contextRef="#ctx0" brushRef="#br0" timeOffset="13149.46">10374 2333 1832 0,'0'0'603'0,"0"0"-480"0,0 0-96 16,0 0-27 0,0 0 17-16,0 0-16 0,-3 130 10 15,6-103 1-15,1-3-11 16,0-6 9-16,0-6-4 15,-1-5-6-15,-1-6 29 16,-2 1 11-16,0-2 58 16,0 0 8-16,0 0-58 15,0 0-13-15,2 0-35 16,-2 0 1-16,0 0 6 16,3 0 3-16,-3 0-10 15,0 0 0-15,2 0 6 16,-2 0-6-16,0 0 0 15,2 0 0-15,-2 0 5 16,0 0 1-16,0 0-4 0,0 0-2 16,0 0-2-16,0 0-4 15,0 0 6-15,0 0 0 16,0 0-3-16,0 0 4 16,0 0-1-16,0 0 0 15,0 0-33-15,0 0 33 16,0 0-15-16,0 0 13 15,0 0-7-15,0 0 5 16,3 0 4-16,-1 0-10 16,0 0-7-16,-2 0 17 15,2-3 0-15,2-11 0 16,3-7-42-16,2-5-34 0,2-4-9 16,4-4-37-1,1 0-80-15,3 6 64 0,-2 4 85 16,1 4 31-1,-1 7 21-15,2 6-5 0,-2 3 6 16,1 4 18-16,0 0 18 16,0 2 21-16,2 14 26 15,-5 6 21-15,1 5 0 16,-5-2-58-16,1 3 14 16,-4-2-27-16,-1-2-18 15,-3-4 15-15,-2-4-30 16,0-4-53-16,4-10-90 15,-4-2-201-15,4 0-456 0</inkml:trace>
  <inkml:trace contextRef="#ctx0" brushRef="#br0" timeOffset="13618.34">11091 2242 1625 0,'0'0'704'0,"0"0"-482"15,0 0-84-15,0 0-47 16,0 0-45-16,-123 20-31 16,104 0-15-16,0 4 9 15,9-1-9-15,2 4 0 0,8-3 0 16,0 0-9-16,5-2 8 15,15 0-34-15,5-1-6 16,8-4 26-16,0 1-14 16,5 2-15-16,-5-2-16 15,-4 3 6-15,-4 0 41 16,-9-1-2-16,-7 0 15 16,-7 2 12-16,-2-4 40 15,-2 3 39-15,-16-5 27 16,-4-2-17-16,-3-4-6 15,3-2-42-15,1-3-36 16,4-5 13-16,1 0-30 16,5 0 0-16,5-9-53 15,6-12-72-15,0-2-20 0,0-4-79 16,15 0-38-16,20-12 70 16,-4 7-132-16,2 4-273 15</inkml:trace>
  <inkml:trace contextRef="#ctx0" brushRef="#br0" timeOffset="13782.34">11313 2388 1243 0,'0'0'612'16,"0"0"-330"-16,0 0-37 15,0 0-58-15,0 0-30 16,0 0-35-16,0 0-11 16,43 75-72-16,-38-50-6 15,-1 1-18-15,-2-2-13 16,-2-4-4-16,0-4-21 0,0-9-91 15,0-6-165-15,0-1-366 0</inkml:trace>
  <inkml:trace contextRef="#ctx0" brushRef="#br0" timeOffset="13906.84">11334 2153 2263 0,'0'0'644'16,"0"0"-490"-16,0 0-98 15,0 0-56-15,0 0-305 16,0 0-284-16</inkml:trace>
  <inkml:trace contextRef="#ctx0" brushRef="#br0" timeOffset="14472.63">11710 2374 1733 0,'0'0'537'0,"0"0"-352"15,0 0-32-15,0 0-35 16,0 0-2-16,0 0-4 16,-127-18-73-16,112 26-39 15,1 12 0-15,3 4 6 16,7 2-6-16,4 0 0 0,0-2 0 15,11-4-11-15,11-8-28 16,5-5-28-16,4-7-8 16,-2 0-80-16,-3-15-65 15,-5-5 7-15,-7-2 60 16,-8 4 96-16,-2 4 57 16,-1 6 57-16,-1 6 86 15,2 2-87-15,2 2-14 16,4 18 26-16,1 8 18 15,2 8 2-15,1 6-41 16,-1 7 4-16,-2 1 22 16,0 0-37-16,-4 0 17 15,-5-2-5-15,-2-6-24 16,0-7 24-16,0-10 0 0,-4-7 6 16,-7-5 16-16,-3-10-30 15,-1-3 31-15,-1 0-25 16,3 0-35-16,0-16 8 15,3-8-19-15,6-6-58 16,4-6-11-16,0-4-49 16,8-4-54-16,15 1-78 15,4-1-23-15,15-18-9 16,-3 12-295-16,-8 5-295 0</inkml:trace>
  <inkml:trace contextRef="#ctx0" brushRef="#br0" timeOffset="15065.32">11988 2371 1088 0,'0'0'500'0,"0"0"-177"15,0 0-125-15,0 0-31 0,0 0-22 16,0 0-72-16,0 0 32 16,25-1-27-16,-21 25-49 15,1 8 10-15,0 0-21 16,2 2-4-16,-1-3-9 16,0-3 7-16,1-9-12 15,-2-2 0-15,2-8 1 16,-1-6 2-16,3-3 3 15,3-3-5-15,3-19-1 16,5-6-82-16,-3-5-3 16,4-6 17-16,-3 3 16 15,-3 0 21-15,1 5 1 16,-5 6 30-16,-2 5 60 0,-3 10 14 16,-1 4 2-1,-2 6-47-15,1 0-28 0,0 10 13 16,0 12-8-1,3 2 10-15,0 4 4 0,2-2-19 16,0 2 8-16,-1-2-9 16,6-2 0-16,-1-2-2 15,1-4 4-15,1-4-2 16,1-6 12-16,4-4-11 16,0-4 20-16,5 0-13 15,2-12-8-15,-1-12-1 16,-2-6-36-16,-3-2 29 15,-5-2 7-15,-6 0 2 16,-1 6 20-16,-7 4 48 0,-2 5 28 16,0 8 3-16,0 5-73 15,-11 3-9-15,-7 3-18 16,1 0 7-16,-3 5-17 16,1 10 10-16,6 6 0 15,3 2-9-15,2 8 9 16,8 1 0-16,0 3 0 15,0-3 8-15,14-1-25 16,9-3 16-16,4-6-99 16,14-12-108-16,-5-6-342 15,-3-4-521-15</inkml:trace>
  <inkml:trace contextRef="#ctx0" brushRef="#br0" timeOffset="15499.23">13054 2340 1761 0,'0'0'548'16,"0"0"-258"-16,0 0-28 15,-114-33-114-15,83 33-102 16,2 0-2-16,6 7-35 16,4 12-9-16,5 8 22 15,3 1-20-15,9 5 5 16,2 0-2-16,0-1 4 15,18-4-6-15,6-8-3 16,7-10-14-16,2-8 2 0,2-2-48 16,-4-23-47-16,-5-18-119 15,-6-14-131-15,-9-12 140 16,-4-14 44-16,-7-4 0 16,0-4-39-16,0 11 212 15,0 16 190-15,0 22 103 16,0 20 7-16,0 14-71 15,0 6-146-15,0 6-56 16,3 26 44-16,1 12 13 16,-2 16-5-16,2 6-32 15,1 7-41-15,1-1 15 16,4-5-21-16,-4-9-37 16,1-8-87-16,-1-7-106 15,-1-15-138-15,-2-13-409 0</inkml:trace>
  <inkml:trace contextRef="#ctx0" brushRef="#br0" timeOffset="15868.87">13522 2344 918 0,'0'0'919'16,"0"0"-798"-16,0 0-103 16,0 0 4-16,0 0 48 15,0 0 55-15,0 0 50 16,29 72-56-16,-23-48-17 15,1 0 16-15,0 4-23 16,-1 0-20-16,3 0-15 16,3-2-30-16,-1-1-9 15,2-5-12-15,1-4-8 16,3-9-1-16,1-7-48 16,5 0-64-16,6-21-192 15,-8-9-193-15,-3-7-292 0</inkml:trace>
  <inkml:trace contextRef="#ctx0" brushRef="#br0" timeOffset="16233.91">13785 2326 1500 0,'0'0'491'0,"0"0"-315"15,0 0-43-15,0 0-60 16,0 0 5-16,0 0 46 16,0 0-50-16,11 108-22 15,-11-72-4-15,0-2-37 16,0-4-1-16,0-6-10 15,0-8 6-15,0-6 0 16,0-6-6-16,0-4 0 16,0 0-10-16,0-15 10 0,0-12-29 15,4-3 5 1,5-4-14-16,2 4 29 0,7-1-12 16,6 6-39-16,3 3 4 15,2 4-81-15,-2 4 79 16,-2 5 42-16,-4 9 3 15,0 0 13-15,-3 3 0 16,-3 17 21-16,3 6 43 16,-2 6-29-16,-3 2 7 15,-2 0-20-15,-4-2-22 16,-7-2-15-16,0-10-98 16,-7-6-104-16,-11-11-470 0</inkml:trace>
  <inkml:trace contextRef="#ctx0" brushRef="#br0" timeOffset="16372.77">13477 2051 2225 0,'0'0'581'16,"0"0"-434"-16,0 0-4 16,0 0-143-16,0 0-82 15,0 0-465-15,0 0-985 0</inkml:trace>
  <inkml:trace contextRef="#ctx0" brushRef="#br0" timeOffset="16742.37">14221 2069 586 0,'0'0'1414'16,"0"0"-1039"-16,0 0-156 0,0 0-137 15,0 0-15 1,0 0 61-16,0 0-34 0,56 93-7 15,-43-48-21 1,-4 4-38-16,-2 1 25 0,-4-2-40 16,-1-2-11-16,-2-4 25 15,0-8-27-15,0-8-23 16,0-9-38-16,0-12-120 16,0-6-200-16,-5-20-153 15,-11-7-1048-15</inkml:trace>
  <inkml:trace contextRef="#ctx0" brushRef="#br0" timeOffset="16844.46">14179 2321 1661 0,'0'0'546'0,"0"0"-229"16,0 0-64-16,0 0-119 0,0 0-101 15,0 0-33-15,161-55-7 16,-109 51-263-16,-4 4-488 0</inkml:trace>
  <inkml:trace contextRef="#ctx0" brushRef="#br0" timeOffset="17463.07">15478 1995 1420 0,'0'0'370'0,"0"0"-170"16,0 0-25-16,0 0 13 16,-120-10-71-16,91 14 0 15,0 12-42-15,2 2-5 16,2 3-3-16,5 0-21 0,5 3-19 16,6 0-18-16,7 2 0 15,2-2-8-15,0 1-1 16,22-4-36-16,9 3 4 15,7-1-8-15,7-2-66 16,2 6-16-16,-1-4-47 16,-2 4 25-16,-7 1 69 15,-10 0 47-15,-8 2 28 16,-13 0 51-16,-6-2 57 16,0-2 45-16,-29-4 5 15,-6-4 14-15,-7-1 2 16,-3-7-65-16,5-5 11 15,9 0-50-15,10-4-37 16,8-1-15-16,9 0-6 16,4 0-24-16,0 0-12 15,0 0-78-15,0 0-89 16,7 0-362-16,-1 0-197 0</inkml:trace>
  <inkml:trace contextRef="#ctx0" brushRef="#br0" timeOffset="20171.3">14228 2059 963 0,'0'0'485'16,"0"0"-280"-16,0 0-78 16,0 0-46-16,0 0-39 15,0 0-41-15,0 2 44 16,2 0 37-16,2-2-37 16,1 0 28-16,-3 0 2 15,-2 0 2-15,0 2 43 16,0-2-13-16,0 0-30 15,0 2-42-15,0-2-34 16,0 0 4-16,0 0-5 16,0 0 0-16,0 0-1 15,0 0-3-15,0 2 4 16,0-2 2-16,0 0 4 0,0 2-5 16,0 2-1-1,0 4 0-15,0 3-9 0,2 0 15 16,3 3-6-16,0 0 0 15,-1 2 1-15,2 1 2 16,-3-3-3-16,1 0 0 16,-2-1-6-16,0 1 15 15,1-2-9-15,2 1 10 16,-1-2-9-16,0 2 19 16,1 0-20-16,-1 2 0 15,-2-3 14-15,3 2-7 16,-2-2-7-16,-1 0 8 15,0-2-7-15,0 1 10 16,-2-3-11-16,2 1 0 16,0-1-1-16,0 0 2 0,1 0-1 15,1 2 0 1,-2-3 11-16,2 2-17 16,0-1 6-16,-4-2 0 0,0 1 24 15,0 0 14-15,0-1 19 16,0 2-25-16,0-2-31 15,0 0 9-15,0 2-10 16,0-2 0-16,0 3 3 16,2-2-3-16,0 1 21 15,0 1 10-15,0-2-20 0,0 0 10 16,1-1-21 0,-1 0 1-16,0-5 11 0,0 1-12 15,0 1 0-15,5-3 3 16,0 0 8-16,2 0-22 15,1 0-31-15,0-17-204 16,-1-1-313-16,-5-3-610 0</inkml:trace>
  <inkml:trace contextRef="#ctx0" brushRef="#br0" timeOffset="20338.43">14257 2248 1793 0,'0'0'609'16,"0"0"-340"-16,0 0-123 0,0 0-87 16,0 0-49-16,0 0-10 15,0 0-64-15,129-24-176 16,-102 24-345-16</inkml:trace>
  <inkml:trace contextRef="#ctx0" brushRef="#br0" timeOffset="21242.46">15890 1746 1672 0,'0'0'553'0,"0"0"-415"15,0 0 45-15,0 0-99 16,0 0-66-16,0 0-6 16,0 0-12-16,92 61 23 0,-46-22 3 15,3 11-6-15,-2 6 26 16,-5 9 5-16,-4 7 26 16,-5 2-17-16,-8 2-25 15,-7 1 8-15,-11-5-6 16,-7-3-17-16,0-7 22 15,-23-7-12-15,-6-2-2 16,-6-5 26-16,-1-2-36 16,3-4-7-16,4-4-11 15,4-4-2-15,7-6-38 16,5-6-40-16,7-8-83 16,3-14-94-16,3 0-346 15,0 0-670-15</inkml:trace>
  <inkml:trace contextRef="#ctx0" brushRef="#br0" timeOffset="27731.31">17918 342 1627 0,'0'0'542'0,"0"0"-334"15,0 0 24-15,0 0-110 0,0 0-62 16,0 0-3-16,-34-29-14 15,18 29-6-15,-6 0-35 16,-11 7 7-16,-12 18-10 16,-8 8 1-16,-5 10 0 15,3 5 0-15,5 4 7 16,13 2-7-16,10 1 0 16,13-2 2-16,14-3-13 15,0-3 2-15,18-7-49 16,15-6 19-16,13-11-9 15,4-8 13-15,6-11-4 16,2-4-1-16,-2-6 39 16,-1-17-16-16,-6-11-5 0,-7-3 20 15,-7-10-6-15,-12 0 8 16,-9-6 2-16,-9 3-2 16,-5 3 37-16,0 10 6 15,-19 5 1-15,-2 7-16 16,-2 12-28-16,1 7-42 15,-3 6-44-15,3 0-156 16,2 2 61-16,4 13-48 16,1 0-96-16,4-1-64 15,-1-4 1-15,6-3 388 16,1-3 58-16,1-1 173 16,4-3 72-16,0 2-61 15,0 0-130-15,0 4-18 16,0 6-7-16,9 3 5 15,4 8 39-15,5 4 11 16,2 7-4-16,0 2-20 0,4 1-26 16,1 2-17-16,0-4-50 15,0 0 1-15,-4-5-20 16,2-8-6-16,8-6-62 16,-6-6-227-16,-3-10-230 0</inkml:trace>
  <inkml:trace contextRef="#ctx0" brushRef="#br0" timeOffset="27979.32">18475 433 2322 0,'0'0'535'0,"0"0"-481"15,0 0-53-15,0 0 1 16,0 0-2-16,2 113 12 16,4-64-6-16,1 0-6 15,2-4 0-15,0-2-15 16,0-6-61-16,9-12-97 16,-5-9-205-16,5-12-231 0</inkml:trace>
  <inkml:trace contextRef="#ctx0" brushRef="#br0" timeOffset="28190.7">18867 456 2270 0,'0'0'547'0,"0"0"-494"15,0 0-19-15,0 0 9 16,9 111-14-16,4-63 2 15,-1 3-30-15,-4-1-2 16,-1-4-54-16,-5-6-91 16,-2-9-110-16,-2-10-79 15,-11-11-208-15</inkml:trace>
  <inkml:trace contextRef="#ctx0" brushRef="#br0" timeOffset="28340.51">18581 670 857 0,'0'0'1123'15,"0"0"-765"-15,0 0-123 16,0 0-119-16,0 0-25 16,0 0-72-16,0 0-19 15,92-17-8-15,-28 13-199 16,-10 3-292-16,-9-3-742 0</inkml:trace>
  <inkml:trace contextRef="#ctx0" brushRef="#br0" timeOffset="28586.35">19312 506 1600 0,'0'0'695'0,"0"0"-524"16,0 0-150-16,0 0 10 15,0 0 9-15,-8 111-30 16,8-70 20-16,0 0-30 16,0-1-7-16,8-5-4 15,1-5-130-15,-2-10-100 16,0-8-106-16,-5-12-1171 0</inkml:trace>
  <inkml:trace contextRef="#ctx0" brushRef="#br0" timeOffset="28897.14">19210 475 1669 0,'0'0'345'0,"0"0"-219"16,0 0-46-16,0 0-3 16,121-20-42-16,-73 20-9 15,-1 8-16-15,0 12-9 16,-5 6-2-16,-8 7-13 15,-7 2-8-15,-8 3 22 16,-9 2 25-16,-10 0 11 16,0 1 69-16,-10-1 2 0,-17-4-18 15,-8-4 43-15,-5-5-44 16,-7-4 18-16,3-4-45 16,2-11-40-16,8-2-21 15,7-6-40-15,16-8-138 16,6-17-371-16,5-5-507 0</inkml:trace>
  <inkml:trace contextRef="#ctx0" brushRef="#br0" timeOffset="29344.93">20667 298 1716 0,'0'0'361'16,"0"0"-254"-16,0 0-64 16,0 0-42-16,0 0 93 15,0 0 120-15,29 119-97 16,-23-69 19-16,1 2-33 15,0 0-36-15,0 0-16 16,-3-2-43-16,1-7 4 16,-1-7-12-16,-2-6-1 15,-2-10 0-15,2-8-126 16,-2-12-135-16,0 0-218 16,0-12-513-16</inkml:trace>
  <inkml:trace contextRef="#ctx0" brushRef="#br0" timeOffset="29780.78">20495 589 1607 0,'0'0'601'0,"0"0"-414"15,0 0-83-15,0 0-79 16,0 0-12-16,123-22-7 16,-60 20-6-16,4 2 0 15,-1 0-34-15,-6 0-22 16,-6 0-2-16,-12 0 25 15,-13 4 33-15,-12 0-14 16,-5-2 14-16,-10 0 63 16,-2-2 70-16,0 2-4 15,0 2-60-15,0 5-45 0,-2 2 2 16,-4 3-26-16,0 5 9 16,4 0-3-16,0 3 0 15,2 0 0-15,0-1-6 16,0 1 0-16,14-2 0 15,1-5 6-15,6 0-6 16,1-9 0-16,2-4 1 16,3-2 14-16,-3 0-13 15,1-18-1-15,-8-4 5 16,-3-5 0-16,-9-3-3 16,-5-2 9-16,0 3-6 15,-19-2 44-15,-7 8-50 0,-3 4-30 16,-2 11-41-1,0 8-105-15,9 0-170 0,8 4-370 16</inkml:trace>
  <inkml:trace contextRef="#ctx0" brushRef="#br0" timeOffset="30111.38">21465 655 1733 0,'0'0'364'0,"0"0"-156"15,0 0-33-15,0 0-90 16,0 0-55-16,0 0 26 15,0 0 4-15,-16 87-20 16,16-53 29-16,0 4-26 16,9 4 2-16,0 0-11 15,2 0-34-15,0-2 0 16,0-6-2-16,-2-6-77 16,5-7-104-16,-3-11-165 15,-3-10-175-15</inkml:trace>
  <inkml:trace contextRef="#ctx0" brushRef="#br0" timeOffset="30351.2">21469 633 1744 0,'0'0'477'16,"0"0"-226"-16,0 0-73 16,0 0-139-16,0 0-24 15,0 0-9-15,0 0 3 16,114-12-9-16,-87 30 0 15,-8 2-15-15,-5 3 15 16,-9-2-17-16,-5-3 17 0,-3 0 15 16,-21-4 6-1,-5-1 20-15,-3-3-41 0,6 0-8 16,6-7-136-16,11 2-247 16,6-5-508-16</inkml:trace>
  <inkml:trace contextRef="#ctx0" brushRef="#br0" timeOffset="30548.14">21886 667 1932 0,'0'0'542'15,"0"0"-402"-15,0 0-1 16,0 0-95-16,0 0-33 15,0 0-11-15,138-4-82 16,-103 4-217-16,-6 0-459 0</inkml:trace>
  <inkml:trace contextRef="#ctx0" brushRef="#br0" timeOffset="52836.71">22441 642 1530 0,'0'0'492'0,"0"0"-294"15,0 0 57-15,0 0-110 16,0 0-55-16,0 0 40 16,27-59-51-16,-23 55-49 15,-2 0 37-15,-2 0-25 16,0 4-12-16,0 0 28 0,-2 0-34 15,-16 0-4 1,-7 8-20-16,-8 12 16 0,2 4-15 16,2 4-1-16,9 1 0 15,6-1-12-15,12-3 8 16,2-2 4-16,0-3 0 16,16-4-31-16,8-8 15 15,7-8-13-15,6 0 16 16,2-17 7-16,1-17-105 15,-9-12-61-15,-8-9-91 16,-12-10-7-16,-9-5 66 16,-2 3 93-16,-4 8 111 15,-14 10 92-15,-2 13 113 16,2 12-72-16,3 13 45 16,6 11-91-16,2 0-47 15,4 9-40-15,1 20 7 0,2 8 10 16,0 8 39-16,0 1 25 15,7-2 1-15,4 2-43 16,2-4-1-16,1-4-38 16,1-2 0-16,10-2-104 15,0-12-237-15,-4-9-275 0</inkml:trace>
  <inkml:trace contextRef="#ctx0" brushRef="#br0" timeOffset="53118.14">22809 521 2228 0,'0'0'663'0,"0"0"-541"16,0 0-85-16,0 0-12 16,0 0-25-16,0 0 0 15,0 0-7-15,-37 106 7 16,60-80-6-16,-1-3 4 15,1-10-24-15,-8-4 26 16,-1-9 0-16,-8 0 0 16,-6-9 55-16,0-13-54 15,0-6 10-15,-14-2-11 16,-5 4 0-16,-4 4-6 0,5 7-54 16,3 14-110-16,6 1-299 15,6 0-210-15</inkml:trace>
  <inkml:trace contextRef="#ctx0" brushRef="#br0" timeOffset="53588.86">23019 546 1382 0,'0'0'967'0,"0"0"-767"16,0 0-126-16,0 0-30 15,0 0 24-15,0 0-19 16,0 0-17-16,72 107-4 16,-54-87-27-16,-2-4 0 0,-3-6-1 15,1-3-9 1,-6-7 8-16,5 0-1 0,1-4-14 16,-1-12-5-16,3-4-28 15,-3-2 2-15,1-1 37 16,-3 3-9-16,-5 5 19 15,2 2 5-15,-4 7 30 16,-4 2 35-16,2 4-37 16,0 0-27-16,1 0-1 15,3 8-4-15,3 7 29 16,2 0-19-16,2 3-10 16,1-1 11-16,3-4-12 15,0 0 0-15,2-8 14 0,-1-5-12 16,-1 0 28-1,2-4 15-15,-3-15-36 0,-3-8 13 16,-5-1-22-16,-5 2-3 16,-3 2 2-16,0 4-54 15,0 12-81-15,-5 3-190 16,1 5-411-16</inkml:trace>
  <inkml:trace contextRef="#ctx0" brushRef="#br0" timeOffset="54070.03">23630 531 2002 0,'0'0'476'0,"0"0"-412"16,0 0-35-16,0 0-14 15,0 0 45-15,0 0-42 16,0 0-17-16,60 117 14 16,-50-98-9-16,-6-4 10 15,1-3 11-15,-3-7-25 16,0-2 22-16,-2-3-6 16,4 0 52-16,3 0 24 0,4-8-94 15,5-10-61 1,2-3-35-16,3-3-5 0,4 1 34 15,0 1-9-15,-5 3 27 16,-3 7 47-16,-3 3 2 16,-5 8 33-16,-3 1 17 15,1 0-18-15,-2 1 57 16,2 16-10-16,-1 3-18 16,1 6 8-16,4 1-47 15,2-4 16-15,6 0 1 16,-2-6-9-16,3-4 37 15,-3-8-27-15,4-5-8 16,1 0-16-16,-2-18-16 0,2-33-154 16,-6 2-403-1,-5-1-1438-15</inkml:trace>
  <inkml:trace contextRef="#ctx0" brushRef="#br0" timeOffset="55243.89">18167 1282 1839 0,'0'0'399'15,"0"0"-153"-15,0 0-97 16,0 0-42-16,0 0-65 16,0 0-9-16,47 0-14 15,-16 0 29-15,5 0 10 16,6 0-19-16,2 0 3 15,8 0-9-15,-1 0-27 0,5 0 15 16,-3 0-21-16,-3 0-11 16,-6-7-38-16,-13 3-133 15,-11-2-100-15,-13-2-19 16,-7-3 74-16,-5 0-96 16,-19-3 164-16,-3-2 117 15,1 2 42-15,3 0 175 16,12 6 42-16,6 0-41 15,5 5-55-15,5 2-65 16,17 1 5-16,1 0 66 16,1 4-4-16,-4 10-20 15,-6 2 6-15,-6 4-18 16,-8 0-34-16,0 1-8 16,-15 4-49-16,-19 3-27 15,6-6-156-15,5-5-393 0</inkml:trace>
  <inkml:trace contextRef="#ctx0" brushRef="#br0" timeOffset="57674.45">6777 2282 1355 0,'0'0'493'0,"0"0"-392"0,0 0-17 16,0 0-35-16,0 0 11 15,0 0-17-15,-6 0 0 16,6 0 41-16,-2 0 23 16,2 0 10-16,-3 0-25 15,3 0-17-15,-2 0 8 16,0 0-30-16,2 0-25 15,-3 0 5-15,-1 0-32 16,-1 0 4-16,-1 0-5 16,-1 1 9-16,1 2-11 0,1-1 3 15,2-2-1-15,3 1 21 16,0-1-20-16,0 0-1 16,0 0 0-16,0 0-18 15,0 0 16-15,0 0-26 16,0 0 0-16,0 0-10 15,0 0-83-15,5 0-112 16,0 0-127-16,-1 0-1491 0</inkml:trace>
  <inkml:trace contextRef="#ctx0" brushRef="#br0" timeOffset="59742.14">5095 2410 1147 0,'0'0'342'16,"0"0"-53"-16,0 0-130 16,0 0-68-16,0 0-51 15,0 0-9-15,0 0 36 16,0 0 34-16,0 0 41 15,0 0 32-15,0 0-43 16,-3 0-25-16,-1 0-35 16,-4 0 0-16,-3 0-13 0,-3-4-38 15,-3 2-10-15,1 0-7 16,-3 0-3-16,4-2-34 16,-3-4-85-16,7 0-182 15,3-2-298-15</inkml:trace>
  <inkml:trace contextRef="#ctx0" brushRef="#br0" timeOffset="64556.56">8620 2657 995 0,'0'0'333'16,"0"0"-197"-16,0 0-102 16,0 0-17-16,0 0-17 15,0 0-4-15,0 0 3 16,0 0-12-16,0 0 13 16,0 0 0-16,0 0 1 15,0 0 0-15,0 0-1 0,0 0 1 16,0 0-1-16,0 0 0 15,0 0-13-15,0 0-82 16,0 0-89-16,0 0-199 16</inkml:trace>
  <inkml:trace contextRef="#ctx0" brushRef="#br0" timeOffset="66465.8">15293 2673 864 0,'0'0'301'0,"0"0"-110"16,0 0-52-16,0 0 17 16,0 0-34-16,0 0-32 15,-11-10-11-15,6 8-19 16,3-2-39-16,0-1 35 16,-2 2-36-16,2-1 13 0,-1-2 46 15,-2 2-29-15,1 0 13 16,-1 0-12-16,-1 1 27 15,-1 0 16-15,1 1-43 16,-1-3-7-16,2 4 11 16,-1-4-38-16,1 1 32 15,-1 2-31-15,-1-4 54 16,-2 1-22-16,2-4-15 16,-1 1 14-16,-2-2-5 15,2 3-7-15,3 1 24 16,1 3-19-16,4 1-16 15,0 0-10-15,0 2-16 16,0 0-7-16,0 0-4 16,0 0-16-16,0 0 6 15,0 0-64-15,0-3-169 0,2-1-359 16,7-5-770-16</inkml:trace>
  <inkml:trace contextRef="#ctx0" brushRef="#br0" timeOffset="67122.77">15438 1988 1508 0,'0'0'394'0,"0"0"-265"15,0 0-76-15,0 0-53 16,0 0 20-16,0 0-20 16,0 0 0-16,9 3 12 15,-7-3-12-15,0 0 44 16,-2 0 5-16,3 0-18 16,-3 0-3-16,0 3-28 15,0-2 0-15,0-1-7 0,2 4-1 16,-2-2 7-16,0-1-8 15,0 2-13-15,0-3 13 16,0 2-1-16,0 0-8 16,0 0 18-16,0 0-22 15,2 2-6-15,0-2 0 16,0 2-10-16,3-2-19 16,-3 0-81-16,-2 0-58 15,2-2-71-15,-2 0-625 0</inkml:trace>
  <inkml:trace contextRef="#ctx0" brushRef="#br0" timeOffset="70275.42">19568 1191 1418 0,'0'0'392'0,"0"0"-224"16,0 0-52-16,0 0-24 16,0 0-17-16,0 0-9 15,0-14-48-15,0 12 4 16,0 2 41-16,0-2 5 16,0 2 35-16,0-2-10 15,0 2-18-15,0 0 0 16,0 0-35-16,0 0-1 15,0 0 0-15,0 0-21 0,-2 0 15 16,2 0-8-16,-2 0-7 16,0 0 13-16,-3 8-20 15,1 9 7-15,-4 10 13 16,0 5-11-16,-1 7 17 16,5 5-2-16,-2 1-14 15,3 2 27-15,-1-3-32 16,1-2 12-16,1-6 4 15,0-5-32-15,-3-4 22 16,3-7-14-16,2-4-7 16,-2-5 8-16,2-5-3 15,0-5-6-15,0 1 2 16,0-2 8-16,0 0-20 16,0 0 10-16,0 0-38 0,0 0-1 15,4-20-113-15,5 1-434 16,1-2-195-16</inkml:trace>
  <inkml:trace contextRef="#ctx0" brushRef="#br0" timeOffset="70671.95">19631 1101 1565 0,'0'0'634'15,"0"0"-349"-15,0 0-37 16,0 0-94-16,0 0-73 16,0 0-39-16,0 0-24 15,9-28-17-15,13 24 5 16,5-1-5-16,2 4 6 16,2-1 30-16,2 2-36 0,1 0 7 15,0 0-7-15,-1 0-1 16,-2 0-31-16,-9 0-126 15,-6 0-77-15,-16 16-108 16,0-1-20-16,-12 4-239 0</inkml:trace>
  <inkml:trace contextRef="#ctx0" brushRef="#br0" timeOffset="70856.45">19582 1315 1510 0,'0'0'342'0,"0"0"-214"15,0 0 44-15,0 0 51 16,0 0-24-16,0 0-47 16,0 0-21-16,136 18-59 15,-101-15-23-15,2-1-31 0,-2-1-18 16,14-1-69-16,-9 0-266 16,-6 0-374-16</inkml:trace>
  <inkml:trace contextRef="#ctx0" brushRef="#br0" timeOffset="72073.95">20498 1064 1682 0,'0'0'301'0,"0"0"-185"0,0 0-34 15,0 0-2-15,0 0-51 16,0 0-8-16,0 0-20 16,-25-9-1-16,19 9 28 15,-6 0 51-15,-3 0-41 16,-7 0 16-16,-5 0-30 16,-4 2 16-16,-3 5-16 15,-1-1-8-15,1 2 10 16,3 1-25-16,2-1-1 15,4-1 0-15,5-1 6 16,5-1-3-16,3-5 3 0,6 0-5 16,1 0 4-1,5 0-3-15,0 0-2 0,0 0 7 16,0 0 1 0,0 0-8-16,0 0 0 0,0 0 6 15,0 1 22-15,0-1-28 16,0 0 1-16,0 0-1 15,0 0 9-15,0 0-9 16,0 0 0-16,0 0 1 16,0 0 13-16,0 0-13 15,0 0-1-15,0 0 1 16,0 0 5-16,0 0-6 16,0 0 0-16,0 0 0 15,0 0-1-15,0 0 7 16,0 0 1-16,0 0 21 0,0 0-26 15,0 0 17-15,0 0-14 16,0 3-4-16,0 4 20 16,0 8 6-16,0 7 3 15,3 4 3-15,-3 8-23 16,0 8 35-16,0 8-15 16,0 2-10-16,-9 4 11 15,0-3-30-15,2-6 19 16,0-6 2-16,5-7-20 15,2-6 10-15,0-8-2 16,0-4-10-16,0-6 20 16,0-3-19-16,0-2-1 15,0-3 9-15,0 0 1 16,0-2 5-16,2 0 1 16,7 2-15-16,3-2 39 0,3 2-24 15,5-2 2-15,3 2-4 16,-2-2-8-16,2 2-6 15,-3-2 0-15,0 0 0 16,-2 2-1-16,-2 0 1 16,-3 0-53-16,-4-2-56 15,-5 2-375-15,-4-2-708 0</inkml:trace>
  <inkml:trace contextRef="#ctx0" brushRef="#br0" timeOffset="73924.36">20923 1074 307 0,'0'0'724'15,"0"0"-402"-15,0 0-71 0,0 0 20 16,0 0-105-16,0 0-15 15,-9-10-35-15,9 10-44 16,0 0-26-16,0 0-35 16,2 0 3-16,15 0 3 15,4 0-7-15,4 0 8 16,6 0-18-16,0 0 2 16,0 0-8-16,-2 2 4 15,-4 2-11-15,-10-1-4 16,-5-2-17-16,-8 2 27 15,-2 3 7-15,0-1 15 16,-2 8 54-16,-10-1-12 16,3 6-18-16,1 3-13 0,1 6-24 15,2 5 19 1,1 2-21-16,2 6 0 16,2 0 13-16,0 0-12 0,0 0 6 15,0-1 12-15,0-6-18 16,0 0 25-16,2-5-20 15,2-4-6-15,1-4 22 16,-5-4-21-16,0-4-1 16,0-3 23-16,0-2 15 15,0-6 56-15,-7 2-11 16,-8-3-32-16,-6 0 2 16,0 0-29-16,-2 0 9 15,1 0-7-15,1 0-19 16,4 0-1-16,5-6-6 15,6 1-57-15,6-4-40 0,2-15-157 16,20 4-241-16,5-4-192 16</inkml:trace>
  <inkml:trace contextRef="#ctx0" brushRef="#br0" timeOffset="74578.35">21521 1141 1290 0,'0'0'564'16,"0"0"-406"-16,0 0-36 16,0 0 12-16,0 0-55 15,0 0-45-15,0 0 1 16,-79 0-26-16,62 0 28 16,-1 0 63-16,-3 0-51 15,4 3 17-15,1-3-44 16,3 0-4-16,4 0 13 0,2 0-31 15,3 0 6 1,1 0-6-16,3 1 0 0,0-1-6 16,0 0-6-16,0 0-17 15,0 0 23-15,0 1-21 16,0 2 27-16,0 3 0 16,5 2 1-16,-1 6 2 15,4 4-3-15,-6 6 0 16,0 6 39-16,-2 9-25 15,0 2 20-15,0 3 21 16,0 4-28-16,0-2 22 16,-2 3-14-16,0-5 1 15,2-4 9-15,0-4-36 16,0-8 23-16,0-4 9 16,0-4-34-16,0-4 26 0,0-4-23 15,0-2-9-15,0-1 9 16,2-4-3-16,4-1-5 15,3 1-2-15,0-1 7 16,2-3-19-16,2 1-4 16,1-2-68-16,13 0-88 15,-6-6-353-15,2-9-434 0</inkml:trace>
  <inkml:trace contextRef="#ctx0" brushRef="#br0" timeOffset="75134.39">21959 1213 1855 0,'0'0'354'0,"0"0"-292"15,0 0-56-15,0 0-6 16,0 0 0-16,0 0 21 16,148-46-6-16,-113 43-14 15,-4 3-1-15,-4 0 0 16,-10 0 10-16,-5 0-10 0,-8 0 0 16,-1 0 1-16,-3 0 72 15,0 3 35-15,0 11-13 16,-9 6-35-16,-1 6-33 15,2 4-1-15,3 2-20 16,1 0-6-16,2 5 5 16,2 0-4-16,0 4-1 15,0-1 7-15,0 0-1 16,0 2 0-16,0 0-6 16,2 2 0-16,0-2-7 15,0-2 8-15,-2-3-1 16,0-8 1-16,0-5 5 15,-6-6 67-15,-10-3 14 16,-1-7-3-16,-4-2-2 16,1-5-57-16,0-1 2 0,2 0 8 15,1 0-25-15,1-12 26 16,3-6-36-16,3 0-7 16,6-4-25-16,4-2-82 15,6-12-108-15,19 4-376 16,2 0-1140-16</inkml:trace>
  <inkml:trace contextRef="#ctx0" brushRef="#br0" timeOffset="75672.7">22809 1302 2169 0,'0'0'210'16,"0"0"-210"-16,0 0-344 0</inkml:trace>
  <inkml:trace contextRef="#ctx0" brushRef="#br0" timeOffset="75835.45">22788 1574 2228 0,'0'0'892'0,"0"0"-739"15,0 0-153-15,0 0-21 0,0 0-486 16,0 0-941-16</inkml:trace>
  <inkml:trace contextRef="#ctx0" brushRef="#br0" timeOffset="76984.22">20484 1325 1618 0,'0'0'481'16,"0"0"-332"-16,0 0-63 15,0 0-64-15,0 0-21 16,0 0 61-16,0 26 10 15,0-10 5-15,0 0 54 16,0 2-31-16,0-2-19 16,0 3-23-16,0-2-33 15,0 1 14-15,2-1-39 0,3-6 0 16,-1 0-17 0,10-11-137-16,-5 0-179 0,2 0-137 15</inkml:trace>
  <inkml:trace contextRef="#ctx0" brushRef="#br0" timeOffset="77120.12">20493 1189 1774 0,'0'0'540'16,"0"0"-399"-16,0 0-141 15,0 0-166-15,0 0-341 0</inkml:trace>
  <inkml:trace contextRef="#ctx0" brushRef="#br0" timeOffset="78456.78">21832 1291 1318 0,'0'0'736'16,"0"0"-486"-16,0 0-4 16,0 0-130-16,0 0-83 0,0 0 18 15,0 0-24-15,-49-16-27 16,36 16 23-16,-1 0 21 16,1 0 15-16,0 0 9 15,1 2-53-15,2 3 9 16,1 1-23-16,2 0 7 15,2-4-4-15,1 4-4 16,0-1 0-16,4-1-6 16,0 2 8-16,0-4-4 15,0 2 2-15,0 0-36 16,0-2 18-16,0 2 8 16,6 1 10-16,3-2-1 0,5 1-4 15,-1 2 5 1,5 2 0-16,-1 0-2 0,1 1-8 15,1-2-5-15,-2 4-19 16,-1-2 11-16,-1 4-4 16,-3-2 27-16,-4 3-1 15,1 1 0-15,-2-1-5 16,-2-2 6-16,-3 4 0 16,-2-4 15-16,0-1-15 15,0 1 28-15,0-1-3 16,0-3-4-16,-5-2 29 15,-6 0-25-15,0 0 19 16,-5-2 6-16,1-2-14 16,-1-1 11-16,-1-1-17 15,1 0-20-15,0 0 29 16,5 0-31-16,2 0 1 0,5 0 3 16,-1 0-6-16,1 0-2 15,1 0-4-15,1-1 9 16,2-1-6-16,0-2-3 15,0 3-6-15,0 1 6 16,0 0-49-16,0 0 1 16,0 0-21-16,0 0-52 15,0 0-60-15,0 0-332 16,0 0 37-16</inkml:trace>
  <inkml:trace contextRef="#ctx0" brushRef="#br0" timeOffset="80776.6">23245 1436 1041 0,'0'0'781'16,"0"0"-517"-16,0 0 33 15,0 0-88-15,0 0-100 16,0 0-42-16,71-54-19 15,-40 25-9-15,1-1-15 0,-6-5-23 16,-5-8 40-16,-8-1-26 16,-7 1 2-16,-6 4 2 15,0 4-13-15,0 14 20 16,-11 6-4-16,-5 12-22 16,-1 3 14-16,1 0-14 15,1 21-9-15,-1 9 9 16,5 11-9-16,2 5 9 15,7 6 0-15,2 1 1 16,0-3 16-16,7-2-3 16,10-7 1-16,8-9 2 15,-1-5-17-15,1-14 0 16,4-9 0-16,0-4-19 16,4-11 19-16,1-19-61 15,-3-9-40-15,-4-1 6 0,-8 1-17 16,-7 2 63-16,-8 9 35 15,-4 10 14-15,0 6 24 16,0 7 30-16,0 5-20 16,0 0 12-16,0 0-46 15,0 11 0-15,0 7 3 16,0 5 6-16,0 2 21 16,0-1-14-16,3-2-15 15,7-3 15-15,4-4-10 16,1-4-4-16,4-7-2 15,5-4-6-15,5 0 6 16,2-13-59-16,1-8-70 16,-3-3 9-16,-6 2-98 15,-4 3 78-15,-9 3 90 16,-3 6 50-16,-2 2 104 0,-5 4 68 16,0 4-34-1,0 0-68-15,0 0-69 0,0 10 11 16,0 8 4-16,2 2-8 15,1 2 6-15,1-2-14 16,2-1 0-16,1-6-2 16,5-2 2-16,-2-6-1 15,1-2-12-15,7-3-20 16,3 0-2-16,0-15-151 16,2-2 1-16,-3-2 34 0,-3 1-1 15,-7 3 108 1,-3 4 44-16,-3 5 120 0,-4 4 49 15,0 2-62-15,0 0-50 16,0 0-9-16,0 0-22 16,0 6 34-16,2 9-13 15,0-4-21-15,0 3 9 16,5-1-35-16,0-3 0 16,0-2 1-16,4-7-1 15,0-1-57-15,2 0-10 16,14-4-122-16,-2-11-97 15,-4-2-385-15</inkml:trace>
  <inkml:trace contextRef="#ctx0" brushRef="#br0" timeOffset="80888.64">24301 1315 1348 0,'0'0'609'0,"0"0"-433"0,0 0-86 16,0 0-12 0,0 0 1-16,0 0-51 0,0 0-12 15,29 73-16-15,-29-53-155 16,0-7-107-16,0-7-655 0</inkml:trace>
  <inkml:trace contextRef="#ctx0" brushRef="#br0" timeOffset="81064.45">23909 1005 2141 0,'0'0'565'0,"0"0"-428"15,0 0-73-15,0 0-63 16,0 0-1-16,0 0-71 16,0 0-224-16,49 100-375 0</inkml:trace>
  <inkml:trace contextRef="#ctx0" brushRef="#br0" timeOffset="81548.38">25099 1181 2376 0,'0'0'554'15,"0"0"-430"-15,0 0-60 16,-127 4-28-16,102 16-15 15,5 4-13-15,9 6-4 16,7 2-4-16,4 0 1 16,0-4-12-16,6-8 1 15,10-8-22-15,4-9 14 16,0-3-22-16,3-10 6 16,-2-17-104-16,0-1 11 15,-5-2 48-15,-6 6 34 0,-3 6 45 16,-3 8 29-16,0 10-16 15,6 0-13-15,-1 5 1 16,6 18 0-16,-1 9 33 16,1 8-19-16,-3 7 19 15,-6-1 22-15,-6 2-26 16,0-2 37-16,-2-8-1 16,-23-6-16-16,-4-8 28 15,-8-8-25-15,-1-6-5 16,-1-10-27-16,6 0-21 15,9-16-12-15,8-18-77 16,16-42-172-16,7 4-269 16,17-3-529-16</inkml:trace>
  <inkml:trace contextRef="#ctx0" brushRef="#br0" timeOffset="81767.56">25527 852 1850 0,'0'0'865'0,"0"0"-641"16,0 0-97-16,0 0-54 16,0 0 11-16,-25 114-13 15,2-56-38-15,-4 6 11 16,4 5-32-16,0-1-10 16,7-2-4-16,8-6-10 15,5-8-40-15,3-14-62 16,19-27-197-16,10-11-340 15,4 0-962-15</inkml:trace>
  <inkml:trace contextRef="#ctx0" brushRef="#br0" timeOffset="81961.9">25880 874 2121 0,'0'0'841'16,"0"0"-680"-16,0 0-120 15,0 0 5-15,0 0 25 16,-6 146-52-16,6-85-1 16,0 3-18-16,-2-4-9 15,-3-2-48-15,-3-2-90 16,-4-14-315-16,3-17-141 0</inkml:trace>
  <inkml:trace contextRef="#ctx0" brushRef="#br0" timeOffset="82096.75">25712 1167 1684 0,'0'0'1062'0,"0"0"-700"16,0 0-188-16,0 0-77 15,0 0-93-15,0 0-4 16,166-32-80-16,-103 30-450 16,-12 0-1124-16</inkml:trace>
  <inkml:trace contextRef="#ctx0" brushRef="#br0" timeOffset="82584.81">26204 1301 1069 0,'0'0'1251'16,"0"0"-1011"-16,0 0-112 15,0 0-58-15,0 0-70 16,0 0 8-16,106-118-16 15,-81 96-4-15,-4 6 3 16,-11 6 9-16,-5 3 15 16,-3 7 58-16,-2 0-34 15,0 0-30-15,0 13 42 16,2 10 24-16,3 8-1 16,2 3-21-16,1 4-41 0,3-4 15 15,3-3-27-15,-1-5 1 16,-3-11-1-16,-2-5-6 15,3-10-12-15,3 0 9 16,3-12-17-16,6-15-26 16,-1-6-87-16,-2-3 70 15,-2 5 62-15,-7 4 7 16,-4 6 9-16,-5 12 65 16,1 3-5-16,-3 4-5 15,0 2-55-15,2 0-3 16,2 0-10-16,0 15 14 15,5 2-5-15,1 10 20 0,0 0-19 16,-1 3 15-16,1 0-21 16,-2 0-72-16,-3-8-201 15,-3-11-402-15</inkml:trace>
  <inkml:trace contextRef="#ctx0" brushRef="#br0" timeOffset="82699.98">26599 764 2412 0,'0'0'539'16,"0"0"-460"-16,0 0-79 15,0 0-194-15,0 0-369 0</inkml:trace>
  <inkml:trace contextRef="#ctx0" brushRef="#br0" timeOffset="83417.73">27476 1108 1820 0,'0'0'1126'0,"0"0"-939"16,0 0-61-16,-114-50-60 16,92 50-31-16,6 0 4 15,6 11-33-15,1 15-6 16,4 10 0-16,2 6 9 15,3 4-2-15,0 0-7 16,6-4 0-16,7-5-3 16,5-10 4-16,-1-9-2 15,4-8-4-15,3-10-5 16,7 0 4-16,5-23-2 16,2-14-32-16,-5-7 18 15,-4 0-29-15,-9 6 31 0,-9 10 20 16,-7 10 0-1,-4 9 64-15,0 6-24 16,0 3-29-16,0 0-8 16,3 0-3-16,-1 16 0 0,4 8-1 15,6 2 9-15,1-1-4 16,3 0-4-16,1-7 0 16,6-6-7-16,2-8-17 15,1-4-4-15,8-4-37 16,-1-18-101-16,0-8 0 15,-6 0 55-15,-4 0 47 16,-12 5 64-16,-5 10 115 16,-4 7 43-16,0 4-44 0,-2 4-71 15,0 0 4-15,0 0-47 16,3 2 1-16,4 11-12 16,-1 10 11-16,5-2 0 15,5 4 0-15,-1-2-13 16,6-6-19-16,4-3-46 15,-2-4-68-15,14-10-104 16,-6 0-298-16,-4 0-156 16</inkml:trace>
  <inkml:trace contextRef="#ctx0" brushRef="#br0" timeOffset="83804.13">28475 1199 1326 0,'0'0'479'16,"0"0"-224"-16,0 0 113 0,0 0-47 16,0 0-68-16,0 0-92 15,0 0-80-15,-56-18-48 16,27 18-16-16,2 0-11 16,0 0 4-16,7 6-10 15,5 6 5-15,4 2-16 16,3 0 11-16,6 0-27 15,2 0 9-15,0-2-42 16,4-4 9-16,15-1-6 16,1-6-7-16,-1 1-21 15,2-2-8-15,-6 3 63 16,-3-3 29-16,-6 1-1 16,1 1 2-16,-3 3 15 0,3 4-3 15,2 3 35-15,2 3-27 16,3-1-5-16,1 1-12 15,3-3-3-15,11-12-48 16,-7 0-122-16,-4 0-418 16</inkml:trace>
  <inkml:trace contextRef="#ctx0" brushRef="#br0" timeOffset="83953.38">28290 639 2205 0,'0'0'520'0,"0"0"-379"0,0 0-22 16,0 0-72-16,0 0 15 16,0 0-41-16,13 149-21 15,-26-81-86-15,-16-7-624 0</inkml:trace>
  <inkml:trace contextRef="#ctx0" brushRef="#br0" timeOffset="84117.73">26904 1449 2914 0,'0'0'457'0,"0"0"-412"0,0 0-45 16,0 0-28-16,0 0-179 15,0 0-697-15</inkml:trace>
  <inkml:trace contextRef="#ctx0" brushRef="#br0" timeOffset="84876.71">26558 1713 2162 0,'0'0'631'0,"0"0"-525"15,0 0-84-15,0 0-22 16,0 0-9-16,0 0-82 16,-20-11-18-16,27 5-59 0,13-6-69 15,-3 2-89 1,2 0-674-16</inkml:trace>
  <inkml:trace contextRef="#ctx0" brushRef="#br0" timeOffset="85449.72">29140 854 2549 0,'0'0'470'0,"0"0"-397"15,0 0-24-15,0 0-49 16,0 0 0-16,0 0 0 15,-11 109 0-15,11-56-6 16,0 4 6-16,0-6-66 16,3-4-91-16,-1-5-93 0,0-11-138 15,-2-16-285-15</inkml:trace>
  <inkml:trace contextRef="#ctx0" brushRef="#br0" timeOffset="85852.99">29061 869 1844 0,'0'0'716'16,"0"0"-520"-16,0 0 10 16,0 0-140-16,0 0-44 15,0 0-22-15,126-81-16 16,-94 81 15-16,-13 4-50 16,-14 12-6-16,-5 3 26 15,-22 6 31-15,-21 0 15 16,-10 2 19-16,-3-4 23 15,7 0 9-15,13-3-42 0,16-2-17 16,18-1-7-16,2-2-123 16,27 2 8-16,18-2 61 15,7 3 24-15,4 0 24 16,-4 1-34-16,-6 1 7 16,-7 2 26-16,-12 2-10 15,-8 2 17-15,-9 0 21 16,-8 1 4-16,-2-2 53 15,-5-1-12-15,-17-6-14 16,-9-4 33-16,-8-6-56 16,-1-8-13-16,1 0-16 15,5-3-67-15,7-22-19 0,25-25-76 16,2 2-308 0,9 0-366-16</inkml:trace>
  <inkml:trace contextRef="#ctx0" brushRef="#br0" timeOffset="86046.5">29786 976 2170 0,'0'0'354'16,"0"0"-100"-16,0 0-33 16,5 107-148-16,-5-67-7 15,2 1-38-15,3 2-26 16,-1-6 7-16,-1-8-9 0,-1-7-30 15,-2-10-75 1,0-12-124-16,-2-11-109 0,-12-14-459 0</inkml:trace>
  <inkml:trace contextRef="#ctx0" brushRef="#br0" timeOffset="86192.47">29582 850 2292 0,'0'0'626'16,"0"0"-444"-16,0 0-39 15,0 0-91-15,0 0-52 16,142-12 0-16,-30 12-124 16,-14 0-205-16,-11 6-505 0</inkml:trace>
  <inkml:trace contextRef="#ctx0" brushRef="#br0" timeOffset="86420.8">30544 858 1965 0,'0'0'807'16,"0"0"-599"-16,-124 2-48 15,66 20-48-15,2 13-44 16,6 5-21-16,10 5 3 16,16 8-22-16,15 3-22 15,9-3 12-15,18 4-12 16,24-7 5-16,18-8-11 15,14-10-2-15,11-16 2 0,28-16-65 16,-17-17-186 0,-23-12-828-16</inkml:trace>
  <inkml:trace contextRef="#ctx0" brushRef="#br0" timeOffset="87075.13">28728 2002 1790 0,'0'0'940'16,"0"0"-734"-16,0 0-77 15,0 0-35-15,0 0-72 16,0 0-21-16,0 0 52 16,11 94-17-16,-9-39 6 15,3 6-5-15,2-2-37 0,0-3 15 16,-1-7-15-1,3-9 0-15,0-10-1 0,-2-7-16 16,-3-12-36-16,-2-9-73 16,-2-2-82-16,0-19 40 15,-13-14-493-15,-7-3-268 0</inkml:trace>
  <inkml:trace contextRef="#ctx0" brushRef="#br0" timeOffset="87327.33">28396 2075 565 0,'0'0'1629'0,"0"0"-1164"16,0 0-238-16,0 0-27 0,0 0-93 16,0 0-25-16,0 0-64 15,29-96-17-15,23 86 16 16,6-1-17-16,4 4 22 16,3 0-3-16,-3 0-18 15,-4 2 18-15,-12 4-19 16,-10 1 0-16,-9 0-6 15,-9 0 3-15,-7 0-14 16,0 0-20-16,-2 8-77 16,0 2-37-16,4 8-196 15,-1-4-278-15,-4-1-555 0</inkml:trace>
  <inkml:trace contextRef="#ctx0" brushRef="#br0" timeOffset="87738.3">29366 1969 1303 0,'0'0'1089'16,"0"0"-886"-16,0 0-76 15,0 0-62-15,-114-17-36 16,83 22 7-16,-3 13-27 15,3 3 13-15,2 6-22 16,9-1 0-16,7 4 5 16,11 2-5-16,2 1-7 15,6 0-19-15,21 2-10 0,6 1 24 16,9-2 0-16,4 0-13 16,0 0-20-16,-3-4-16 15,-8-2 33-15,-11-2 26 16,-10-6 2-16,-12-3 6 15,-2 0 99-15,-11-1 59 16,-18-1-35-16,-4-2-55 16,-1-3-24-16,6-1-8 15,5-6-42-15,9-3 0 16,10 0-66-16,4-31-186 16,6-10-381-16,15-7-1269 0</inkml:trace>
  <inkml:trace contextRef="#ctx0" brushRef="#br0" timeOffset="87977.71">29757 2045 1139 0,'0'0'1241'16,"0"0"-992"-16,0 0-68 15,0 0-75-15,0 0-58 16,0 0 52-16,-2 103-46 15,2-53-36-15,0 4 15 16,0 4-32-16,5 1 7 16,-1-4-8-16,1-5-3 0,-3-10-18 15,3-8-72-15,-1-14-91 16,0-18-128-16,1-4-209 16,-3-18-985-16</inkml:trace>
  <inkml:trace contextRef="#ctx0" brushRef="#br0" timeOffset="88224.01">29653 1991 1564 0,'0'0'978'0,"0"0"-689"15,0 0-92-15,0 0-113 16,0 0-43-16,0 0-40 16,0 0 5-16,142-70-6 15,-90 78 2-15,-5 14-11 16,-7 8 9-16,-7 4-3 15,-8 6-6-15,-15 0 3 0,-7-2-5 16,-3-2-2-16,-15-3-4 16,-17-6 11-16,-3-3 6 15,-6-3-36-15,-3-7-122 16,13-6-344-16,8-8-294 0</inkml:trace>
  <inkml:trace contextRef="#ctx0" brushRef="#br0" timeOffset="88608.64">30609 1899 2032 0,'0'0'315'16,"0"0"-130"-16,0 0-8 16,0 0-57-16,0 0-37 15,0 0-11-15,-134 130-8 16,114-74 10-16,0 4-22 0,5 4 13 15,1 4-13-15,7 3-35 16,5-3 11-16,2-4-28 16,0-6 1-16,9-8-7 15,9-7-22-15,7-11-44 16,25-13-96-16,-5-6-213 16,-1-13-284-16</inkml:trace>
  <inkml:trace contextRef="#ctx0" brushRef="#br0" timeOffset="88896.81">30927 2288 1741 0,'0'0'690'0,"0"0"-500"15,0 0-46-15,0 0-46 16,0 0-77-16,0 0 33 16,0 0 24-16,-17 89-40 15,17-53 13-15,0-3-1 16,0-1-26-16,6-3 22 16,5-6-34-16,3-5-12 15,-1-6 0-15,3-8-60 16,8-10-40-16,-2-20-217 15,-3-8-759-15</inkml:trace>
  <inkml:trace contextRef="#ctx0" brushRef="#br0" timeOffset="89025.78">30923 1994 2256 0,'0'0'531'0,"0"0"-453"15,0 0-47-15,0 0-31 16,0 0-287-16,0 0-244 0</inkml:trace>
  <inkml:trace contextRef="#ctx0" brushRef="#br0" timeOffset="89237.71">31460 2532 2070 0,'0'0'261'0,"0"0"-48"0,0 0 21 15,0 0-97-15,0 0-31 16,-38 120-43-16,13-93-63 16,1-2-6-16,6-4-239 15,9-13-452-15</inkml:trace>
  <inkml:trace contextRef="#ctx0" brushRef="#br0" timeOffset="89802.85">32041 2035 2034 0,'0'0'468'0,"0"0"-359"15,0 0 135-15,0 0-150 16,0 0-23-16,0 0-22 16,-127-40-48-16,100 41 25 15,-4 14-19-15,2 1 11 0,3 3 21 16,1 6-37-1,5 0-2-15,9 2 0 0,7-2-2 16,4-2 2-16,0-3-16 16,6 1-16-16,15-4 32 15,7 0-18-15,3 1 18 16,8-3-12-16,-2 4-34 16,1-1 4-16,-3-1-13 15,-1 4 10-15,-5-1 30 16,-4 0-15-16,-5 2 30 15,-7 2 1-15,-5-1 24 16,-4 0 15-16,-4 1-5 16,0-2 19-16,-8-2 23 0,-9-2-27 15,-6-4 8-15,3-6 2 16,1-1-24-16,2-4 8 16,5-3-16-16,0 0-19 15,1 0 7-15,-2-1-15 16,1-9-1-16,-1-4-29 15,3-3-65-15,4-15-107 16,4 6-309-16,2-2-381 0</inkml:trace>
  <inkml:trace contextRef="#ctx0" brushRef="#br0" timeOffset="90198.39">32338 1816 2126 0,'0'0'554'0,"0"0"-348"15,0 0-55-15,0 0-103 16,0 0-35-16,0 0-13 16,0 0 0-16,51 62-7 15,-29-23 13-15,0 5-6 16,1 6 4-16,-1 8-2 15,-2 8 17-15,2 5-18 16,1 5 50-16,-4 0 0 0,-5 0-18 16,-9-3 1-1,-5-7 5-15,-9-8-20 0,-20-7 20 16,-10-6-12 0,-3-7-10-16,-2-7 22 0,6-8-27 15,6-7 13-15,13-7 5 16,7-7-29-16,6 1 21 15,6-3-22 1,0 0-14-16,0 0-6 0,0-10-65 16,0-20-99-16,0 2-549 15,0 2-1256-15</inkml:trace>
  <inkml:trace contextRef="#ctx0" brushRef="#br0" timeOffset="90678.75">30989 2025 1872 0,'0'0'535'16,"0"0"-330"-16,0 0 40 15,0 0-120-15,0 0-125 0,0 0-39 16,0 0-222-16,-8 4-243 16,-3 6-452-16</inkml:trace>
  <inkml:trace contextRef="#ctx0" brushRef="#br0" timeOffset="91057.4">30667 1871 1260 0,'0'0'0'16,"0"0"-349"-16</inkml:trace>
  <inkml:trace contextRef="#ctx0" brushRef="#br0" timeOffset="92943.43">28392 1955 1114 0,'0'0'491'16,"0"0"-322"-16,0 0-81 15,0 0-47-15,0 0-40 16,0 0-1-16,0 0 7 0,-2 0 44 16,2 0 93-1,0 0 45-15,0 0-16 0,0 0-28 16,0 0-61-16,0 0-25 16,0 0-32-16,0 0-26 15,0 2 14-15,13-1-15 16,3 4 0-16,5-3 15 15,6-2-14-15,7 0 14 16,0 0-6-16,4 0 0 16,-1 0-2-16,-4-4-7 15,1-2 0-15,-3 0-5 16,-4-2 6-16,0 2-1 16,-3-2 2-16,0 0 4 15,1 0 0-15,0 2-6 16,-1 0 0-16,1 1-1 0,-1-2 8 15,0 3-7 1,-1-2 0-16,-3 2 14 0,0 0-16 16,0-1 2-16,1 1 0 15,-2 1-4-15,1-2 10 16,-2 2-6-16,-4-1 0 16,-1 1 10-16,-6 3-11 15,-1-1 1-15,-3 1 0 16,-3 0-3-16,0 0 4 15,0 0-1-15,0 0 3 16,0 0-3-16,0 0-25 16,0 0-137-16,-5 0-305 0,-6 0-299 15</inkml:trace>
  <inkml:trace contextRef="#ctx0" brushRef="#br0" timeOffset="93877.45">28735 2017 1264 0,'0'0'405'15,"0"0"-272"-15,0 0-73 16,0 0-49-16,0 0-11 16,0 0 0-16,0 0-9 15,6-12 9-15,-6 12 35 16,0-3 65-16,0 3 59 0,0 0-6 16,0 0-33-16,0 0-48 15,0 0-64-15,2 0-7 16,-2 0-1-16,0 0-20 15,3 0 18-15,-3 0-2 16,0 9 4-16,2 5 13 16,-2 2-10-16,0 6 30 15,0 3 1-15,0 0-33 16,0 1 33-16,0 2-25 16,5-1 1-16,-3 0 8 0,3 1-18 15,-1 0 10 1,0-1-9-16,-2-2 0 15,-2-2 14-15,0-4-14 16,0 2-1-16,0-5 12 0,0 0-6 16,0-4 1-16,3 0 0 15,-3 0-6-15,0-2 13 16,0 0-14-16,2 0 14 16,-2 2-8-16,2 0 3 15,0-2-9-15,1 3 0 16,-1-4 0-16,-2-1-3 15,0 2 3-15,2-1 0 16,-2-1 0-16,3 2 9 16,-1 0-10-16,2 2 1 15,-2-1 0-15,3 0-7 16,-3 0 8-16,2-3-1 16,-4 1 4-16,0-1 4 15,0-2 14-15,0 2-10 0,0-2 1 16,0-2 30-16,0 0-42 15,0-1 9-15,0 2 11 16,0-4-12-16,0-1 23 16,0 3-3-16,0-3 5 15,0 0 13-15,0 0-46 16,0 0 11-16,0 0-12 16,0 0-5-16,0 0-56 15,5 0-117-15,-3 0-124 16,3-4-414-16</inkml:trace>
  <inkml:trace contextRef="#ctx0" brushRef="#br0" timeOffset="98178.3">19589 1145 933 0,'0'0'528'16,"0"0"-331"-16,0 0-95 15,0 0-9-15,0 0-43 0,0 0 25 16,10-22 17-1,-10 22-24-15,0 0-24 0,0 0-44 16,0 0-82-16,-2 5-100 16,0 4-821-16</inkml:trace>
  <inkml:trace contextRef="#ctx0" brushRef="#br0" timeOffset="103524.86">19669 1061 1588 0,'0'0'376'0,"0"0"-222"15,0 0-60-15,0 0-63 16,0 0-24-16,0 0 33 16,0 0 2-16,0 0 59 15,0 0 55-15,-4 0-21 16,-4 0-26-16,0 0-58 16,-1 0-44-16,0 0 11 15,0 0-18-15,0 0 0 16,1 0 0-16,-4 0 4 15,3 2-11-15,1-1 7 16,-2 4-19-16,6-1 18 16,-1 0-18-16,5-3 5 0,0 2-11 15,0-3-29-15,0 0 24 16,0 0 21-16,0 0 9 16,0 0 24-16,0 0 0 15,0 0 22-15,0 0-10 16,0 0-35-16,0 0 14 15,0 0-15-15,0 0 0 16,0 2-8-16,0-1 9 16,0 3-1-16,0 4 12 15,0 7-11-15,5 5 33 16,-3 6-22-16,-2 4-3 16,0 6 21-16,0 2-29 15,0 2 23-15,0 0-1 0,0-1-22 16,0-2 27-1,0-1-16-15,-2-3-4 0,0-3 19 16,-3-4-9-16,1-4 7 16,0-4-2-16,-1-6-17 15,2-4 18-15,3-4-24 16,0 0 0-16,0-1-9 16,0-3 15-16,0 1-12 15,0-1 5-15,0 0-47 16,0 0 31-16,0 0-87 15,0 0-147-15,0 0-377 0</inkml:trace>
  <inkml:trace contextRef="#ctx0" brushRef="#br0" timeOffset="104608.96">20511 1127 1211 0,'0'0'861'0,"0"0"-546"16,0 0-79-16,0 0-71 16,0 0-96-16,0 0-30 15,0 0-39-15,2-4-85 16,3 4-53-16,1 8-126 16,-1 5-102-16,0 0-1142 0</inkml:trace>
  <inkml:trace contextRef="#ctx0" brushRef="#br0" timeOffset="104997.92">20515 1365 1279 0,'0'0'553'15,"0"0"-373"-15,0 0-29 16,0 0-34-16,0 0-66 16,0 0-51-16,0 0-64 15,0-4-108-15,0 10-332 0</inkml:trace>
  <inkml:trace contextRef="#ctx0" brushRef="#br0" timeOffset="108643.17">31714 2530 933 0,'0'0'379'16,"0"0"-206"-16,0 0-103 16,0 0 52-16,0 0-42 15,0 0-46-15,0-10 13 16,0 10-42-16,0 0-4 16,0 0 12-16,-2 0-13 15,2 0 57-15,0-1 15 16,0 1-18-16,0 0 13 15,0 0-24-15,0 0-25 0,0 0-8 16,0 0-9-16,0 0-1 16,0 0 15-16,0 0 13 15,0 0 24-15,0 0-23 16,0 0-17-16,0 0 3 16,0 0-14-16,0 0-1 15,0 0 7-15,0 0-6 16,2 4 26-16,2-1-4 15,1 1 3-15,1 0 16 16,1-1-18-16,2 1 20 16,2-1-21-16,3 4-4 15,-1-4 17-15,5 1-24 16,-5-2-4-16,0 1-2 0,-1-3-4 16,-4 1-2-1,-3 1 0-15,-1 1 1 0,-4-3 3 16,2 0-4-16,-2 0 1 15,0 1 10-15,0-1-10 16,0 0 16-16,0 0-17 16,0 0 0-16,8 3 14 15,-6-3-13-15,2 0-1 16,3 0 1-16,-3 1 7 16,-2-1-7-16,0 0-1 15,-2 0-9-15,0 3-43 16,0-3-143-16,0 1-133 0,0-1-897 15</inkml:trace>
  <inkml:trace contextRef="#ctx0" brushRef="#br0" timeOffset="113356.63">20486 1091 912 0,'0'0'1131'0,"0"0"-800"15,0 0-110-15,0 0-61 16,0 0-98-16,0 0-18 16,-2-10-43-16,2 10-1 15,0 0 0-15,0 0-2 16,0 0-38-16,0 0-96 16,0 0-323-16,-2 0-241 0</inkml:trace>
  <inkml:trace contextRef="#ctx0" brushRef="#br0" timeOffset="114085.68">20486 1291 1003 0,'0'0'411'0,"0"0"-188"16,0 0-90-16,0 0-62 16,0 0-40-16,0 0 3 15,0 0-14-15,0-3 11 16,0 3 26-16,0 0-19 16,0 0 2-16,0 0 4 15,0 0-31-15,0 0 6 16,0 0-7-16,0 3-12 15,0 5 22-15,0 2-21 0,0 2 39 16,0 5 8-16,0 0-36 16,0 5 5-16,0 4-17 15,12 12-95-15,-1-5-69 16,0-8-617-16</inkml:trace>
  <inkml:trace contextRef="#ctx0" brushRef="#br0" timeOffset="127578.59">32072 810 819 0,'0'0'528'0,"0"0"-258"15,0 0-16-15,0 0-52 16,0 0-34-16,0 0 4 0,-31 116-41 15,22-85 4 1,1 0-2-16,-4 5-15 0,-1 4-37 16,0 7-23-16,-5 0 5 15,0 6-39-15,0 1 10 16,-2 2 5-16,1 0-31 16,0 0 14-16,3-3-20 15,3-6-2-15,5-4 6 16,1-9 1-16,2-8-7 15,5-10 0-15,0-4 11 16,0-6-25-16,0-5 4 16,0-1-79-16,0-1-62 15,2-17-116-15,3-2-477 0</inkml:trace>
  <inkml:trace contextRef="#ctx0" brushRef="#br0" timeOffset="127978.52">31604 1420 1664 0,'0'0'373'15,"0"0"-210"-15,0 0 43 16,0 0-93-16,0 0-60 15,0 0-47-15,0 0 18 16,0 18 1-16,0 0 20 0,0 6 16 16,0-1-12-1,0 4-8-15,5-1-7 0,4 0-22 16,4 0 27-16,3 0-21 16,2-3-5-16,2-6 20 15,3-5 23-15,0-8 26 16,6-4-6-16,0 0-40 15,0-2 18-15,3-15-28 16,-1 0-4-16,-2-5 14 16,0 3-36-16,-2-2 11 15,-9 5-11-15,-3 4-6 16,-4 2-5-16,-6 8-75 0,-5 0-108 16,0 2-513-16</inkml:trace>
  <inkml:trace contextRef="#ctx0" brushRef="#br0" timeOffset="137398.84">19680 2117 1778 0,'0'0'679'15,"0"0"-510"-15,0 0-134 16,0 0-22-16,0 0-12 0,0 0 50 16,9 100 58-16,0-53-14 15,-2 5-15-15,-1 1-24 16,-2-1-47-16,-1 3 15 16,-3-3-24-16,0-3-4 15,0-7-2-15,0-7-132 16,0-12-117-16,0-13-281 15,6-10-373-15</inkml:trace>
  <inkml:trace contextRef="#ctx0" brushRef="#br0" timeOffset="137984.26">19950 2314 2074 0,'0'0'656'0,"0"0"-481"15,0 0-49-15,0 0-52 16,-137 42-44-16,118-12 5 16,9 3-35-16,10 5 0 15,0 1 4-15,21-1 7 16,12-2-10-16,10-5-1 16,5-9-14-16,8-10 7 15,2-12-20-15,3-3 6 16,-6-27-21-16,-4-15-103 15,-10-14 9-15,-15-9-6 16,-12-6 31-16,-14 1 75 16,0 10 36-16,-7 10 71 15,-13 18 38-15,-1 12 3 16,4 15-43-16,3 8-32 0,3 10-37 16,5 23 11-1,4 12-11-15,2 10 0 0,0 5 0 16,13 2 11-16,5-2 10 15,1-6-2-15,2-6-18 16,-6-10 12-16,-1-9-12 16,-6-11-1-16,-5-10 9 15,-1-8-8-15,-2 0-2 16,0-22 1-16,0-8-84 16,0-5 39-16,0 3 9 15,0 1 35-15,4 10-7 16,8 7 10-16,3 8-3 15,3 6 1-15,5 0 0 16,0 10 12-16,4 13 4 0,2 4 7 16,-2 3 7-16,-2 2-30 15,-3-2-15-15,-2-2-69 16,7-3-96-16,-7-11-127 16,-3-11-230-16</inkml:trace>
  <inkml:trace contextRef="#ctx0" brushRef="#br0" timeOffset="138531.67">20872 2388 1768 0,'0'0'516'0,"0"0"-410"15,0 0 26-15,0 0-51 16,0 0 15-16,-122 42-49 16,112-18-25-16,8 0-7 0,2 0-6 15,0 0-10 1,16-2 1-16,7-4-6 0,-2-2-4 15,0-6-6-15,-1-3-1 16,-3-7-2-16,-3 0-24 16,-3 0 34-16,-2-11-21 15,-5-4-39-15,-4-6 40 16,0 1 6-16,0 2 14 16,0 2 8-16,0 6 2 15,0 2-1-15,0 6 0 16,7 0-8-16,8 2 7 15,6 0-5-15,6 0-3 16,4 0 8-16,0 0-26 16,2 8 18-16,-4 2 0 15,-2 4 9-15,-5 2 81 16,-2 2 13-16,-2 3 1 16,-5 0-24-16,0 2-30 0,-1 1 4 15,-3-3-30 1,-3 2-15-16,-1-4-38 0,-2-12-127 15,-3-6-311-15,0-1-608 0</inkml:trace>
  <inkml:trace contextRef="#ctx0" brushRef="#br0" timeOffset="138651.57">21320 2286 1868 0,'0'0'816'16,"0"0"-633"-16,0 0-183 15,0 0-146-15,0 0-529 0</inkml:trace>
  <inkml:trace contextRef="#ctx0" brushRef="#br0" timeOffset="138814.54">20812 2346 2145 0,'0'0'610'16,"0"0"-488"-16,0 0-122 16,0 0-201-16,0 0-150 0,0 0-445 15</inkml:trace>
  <inkml:trace contextRef="#ctx0" brushRef="#br0" timeOffset="139006.07">20858 1989 2016 0,'0'0'548'16,"0"0"-350"-16,0 0-32 15,0 0-69-15,114 20-24 16,-91 9-62-16,-14 4-11 16,-9 7-30-16,-23 12-148 15,-15-9-376-15,1-14-810 0</inkml:trace>
  <inkml:trace contextRef="#ctx0" brushRef="#br0" timeOffset="139453.5">20719 2191 1594 0,'0'0'403'0,"0"0"-221"0,0 0-73 15,0 0 25 1,0 0-15-16,0 0-69 16,0 0-50-16,39 86-18 0,-39-57-132 15,-4-9-85 1,-2-8-679-16</inkml:trace>
  <inkml:trace contextRef="#ctx0" brushRef="#br0" timeOffset="140211.46">21822 2025 2261 0,'0'0'490'16,"0"0"-405"-16,0 0-76 16,0 0 29-16,-3 124 35 15,10-64-10-15,8 2-25 16,1 5-32-16,-3-7-5 15,-1-4-2-15,-8-12-71 16,-4-10-81-16,0-12-12 16,-4-12-119-16,-21-10 57 15,-8-1 28-15,-8-25-29 0,1-7 228 16,7-5 5-16,6-1 165 16,16 8-9-16,11 4-81 15,2 4-30 1,36 6-50-16,18 4 0 0,15 1-6 15,12 2-49-15,8 2 5 16,-2 4 30-16,-9-1-7 16,-18 5 20-16,-19 0 7 15,-23 0 4-15,-20 0 148 16,-3 2 166-16,-32 13-55 16,-9 3-54-16,-3 6-102 15,2 4-26-15,10 2-33 16,10 2-48-16,9 0 27 15,10 0-27-15,6-3-11 16,0-7-13-16,13-11-61 0,11-6-32 16,5-5-37-16,0-11-144 15,0-16-8-15,-4-8 110 16,-8-1 129-16,-5 4 67 16,-5 4 87-16,-5 9 92 15,0 4 106-15,-2 7 4 16,0 8-90-16,0 0-103 15,0 0-69-15,0 14 1 16,6 10-22-16,4 6-6 16,3 4 0-16,7-2-33 15,2-8-79-15,21-12-194 16,-8-9-278-16,1-3-467 0</inkml:trace>
  <inkml:trace contextRef="#ctx0" brushRef="#br0" timeOffset="140457.68">22483 2360 1942 0,'0'0'740'16,"0"0"-547"-16,0 0-47 16,0 0-101-16,0 0-6 15,0 0-32-15,0 0-6 16,-18 122-1-16,58-97 0 16,5-9-6-16,2-11-17 15,-7-5-32-15,-11-5 48 16,-11-24-5-16,-12-8 12 15,-6-10 34-15,-6 0 2 0,-23 3-5 16,-10 7-31 0,-5 17-37-16,-29 20-117 0,7 9-417 15,6 16-471-15</inkml:trace>
  <inkml:trace contextRef="#ctx0" brushRef="#br0" timeOffset="140587.84">22200 2832 2526 0,'0'0'624'0,"0"0"-536"15,0 0-88-15,0 0-109 16,0 0-446-16,0 0-986 0</inkml:trace>
  <inkml:trace contextRef="#ctx0" brushRef="#br0" timeOffset="141397.16">23287 2332 1881 0,'0'0'764'0,"0"0"-562"16,0 0-159-16,0 0-22 15,0 0-20-15,0 0 4 16,0 0-5-16,145 64-151 0,-107-46-427 15</inkml:trace>
  <inkml:trace contextRef="#ctx0" brushRef="#br0" timeOffset="141564.07">23361 2715 2514 0,'0'0'526'0,"0"0"-441"15,0 0-55-15,0 0-30 16,0 0-10-16,189-7-179 16,-107-6-458-16,-10-1-799 0</inkml:trace>
  <inkml:trace contextRef="#ctx0" brushRef="#br0" timeOffset="141773.71">24341 2444 2588 0,'0'0'606'0,"0"0"-512"16,0 0-46-1,0 0-9-15,0 0-38 0,0 0-2 16,201-10-45-16,-116 6-190 15,-10-5-634-15</inkml:trace>
  <inkml:trace contextRef="#ctx0" brushRef="#br0" timeOffset="142231.44">25130 2326 2438 0,'0'0'590'16,"0"0"-512"-16,0 0 4 15,0 0-61-15,0 0-15 16,0 0 26-16,0 0-31 0,35-78-1 16,-32 78 0-16,-1 0-7 15,2 5 6-15,1 16 2 16,0 5 0-16,3 6 26 15,-1 6-26-15,5 5 9 16,-4-2-10-16,3 3 10 16,1-4-9-16,-6-5-1 15,1-4-21-15,-7-7 7 16,0-6-19-16,-3-3 24 16,-15-3 9-16,-5-4 0 0,-4 0 6 15,4-3-5 1,7-3-1-16,7-2 50 0,9 3-49 15,0-3-1 1,27 0-1-16,15 0-1 0,14 0 1 16,6 0 1-16,1 0-31 15,-9 0-23-15,-15-4-141 16,-23-4-263-16,-11 2 90 16,-5-2-550-16</inkml:trace>
  <inkml:trace contextRef="#ctx0" brushRef="#br0" timeOffset="142764.78">23265 2356 1776 0,'0'0'519'16,"0"0"-321"-16,0 0-82 15,0 0-61-15,0 0 9 16,0 0 0-16,122-2-1 0,-91 0-30 16,-6 0-19-16,-7 0 11 15,0 0-25-15,4-2-26 16,-4 0-203-16,0-2-577 0</inkml:trace>
  <inkml:trace contextRef="#ctx0" brushRef="#br0" timeOffset="143485.1">25032 2430 1575 0,'0'0'545'0,"0"0"-313"15,0 0-8-15,0 0-111 16,0 0-79-16,0 0 4 16,0 0-25-16,67-46 21 15,-49 31 2-15,-5 0-21 0,-2 1 8 16,-2 1-23 0,-2 0-163-16,-3 3-359 0,-2 2-974 0</inkml:trace>
  <inkml:trace contextRef="#ctx0" brushRef="#br0" timeOffset="144100.74">23546 3052 1467 0,'0'0'722'16,"0"0"-421"-16,0 0-134 15,0 0-32-15,-128 40 9 16,99-5-44-16,3 14-27 15,6 5-1-15,9 4-37 0,6 0 8 16,5-2-11 0,0-1-32-16,12-3 16 0,10-6-16 15,4-5-34-15,5-8-52 16,19-21-131-16,-8-8-329 16,-4-4-463-16</inkml:trace>
  <inkml:trace contextRef="#ctx0" brushRef="#br0" timeOffset="145071.62">23960 3234 1883 0,'0'0'598'0,"0"0"-454"16,0 0-15-16,0 0-49 15,0 0-2-15,-118 35-50 16,109-8 2-16,9 8-16 16,0-2-8-16,11-1-8 15,16-5 2-15,11-7 0 16,7-11-9-16,8-9 9 15,2-7-25-15,1-27-37 16,-2-14-33-16,-10-11 29 16,-8-11-5-16,-16-4 23 15,-11 0-32-15,-9 4 32 16,0 13 48-16,-16 17 159 0,-2 16 19 16,1 14-71-16,3 10-81 15,5 6-26-15,3 22 2 16,6 10-2-16,0 8 0 15,0 7-1-15,0-1 2 16,13 4 5-16,1-4-1 16,1-2-4-16,1-6 1 15,1-9-2-15,-1-7 0 16,2-10 0-16,-2-13-47 16,4-5 22-16,2 0 3 15,2-9-64-15,-1-11 33 16,-4-1-5-16,-3 2 46 0,-5 2-3 15,-1 3 1-15,-4 5 14 16,-1 2 0 0,-3 5 0-16,2 2 11 0,0 0-10 15,4 0 10-15,-2 9 8 16,5 2-10-16,-2 7 21 16,5 0-24-16,-1-1-6 15,3-1 11-15,-1-5-10 16,3-2-1-16,5-9 0 15,0 0-26-15,4-6-24 16,2-16-159-16,-4-5-7 16,-5 2 117-16,-5-2 71 15,-6 6 28-15,-4 4 151 0,-3 5 59 16,-2 3-28 0,0 9-78-16,0 0-53 0,0 0-22 15,3 5-28-15,1 13 33 16,0 4 7-16,3 3-21 15,-1 0 8-15,4 0-28 16,-2-6 1-16,5-2-7 16,3-7 6-16,0-8-39 15,2-2-13-15,2 0-5 16,0-20-1-16,0-3-33 16,-2 0-5-16,-5 2 53 15,-6 7 43-15,-3 4 126 16,-4 6 26-16,0 4-53 0,0 0-30 15,2 0-69-15,0 2-2 16,8 10 2-16,1 2-112 16,20-3-117-1,-4-5-277-15,2-6-859 0</inkml:trace>
  <inkml:trace contextRef="#ctx0" brushRef="#br0" timeOffset="145378.63">25311 3264 2141 0,'0'0'707'16,"0"0"-524"-16,0 0-79 15,0 0-81-15,0 0 5 16,-114 49-28-16,109-28-16 16,5-1 5-16,0-1-55 0,0-7 1 15,15-2-34-15,6-7-15 16,1-3 53-16,1 0 12 15,3-2 7-15,-2-12 29 16,1 1-21-16,-2 1 10 16,-6 0 23-16,-3 5 1 15,-3 3 23-15,-3 4 9 16,0 0-20-16,-2 0 15 16,1 4-26-16,-5 9-2 15,-2 3-94-15,0-2-209 0,-4-6-164 16</inkml:trace>
  <inkml:trace contextRef="#ctx0" brushRef="#br0" timeOffset="145568.24">24999 3054 1272 0,'0'0'1195'16,"0"0"-861"-16,0 0-219 15,0 0-33-15,0 0 14 16,0 0-42-16,0 0-29 15,50 25 13-15,-44-2-38 16,-6 2-26-16,-19 11-38 16,-12-9-217-16,-2-7-774 0</inkml:trace>
  <inkml:trace contextRef="#ctx0" brushRef="#br0" timeOffset="146120.76">26333 3204 2254 0,'0'0'551'0,"0"0"-408"16,0 0-10-16,-125 80-67 16,112-48-42-16,13 4 26 15,0 1-49-15,22-3 8 16,19-6-9-16,9-10-68 16,10-10-17-16,30-8-162 15,-14-16-326-15,-14-6-213 0</inkml:trace>
  <inkml:trace contextRef="#ctx0" brushRef="#br0" timeOffset="146383.31">26685 3302 1298 0,'0'0'880'0,"0"0"-520"15,0 0-92-15,0 0-86 16,0 0-132-16,0 0-22 16,0 0-22-16,-49 65-5 15,62-34 14-15,10 2-15 16,4-3 1-16,4-6 2 15,0-11 3-15,-4-4-6 16,-5-9 0-16,-11 0 32 16,-9-19 43-16,-2-10-44 15,0-5-5-15,-18-4-7 0,-4-1-19 16,-2 0-30 0,5-1-55-16,13-15-135 0,4 10-386 15,2 2-680-15</inkml:trace>
  <inkml:trace contextRef="#ctx0" brushRef="#br0" timeOffset="146496.68">26912 2846 1986 0,'0'0'696'0,"0"0"-565"16,0 0-128-16,0 0-3 15,-113 127-153-15,102-86-336 0</inkml:trace>
  <inkml:trace contextRef="#ctx0" brushRef="#br0" timeOffset="147239.29">27559 3523 1659 0,'0'0'333'0,"0"0"-216"16,0 0-19-16,0 0-73 15,0 0 32-15,0 0-9 16,110-106-29-16,-81 60-12 16,-4-6-6-16,-4-4-1 15,-13 0 0-15,-6 7-3 16,-2 10 3-16,0 12 88 16,-15 11 32-16,-7 11-14 15,-1 5-84-15,2 0-1 0,0 23 43 16,3 9-26-1,5 11 26-15,4 4-19 0,4 7-5 16,5 3 20 0,0-3-51-16,8-3 7 0,13-4-16 15,6-11-3-15,8-12-29 16,8-11-79-16,24-13-88 16,-7-11-304-16,-8-11-453 15</inkml:trace>
  <inkml:trace contextRef="#ctx0" brushRef="#br0" timeOffset="147665.59">28039 3320 1750 0,'0'0'395'15,"0"0"-135"-15,0 0-5 0,0 0-81 16,0 0-68-16,0 0-38 16,0 0-61-16,-100 91 2 15,107-61-9-15,15 0-3 16,5-5 3-16,2 0 0 15,2-8-15-15,-2-9 7 16,-2-8-31-16,-9 0 26 16,-9-8 2-16,-9-15-5 15,0-3 10-15,-7 0 6 16,-13 0 0-16,0 3-5 16,5 5 11-16,5 7-6 15,8 3 0-15,2 5-53 16,0 3-113-16,12 0 8 0,9 0 50 15,4 0 56-15,2 0 18 16,2 7 34-16,-2-3 3 16,0 0 9-16,-6-1 35 15,0 6 27-15,-7 1-11 16,-4 2 20-16,-1 2 32 16,-5 1-15-16,1 4-33 15,-2 1-54-15,-1-2 19 16,0-2-32-16,0-2-5 15,11-8-92-15,-1-6-238 16,1 0-269-16</inkml:trace>
  <inkml:trace contextRef="#ctx0" brushRef="#br0" timeOffset="147785.72">28471 3257 2068 0,'0'0'634'0,"0"0"-465"16,0 0-85-16,0 0-84 15,0 0-118-15,0 0-60 16,0 0-436-16</inkml:trace>
  <inkml:trace contextRef="#ctx0" brushRef="#br0" timeOffset="147965.73">28113 3301 1972 0,'0'0'677'0,"0"0"-486"0,0 0-57 16,0 0-95-16,0 0-15 16,0 0-24-16,0 0-60 15,-105 77-94-15,81-66-159 16,6-8-14-16,5-3-596 0</inkml:trace>
  <inkml:trace contextRef="#ctx0" brushRef="#br0" timeOffset="148097.15">28016 3016 2039 0,'0'0'475'15,"0"0"-381"-15,0 0-65 16,0 0-29-16,139 10-171 0,-85 2-620 0</inkml:trace>
  <inkml:trace contextRef="#ctx0" brushRef="#br0" timeOffset="148851.31">29013 3332 1350 0,'0'0'311'0,"0"0"-131"0,0 0-1 15,0 0 63-15,0 0 106 16,0 0-102-16,0 0-80 16,-71-36-111-16,47 54-33 15,-1 10 9-15,8 8-30 16,5 3-1-16,10 3 4 15,2-5 7-15,12-4-22 16,13-10-26-16,7-10-38 16,4-13 44-16,0 0-56 15,-3-24-80-15,-2-10-73 0,-12-8 53 16,-5 0 59 0,-9 1 41-16,-5 10 56 15,0 7 31-15,0 11 41 16,-7 13 157-16,3 0-108 0,4 14-74 15,0 18 6-15,2 10-21 16,15 13 4-16,8 5 26 16,0 7-1-16,-1 0 4 15,-4 2 15-15,-4-5-7 16,-7-4 21-16,-9-8-31 16,0-14-3-16,0-9 56 15,-15-18 18-15,-6-11 33 16,1 0-64-16,5-17-48 15,3-20 12-15,8-12-36 16,4-8-32-16,0-11-22 16,18-5-98-16,9 3-81 15,2 6-60-15,0 10 82 0,-6 10 121 16,0 10 56 0,-5 8 34-16,-5 9 59 0,1 5 58 15,-5 5 37-15,-3 3 1 16,-2 4-70-16,1 0 20 15,0 4-28-15,-1 15 26 16,1 6-11-16,1 5-57 16,1-1-7-16,7 4-28 15,1-5-21-15,9-8-112 16,22-15-118-16,-7-5-231 16,3 0-374-16</inkml:trace>
  <inkml:trace contextRef="#ctx0" brushRef="#br0" timeOffset="149350.22">29691 3288 413 0,'0'0'1808'0,"0"0"-1244"16,0 0-348-16,0 0-74 15,-134-25-33-15,114 25-70 16,7 17-33-16,3 7-3 16,10 3-3-16,0 2-1 15,6-2-23-15,13-3-36 16,10-8 9-16,0-8-20 15,4-8 0-15,-4 0-3 16,-2-6-47-16,-4-10 5 0,-6-5 37 16,-5 3 7-1,-3 1 41-15,-5 2 22 0,-2 5 9 16,-2 6 97-16,0 4 12 16,0 0-45-16,0 3-43 15,0 12-20-15,0 6 11 16,0-1-6-16,0 2-4 15,2-2 22-15,10-4-24 16,1-4 0-16,2-8-11 16,3-4-52-16,0 0 31 15,2-15-94-15,-2-6-36 16,-1-6 64-16,-5 3-5 0,-3 2 103 16,-5 7 40-1,-2 2 139-15,-2 8 70 0,0 2-98 16,0 3-66-16,0 0-38 15,5 7-47-15,2 8 0 16,4 7 0-16,0 5 9 16,5-3-15-16,-3-3 6 15,-2-2-90-15,2-19-62 16,-6 0-116-16,0 0-73 0</inkml:trace>
  <inkml:trace contextRef="#ctx0" brushRef="#br0" timeOffset="149508.59">29857 2859 2131 0,'0'0'837'0,"0"0"-678"0,0 0-134 16,0 0-25-16,0 0 0 16,0 0-9-16,0 0-70 15,52 97-233-15,-81-61-296 16,-11-7-508-16</inkml:trace>
  <inkml:trace contextRef="#ctx0" brushRef="#br0" timeOffset="149619.12">29236 3132 1925 0,'0'0'549'16,"0"0"-422"-16,0 0-23 16,0 0-104-16,0 0-52 15,0 0-114-15,122-5-924 0</inkml:trace>
  <inkml:trace contextRef="#ctx0" brushRef="#br0" timeOffset="149814.76">29902 3064 2248 0,'0'0'553'0,"0"0"-553"0,0 0-4 16,0 0-492-1,0 0-506-15</inkml:trace>
  <inkml:trace contextRef="#ctx0" brushRef="#br0" timeOffset="150700.63">30783 3232 2324 0,'0'0'335'0,"0"0"-226"16,0 0 16-16,-116 14-20 16,87 3-25-16,6 2-24 15,8 9-20-15,8 3-35 16,7 5 5-16,0-2-6 16,9-2-18-16,20-4 17 15,5-10-34-15,8-9-47 16,7-9-31-16,0 0-99 15,-2-21-75-15,-3-8 64 16,-11-5 103-16,-6 2 116 16,-9 2 4-16,-7 6 156 15,-7 9 145-15,-4 3-60 16,0 5-61-16,0 4-50 16,0 3-85-16,0 0-4 15,0 0-41-15,0 0 0 0,0 1-9 16,0 8 11-16,0-1-2 15,0-1 0-15,0-3 6 16,3-1-8-16,-1-3 2 16,3 0 0-16,4-4 7 15,4-19-7-15,5-9-9 16,1-8 0-16,2-7-30 16,-1-3 14-16,-1 0-39 15,-2 5-1-15,-9 5 65 16,-1 7 1-16,-7 12 33 15,0 6 15-15,0 8-22 16,-9 4 7-16,-8 3-34 0,-4 4 0 16,-1 20-9-1,-1 11 10-15,4 6-1 0,3 11 0 16,7 0 6-16,7 4 8 16,2 5-14-16,0-1 1 15,13-1 14-15,5-3-9 16,3-8-6-16,-2-7 0 15,-3-9 11-15,-3-11-19 16,-1-9 8-16,-4-12 0 16,3 0-4-16,1-8 4 15,3-17 0-15,1-7-15 16,-1 1-15-16,-1 1 29 0,-3 8 1 16,-2 5-5-1,-1 7-4-15,2 9 0 0,1 1 3 16,5 0 6-16,-1 1-9 15,3 11-2-15,1 5 11 16,2-1-29-16,6-1-75 16,0-2-117-16,15-9-48 15,-9-2-52-15,-4-2-371 0</inkml:trace>
  <inkml:trace contextRef="#ctx0" brushRef="#br0" timeOffset="150925.88">31569 3381 1787 0,'0'0'644'15,"0"0"-381"-15,0 0-80 0,0 0-103 16,0 0-47-16,0 0-27 16,0 0 6-16,13 67-3 15,5-42-1-15,5-3 4 16,-1-8-12-16,-5-6 0 16,0-8 28-16,-9 0 19 15,-6-15 44-15,-2-8-44 16,0-4-46-16,0-2 22 15,-18 2-23-15,-3 4-68 16,-6 9-50-16,4 7-183 16,8 6-321-16</inkml:trace>
  <inkml:trace contextRef="#ctx0" brushRef="#br0" timeOffset="151192.91">31997 3110 1901 0,'0'0'776'16,"0"0"-682"-16,0 0-80 15,0 0 15-15,0 0-14 16,-11 124 16-16,13-74-31 15,13 3-52-15,4-5-77 16,-4-8-197-16,1-14 90 0,-5-10-155 16,-7-14-412-16</inkml:trace>
  <inkml:trace contextRef="#ctx0" brushRef="#br0" timeOffset="151526.38">32017 3123 1587 0,'0'0'381'16,"0"0"-104"-16,0 0-54 15,0 0-95-15,0 0-74 16,0 0-38-16,0 0-16 16,44-52-2-16,-33 57 1 15,-3 5-9-15,-8 2 10 16,0 3 14-16,-3-2 5 16,-10 1 12-16,0-2-13 0,3 2-9 15,6-3-6 1,4 2-3-16,0-1-64 0,9 0 16 15,9 0-25-15,4 0 29 16,-3 2 19-16,0 3-10 16,-3-4 35-16,-10 6-9 15,-6-1 9-15,0 0 61 16,0 2 27-16,-16 0-15 16,1 1-1-16,1 4-28 15,6-3-11-15,5-2-33 16,3-4-27-16,5-9-156 15,17-6-156-15,-1-1-162 0</inkml:trace>
  <inkml:trace contextRef="#ctx0" brushRef="#br0" timeOffset="151712.56">32362 3224 1588 0,'0'0'490'0,"0"0"-320"0,0 0 51 15,0 0-75-15,0 0-35 16,-11 122-42-16,8-83-20 16,3-3-39-16,0-3-10 15,0-3-21-15,0-16-91 16,0-7-153-16,0-7-210 0</inkml:trace>
  <inkml:trace contextRef="#ctx0" brushRef="#br0" timeOffset="151873.4">32253 3163 28 0,'0'0'1950'0,"0"0"-1404"16,0 0-223-16,0 0-154 16,0 0-111-16,0 0-27 15,0 0-31-15,89-67-1 16,-51 67-104-16,11 6-153 16,-11 2-244-16,-7 1-248 0</inkml:trace>
  <inkml:trace contextRef="#ctx0" brushRef="#br0" timeOffset="152466.2">33031 3102 1360 0,'0'0'589'16,"0"0"-478"-16,0 0 165 15,0 0-89-15,0 0-22 16,-147-10-19-16,104 24-26 0,1 7-26 16,2 6-12-16,9 3-41 15,13 5 1-15,5 5-9 16,13 2-32-16,0-1 21 15,13 2-20-15,14-7 4 16,17-6-12-16,3-10-27 16,13-10 10-16,5-10-23 15,22-22-162-15,-16-10-155 16,-13-8-348-16</inkml:trace>
  <inkml:trace contextRef="#ctx0" brushRef="#br0" timeOffset="152720.22">33345 2829 1925 0,'0'0'574'0,"0"0"-496"15,0 0-5-15,0 0 30 16,118 100 12-16,-74-41-40 15,4 10-27-15,-6 12 17 16,-9 2-18-16,-13 6-11 16,-15 3-21-16,-17 2-15 15,-61 11-12-15,-81 11-69 16,11-23-179-16,-9-21-380 0</inkml:trace>
  <inkml:trace contextRef="#ctx0" brushRef="#br0" timeOffset="153776.26">23642 2927 1523 0,'0'0'378'0,"0"0"-180"16,0 0-96-16,0 0-40 15,0 0-16-15,0 0-45 16,-25 8 12-16,19 9-3 16,-4 4 21-16,-5 13 60 15,-3 15-44-15,-4 9-30 16,-7 48-17-16,4-13-174 15,5-8-425-15</inkml:trace>
  <inkml:trace contextRef="#ctx0" brushRef="#br0" timeOffset="164973.63">20518 1095 1101 0,'0'0'351'0,"0"0"-140"0,0 0-98 16,0 0-44-16,0 0-3 16,0 0-21-16,2 0 55 15,0 0 34-15,-2 0 0 16,0 0 25-16,0 0-62 16,0 0-23-16,0 0-2 15,0 0-33-15,0 0-8 16,0 0-31-16,0 0-15 15,0 0 14-15,-7 4-13 16,3-1 14-16,2 0 2 16,0-1 8-16,0-2-10 15,2 0 0-15,-3 1 0 0,1-1 17 16,0 3-15-16,-3-1 10 16,3-1-12-16,0-1-4 15,2 0 3-15,0 3 1 16,0-3-5-16,0 0-1 15,0 0 8-15,0 0-2 16,0 0 0-16,0 0 1 16,0 0-2-16,0 0-29 15,0 0-73-15,0 0-123 16,0 2-40-16,0-2-22 16,0 2-1053-16</inkml:trace>
  <inkml:trace contextRef="#ctx0" brushRef="#br0" timeOffset="171309.37">19402 1988 709 0,'0'0'411'0,"0"0"-199"15,0 0 7-15,0 0 24 16,0 0-17-16,0 0-5 16,6-21-21-16,-19 21-46 15,-5 0-76-15,-7 0 8 16,-4 8-25-16,-6 12-1 15,-5 12-9-15,-4 8 1 16,1 12-7-16,5 9-23 0,5 3 16 16,10-1-17-1,10 0-6-15,9-7 9 0,4-4-23 16,0-7 6-16,4-8-1 16,7-6-6-16,0-8 29 15,-2-5-29-15,2-5 1 16,-2-4-3-16,3-2-17 15,-4-4-58-15,1 4-136 16,0-1-291-16,-6-4-197 0</inkml:trace>
  <inkml:trace contextRef="#ctx0" brushRef="#br0" timeOffset="171554.76">19045 2639 1765 0,'0'0'523'0,"0"0"-315"16,0 0-99-16,0 0-89 16,0 0-6-16,0 0 31 15,0 0-28-15,98 105-5 16,-66-78 6-16,-1-3-18 16,-2-6 23-16,-1-8-7 15,-6-8 39-15,-1-2 33 16,-6-12-41-16,-3-16-2 15,-6-8-26-15,-4-2-19 0,0 0-49 16,3 2-154 0,-3 9-260-16,5 12-204 0</inkml:trace>
  <inkml:trace contextRef="#ctx0" brushRef="#br0" timeOffset="172617.16">18880 2789 1114 0,'0'0'794'16,"0"0"-508"-16,0 0-4 15,0 0-129-15,0 0-44 16,0 0-60-16,0 0-39 15,9-8 11-15,9 8-21 16,2 10 18-16,2 4-1 16,0 0-16-16,3 2 21 15,2 2-22-15,2 0 0 16,0-1-1-16,2-6 7 16,0-1-6-16,3-3 0 15,-3-7 1-15,-2 0 14 16,-5 0-3-16,-6 0 4 15,-5-13 44-15,-3-1-28 16,-6-6 39-16,-4-3-24 0,0 0-23 16,0-6 18-16,0 0-42 15,0-3 10-15,0 3-10 16,0 4-61-16,0 4-107 16,0 8-321-16,0 3-511 0</inkml:trace>
  <inkml:trace contextRef="#ctx0" brushRef="#br0" timeOffset="174608.31">19578 2932 1279 0,'0'0'585'0,"0"0"-398"16,0 0 30-16,0 0 41 16,0 0-64-16,0 0-72 15,0 0-92-15,-25 0-19 16,25 0-11-16,0 0 1 15,9 3 7-15,9 7-8 16,1 2 0-16,8 2 2 16,2 3-2-16,5-2 0 0,-3 2-18 15,-2-1-34 1,-7-4 6-16,-7-4-2 0,-5 0 24 16,-10-1 24-16,0 4 25 15,-10 3 60-15,-13 4 8 16,-11 6-36-16,-4 2 26 15,0 0-24-15,-2 0-32 16,5-2 42-16,6-4-57 16,4-4 1-16,7-4-13 15,7-4-1-15,5-2 0 16,6-4-66-16,0-2-101 16,8 0-93-16,15-13-72 15,2-5-313-15</inkml:trace>
  <inkml:trace contextRef="#ctx0" brushRef="#br0" timeOffset="175158.33">20072 2967 1642 0,'0'0'534'15,"0"0"-387"-15,0 0-50 16,0 0-29-16,0 0-57 16,-64 110-1-16,64-74-10 0,13-3-2 15,9-2-8 1,5 1-27-16,0-7 9 0,4-5 17 15,0-5-23 1,1-14 33-16,-1-1 0 0,0-10 1 16,-2-18 15-16,-3-8-8 15,-8-4 28-15,-9-3 72 16,-9-1-5-16,0 2 22 16,-11 7-54-16,-16 5-22 15,-6 6-26-15,-5 5-22 16,-5 12-115-16,-26 7-123 15,13 0-280-15,4 11-836 0</inkml:trace>
  <inkml:trace contextRef="#ctx0" brushRef="#br0" timeOffset="175753.96">19506 2879 1288 0,'0'0'488'15,"0"0"-341"-15,0 0-56 16,0 0 36-16,0 0-12 16,0 0-61-16,0 0 0 15,-57-16 19-15,52 14 50 16,0 2-14-16,1 0-31 0,2 0-17 16,0 0-24-16,2 0 17 15,0 0-15-15,0 0-33 16,0 0 12-16,0 0-17 15,0 0 7-15,0 0 38 16,4 0-29-16,7 0 0 16,0 2 12-16,7 4-29 15,0 2 21-15,7 3-21 16,2 0 2-16,2 2-2 16,0 1 0-16,6 5-81 15,-8-5-216-15,-6-2-496 0</inkml:trace>
  <inkml:trace contextRef="#ctx0" brushRef="#br0" timeOffset="184270.23">16788 1885 1778 0,'0'0'572'0,"0"0"-294"15,0 0-56-15,0 0-104 16,0 0-10-16,0 0-66 16,-23-28-18-16,21 28-18 15,0 0 4-15,-4 0-10 16,-7 0 0-16,-10 20-2 0,-10 5-13 16,-3 8 17-1,-5 3-2-15,8 0 0 0,4-2 6 16,10 2-15-16,9-2 9 15,8-1-20-15,2-4 4 16,10 0-44-16,13-7 8 16,8-4-11-16,6-4 3 15,-2-4 38-15,-1-5-10 16,-7 1 11-16,-8 0 20 16,-7 0-29-16,-8 1 29 15,-4-1-6-15,0 2 7 16,-9 2 21-16,-9 6 5 15,-2 6-18-15,5 2 8 16,5 7-5-16,10 0-10 16,0 5-1-16,10 4 6 15,9 4-18-15,-3 5 9 16,-7-1 3-16,-7 4 30 0,-2-2 29 16,0 2 31-16,0-2-6 15,0 2-48-15,0 2 3 16,-33 27-39-16,-1-14-34 15,-14-15-476-15</inkml:trace>
  <inkml:trace contextRef="#ctx0" brushRef="#br0" timeOffset="-211473.45">27336 6686 1028 0,'0'0'117'0,"0"0"-117"15,0 0-249-15</inkml:trace>
  <inkml:trace contextRef="#ctx0" brushRef="#br0" timeOffset="-211095.06">27336 6686 1455 0,'96'67'505'0,"-96"-67"-256"16,0 0-67-1,0 0-104-15,0 0-8 16,0 0-40-16,2 0 23 16,2 0 25-16,5 0 2 0,3-4 31 15,5-10-39-15,3-4-50 16,0-6 11-16,0-2-31 16,-4-2 8-16,-5 4-10 15,-5 6 11-15,-3 5 2 16,-3 4-12-16,0 5 8 15,0 4 0-15,0 0-9 16,0 0-2-16,0 2-5 16,0 14 7-16,0 4 9 15,0 6-3-15,0 5 9 16,0 0 10-16,6 3-17 16,6-4 4-16,-1-2-12 0,0-7 15 15,0-6-33-15,4-8-5 16,10-7-86-1,-2-16-145-15,-1-11-793 0</inkml:trace>
  <inkml:trace contextRef="#ctx0" brushRef="#br0" timeOffset="-210955.14">27625 6422 2367 0,'0'0'612'16,"0"0"-495"-16,0 0-39 15,0 0-78-15,0 0-63 16,0 0-396-16,0 0-667 0</inkml:trace>
  <inkml:trace contextRef="#ctx0" brushRef="#br0" timeOffset="-210494.54">27559 6148 1741 0,'0'0'335'0,"0"0"-158"16,0 0-48-16,-125 18-65 15,78 6-5-15,-2 6-22 16,-7 6 12-16,0 11 0 16,-2 4 30-16,0 9 12 15,2 7-26-15,8 5-15 16,6 0-6-16,13 5-44 0,11-1 27 15,18 2-27-15,0 2 1 16,29-2 33-16,17-4-33 16,16-3 6-16,15-9 8 15,8-8-14-15,8-14 8 16,22-8-9-16,-7-12 0 16,0-13-10-16,2-7 10 15,-19-13 0-15,12-19 0 16,-8-16 0-16,-3-30 96 15,-16-33-69-15,-18-33-16 16,-22-8 5-16,-28 23-16 16,-8 33 0-16,-6 36 22 0,-23 10-6 15,-13-4 15 1,-16-3-31-16,-34-2-27 16,-35 16-21-16,-36 9-152 15,21 14-437-15,26 8-896 0</inkml:trace>
  <inkml:trace contextRef="#ctx0" brushRef="#br0" timeOffset="-208738.41">31431 4616 1622 0,'0'0'248'0,"0"0"-188"15,0 0-1-15,-116 0 12 16,73 0 12-16,-1 0 10 16,-5 4-25-16,0 10-45 15,-2 6-5-15,-3 4-12 16,-1 7-3-16,-3 2-3 16,-4 3 10-16,-1 4-10 15,-3 2 0-15,-2-1 0 16,1 0 21-16,1 2-6 15,-1 0 12-15,9 0-8 16,4 3-9-16,10 6 20 16,9 2-22-16,6 8-7 15,6 3 6-15,9 5 2 16,10 0-7-16,4 0 25 0,0-3-27 16,24-3 23-1,12-7-16-15,9 0-6 0,6-3 18 16,0 3-13-16,1-1-3 15,-8 6-3-15,-6 4 9 16,-9 4-3-16,-9 2-6 16,-4-3 0-16,-3-2 11 15,-4-9-11-15,-5-5 6 16,-2-7-6-16,-2-6 5 16,-2 0-6-16,-20 0 1 15,-7 7 0-15,-11 3 25 16,-5 5-23-16,-6 7 8 0,-2 7 4 15,-1 4-13 1,1 4 11-16,4-1-12 0,4 1 0 16,7-5 2-16,9-4-1 15,7-4-1-15,7 1 14 16,3-1-8-16,8 2 39 16,4 4-8-16,0 4-12 15,0 6 25-15,6 6-24 16,6 19-2-16,-1 21-19 15,5 17 8-15,-1-13-17 16,3-28 4-16,-1-27 0 16,8-19-2-16,6 8-2 15,9 4 4-15,14 4 0 0,4-6 6 16,4-4 7 0,7-2-12-16,5 3-1 0,4-1 6 15,0-2 4-15,4 0-7 16,3-3-3-16,2-6 1 15,6-4-13-15,5-7 12 16,10-6 0-16,0-8-1 16,4-10-14-16,-5-4-6 15,-6-8 19-15,-8-4 1 16,-5 0-1-16,2-2 2 16,3-8 0-16,1-4-1 15,5-4 0-15,-2 0 1 16,3-6 1-16,0-7-1 15,-4-5 14-15,-5-9-1 16,-3-8 1-16,-10-8-8 0,-5-8 3 16,-6-4-2-16,-7-5 2 15,-8-2-9-15,-6-22 31 16,-10-21-30-16,-14-29 13 16,-10-7 12-16,-12 9-24 15,0 11 16-15,-5 6-12 16,5-1 0-16,0-5 25 15,7 1-31-15,14 3 1 16,4 3-1-16,2-2 12 16,2 2-20-16,4 1 8 15,3 7 0-15,-1 5 5 16,6 3-5-16,1 0 0 16,-4-5-16-16,0-1-34 15,-9 2 12-15,-16 3 18 16,-8 19 20-16,-5 20 3 15,-15 16-2-15,-19-13 5 0,-24-26 3 16,-22-30 1-16,-5 1-1 16,9 25-9-16,16 29 6 15,6 18-12-15,-10-11 6 16,-14-12 0-16,-29-13 0 16,-24-5-5-16,-25-1-5 15,-4 6 9-15,25 19-4 16,35 22-5-16,36 12-4 15,-1 3 9-15,-9-6 4 16,-12-6-9-16,-17-2 1 16,-17-1 3-16,-22 9-18 0,9 12 5 15,18 11-42-15,16 10-50 16,26 9-5-16,-2 2-63 16,-6 0 0-16,-10 7-48 15,22 10-145-15,11 3-1155 0</inkml:trace>
  <inkml:trace contextRef="#ctx0" brushRef="#br0" timeOffset="-207964.62">31471 4386 1743 0,'0'0'613'0,"0"0"-389"16,0 0-47-16,0 0-83 16,0 0-80-16,-139-2-2 15,71 29-12-15,-15 11-8 16,-9 6-16-16,-16 23-158 15,23-11-195-15,29-12-253 0</inkml:trace>
  <inkml:trace contextRef="#ctx0" brushRef="#br0" timeOffset="-205685.84">32228 9641 1277 0,'0'0'217'0,"0"0"-22"15,0 0 85-15,0 0-20 16,0 0-8-16,0 0 50 16,0 0-168-16,0-84 1 15,0 80-54-15,0 2-8 16,0 2-23-16,0 0-40 15,0 0 19-15,0 0-29 16,0 0 6-16,0 16-14 16,5 10 16-16,8 13-5 15,0 14 16-15,-1 9-17 16,1 6 24-16,3 4-25 16,-3 3 5-16,3-5-3 0,-1-6-2 15,1-10-1 1,-3-10 0-16,-4-12 6 0,-2-9-15 15,-2-11 2-15,-3-8-51 16,2-4-34-16,7-14-77 16,3-12-215-16,-1-9-843 0</inkml:trace>
  <inkml:trace contextRef="#ctx0" brushRef="#br0" timeOffset="-205354.73">32523 9635 712 0,'0'0'945'15,"0"0"-767"-15,0 0-65 0,0 0 87 16,0 0 26-16,0 0-67 16,0 0-48-16,-3-60 0 15,3 60-35-15,-2 0-36 16,2 0-4-16,0 0-35 15,-2 10 19-15,0 10 67 16,2 6-29-16,0 8 6 16,0 4-1-16,0 4-22 15,4 2 5-15,14-1-37 16,0-3 0-16,-5-6-3 16,1-6 0-16,-8-11-12 0,1-6-10 15,-5-7-47 1,-2-4-15-16,0-4-102 0,0-14-507 0</inkml:trace>
  <inkml:trace contextRef="#ctx0" brushRef="#br0" timeOffset="-205077.47">32311 9479 1928 0,'0'0'467'0,"0"0"-339"16,0 0 44-16,0 0-21 16,0 0-67-16,-114 14 7 15,74 18-25-15,-4 8 0 0,-3 2 18 16,3 4-35-16,3 0 3 16,3-2-43-16,5-6-3 15,8-4-6-15,6-6 0 16,7-9-21-16,8-7-35 15,4-8-142-15,24-10-119 16,14-19-55-16,5-7-563 0</inkml:trace>
  <inkml:trace contextRef="#ctx0" brushRef="#br0" timeOffset="-204902.94">32309 9493 1735 0,'0'0'696'0,"0"0"-479"16,0 0 21-16,0 0-55 15,149-14-66-15,-91 14-31 0,9 2-46 16,4 7-32-16,-1 0-2 16,-6-1-6-16,-11 0-1 15,-12 1-34-15,-35 8-107 16,-6 1-319-16,-6-2-379 0</inkml:trace>
  <inkml:trace contextRef="#ctx0" brushRef="#br0" timeOffset="-204372.36">32578 10712 1622 0,'0'0'792'0,"0"0"-554"15,0 0-49-15,0 0-21 16,0 0-62-16,0 0-42 15,0 0-46-15,-153-55-18 0,108 55 15 16,-2 11-14 0,2 7-1-16,8 2 0 0,5 4 10 15,15 2-23-15,10 2 7 16,7 4-9-16,9 8 4 16,25 4 5-16,10 6 6 15,5 3 11-15,-3-1-10 16,-3-6 18-16,-11-4-18 15,-13-6 0-15,-15-8 14 16,-4-4-4-16,-6-2 11 16,-19-2 25-16,-1-1-28 15,-3-4 18-15,2-1-37 0,5-3 0 16,5-4-12-16,0 1-73 16,1-8-107-16,3 0-335 15,3 0-545-15</inkml:trace>
  <inkml:trace contextRef="#ctx0" brushRef="#br0" timeOffset="-203620.37">28820 10389 1793 0,'0'0'369'0,"0"0"-284"15,0 0-56-15,-118 40 4 0,93-10-27 16,8 4 50-16,9 6-26 16,8 1 32-16,0-3 12 15,8 0-13-15,15-4 11 16,8-6 7-16,12-4-27 16,4-7 17-16,2-8-40 15,3-9-18-15,-8 0 25 16,-7-13-29-16,-8-12 28 15,-8-7 5-15,-15-3 5 16,-6 0 45-16,0-4-39 16,-13 3-23-16,-5 4 28 15,-2 6-55-15,0 5 19 16,-2 2-20-16,-1 2-68 0,-6 4-26 16,-2-1-117-1,-17-4-120-15,7 5-168 0,7 0-478 0</inkml:trace>
  <inkml:trace contextRef="#ctx0" brushRef="#br0" timeOffset="-203051.89">28720 9901 2099 0,'0'0'474'15,"0"0"-400"-15,-145 23 63 16,80 4 23-16,-2 15-62 16,2 9-22-16,-2 17-15 15,5 14-60-15,4 6 25 16,9 5-5-16,12 0-21 15,10-4 24-15,11 3-22 16,14-5-2-16,2-1 0 16,8-4 2-16,19-4-2 15,12-3 0-15,9-10 1 16,12-2 7-16,9-7-8 16,14-5-23-16,24-7 23 15,25-11-55-15,-8-12 23 0,-13-11 8 16,-15-10-23-1,-22-3 46-15,9-18-19 0,3-9-3 16,-8-10 23-16,-7-13 0 16,-6-13 10-16,-11-10 14 15,-5-27-3-15,-9-18 39 16,-13 4-29-16,-10 15 20 16,-17 13-3-16,0 19-28 15,-7-10 14-15,-19-6 0 16,-10 1-20-16,-14 8 22 15,-11 2-27-15,-9 7-3 16,-1 8-6-16,3 8-29 16,5 13-10-16,-7 9-43 15,18 13-246-15,9 5-536 0</inkml:trace>
  <inkml:trace contextRef="#ctx0" brushRef="#br0" timeOffset="-201969.78">28209 6413 1534 0,'0'0'294'0,"0"0"-155"15,0 0-19-15,0 0 0 16,98-133 62-16,-60 100-96 0,9-5-28 16,4-5 16-16,4-6-25 15,1-2 39-15,2-5-4 16,5-1-47-16,-1 3 36 15,5 2-35-15,3 3-28 16,3 6 22-16,2 5-31 16,1 6 15-16,0 4 7 15,0 7-23-15,6 8 24 16,5 4-24-16,20 5 0 16,-5 4 7-16,8 0-5 15,-1 14-2-15,-16 9 1 16,9 3 5-16,-3-1 5 15,-12 2-11-15,-12-7 0 0,-14-4-7 16,-17-6 8-16,-15-3-1 16,-15-6 17-16,-8 1 29 15,-4-2 34-15,-2 0-49 16,3 0-19-16,-3 0 3 16,0 0-14-16,0 0-1 15,0 0 0-15,0 0-15 16,0 3-46-16,-34 2-104 15,-1 1-162-15,-3-4-307 0</inkml:trace>
  <inkml:trace contextRef="#ctx0" brushRef="#br0" timeOffset="-201619.69">29063 5328 2234 0,'0'0'335'15,"0"0"-283"-15,0 0-43 16,0 0 3-16,156 50 9 0,-69-19 18 15,4 2-38 1,-7 1 4-16,-14 0-3 0,-26 0 8 16,-26-4-9-16,-18 0 0 15,-31 2 89-15,-27 5 25 16,-16 5-75-16,-1 4-22 16,0 6-18-16,9 34-72 15,22-12-168-15,19-5-545 0</inkml:trace>
  <inkml:trace contextRef="#ctx0" brushRef="#br0" timeOffset="-200834.82">30963 9399 740 0,'0'0'1196'0,"0"0"-939"16,0 0-175-16,0 0-56 16,0 0 13-16,0 0-24 15,0 0 19-15,-42 47 40 16,10-3-22-16,-5 7 25 16,-8 5-17-16,-6 4 13 15,-9 2 40-15,-5 2-53 16,-7 0-12-16,-5 1-17 15,-1 1-31-15,-4-1 31 16,-3-4-25-16,-2-3-5 16,-2-2 42-16,-7-7-33 0,-2-5 17 15,0-12 9-15,5-6-22 16,10-10 38-16,16-8-28 16,13-2-23-16,19-4 14 15,10-2-14-15,14 0-2 16,9 0-44-16,2 0-75 15,20-25-65-15,9 0-462 16,4-7-272-16</inkml:trace>
  <inkml:trace contextRef="#ctx0" brushRef="#br0" timeOffset="-200517.63">30014 9863 1798 0,'0'0'283'16,"0"0"-198"-16,0 0-73 16,-116 73 50-16,79-31 28 15,0 0 8-15,13 0 33 16,10-3-48-16,14 0-13 16,14-7 30-16,53 3-50 15,46 1 5-15,50 3-12 16,18 0-37-16,-23-7 20 15,-45-11 22-15,-48-10 20 16,-23-5-5-16,-6-2-57 0,-7-2 12 16,-9 0-18-16,-13-2 2 15,-7 0 28-15,0 0-30 16,-27 0-42-16,0 0-240 16,-2 0-542-16</inkml:trace>
  <inkml:trace contextRef="#ctx0" brushRef="#br0" timeOffset="-199267.01">31845 5623 766 0,'0'0'1164'0,"0"0"-841"16,0 0-96-16,0 0-93 15,-122-50-21-15,107 51-81 16,5 25-31-16,6 10 15 0,4 5-14 16,0 3 8-16,20-4-1 15,7-4-9-15,2-8 21 16,2-8-20-16,-2-12 8 15,-3-8 20-15,1 0-14 16,-7-22 19-16,-5-8 8 16,-5-8 6-16,-10-4 19 15,0 0-42-15,-12 5-24 16,-7 9-1-16,-6 24-108 16,7 4-192-16,3 3-344 0</inkml:trace>
  <inkml:trace contextRef="#ctx0" brushRef="#br0" timeOffset="-198883.04">32759 6073 1751 0,'0'0'319'0,"0"0"-195"15,0 0-40-15,0 0 32 16,-116 65-30-16,91-25 6 16,8 4-30-16,10 4-39 0,7 0 23 15,0-3-28-15,7-8-18 16,12-8 12-16,8-11-3 15,0-12-9-15,2-6 24 16,-2-14-22-16,-8-18 36 16,-7-8-2-16,-12-3 27 15,-4 3-50-15,-35 6-13 16,-18 10-106-16,-55 20-70 16,17 4-181-16,3 0-407 0</inkml:trace>
  <inkml:trace contextRef="#ctx0" brushRef="#br0" timeOffset="-198448.2">31103 7191 1420 0,'0'0'332'0,"0"0"-148"16,0 0-58-16,0 0 40 15,-149-9 30-15,113 31-22 16,3 5-86-16,8 5-12 16,12 2 3-16,13 1-54 15,0 0 0-15,11-1 11 16,16-6-21-16,2-8 11 16,0-12-26-16,0-8 0 15,-2 0 36-15,-3-26-30 16,-4-10 3-16,-5-6-9 15,-3-2-23-15,-3-2-92 16,7-6-191-16,-1 12-203 16,7 7-587-16</inkml:trace>
  <inkml:trace contextRef="#ctx0" brushRef="#br0" timeOffset="-198132.05">32113 6823 1855 0,'0'0'393'15,"0"0"-248"-15,0 0-89 16,0 0 21-16,-125-6-13 16,103 35-27-16,6 7 2 15,11 5-22-15,5 8 5 0,5-3-2 16,21-3-19-16,8-4-2 15,2-15 1-15,0-10-12 16,-3-14 6-16,-6-6 12 16,-10-23 12-16,-5-14 27 15,-12-6-11-15,0 1 3 16,-14 7-37-16,-21 9-107 16,-34 20-88-16,4 12-146 15,5 0-431-15</inkml:trace>
  <inkml:trace contextRef="#ctx0" brushRef="#br0" timeOffset="-197631.39">31230 8428 1716 0,'0'0'253'0,"0"0"-193"16,0 0-50-16,0 0 121 15,0 0 10-15,0 0-36 16,0 0-53-16,-37 42-36 16,37-18 29-16,4 4-18 15,19-3-26-15,6-6 11 16,4-7-12-16,2-10 0 15,1-2 20-15,-5-14-20 16,-11-15 27-16,-9-9 14 16,-11-5-26-16,0-1 33 15,-11 6-38-15,-11 6-1 0,-1 12-18 16,4 10-56-16,7 10-145 16,8 0-136-16,4 12-507 0</inkml:trace>
  <inkml:trace contextRef="#ctx0" brushRef="#br0" timeOffset="-197265.37">32382 8113 1627 0,'0'0'291'0,"0"0"-180"16,0 0-88-16,0 0 23 15,0 0 78-15,0 0-19 16,0 0-18-16,-44 111-24 16,44-78-37-16,2 2 47 15,18-5-46-15,5-6-21 16,6-7 2-16,0-11 2 15,3-6-7-15,-3-1 10 16,-10-24 28-16,-5-6 21 16,-16-6-16-16,0 0-14 0,-20 4-32 15,-15 4-61 1,-34 10-138-16,9 5-193 0,-1 3-973 0</inkml:trace>
  <inkml:trace contextRef="#ctx0" brushRef="#br0" timeOffset="-194973.5">31520 4215 1400 0,'0'0'207'0,"0"0"-207"0,0 0-91 15,0 0-736-15</inkml:trace>
  <inkml:trace contextRef="#ctx0" brushRef="#br0" timeOffset="-190416.69">32850 10899 613 0,'0'0'328'0,"0"0"-151"15,0 0-114-15,0 0-40 16,0 0 1-16,0 0-23 16,0-18 9-16,0 11 0 15,-7-1 10-15,-2 0-20 16,-1 1-159-16</inkml:trace>
  <inkml:trace contextRef="#ctx0" brushRef="#br0" timeOffset="-188322.29">3152 3542 124 0,'0'0'762'16,"0"0"-597"-16,0 0-65 16,0 0-100-16,0 0-52 15,0 0-174-15,-9-17-90 0,9 13 121 16,0 2 195-16,0-2 351 16,0 2-155-16,0 0-58 15,0-2-43-15,-2-1-86 16,0 1-9-16,2 1-120 15,0-3 53-15,0 1-8 16,0 0 62-16,0 1 7 16,0-2 6-16,0 2 26 15,0-2-14-15,0-1-12 16,0 0 59-16,0-1 103 16,0 0 60-16,0 0-51 15,0-2-1-15,0 1 26 16,0 3-19-16,-2 5-13 0,2-2-31 15,0 3-34 1,0 0-23-16,0 0-31 0,0 15-17 16,0 7 58-16,0 8-35 15,0 3 43-15,0 4-15 16,0 1-10-16,0-2 3 16,0-1-38-16,0-7-13 15,0-5 0-15,0-5-12 16,0-5-9-16,0-6 0 15,0-2-27-15,0-5-59 16,0-6-176-16,0-13-232 0</inkml:trace>
  <inkml:trace contextRef="#ctx0" brushRef="#br0" timeOffset="-188186.65">3121 3263 1927 0,'0'0'696'15,"0"0"-417"-15,0 0-192 16,0 0-87-16,0 0-248 16,0 0-254-16,0 0-633 0</inkml:trace>
  <inkml:trace contextRef="#ctx0" brushRef="#br0" timeOffset="-187654.08">3308 3615 783 0,'0'0'1287'16,"0"0"-993"-16,0 0-103 15,0 0-37-15,0 0-96 16,0 0-49-16,0 0 10 15,89-44-19-15,-56 22 0 16,-2-2-1-16,-4-5-24 16,-4 4 12-16,-7-1 12 15,-7 6 1-15,-7 4 3 16,-2 5-3-16,0 8 47 16,0 3 2-16,-2 0-49 0,-7 6-14 15,2 18 1-15,0 12 8 16,3 14-2-16,4 12 7 15,0 27 0-15,2 26 18 16,14-2-4-16,3-9 10 16,2-11-5-16,-4-27-19 15,6 4 21-15,-3-1-21 16,-1-10 0-16,-7-15 13 16,-5-13-12-16,-7-12 5 15,0-11 25-15,-13-8 49 16,-18 0-16-16,-8-17-22 15,-1-12 7-15,5-9 14 16,6-8-34-16,15-4-1 16,14-4-20-16,5-4-1 15,33 1-14-15,10 4-10 16,35-12-26-16,-14 17-50 0,-13 10-394 0</inkml:trace>
  <inkml:trace contextRef="#ctx0" brushRef="#br0" timeOffset="-183401.42">4734 3345 576 0,'0'0'156'0,"0"0"-79"0,0 0 30 16,0 0 60 0,0 0-29-16,0 0 12 0,13-11-52 15,-10 8 88-15,1-1-71 16,-2 0 20-16,-2 0 11 15,3 1-25-15,-3 0-33 16,0-1-6-16,0-1-38 16,0-1 50-16,0 0-16 15,0-4-67-15,0 1 50 16,-9-1-21-16,-4-2 14 16,-4 1 31-16,-2 3-36 15,-3 0 9-15,-3 4-22 16,0 3-21-16,-2 1 23 15,1 0-25-15,-1 1-11 0,-2 15 8 16,0 5-4-16,3 2-6 16,3 6 0-16,4 0 9 15,5 2-12-15,5-2 3 16,9-2-12-16,0-4 12 16,0-2-10-16,15-5 8 15,8-6-8-15,6-4-44 16,4-5 31-16,7-1-11 15,3 0-11-15,1 0 0 16,1-1-38-16,-5-5 20 16,-2 3 29-16,-5 3-8 15,-2 0 42-15,-4 0-16 16,-5 4 4-16,-3 9 5 16,-6 3-5-16,-3 4 12 15,-2 6 21-15,-6 4-21 0,-2 4 45 16,0 2-9-16,0 2-5 15,-12-1 29-15,-3-4-26 16,-5-5 23-16,-5-3 59 16,-2-7-41-16,-4-2 9 15,-2-6-24-15,-1-6-11 16,3-2 23-16,6-2-42 16,4 0 16-16,3-2-4 15,5-11-41-15,1 0 26 16,1-1-27-16,5 0-8 15,-1 2 0-15,2 4-14 16,3 2 5-16,2 2-8 16,0 4-60-16,0 0-25 0,2 0-151 15,23 0-32 1,-3 0-200-16,1 0-755 0</inkml:trace>
  <inkml:trace contextRef="#ctx0" brushRef="#br0" timeOffset="-182849.93">5381 3611 1167 0,'0'0'769'16,"0"0"-494"-16,0 0-31 16,0 0-76-16,0 0-86 15,0 0-49-15,0 0 19 16,35-8-16-16,-8 8 24 15,6 2 9-15,3 2-42 16,1 0 37-16,3-2-19 16,3 2-17-16,1-2 4 15,1 0-26-15,-3-2-2 16,-2 3-4-16,-9-3-7 16,-6 1-13-16,-9 1-81 15,-12 3-127-15,-4 6-132 16,-10 3-120-16,-11-2-120 0</inkml:trace>
  <inkml:trace contextRef="#ctx0" brushRef="#br0" timeOffset="-182607.58">5356 3936 1558 0,'0'0'554'0,"0"0"-344"16,0 0 50-16,0 0-105 15,0 0-78-15,0 0 50 16,0 0-53-16,104-20-31 16,-61 18 8-16,6 1-38 0,0 1 7 15,-3-3-16 1,-3 3 4-16,-7 0-16 16,-14 0 8-16,-7 0-27 0,-8 0-10 15,-5 0-75-15,-2 0-51 16,0 3-196-16,0 1-186 0</inkml:trace>
  <inkml:trace contextRef="#ctx0" brushRef="#br0" timeOffset="-181999.2">6488 3364 1609 0,'0'0'362'16,"0"0"-147"-16,0 0-72 0,-114-18 36 16,83 18-46-16,2 0-3 15,0 5-54-15,0 11-55 16,2 4 23-16,0 4-3 15,3 8-11-15,4 6 16 16,4 4-32-16,7 6 2 16,9 2 3-16,0 0-19 15,12 0 14-15,16-1-13 16,13-7-1-16,3-4 4 16,10-6-3-16,4-10-1 15,0-6 0-15,0-10 4 16,-1-6-13-16,-3-2 9 15,-3-24 0-15,-5-8-4 0,-5-9 14 16,-7-5-7-16,-10-2 41 16,-11-2-8-16,-11-2 21 15,-2 2-18-15,-4 4-23 16,-21 4 4-16,-6 8-20 16,-11 10-21-16,-53 22-71 15,7 4-191-15,-5 0-488 0</inkml:trace>
  <inkml:trace contextRef="#ctx0" brushRef="#br0" timeOffset="-178057.6">4101 3184 947 0,'0'0'408'16,"0"0"-158"-16,0 0-28 15,0 0-69-15,0 0 37 16,0 0 15-16,0-21-28 0,0 21-34 16,0 0-22-16,-6 0-47 15,-7 17-36-15,-10 16-16 16,-4 14-8-16,-6 17 31 16,2 10-23-16,6 5-4 15,10 3 22-15,10 0-22 16,5-2 0-16,7-3-10 15,15-5-1-15,5-8-1 16,-1-10-6-16,4-10-57 16,17-6-71-16,-10-16-159 15,-1-10-318-15</inkml:trace>
  <inkml:trace contextRef="#ctx0" brushRef="#br0" timeOffset="-177461.86">7299 3294 1415 0,'0'0'645'16,"0"0"-504"-16,0 0-88 15,0 0 73-15,0 0 21 16,0 0-22-16,56 147-1 16,-56-96-43-16,0 9-13 15,-21 5-5-15,-12 3-37 16,-5 0-4-16,1 0-22 15,5 11-109-15,14-19-279 16,12-19-734-16</inkml:trace>
  <inkml:trace contextRef="#ctx0" brushRef="#br0" timeOffset="-176591.13">7945 3354 1637 0,'0'0'345'16,"0"0"-229"-16,0 0-37 15,0 0-23-15,0 0-38 16,0 0-17-16,0 0 23 16,-47 24-24-16,44-11 17 15,1 0 13-15,0 0 8 16,2 1 25-16,0 0-44 0,0 0 2 15,0 2 6-15,7 0-27 16,6 2 23-16,3 0-9 16,-3 1-13-16,-2 0 15 15,-4 1-16-15,-5 0 0 16,-2 2 13-16,0 0-11 16,-17 0 2-16,-6 2 4 15,4-3-2-15,0-3 7 16,9-3-13-16,4 0 1 15,6 0 2-15,0 2-1 16,21 3-2-16,8 4 19 16,4 3-17-16,7 6 29 0,-1 3-22 15,-6 6 3-15,-8 3 22 16,-8 2-21-16,-11 1 13 16,-6 1-4-16,0-1-22 15,-2 0 3-15,-9 0-3 16,-7 12-137-16,3-10-213 15,1-8-785-15</inkml:trace>
  <inkml:trace contextRef="#ctx0" brushRef="#br0" timeOffset="-175342.89">3364 5239 324 0,'0'0'1063'15,"0"0"-778"-15,0 0-106 0,0 0-85 16,0 0 14 0,0 0-27-16,0 0-45 0,-20 0-2 15,20 0-34-15,0 0 1 16,0 0 0-16,0 0 5 15,0 0 28-15,2 3 37 16,9-3-16-16,0 1-2 16,5-1-39-16,1 0 27 15,4 2-5-15,-1-2-35 16,2 3 26-16,-2-2-21 16,0 3-4-16,-2 0 11 15,0 3-13-15,-5-1 0 16,-1 0 0-16,-2-3 7 15,-3 3-7-15,-5-3 0 16,0-2 0-16,-2 3 8 0,0 1-8 16,-4 3 38-1,-13 3 14-15,-4 6-37 0,-1 1 11 16,0 0-16-16,2 4-9 16,7 0 7-16,-1 2-2 15,7-1-6-15,5 2 0 16,2 0 0-16,0-2-8 15,13 2 8-15,12-6-10 16,2 0 10-16,4-2-58 16,-2 0 3-16,0-1 22 15,-10 0-17-15,-5 0 4 16,-7 0 0-16,-7 2 7 16,0-2 39-16,-17 0 16 0,-6 0 51 15,3 2 22-15,5 4-52 16,5 0 6-1,8 8-28-15,2 3-6 0,4 9 11 16,16 5-19-16,1 3-1 16,-4 4 2-16,-5 3 9 15,-10 1-11-15,-2-4 1 16,-10-4 0-16,-13-7 35 16,-4-7-18-16,0-10 34 15,0-4-27-15,5-8-25 16,-2-11-53-16,3-1-207 15,5-2-389-15</inkml:trace>
  <inkml:trace contextRef="#ctx0" brushRef="#br0" timeOffset="-173866.82">7350 3269 1230 0,'0'0'376'0,"0"0"-144"16,0 0-73-16,0 0-22 15,0 0-5-15,0 0 20 0,-7-29-49 16,2 23 8-1,-1 0-6-15,0-1-1 0,1 2-20 16,-1-2-41-16,-2 0 25 16,2-1-12-16,-1 0-38 15,-1 2 14-15,-2 0-13 16,1 1-19-16,-1 0 0 16,-4 5-4-16,1 0-79 15,-3 0-138-15,5 5-408 16,7-3-758-16</inkml:trace>
  <inkml:trace contextRef="#ctx0" brushRef="#br0" timeOffset="-150549.79">7080 4476 897 0,'0'0'381'0,"0"0"-223"15,0 0-97-15,0 0 0 16,0 0 57-16,0 0-9 16,23-27 32-16,-21 26-29 15,-2-4-6-15,2 3 3 0,-2 0-8 16,0 2 4-16,2 0-21 15,-2 0-32-15,0-3 19 16,0 3-17-16,0-1-11 16,0-2 32-16,0-1-41 15,0-1 11-15,0-1-6 16,-11 0-21-16,-4 2 21 16,-4 0-21-16,-2 0-17 15,-6 3 42-15,-2-2-37 16,-2 3 21-16,-3 0 11 0,1 3-32 15,0 8 31 1,-2 3-37-16,7 6 1 0,4 7 8 16,1 5-3-16,3 4-6 15,5 5 0-15,6 6 13 16,1 3 1-16,6-2-14 16,2-4 1-16,0-2 26 15,12-5-26-15,15-7 9 16,4-4-5-16,9-6 8 15,2-8-7-15,5-5-6 16,-3-7-15-16,1 0 13 16,-7 0-47-16,4-17-35 15,-9-1-114-15,-10-3-487 0</inkml:trace>
  <inkml:trace contextRef="#ctx0" brushRef="#br0" timeOffset="-149555.91">7669 4198 833 0,'0'0'557'16,"0"0"-365"-16,0 0-1 16,0 0-27-16,0 0-52 15,0 0 45-15,0 0-36 0,-34-19 5 16,26 19-29-1,-6 0-23-15,-4 12 12 0,-4 12 19 16,-3 7-54-16,0 9 29 16,-1 13-8-16,2 9-6 15,3 10 3-15,3 7-33 16,7 1 4-16,9 2-5 16,2-4-28-16,2-3 19 15,14-11-26-15,4-9 0 16,-2-7-2-16,-3-13 1 15,-3-7 0-15,-1-8-9 16,-3-8-83-16,2-6-42 16,3-6-221-16,0-4-293 15,-4-14-1102-15</inkml:trace>
  <inkml:trace contextRef="#ctx0" brushRef="#br0" timeOffset="-148858.6">7700 4748 1145 0,'0'0'753'0,"0"0"-566"0,0 0-66 15,0 0-53-15,0 0-47 16,0 0-21-16,0 0 0 16,95-118-30-16,-79 88-1 15,-7 6 30-15,-5 4 1 16,-4 6 34-16,0 6 8 16,0 2 14-16,0 4 11 15,0 2 7-15,0 0-29 16,0 0-17-16,0 8-27 0,0 10 100 15,-2 6 3 1,0 2-2-16,2 2-14 0,0 2-43 16,0-2 9-16,2 0-11 15,9-2-37-15,1-4 26 16,-1-6-32-16,-3-2 1 16,4-5-3-16,-3-8-59 15,7-1-83-15,-3-18-139 16,-3-7-624-16</inkml:trace>
  <inkml:trace contextRef="#ctx0" brushRef="#br0" timeOffset="-148725.71">7800 4325 1910 0,'0'0'318'0,"0"0"-236"16,0 0-82-16,0 0-163 15,0 0-392-15</inkml:trace>
  <inkml:trace contextRef="#ctx0" brushRef="#br0" timeOffset="-148280.75">8221 4797 107 0,'0'0'1498'0,"0"0"-1197"0,0 0-168 15,0 0 26-15,0 0-93 16,0 0-5-16,0 0 4 15,23 30 21-15,-25-9 18 16,-17 4-46-16,-5-1-10 16,1-3 13-16,4-3-61 15,3-1-13-15,7-9-151 16,2-4-329-16,7-4-1377 0</inkml:trace>
  <inkml:trace contextRef="#ctx0" brushRef="#br0" timeOffset="-147731.95">8653 4467 1713 0,'0'0'321'0,"0"0"-182"0,0 0-5 15,0 0-21-15,0 0-34 16,0 0-5-16,-120 49-31 16,109-26-1-16,5 2 31 15,0 5-28-15,6-1-4 16,0 4-5-16,0-3-25 16,14 0 23-16,1-4-12 15,8-2 2-15,0-2 12 16,3-7-27-16,0-7 5 15,3-5 4-15,0-3-12 16,-4 0 23-16,0-17-17 0,-7-10 3 16,-5-5 23-1,-7-2-32-15,-6-6 12 16,0 2 8-16,-4 2-25 16,-16 3 7-16,-2 10-8 0,-5 3-57 15,3 9-34-15,-6 11-136 16,8 0-330-16,7 0-299 0</inkml:trace>
  <inkml:trace contextRef="#ctx0" brushRef="#br0" timeOffset="-147215.22">8983 4246 1420 0,'0'0'562'15,"0"0"-433"-15,0 0-5 16,0 0 18-16,0 0-48 16,0 0 5-16,0 0 7 15,127 127-54-15,-104-91-2 16,-4 3-1-16,-1-2-15 15,-5 6 42-15,-1 1-10 0,-5 4-20 16,-3-2 23 0,-4 4-34-16,0 0 22 0,-4 0-2 15,-12-2-5-15,-4-2 0 16,0-3-29-16,1-7-6 16,2-4 11-16,3-5-25 15,1-6 0-15,5-5 3 16,0-4 5-16,4-6-3 15,2 0-6-15,2-4 0 16,0-2-3-16,0 2 3 16,0-2 0-16,0 0 0 15,0 0 12-15,0 0-6 16,0 0-6-16,0 0 0 16,0 0-12-16,0 0 9 15,0 0-6-15,0 0-2 0,0 0-40 16,0 0-19-16,0 0-86 15,-7 0-371-15,-6 0-541 0</inkml:trace>
  <inkml:trace contextRef="#ctx0" brushRef="#br0" timeOffset="-139323.05">4037 4498 945 0,'0'0'228'0,"0"0"-41"15,0 0-87-15,0 0 71 16,0 0-18-16,0 0 12 16,0-37-38-16,0 33 67 15,0 0 4-15,0 3 18 16,0-2-100-16,0 3-14 0,0 0-39 16,0 0-42-16,0 0 13 15,0 3-33-15,0 11 7 16,0 5 12-16,0 7-19 15,0 6 24-15,0 7-7 16,0 2-7-16,0 6 20 16,0 0-17-16,4 4 2 15,2-3 12-15,4-4-27 16,-3-3 16-16,-3-7-17 16,0-10 1-16,-2-6 9 15,0-9-3-15,-2-3-7 16,3-3 0-16,-3-3-7 15,3 0-22-15,-1 0-65 16,4-6-150-16,1-14-239 16,-1-2-469-16</inkml:trace>
  <inkml:trace contextRef="#ctx0" brushRef="#br0" timeOffset="-139000.24">4070 4459 1761 0,'0'0'365'15,"0"0"-115"-15,0 0-96 16,0 0-73-16,0 0-52 15,0 0 15-15,0 0 26 16,74-11-21-16,-38 8-1 16,1-1-2-16,5 2-45 15,-1-1 20-15,-3 2-21 16,-5 1-18-16,-8 0-62 16,-8 0-119-16,-17 21-114 15,0-4 1-15,0 2-336 0</inkml:trace>
  <inkml:trace contextRef="#ctx0" brushRef="#br0" timeOffset="-138787.71">4061 4736 1465 0,'0'0'555'0,"0"0"-295"16,0 0 19-16,0 0-100 15,0 0-99-15,0 0 13 16,0 0-30-16,47-8-32 15,-25 6 0-15,5 2-30 16,-2 0 7-16,2 0-8 16,-4 0-14-16,4 0-67 15,7 0-117-15,-8 0-311 16,-3 0-392-16</inkml:trace>
  <inkml:trace contextRef="#ctx0" brushRef="#br0" timeOffset="-138102.8">4888 4373 1500 0,'0'0'585'0,"0"0"-417"16,0 0-17-16,0 0-12 16,0 0-69-16,-134 12-38 15,110-6 2-15,-3-2-33 16,3 2 6-16,1-4 19 16,4-2-12-16,2 0 39 15,5 0-23-15,4 0-7 0,4 0 7 16,2 0-29-16,-1 0-1 15,3 0 0-15,0 0-38 16,0 0 23-16,0 0-2 16,0 4 17-16,3 2-10 15,3 4 10-15,-1 3 0 16,0 7 8-16,-1 3 8 16,-2 8 14-16,0 1-12 15,-2 5-3-15,0 4 31 16,0 0-26-16,0 2 26 15,0-3 13-15,0-2-31 16,0-2 21-16,0-3-19 16,0-3-6-16,0-2 21 15,0-2-45-15,7-4 15 16,5-4-10-16,0-2-4 0,1-4-2 16,6-4-49-16,1-4-24 15,-1-4-54-15,11 0-134 16,-6-14-265-16,-3-2-223 0</inkml:trace>
  <inkml:trace contextRef="#ctx0" brushRef="#br0" timeOffset="-137843.87">4888 4751 1506 0,'0'0'507'15,"0"0"-312"-15,0 0-13 0,0 0-76 16,0 0-43-16,0 0 43 16,0 0-45-16,-6 60 18 15,6-43 24-15,0 0-16 16,6 1-14-16,3-4-38 16,2 0-29-16,0-4 7 15,-2-2-13-15,4-4-13 16,-1-4-54-16,7-4-137 15,-3-19-333-15,-7-3-792 0</inkml:trace>
  <inkml:trace contextRef="#ctx0" brushRef="#br0" timeOffset="-137711.65">4876 4557 1508 0,'0'0'820'0,"0"0"-536"15,0 0-115-15,0 0-94 16,0 0-75-16,0 0-215 15,0 0-275-15,3-22-600 0</inkml:trace>
  <inkml:trace contextRef="#ctx0" brushRef="#br0" timeOffset="-137354.02">5271 4864 1590 0,'0'0'310'0,"0"0"-199"15,0 0-77-15,0 0-34 16,0 0-5-16,-31 115-261 0</inkml:trace>
  <inkml:trace contextRef="#ctx0" brushRef="#br0" timeOffset="-136289.33">5238 4428 400 0,'0'0'1062'0,"0"0"-775"15,0 0-109-15,0 0-27 16,0 0-35-16,0 0-31 16,0 0-53-16,-5-9-16 15,5 9 26-15,0 0 2 16,0 0 45-16,0 0-13 0,0 0-33 15,0 0 7 1,0 0-38-16,0 0-11 0,0 0 3 16,0-2-2-16,0 2-2 15,0 0 1-15,0-1-1 16,0 1 46-16,0 0 5 16,0 0-9-16,0 0 1 15,0-3-25-15,0 3 3 16,2-2-17-16,1 0 4 15,1 0-5-15,-2 2-3 16,0 0 0-16,-2 0-1 16,2 0-33-16,-2 0-41 15,6 0-77-15,-4 0-195 16,0 0-307-16</inkml:trace>
  <inkml:trace contextRef="#ctx0" brushRef="#br0" timeOffset="-132916.78">5254 4780 1204 0,'0'0'408'0,"0"0"-146"16,0 0-99-16,0 0-66 16,0 0-22-16,0 0-39 15,0 0-10-15,0-4 8 16,0 4-7-16,4 0 43 16,-2 4 2-16,2 13-6 15,-4 9 50-15,0 7-28 16,0 8 12-16,0 4-33 15,0 2-54-15,-4-2 4 0,-2-6-16 16,0-7 11-16,2-6-24 16,-2-12-37-16,1-8-185 15,1-6-328-15</inkml:trace>
  <inkml:trace contextRef="#ctx0" brushRef="#br0" timeOffset="-132278.15">5678 4526 1408 0,'0'0'547'0,"0"0"-343"16,0 0-36-16,0 0-16 15,0 0-88-15,0 0 28 16,0 0-46-16,-42-23-28 16,20 23 10-16,0 0 30 15,-7 8 20-15,2 7-24 16,-4 1-26-16,4 3 20 16,3 2-30-16,9 1-16 15,5-3 5-15,8 0-7 16,2-1-21-16,2-2-13 15,18 0-13-15,7-4 37 16,7 1-7-16,3 0 1 16,3 1 16-16,-1 1-33 15,-2 4 24-15,-5 4 8 16,-6 0-8-16,-8 6 8 16,-4-4 1-16,-8 1 0 15,-6-1 48-15,0-3-3 0,-4-2 9 16,-15-2 15-16,-2-6-17 15,-2-2 14-15,3-4-44 16,1-4-16-16,-2-2-6 16,3 0-40-16,3-6-72 15,8-30-126-15,4 4-403 16,3-6-479-16</inkml:trace>
  <inkml:trace contextRef="#ctx0" brushRef="#br0" timeOffset="-131626.62">5984 4391 1824 0,'0'0'384'16,"0"0"-77"-16,0 0-97 15,0 0-115-15,0 0-16 16,0 0-50-16,0 0-19 0,-2-5 2 16,8 5-6-16,10 0 5 15,5 0-2-15,4 0-8 16,2 0 15-16,2 3-16 15,-4 1-11-15,-5 1-11 16,-7-2-26-16,-4 1 20 16,-4 2-2-16,-5 4 3 15,0 1 27-15,0 5 22 16,-9 2 1-16,-2 5 17 16,0 5-24-16,2 3 20 15,2 3-12-15,1 1-22 0,3 7 28 16,1-3-30-1,2 1 0-15,0 2 8 16,0 1-2-16,0-2-6 16,0-1 0-16,5-2 0 0,1-3 5 15,3-3-5-15,-2-2 0 16,0-4-6-16,-3-5 7 16,0 0-1-16,-4-5 0 15,0-3 1-15,0 0 12 16,0-5 9-16,-13-2 34 15,-3-2 16-15,-3-2-38 16,-2-2 11-16,-1 0-10 16,1 0-26-16,2 0 20 15,5 0-28-15,3-6-2 16,5 0-7-16,6-2-74 16,2-12-116-16,21 2-499 15,0-4-798-15</inkml:trace>
  <inkml:trace contextRef="#ctx0" brushRef="#br0" timeOffset="-131328.45">6318 4738 803 0,'0'0'816'0,"0"0"-603"15,0 0-62-15,0 0 4 16,0 0 45-16,0 0-13 16,0 0-44-16,65-24-18 15,-51 20-71-15,-4 1-26 16,3 3-26-16,-1 0-2 15,-5 0-117-15,-7 7-175 16,0 9-79-16,0 1-634 0</inkml:trace>
  <inkml:trace contextRef="#ctx0" brushRef="#br0" timeOffset="-131164.36">6310 4953 1714 0,'0'0'700'0,"0"0"-438"15,0 0-39-15,0 0-107 16,135-11-10-16,-96 8-76 16,-6 0-30-16,-9-1-20 15,-6 3-243-15,-14-3-592 0</inkml:trace>
  <inkml:trace contextRef="#ctx0" brushRef="#br0" timeOffset="-129999.15">4892 4496 1030 0,'0'0'696'16,"0"0"-498"-16,0 0-100 15,0 0-69-15,0 0-19 16,0 0-8-16,0 0 7 16,-2 2-5-16,2-2 34 15,0 0 86-15,-2 0 33 16,2 0-71-16,0 0-29 0,0 0-24 15,0 0-32-15,0 0 12 16,0 0-13-16,0 0 0 16,0-5-8-16,4 1 5 15,-1 3 3-15,-1 1 0 16,-2 0 10-16,0 0-20 16,0 0-21-16,0 0-201 15,-5 11 25-15,-3 1-433 0</inkml:trace>
  <inkml:trace contextRef="#ctx0" brushRef="#br0" timeOffset="-129454.97">4874 4698 1265 0,'0'0'408'0,"0"0"-219"15,0 0-91-15,0 0-36 16,0 0-47-16,0 0-14 0,0 0 41 16,0 19 11-16,0-2 23 15,0 0-8-15,0 2-40 16,0 2-3-16,0-2-25 15,0 3-41-15,0-3-139 16,2-10-532-16</inkml:trace>
  <inkml:trace contextRef="#ctx0" brushRef="#br0" timeOffset="-127939.18">9584 4466 2734 0,'0'0'516'0,"0"0"-382"15,0 0-90-15,0 0-44 0,0 0 0 16,0 0-93-16,0 0-193 16,-17 32-550-16</inkml:trace>
  <inkml:trace contextRef="#ctx0" brushRef="#br0" timeOffset="-127783.99">9609 4667 2429 0,'0'0'534'0,"0"0"-387"16,0 0-17-16,0 0-33 16,0 0-37-16,-62 143-51 15,-30-18-9-15,5-13-57 16,-2-4-453-16</inkml:trace>
  <inkml:trace contextRef="#ctx0" brushRef="#br0" timeOffset="-126073.74">3843 6028 1335 0,'0'0'581'0,"0"0"-453"0,0 0 22 16,0 0-10-16,0 0-63 16,0 0 32-16,154-56-39 15,-110 33-27-15,1-1-4 16,-5 0-31-16,-7-2-7 16,-8 2 4-16,-14 4 4 15,-7 4-9-15,-4 4 0 16,-4 4-2-16,-19 4 0 15,-1 4-15-15,-5 0 11 16,-2 0-3-16,0 14 6 16,0 2 3-16,6 2 17 0,7 2-2 15,7 5 37-15,7 4-34 16,4 3-9-16,0 7 23 16,11-1-26-16,7 0 27 15,3-1-7-15,2 0-19 16,0-4 26-16,1-2-32 15,1-7 0-15,1-6 24 16,5-10-24-16,2-8 20 16,6 0 0-16,3-28-20 15,3-10 18-15,1-12-19 16,-1-10 0-16,-5-9-1 16,-6-6-27-16,-5-8-8 0,-10 3 7 15,-3 6 13 1,-12 10 16-16,-4 15 0 15,0 15 22-15,-2 14 3 16,-13 14-25-16,1 6-7 0,-1 2-26 16,-1 25 11-16,1 8 20 15,-3 10 2-15,3 5 0 16,1 7 15-16,5 0-2 16,3 5 26-16,6 1-4 15,0-4-35-15,4 0 22 16,15-7-22-16,6-8-6 15,4-7-73-15,18-8-124 16,-7-14-166-16,-4-9-251 0</inkml:trace>
  <inkml:trace contextRef="#ctx0" brushRef="#br0" timeOffset="-125406.58">4879 5863 1631 0,'0'0'541'16,"0"0"-329"-16,0 0-95 16,0 0-56-16,0 0-60 15,0 0 0-15,0 0-1 16,-47 50 0-16,47-24 0 16,9 1 0-16,5 2 0 15,1 1 1-15,-1 5 1 16,1 1-1-16,-1 2 17 0,-1 0-10 15,2-1-8-15,1-2 0 16,-1-1 1-16,1-3 6 16,-5-8-7-16,-7-7 0 15,-4-4 11-15,0-8-11 16,-8-1 35-16,-17-3-15 16,-4 0-20-16,-2 0 27 15,3-14-18-15,3-3-3 16,5 1 22-16,9-1-27 15,11 2 34-15,0-1-35 16,15 3 0-16,18-4 0 16,10 1-36-16,1-1 9 15,6-2 18-15,-6-1-18 16,-4 0 27-16,-6 0-1 16,-6-1 1-16,-8-4 0 0,-4 2 17 15,-7 0 6-15,-7 1 3 16,-2-1-20-16,0 0 3 15,0-2-9-15,0 2-7 16,-13 2 1-16,-1 5 12 16,1 4-5-16,0 6 30 15,0 4-16-15,1 2 2 16,3 0-13-16,-2 4-2 16,-3 13 14-16,2 10-16 15,-5 5 17-15,7 7 30 16,1 5-8-16,9 3 23 15,0 1-23-15,13 1-22 16,16-5 13-16,7-4-24 0,2-8-4 16,0-10-2-16,-3-12-58 15,12-10-95-15,-11-20-315 16,-5-8-868-16</inkml:trace>
  <inkml:trace contextRef="#ctx0" brushRef="#br0" timeOffset="-124772.86">5712 5792 1525 0,'0'0'369'0,"0"0"-71"0,0 0-101 16,0 0-64-16,0 0-64 16,0 0-68-16,0 0 6 15,-13 5 2-15,17 13 22 16,12 1 18-16,1-2-10 15,4-3 23-15,4-4 27 16,-1-6-37-16,2-4 3 16,3 0-26-16,-2-12-29 15,-4-4-1-15,-8 1-113 16,-10 10-62-16,-5 3-118 16,0 2-383-16</inkml:trace>
  <inkml:trace contextRef="#ctx0" brushRef="#br0" timeOffset="-123140.13">5840 6116 927 0,'0'0'565'0,"0"0"-431"16,0 0-104-16,0 0-22 15,0 0 73-15,0 0-9 16,0 0-9-16,2 137 10 16,0-96-14-16,0 3-7 15,0 4 6-15,0 2 18 16,1 5-5-16,-1 2-49 16,-2 6 15-16,0 1-8 0,0 6-29 15,0 4 18 1,0 5-18-16,0 1 0 0,0 1-9 15,0-4 7 1,6-2 2-16,4-9 0 0,-2-7 0 16,1-2-3-16,0-5 3 15,-2 0 0-15,-3 1 0 16,-4 1-3-16,0 2 3 16,0 6 0-16,-2 4 1 15,-9 4-7-15,0 3 6 16,0-1 0-16,1-1-1 15,6-4-9-15,0-1 10 0,4 1 0 16,0-3 1-16,-2-2-6 16,-1 1 5-16,1 2 0 15,-2 1-1-15,0 4-22 16,-2 1 22-16,0 3-8 16,-1-1 9-16,1 2-11 15,-1 0-96-15,0-3 80 16,3 2 25-16,-1-2-5 15,3 0 7-15,-2 0 0 16,2-1 0-16,-3-1 9 16,3-4-9-16,0-4 1 15,-1 0 3-15,-1-4 7 16,-1 2-7-16,-1 3 20 16,-1 3-15-16,0 0 29 15,-2 4-16-15,3 3 12 0,-1-3 0 16,-2-2-26-1,2-2 18-15,1-6-8 0,-3-2-17 16,3 1 21-16,-4-3-22 16,4 4 1-16,-1 5 14 15,3-1-14-15,0 10 17 16,-2-1-2-16,2 4-16 16,2-3 25-16,0-3-25 15,-1-4 0-15,-1-3 1 16,2-3 12-16,-2-3-8 15,-1-2 5-15,2 1-2 16,-3-2 19-16,1-1-27 16,-1 1 0-16,-3-1 29 0,2 0-28 15,0 0 12-15,3 6-1 16,-2 0-12-16,-1 2 21 16,2 3-21-1,1-4 0-15,-1 0 0 0,1-5-8 16,2 0 8-16,0-4-18 15,2-2 14-15,0-4-2 16,0-3 6-16,0-3-18 16,0-2 18-16,0-4-25 15,0-2 25-15,4 1 0 16,-2-2 0-16,2 3 0 16,1 2 0-16,-1 2 0 15,1 3-1-15,0-1 6 16,-1 4-5-16,0 0 0 15,1 2 0-15,-3-4 0 0,0-6 0 16,0-8 0 0,-2-6 0-16,0-7 12 0,0-4-10 15,0 1 23-15,-6 1-11 16,-5 1 35-16,-1 3-24 16,1 6 8-16,0-3-2 15,2 2-29-15,0-1 4 16,5-7-6-16,0 1 6 15,1-7-9-15,1 0 4 16,-2-2-1-16,2 4 1 16,-6 0 10-16,2 4-10 15,-1 3 17-15,1 4-17 0,-2-3 24 16,4 2-25-16,2-4 0 16,2-2 3-16,0-4 3 15,0-4-6-15,-2-2 0 16,2 0 0-16,0-4 39 15,0 0-9-15,0 3-3 16,0-2 2-16,-2 3-28 16,2 2 7-16,-5 3-8 15,3-2 1-15,-2 2 3 16,2-4-4-16,2 1 0 16,-2-2 0-16,2-1-1 15,-4-2 1-15,4-1 0 16,-2 3 6-16,-2 1 11 0,0 1-16 15,-3 4 12 1,-4 1 9-16,-5 4-21 0,-2 3 26 16,-1 4-3-16,-4 3-12 15,-2 2 21-15,2 4-21 16,-4 3 2-16,-4 4 23 16,-3 1-14-16,0 0 13 15,3 0-3-15,0-1-21 16,5-3 16-16,1-6-26 15,7-4 5-15,7-9-5 16,2-4-1-16,4-3-2 16,3-8-8-16,2 0-30 15,0 0 12-15,0 0-74 16,0-6-66-16,16-24-107 16,3 2-270-16,2-1-261 0</inkml:trace>
  <inkml:trace contextRef="#ctx0" brushRef="#br0" timeOffset="-122626.71">5447 13772 1056 0,'0'0'275'0,"0"0"-202"16,0 0-73-16,0 0 0 16,0 0 17-16,0 0 65 15,0 0 75-15,-2 0-13 16,2 0-24-16,0 0 10 15,0 0 19-15,0 0-26 16,13 4 12-16,7 3 2 16,9 1-38-16,5 7-52 15,1-3-17-15,5 4-19 16,-1 0-3-16,1 4-1 16,-3 1-7-16,1 2 6 15,-5 3 6-15,-2 0-11 0,-4 1 16 16,-2-4 23-16,-5 4-3 15,-5-8 1-15,2-1-5 16,-5-1-17-16,-2-3 19 16,-3-4-35-16,-3-7 0 15,-2 0 17-15,-2-3-10 16,0 0 0-16,0 0-7 16,0-12-73-16,-6-8-164 15,-11-6-411-15</inkml:trace>
  <inkml:trace contextRef="#ctx0" brushRef="#br0" timeOffset="-120737.39">5518 5769 1505 0,'0'0'499'16,"0"0"-311"-16,0 0-6 15,0 0-60-15,0 0-60 16,0 0-11-16,-4-18-6 0,4 15 55 15,0 3 46-15,0 0-47 16,0 0-22-16,0 0-29 16,0 0-36-16,0 0 17 15,4 0-29-15,10 0 0 16,3 7 4-16,4 5 7 16,1 2-11-16,0 3 0 15,0 6 6-15,3-2 10 16,-2 4-16-16,-4-3 0 15,2 2 1-15,-4-3 10 16,-3-2-11-16,-1 0 0 16,-4-3 10-16,0-7-4 15,-5 0-6-15,1-5 0 16,-3-3 9-16,-2-1-8 16,2 0 18-16,-2 0 9 0,0 0-8 15,4 0 32 1,4-1-31-16,2-16-9 0,6-6 4 15,2-11-8-15,4 1-8 16,1-3 0-16,-2 3 6 16,4 2-11-16,-2 7 5 15,-6 4 0-15,-1 6-10 16,-5 5 14-16,-5 7-4 16,-3-3 0-16,0 5-28 15,-3 0 3-15,0 0-101 16,0 0-246-16,0 7-546 0</inkml:trace>
  <inkml:trace contextRef="#ctx0" brushRef="#br0" timeOffset="-118073.64">31444 4419 1098 0,'0'0'372'0,"0"0"-113"16,0 0-73-16,0 0-82 16,0 0 44-16,0 0 9 15,7-18 28-15,-7 16-115 16,0 1-40-16,2-2-22 15,-2 3-8-15,0 0-45 16,0 0-172-16,-7 0-135 0,-6 8-227 16</inkml:trace>
  <inkml:trace contextRef="#ctx0" brushRef="#br0" timeOffset="-114115">21558 12628 1423 0,'0'0'579'16,"0"0"-286"-16,0 0-8 16,0 0-48-16,0 0-95 15,0 0-91-15,0-9-15 0,0 23 24 16,7 11 9-1,5 6 13-15,-4 11-23 0,1 8-25 16,-1 5 15-16,0 5-35 16,-2-3-14-16,-1 2 1 15,-1-7 10-15,-2-6-22 16,-2-10-5-16,0-8-41 16,0-9-21-16,0-19-154 15,-11 0-370-15,1-22-362 0</inkml:trace>
  <inkml:trace contextRef="#ctx0" brushRef="#br0" timeOffset="-113859.2">21264 12637 2230 0,'0'0'636'0,"0"0"-477"15,0 0-56-15,0 0-22 16,0 0-44-16,0 0-1 16,145-12 8-16,-91 12-33 15,-1 0 13-15,2 0-21 16,-3 0 6-16,-3 0-7 16,-5 0-2-16,-6 0-32 15,-2 0-35-15,2 12-114 16,-9-2-348-16,-7 1-339 0</inkml:trace>
  <inkml:trace contextRef="#ctx0" brushRef="#br0" timeOffset="-113423.55">22227 12681 1778 0,'0'0'479'0,"0"0"-265"15,0 0 3-15,0 0-136 0,0 0-10 16,0 0-50 0,-127-20-21-16,94 31 23 0,2 6-4 15,2 2 50-15,4 0-17 16,7 6-40-16,9 1 25 15,9 2-37-15,0 2-8 16,23-2 2-16,14-1-35 16,9 0 2-16,4-4-26 15,-6 0-47-15,-3-3 36 16,-12-1 29-16,-12 2 38 16,-10-1 9-16,-7-2 40 15,0 0 63-15,-16-2 1 16,-10 0-38-16,-3-1 19 15,-3-3-55-15,1-3-16 16,4-3 14-16,3-6-28 16,4 0-27-16,12-10-149 15,4-14-278-15,4-6-519 0</inkml:trace>
  <inkml:trace contextRef="#ctx0" brushRef="#br0" timeOffset="-113123.75">22465 12765 1670 0,'0'0'553'0,"0"0"-477"0,0 0-8 16,0 0 43-16,0 0 26 15,0 0 9-15,56 132-43 16,-47-85-7-16,0 0-11 16,-3 3-54-16,-1-1 17 15,-3 0-43-15,-2-5-4 16,0-6-2-16,0-6 0 16,0-10-65-16,-13-22-149 15,1 0-357-15,3-10-373 0</inkml:trace>
  <inkml:trace contextRef="#ctx0" brushRef="#br0" timeOffset="-112891.65">22408 12695 2011 0,'0'0'662'0,"0"0"-544"16,0 0-17-16,0 0-56 15,144-36-1-15,-86 36-37 16,-2 10-7-16,-7 12 6 15,-11 8-5-15,-17 2-1 16,-11 0 0-16,-10-2 2 16,-7-2 2-16,-19-2 8 15,-8-4-11-15,1-4 33 16,-4-4-34-16,-5-7-36 16,11-5-160-16,9-2-485 0</inkml:trace>
  <inkml:trace contextRef="#ctx0" brushRef="#br0" timeOffset="-112569.42">23149 12497 1940 0,'0'0'488'16,"0"0"-410"-16,0 0 159 15,0 0-102-15,-142 148-11 16,115-92-24-16,7 8-30 16,6 3 8-16,8 3-45 15,6 0-33-15,0-1 18 16,0-2-12-16,6-7-12 15,8-7-4-15,1-13-88 16,12-17-95-16,-4-13-347 16,0-10-338-16</inkml:trace>
  <inkml:trace contextRef="#ctx0" brushRef="#br0" timeOffset="-112271.61">23247 12873 1452 0,'0'0'657'16,"0"0"-411"-16,0 0-92 15,0 0-66-15,0 0-15 16,0 0 10-16,0 0-4 15,2 80 3-15,7-55 23 16,1-1-42-16,-2-2-33 0,3 0 3 16,-4-2-33-16,2-3 7 15,-2-4-7-15,-1-7-58 16,1-8-168-16,-3-18-358 16,-1-8-956-16</inkml:trace>
  <inkml:trace contextRef="#ctx0" brushRef="#br0" timeOffset="-112143.86">23165 12705 1835 0,'0'0'348'0,"0"0"-234"16,0 0-114-16,0 0-152 16,0 0-1071-16</inkml:trace>
  <inkml:trace contextRef="#ctx0" brushRef="#br0" timeOffset="-111822.22">23619 13104 1938 0,'0'0'730'0,"0"0"-628"16,0 0-10-16,0 0-23 15,-78 110-63-15,58-77-6 16,4-5-141-16,8-9-332 16,6-12-306-16</inkml:trace>
  <inkml:trace contextRef="#ctx0" brushRef="#br0" timeOffset="-111361.02">23985 12749 1450 0,'0'0'603'16,"0"0"-382"-16,0 0 37 15,0 0-88-15,0 0-125 16,0 0-33-16,0 0-3 16,-114-6 4-16,103 21-12 15,2 0-1-15,2-1 0 16,5 2-12-16,2 2 13 0,0 2-1 16,9 3 0-16,11-1 0 15,7 1 0 1,4 2-25-16,0 0-45 0,0 2 12 15,-2-1-24-15,-2 1 43 16,-7-6 38-16,-6 2 1 16,-10-9 26-16,-4 1 72 15,0-5 4-15,-15 1 40 16,-10-4-35-16,-2 1-41 16,-2 0-25-16,2-6-41 15,0-2-123-15,8-8-178 16,5-14-666-16</inkml:trace>
  <inkml:trace contextRef="#ctx0" brushRef="#br0" timeOffset="-111137.14">24386 12578 1872 0,'0'0'504'15,"0"0"-321"-15,100 103 32 16,-62-47-95-16,-12 4-39 16,-12 2-36-16,-14 2-28 15,-2-3 5-15,-29-1-22 16,-10-2 0-16,-3-2-11 16,-16 7-110-16,10-15-193 0,17-19-526 0</inkml:trace>
  <inkml:trace contextRef="#ctx0" brushRef="#br0" timeOffset="-110875.15">24920 12847 1707 0,'0'0'271'0,"0"0"-191"0,0 0 26 16,0 0-104-16,123 35-2 15,-94-26-145-15,-9 0-824 0</inkml:trace>
  <inkml:trace contextRef="#ctx0" brushRef="#br0" timeOffset="-110691.45">24809 13128 2521 0,'0'0'629'15,"0"0"-536"-15,0 0-4 16,0 0-14-16,0 0-60 15,142 11-4-15,-86-9-11 16,5-2-114-16,-17 0-415 16,-11 0-2016-16</inkml:trace>
  <inkml:trace contextRef="#ctx0" brushRef="#br0" timeOffset="-109891.02">24787 12940 831 0,'0'0'830'0,"0"0"-594"0,0 0-154 15,0 0-14-15,0 0 42 16,0 0-5-16,0 0 55 15,52-17-19-15,-50 17 6 16,0 0 40-16,-2 0-75 16,0 0-31-16,4 0-42 15,7 0-38-15,5 0-2 16,8 0-8-16,25 0-124 16,-5-1-185-16,1-3-265 0</inkml:trace>
  <inkml:trace contextRef="#ctx0" brushRef="#br0" timeOffset="-107890.24">25598 12891 1721 0,'0'0'522'0,"0"0"-462"0,0 0-30 15,0 0 99-15,0 0-28 16,22 109-34-16,-9-75-18 16,3-2-13-16,-3-4 10 15,-1-4-38-15,-3-8-7 16,-3-4 14-16,-2-5-14 16,-2-7-1-16,-2 0 62 15,0-3 39-15,0-17-47 16,0-10-54-16,0-6-28 15,0-4 20-15,0 2-13 0,3 2 3 16,4 5 6 0,4 6-23-16,0 3 18 0,3 6-16 15,-1 6-1-15,0 1 34 16,0 8-22-16,1 1 22 16,-3 0-2-16,2 0 1 15,-3 0-7-15,0 7 8 16,-3 9 0-16,3 4 8 15,-4 3-7-15,0 1 18 16,-1 2-9-16,1-2-8 16,2-3 19-16,-4-2-12 15,2-5-8-15,-1-3-2 16,-1-5 1-16,-2-3 0 16,0-3 18-16,6 0-17 15,-2-4 7-15,5-16-8 16,3-4-51-16,1-4 12 15,1-2-50-15,-3 2 29 0,0 2 42 16,3 4 9-16,-3 4 3 16,-1 1 6-16,-1 7 0 15,-3 2 39-15,0 2-21 16,-2 6 29-16,-4 0-6 16,3 0-28-16,-3 0 32 15,2 6 1-15,0 8-2 16,4 7 20-16,-4 1-39 15,3 2 13-15,-1 2-5 16,1-2-16-16,0-2 6 16,0-1-17-16,-1-10-5 15,3-3 1-15,0-4-2 16,2-4-8-16,2 0-10 0,3 0-13 16,5-18-21-16,-4-4-99 15,1-6-68-15,-3-2 12 16,-3-2 29-16,-3 6 81 15,-3 3 77-15,-4 8 20 16,0 5 74-16,-2 5 33 16,0 4 7-16,0 1-29 15,0 0-72-15,2 0 37 16,3 13 12-16,-2 5-11 16,1 2 10-16,-2 3-33 15,1-2 11-15,1 1 31 16,0-1-49-16,0-2 7 0,3 0-11 15,3-3-17-15,-2-2 27 16,3-4-26 0,3-4 0-16,5-6 17 0,4 0-18 15,4 0-22 1,-3-8-92-16,1-11-53 0,-5-2-32 16,-7-5-4-16,-2-2 86 15,-4 0 86-15,-3 2 10 16,1 4 21-16,-2 5 30 15,-3 7 60-15,2 6 31 16,-2 3 1-16,2 1-69 16,2 0 4-16,0 4-4 15,3 10 14-15,3 6-2 16,-2 1-34-16,1 3 12 16,0 2-29-16,0-3-14 0,2-5 11 15,-5-4-10-15,2-3-1 16,-4-9 0-16,-2 1-3 15,-2-3 3-15,0 0 0 16,2-8 0-16,-2-8 0 16,3-2-22-16,-1 2 22 15,-2 2-1-15,0 4 2 16,2 1 2-16,-2 3 3 16,0 3 15-16,0-1 25 15,2 0-37-15,2 0 15 16,-2 1-2-16,1 2-21 15,0-1 25-15,-1 2-26 16,0-3 2-16,0 3-7 0,0 0 6 16,1 0-1-1,-3-1 0-15,2 1 12 0,0 0-13 16,2-3 1-16,3 3 0 16,0-1-12-16,0 1 13 15,-1 0-1-15,0 0 0 16,2-3 12-16,1 3-13 15,1 0 1-15,2 0 0 16,-1 0-6-16,2 0 6 16,-1 0 0-16,-4 0 0 15,1 0 12-15,-3 3-5 16,2 2 16-16,-4 1-6 16,3 2 27-16,-3-1-43 15,0 1 26-15,1-1 3 16,-2 2-29-16,-1 1 35 0,0-2-19 15,-2 0-16-15,0 1 28 16,0-3-28-16,0 1 6 16,2-3-7-16,-2 0 8 15,0-4-9-15,0 2 1 16,0-2 0-16,0 0 10 16,0 0-9-16,0 0-1 15,0 0 0-15,0 0 0 16,0 0-1-16,0 0-6 15,0 0 5-15,0 0-14 0,0 0 25 16,0 0-9 0,0 0 0-16,0 0-7 0,0 0 6 15,0 0-15-15,0-14-45 16,0-2 1-16,0-4-13 16,4-3 19-16,5 3 24 15,3 2-8-15,1 5 26 16,0 0-17-16,1 6-24 15,-1 0 38-15,1 3-13 16,-2 1 18-16,-3 0 8 16,-1 3-11-16,-4 0 13 15,-4 0-15-15,0 0-70 16,0 0-107-16,0 4-76 16,0 0-587-16</inkml:trace>
  <inkml:trace contextRef="#ctx0" brushRef="#br0" timeOffset="-107549.39">26281 12508 2803 0,'0'0'452'0,"0"0"-388"16,0 0-64-16,0 0-42 15,0 0-458-15,0 0-551 0</inkml:trace>
  <inkml:trace contextRef="#ctx0" brushRef="#br0" timeOffset="-106692.08">25620 13677 1568 0,'0'0'370'0,"0"0"-266"16,0 0-76-16,0 0 104 0,0 0-27 15,0 0 3-15,0 0 33 16,0 129-51-16,7-95 4 15,3 6-11-15,4 4-4 16,-1 3-16-16,1-2-25 16,-3 1-16-16,-2-6 21 15,-4-1-41-15,-5-15 19 16,0-4 4-16,0-6-11 16,0-10 65-16,-12-2-17 15,-5-2-22-15,-8 0-6 0,-2-10-25 16,-2-14-18-16,-2-6 5 15,2-45-96-15,7 13-120 16,9-2-568-16</inkml:trace>
  <inkml:trace contextRef="#ctx0" brushRef="#br0" timeOffset="-106577.81">25589 13509 1994 0,'0'0'656'15,"0"0"-586"-15,0 0-70 16,0 0-224-16,0 0-385 0</inkml:trace>
  <inkml:trace contextRef="#ctx0" brushRef="#br0" timeOffset="-106240.64">26142 13393 2032 0,'0'0'389'16,"0"0"-226"-16,0 0-64 16,0 0-55-16,0 0-14 15,0 0-3-15,-123 73 27 16,98-36 31-16,1-1-9 15,4 2 20-15,2 0-45 0,7 2-18 16,7 2 30-16,4 1-50 16,0 0 8-16,11-6-15 15,16-1 2-15,6-6-7 16,5-4-1-16,3-5-31 16,5-13 5-16,-4-3-83 15,5-5-150-15,-14-18-382 16,-8-2-738-16</inkml:trace>
  <inkml:trace contextRef="#ctx0" brushRef="#br0" timeOffset="-106085.2">25914 13720 1744 0,'0'0'759'0,"0"0"-561"15,0 0 17-15,0 0-138 16,0 0-67-16,120-36-10 15,-44 28-170-15,-11 1-179 16,-11 2-386-16</inkml:trace>
  <inkml:trace contextRef="#ctx0" brushRef="#br0" timeOffset="-105454.31">26854 13364 1298 0,'0'0'511'15,"0"0"-273"-15,0 0-60 16,0 0 74-16,0 0-160 16,0 0-37-16,0 0 50 0,-122 1-26 15,91 12 7-15,0 6-21 16,4 0-14-16,2 4-1 15,6 2-48-15,2-2 8 16,9 4-10-16,6-4 11 16,2-1-22-16,0 1 11 15,8-3-35-15,11 0 20 16,4-5-23-16,6 1-11 16,2 0 23-16,6-1-35 15,1 0 30-15,-1 2-12 16,3 1 16-16,1 1 27 15,-6 6-21-15,-1-3 19 0,-5 2 2 16,-10-2 0-16,-7 0 0 16,-10-1 1-16,-2-4 70 15,-6-1 32-15,-17 1-7 16,-8-4-9-16,-7-1-11 16,-3-4 1-16,2-2-14 15,3-4-41-15,3-2-9 16,6 0-13-16,2-2-1 15,3-32-89-15,7 2-248 16,6-8-602-16</inkml:trace>
  <inkml:trace contextRef="#ctx0" brushRef="#br0" timeOffset="-104943.93">26823 12891 504 0,'0'0'0'0</inkml:trace>
  <inkml:trace contextRef="#ctx0" brushRef="#br0" timeOffset="-103565.52">27732 12228 1209 0,'0'0'281'16,"0"0"-102"-16,0 0 17 16,0 0-45-16,0 0-13 15,0 0-50-15,0 0-51 16,0-10 40-16,0 10 3 15,-2 0 9-15,-5 0-19 0,-4 0-50 16,-3 2 5-16,-3 8-4 16,-5 0-14-16,-3 6 42 15,-2 2 10-15,-4 8 23 16,-5 7-3-16,-1 8-15 16,-3 9-3-16,1 7-26 15,8 6-25-15,10 8 28 16,9 3-37-16,12 6 17 15,0 4 26-15,9 4-35 16,15 5 27-16,3 1-36 16,-2 3 6-16,-1-6 0 15,-1-2-5-15,-4-11-1 16,2-12 4-16,3-12 10 16,3-8-20-16,-1-9 6 0,3-7 0 15,-4-7-6-15,-7-10 4 16,-5-3-16-16,-3-4 2 15,-8-4-50-15,-2-2-21 16,0 0-163-16,0 0-503 0</inkml:trace>
  <inkml:trace contextRef="#ctx0" brushRef="#br0" timeOffset="-100618.58">27953 12637 1243 0,'0'0'653'16,"0"0"-479"-16,0 0-50 16,0 0 16-16,0 0-66 15,0 0 41-15,0 0-59 16,-120-16-5-16,93 26 28 16,2 4 27-16,1 0 15 0,2 2-28 15,2 4-47-15,1 6 23 16,4 5-32-16,3 2-20 15,8 5 28-15,4 3-45 16,0-2 12-16,18-1-7 16,11-1 4-16,9-7-18 15,6-8 6-15,3-5-26 16,3-6 17-16,-4-9-64 16,1-2-90-16,4-6-209 15,-10-12-221-15,-10-4-844 16</inkml:trace>
  <inkml:trace contextRef="#ctx0" brushRef="#br0" timeOffset="-100132.24">28398 12483 1605 0,'0'0'391'16,"0"0"-133"-16,0 0-41 15,0 0-52-15,0 0-86 16,0 0-21-16,0 0-1 16,-44-8-44-16,22 26 35 15,-5 5 31-15,-4 8-14 16,-1 5 36-16,1 3-50 15,2 5 17-15,5 5-23 16,6 1-44-16,9 0 23 16,7 0-24-16,2-3 0 15,0-3-9-15,13-6-12 16,7-4-3-16,0-6-51 16,11-4-108-16,-4-8-156 15,-4-8-352-15</inkml:trace>
  <inkml:trace contextRef="#ctx0" brushRef="#br0" timeOffset="-99813.48">28510 12787 85 0,'0'0'1720'0,"0"0"-1420"16,0 0-104-16,0 0-99 15,0 0-66-15,0 0 3 16,0 0 39-16,-12 31 56 16,12-12 10-16,0 2-20 15,0 3-18-15,0-3-54 16,0 2-11-16,6-3-18 15,0-7-12-15,3 0-12 16,-1-9-25-16,4-4-161 0,-3-20-155 16,-3-6-512-16</inkml:trace>
  <inkml:trace contextRef="#ctx0" brushRef="#br0" timeOffset="-99687.4">28479 12631 804 0,'0'0'1387'0,"0"0"-1092"16,0 0-185-16,0 0-110 16,0 0-284-16,0 0-463 0</inkml:trace>
  <inkml:trace contextRef="#ctx0" brushRef="#br0" timeOffset="-99244.63">28844 12896 1603 0,'0'0'389'16,"0"0"-173"-16,0 0-12 15,0 0-89-15,0 0-74 16,0 0-24-16,0 0-5 16,-74 106-11-16,68-75-2 15,-1 4-70-15,3-7-145 16,4-8-167-16</inkml:trace>
  <inkml:trace contextRef="#ctx0" brushRef="#br0" timeOffset="-98798.99">29152 12783 1532 0,'0'0'367'0,"0"0"-219"16,0 0-24-16,0 0-71 15,0 0-13-15,0 0 29 16,0 0 7-16,-27 93 22 15,27-53-36-15,0 2 4 16,0 2-7-16,2 4-33 16,7-1 20-16,0 4-18 15,2-3-26-15,-2 0 25 16,0-3-17-16,-5-7 11 16,1-6 2-16,-5-10-9 15,0-8 28-15,0-8 42 16,-14-6-3-16,-6 0 19 15,-4 0-74-15,-5-12 1 0,0-11-27 16,0-9-60-16,-4-37-126 16,6 4-429-16,11-2-883 0</inkml:trace>
  <inkml:trace contextRef="#ctx0" brushRef="#br0" timeOffset="-98677.99">29098 12627 2273 0,'0'0'528'0,"0"0"-417"16,0 0-111-16,0 0-205 15,0 0-408-15</inkml:trace>
  <inkml:trace contextRef="#ctx0" brushRef="#br0" timeOffset="-98471.49">29591 12484 1763 0,'0'0'649'0,"0"0"-521"15,0 0 155-15,75 123-93 16,-44-61-72-16,-2 10-57 16,-6 6-14-16,-12 0-47 15,-11 1-27-15,-16-8 3 16,-31-6-60-16,-49 1-50 0,9-16-190 15,8-17-634-15</inkml:trace>
  <inkml:trace contextRef="#ctx0" brushRef="#br0" timeOffset="-96954.98">30319 5709 1428 0,'0'0'268'0,"0"0"-165"0,0 0 3 16,0 0-40-16,0 0 21 16,130-2 21-16,-99 10-36 15,4 2 7-15,1 0 9 16,1 0-21-16,-3-2-27 15,-7-2-40-15,-7 0-23 16,-9-2-189-16,-9 0-258 0</inkml:trace>
  <inkml:trace contextRef="#ctx0" brushRef="#br0" timeOffset="-96496.61">30989 5845 937 0,'0'0'752'0,"0"0"-627"15,0 0 54-15,0 0-119 16,0 0 53-16,0 0-43 16,0 102-30-16,0-71 26 15,10 2-21-15,-1 2 33 16,1-2-2-16,2 4-30 15,-3-5 20-15,-3-7-10 16,-3-2 7-16,-1-8 13 16,-2-4-24-16,0-7 38 15,-5-4 28-15,-15 0-13 16,-6 0-40-16,-5-10-54 0,-3-8-11 16,6-7-26-1,3-22-112-15,11 5-246 0,10-3-494 16</inkml:trace>
  <inkml:trace contextRef="#ctx0" brushRef="#br0" timeOffset="-96344.58">31032 5692 2053 0,'-5'-6'553'0,"3"1"-460"16,0 1-55-16,2 4-38 15,0 0-342-15,0 0-615 0</inkml:trace>
  <inkml:trace contextRef="#ctx0" brushRef="#br0" timeOffset="-95774.65">30925 5476 998 0,'0'0'964'15,"0"0"-735"-15,0 0-52 16,-120-4-33-16,78 10-26 16,2 10-20-16,-1 10-17 15,3 4-21-15,3 11-29 0,1 3 17 16,10 3-14-16,3 6-19 15,8 1 14-15,7 4-29 16,6 2 1-16,0 3 4 16,2-1 8-16,18-2-10 15,4-2-3-15,7-4-11 16,5-5 3-16,3-5-5 16,0-7-2-16,3-3 4 15,3-5-14-15,2-5 25 16,-2-9-24-16,1-4 5 15,-1-8 11-15,1-3 5 16,2-2 3-16,0-15 10 16,4-10-2-16,-1-3 10 15,-2-10-11-15,-2-6 8 0,-3-4 35 16,-4-6-10-16,-4-3 20 16,-7 3 3-16,-5 0-29 15,-6 2 20-15,-5 4-33 16,-5 0-3-16,-8 2 15 15,0 0-32-15,-5 2 8 16,-15 2-1-16,-5 4-7 16,-12 4-2-16,-15 5-46 15,-12 9-85-15,-63 4-131 16,15 8-405-16,8 6-1265 0</inkml:trace>
  <inkml:trace contextRef="#ctx0" brushRef="#br0" timeOffset="-92585.25">30110 12796 983 0,'0'0'1157'0,"0"0"-873"16,0 0-98-16,0 0-43 15,152-11-85-15,-95 11-45 16,6 0-13-16,-6 0-49 15,-3 0-134-15,-14 0-204 16,-18 0-671-16</inkml:trace>
  <inkml:trace contextRef="#ctx0" brushRef="#br0" timeOffset="-92381.38">30279 12666 836 0,'0'0'1242'0,"0"0"-971"0,0 0-169 16,0 0 32-16,0 0-12 16,0 0-12-16,0 0 23 15,45 131-85-15,-30-91-34 16,-1 1-14-16,-3-3-18 16,-1 5-153-16,0-11-359 15,-6-9-547-15</inkml:trace>
  <inkml:trace contextRef="#ctx0" brushRef="#br0" timeOffset="-91857.64">30709 12400 967 0,'0'0'553'15,"0"0"-393"-15,0 0 58 16,0 0-17-16,0 0-67 16,0 0-72-16,0 0 83 15,12 14 4-15,-4 11 31 16,1 8-50-16,-1 6-48 15,2 5-4-15,1 4-8 16,0 2-37-16,0 0 26 16,2 0-34-16,-1-1-5 15,-1-8-7-15,-5-5-5 16,-1-7-8-16,-1-7 0 16,-4-11 1-16,0-5-12 0,0-6-49 15,0 0-7-15,0-21-113 16,-11-8-529-16,3-3-260 0</inkml:trace>
  <inkml:trace contextRef="#ctx0" brushRef="#br0" timeOffset="-91557.28">30293 12422 1787 0,'0'0'567'0,"0"0"-337"15,0 0-15 1,0 0-93-16,0 0-68 0,127-36 0 16,-69 31 7-16,4 2-34 15,3-1 15-15,-3 2 6 16,-4 0-30-16,-3 0 20 16,-8-2-32-16,-9 2-5 15,-7-2 5-15,-11 2-5 16,-9 2-2-16,-7 0-5 15,-1 0-54-15,-3 0-38 16,0 0-186-16,0 2-261 16,3 6-137-16</inkml:trace>
  <inkml:trace contextRef="#ctx0" brushRef="#br0" timeOffset="-91057.79">31278 12366 1557 0,'0'0'474'0,"0"0"-306"16,0 0 42-16,0 0-30 0,0 0-112 15,-119-14-23-15,92 16 7 16,3 8-4-16,3 4-8 16,8-1-23-16,3 2-10 15,4 3-13-15,6 1 6 16,0 2-3-16,3 4-4 15,19 1 7-15,9 2-8 16,5 4 8-16,7 0-66 16,-4 2 6-16,1 2-23 15,-3 1 16-15,-8-2 49 16,-8-3 2-16,-7-2 16 16,-9-5 21-16,-5-5 31 15,0-7 55-15,-23-3 46 0,-4-3-52 16,-4-3 10-16,-2-4-51 15,1 0-41-15,8 0-19 16,4-4-43-16,16-26-140 16,4 2-305-16,0-4-502 0</inkml:trace>
  <inkml:trace contextRef="#ctx0" brushRef="#br0" timeOffset="-90572.38">31629 12334 1741 0,'0'0'359'0,"0"0"-185"0,0 0-8 16,0 0-110-16,0 0 33 16,0 0-13-16,0 0 11 15,0 144-5-15,2-91-33 16,12 0-22-16,-3 0-21 15,0-3-6-15,-2-6-97 16,-6-9-145-16,-1-10-146 16,-2-14-286-16</inkml:trace>
  <inkml:trace contextRef="#ctx0" brushRef="#br0" timeOffset="-90324.8">31598 12398 1317 0,'0'0'618'15,"0"0"-451"-15,0 0-55 16,0 0-16-16,0 0-41 16,147-76-37-16,-105 76-11 15,-4 0-7-15,-5 0 6 16,-4 8-6-16,-8 8 0 16,-11 2 0-16,-6 4 27 15,-4 4-8-15,-12 1 26 16,-15-2 4-16,-6 1-18 0,-3-4 8 15,1-1-32 1,-8-1-7-16,11-4-175 0,11-8-333 16</inkml:trace>
  <inkml:trace contextRef="#ctx0" brushRef="#br0" timeOffset="-90042.78">32109 12140 1714 0,'0'0'475'0,"0"0"-386"16,0 0-55 0,0 0 63-16,0 0 21 0,-83 104-42 15,58-58-15-15,3 5-5 16,2 4 0-16,6-1-27 15,3 3-21-15,9-2-8 16,2-2 0-16,0-3-114 16,18 0-92-16,4-13-179 15,3-14-1462-15</inkml:trace>
  <inkml:trace contextRef="#ctx0" brushRef="#br0" timeOffset="-89540.07">32382 12472 1255 0,'0'0'376'0,"0"0"-259"16,0 0-25-16,0 0-35 15,0 0 77-15,0 0-42 16,0 0 20-16,3 43 24 15,-1-25-3-15,0 4-11 16,0 0-38-16,5 4-23 16,-1 4 17-16,3 2-23 15,3 2-7-15,1-2-6 16,-9 1-20-16,1-4 7 16,-3-3 14-16,-2-6-31 15,0-1 30-15,0-8-9 16,0-2 3-16,-5-5 28 15,-8-4-34-15,-7 0 0 16,-6 0 4-16,-8-6-34 16,-2-12 0-16,3-8-49 0,-1-28-101 15,12 5-315-15,11-3-552 16</inkml:trace>
  <inkml:trace contextRef="#ctx0" brushRef="#br0" timeOffset="-89399.6">32317 12290 2198 0,'0'0'649'16,"0"0"-443"-16,0 0-38 15,0 0-87-15,0 0-81 16,0 0-62-16,0 0-198 16,65-6-522-16</inkml:trace>
  <inkml:trace contextRef="#ctx0" brushRef="#br0" timeOffset="-89176.58">32937 12661 1461 0,'0'0'1077'0,"0"0"-906"16,0 0 1-16,74 114-57 15,-59-64 5-15,1 11-93 16,-5 0-2-16,-11 6-25 0,-5 2-10 16,-57 14-92-1,2-16-231-15,-3-11-614 0</inkml:trace>
  <inkml:trace contextRef="#ctx0" brushRef="#br0" timeOffset="-88281.69">31235 13415 1169 0,'0'0'687'0,"0"0"-549"0,0 0-27 15,-119-16 2-15,84 16 4 16,2 0-10-16,3 0-22 16,8 9-3-16,3 4-27 15,5 1-2-15,3 2-20 16,7 2-31-16,1 2 17 16,3-1-18-16,0 0-1 15,13 0 0-15,14-4-11 16,9-1 10-16,7-3-50 15,5-1-37-15,4-1-47 16,-1 0-18-16,-2 0 48 16,-6 1 27-16,-6 3 35 0,-3 0 33 15,-8 4 9-15,-4-2 1 16,-4 3 38-16,-7 3 0 16,-9 1 61-1,-2 2-1-15,-6-3-9 0,-21 2 31 16,-7-4 7-16,-3-4 7 15,1-3-41-15,3-1-41 16,6-5 8-16,5-5-30 16,7-1-30-16,3 0 0 15,12-7-106-15,0-16-260 16,0-3-176-16</inkml:trace>
  <inkml:trace contextRef="#ctx0" brushRef="#br0" timeOffset="-87903.88">31712 13339 1733 0,'0'0'391'0,"0"0"-242"16,0 0 118-16,0 0-102 16,0 0-44-16,0 0-44 15,0 0 4-15,42 75 21 0,-7-34-38 16,6 6 7-16,1-2-10 16,2 1-34-16,-1-3 15 15,-3-3-23-15,-5-7-17 16,-8-3 16-16,-4-11-17 15,-10-5-1-15,-5-6 2 16,-4-4 8-16,-2-4-8 16,-2 2-2-16,0-2-36 15,0 0-35-15,0 0-136 16,-12 0-318-16,3 0-641 0</inkml:trace>
  <inkml:trace contextRef="#ctx0" brushRef="#br0" timeOffset="-86987.52">32302 13228 1448 0,'0'0'338'0,"0"0"-146"0,0 0-79 15,0 0-12-15,0 0-24 16,0 0-12-16,0 0-45 15,-27-1-19-15,27 1 18 16,0 0-6-16,0 0 5 16,0 0 31-16,0 0-21 15,0 0 15-15,0 0-1 16,0 0-9-16,0 0 7 16,0 0-21-16,0 0-4 15,0 0 16-15,0 0 2 0,0 0 9 16,0 0 6-16,0 0-35 15,0 0 19-15,0 0-26 16,0 0-6-16,0 0 5 16,0 0 3-16,0 0-8 15,0 0 0-15,0 0 2 16,0 0-1-16,0 0-1 16,0 0 0-16,0 0-8 15,-2 0 16-15,-2 1-8 16,-6 4 14-16,2 2 25 15,-5 4-2-15,-1 0-23 16,3 4-14-16,2 1 4 16,5-2 4-16,1-2-8 15,3 0 0-15,0 0-14 16,5 0 13-16,12-1-26 0,4 0 1 16,4 1-7-16,0 0-49 15,0-2-51-15,0 0 4 16,-7 0-39-16,-3 0 95 15,-8-2 42-15,-5 1 31 16,-2-3 23-16,0-1 39 16,-2 1 22-16,-11 2 37 15,-6 0-66-15,0 0 13 16,-1 2-39-16,-3-3 2 16,4 4-5-16,3-1-25 15,5-1-1-15,4-2 0 16,5 4 2-16,2-4-11 15,0 4 6-15,0-2 1 0,11 3-9 16,0 3 12-16,-2 0-1 16,0 4 14-16,-3 1-14 15,1-1 24-15,-1 2-9 16,0-1-6-16,0-5 7 16,-2-2-16-16,3-3-45 15,11-8-103-15,-5-2-346 16,3 0-683-16</inkml:trace>
  <inkml:trace contextRef="#ctx0" brushRef="#br0" timeOffset="-86615.51">32629 13459 529 0,'0'0'1290'0,"0"0"-1058"15,0 0-80-15,0 0 27 16,0 0-29-16,0 0-84 16,0 0-5-16,-53 110-8 15,53-79-20-15,2 2 39 16,14 2-41-16,2-4-8 0,-3 4 18 15,1-3-39 1,-5-2 14-16,-2-2 59 0,-4-6-60 16,-5-4 28-16,0-5-19 15,0-7 5-15,0-3 11 16,-7-3-10-16,-9 0 6 16,-4 0-36-16,-4-8-19 15,-12-30-26-15,4 4-177 16,9-10-498-16</inkml:trace>
  <inkml:trace contextRef="#ctx0" brushRef="#br0" timeOffset="-86497.83">32598 13240 2008 0,'0'0'242'0,"0"0"-242"15,0 0-38-15,0 0-455 16</inkml:trace>
  <inkml:trace contextRef="#ctx0" brushRef="#br0" timeOffset="-85933.34">32874 13216 1594 0,'0'0'256'0,"0"0"-121"0,0 0 16 15,0 0-74-15,0 0-46 16,0 0-7-16,0 0-24 16,8 14 43-16,2 0-24 15,1 3-18-15,1-1 11 16,-3 0-11-16,-5 0-1 15,-2-3 0-15,-2 2 6 16,0-5-6-16,-2-2 1 16,-11 2 13-16,-1-3 48 15,-3 2 1-15,3 1-5 16,1 2-21-16,6 0-36 0,3 0 15 16,1 2-16-1,3 0-7-15,0 0 5 0,0 2-10 16,10 1 6-16,0-3-37 15,1 5 16-15,1 1 26 16,-3 2-8-16,-1 3 3 16,2-1 5-16,-4 2-5 15,1-1 6-15,-1 1 31 16,-1 1-7-16,0-4 16 16,-1 0-22-16,-2-5-11 15,-2-4 41-15,0-6-36 16,0 0 12-16,0-6 10 15,-8 2-28-15,-6-1-6 16,1-3-96-16,1 0-115 16,6-5-142-16,3-9-1013 0</inkml:trace>
  <inkml:trace contextRef="#ctx0" brushRef="#br0" timeOffset="-85615.19">33298 13193 1540 0,'0'0'229'0,"0"0"-55"0,0 0 30 16,16 112-18-16,3-58-13 16,2 3-49-16,-3 8-30 15,-5 0-11-15,-9-2 8 16,-4 5 4-16,-6 2-56 16,-28 7 2-16,-19-1-41 15,-56 31-35-15,10-21-217 16,8-15-475-16</inkml:trace>
  <inkml:trace contextRef="#ctx0" brushRef="#br0" timeOffset="-82756.83">23204 12703 1610 0,'0'0'631'0,"0"0"-360"0,0 0-21 16,0 0-124-16,0 0-52 15,0 0-38-15,0-6-36 16,0 6 0-16,0 0-14 16,0 0-150-16,0 6-211 15,0 5-162-15</inkml:trace>
  <inkml:trace contextRef="#ctx0" brushRef="#br0" timeOffset="-82276.13">24156 12799 1525 0,'0'0'373'0,"0"0"-154"16,0 0-32-16,0 0-50 15,0 0-13-15,0 0-48 16,0 0-52-16,-42-33 21 16,38 32-15-16,-1 0-20 15,-4 1 13-15,-2 0-23 16,-25 0-80-16,3 2-233 0,-8 10-391 16</inkml:trace>
  <inkml:trace contextRef="#ctx0" brushRef="#br0" timeOffset="-76988.26">25672 14258 1696 0,'0'0'706'0,"0"0"-407"15,0 0-48-15,0 0-91 16,0 0-130-16,0-5-30 16,0 5-23-16,0 0-108 15,0 5-95-15,0-2-144 16,6 0-383-16</inkml:trace>
  <inkml:trace contextRef="#ctx0" brushRef="#br0" timeOffset="-76301.11">26651 13993 1844 0,'0'0'319'0,"0"0"-202"16,0 0 22-16,0 0-139 0,0 0-22 16,0 0-99-1,0 0-124-15,34 23-778 0</inkml:trace>
  <inkml:trace contextRef="#ctx0" brushRef="#br0" timeOffset="-76156.49">26651 13993 1458 0,'89'35'925'16,"-93"-35"-747"-16,4 0 29 15,0 0-77-15,7 0-130 16,15 0-283-16,1 0-298 0</inkml:trace>
  <inkml:trace contextRef="#ctx0" brushRef="#br0" timeOffset="-76034.81">26794 14072 1832 0,'0'0'769'0,"0"0"-629"15,0 0-116-15,0 0-24 16,0 0-607-16</inkml:trace>
  <inkml:trace contextRef="#ctx0" brushRef="#br0" timeOffset="-64532.55">21024 12341 1270 0,'0'0'569'15,"0"0"-439"-15,0 0-50 16,0 0 37-16,0 0-76 15,0 0-13-15,0 11 40 16,9 9 21-16,-1 12 54 16,6 10-36-16,-3 15 11 15,0 11-5-15,0 12-25 16,-2 21-25-16,0 20-14 16,2 20-34-16,-2-14 23 15,-2-25-38-15,-1-30 1 16,-4-22 28-16,3 4-28 0,-2-2 4 15,1-4-5 1,-4-15 6-16,2-14 0 0,-2-8-6 16,0-10-18-16,2-1-9 15,3-14-86-15,-1-18-135 16,0-3-631-16</inkml:trace>
  <inkml:trace contextRef="#ctx0" brushRef="#br0" timeOffset="-62781.27">21113 12320 1046 0,'0'0'409'16,"0"0"-233"-16,0 0-1 15,0 0 22-15,0 0-115 16,0 0-7-16,0 0 1 0,-34-20 14 16,34 20 8-1,0 0-36-15,0-3-4 0,0 3-18 16,0 0-31-1,0 0 9-15,0 0-18 0,0 0 0 16,0 0 0-16,0 0 10 16,0 0-5-16,0 0 8 15,0 0-5-15,-2 0 25 16,2 0-33-16,-3 0-1 16,3 0 1-16,-2 0-16 15,-2 0 14-15,-2 0-7 16,-3 0 3-16,-3 3-4 15,4 1 4-15,-1 0-18 16,7-2 17-16,0-2-26 16,2 2 11-16,0-2-29 0,0 0 6 15,0 0 38-15,0 0 7 16,0 0 7-16,4 0 22 16,11 0-28-16,3 0 20 15,9 0-14-15,2-4-7 16,7 0 16-16,1 2-15 15,7 0 11-15,8-1 13 16,2 2-24-16,4 1 30 16,2 0-8-16,2 0-12 15,3 0 22-15,-1 0-31 16,3 0 11-16,-2 0 3 16,1 0-15-16,-1 0 15 15,-1 4-16-15,4 2 6 0,-1-4 12 16,1 2-18-1,-1 0 12-15,0-2 10 0,0 2-22 16,-2-2 20-16,-1 0-20 16,1 0 6-16,2-2 0 15,1 0-6-15,1 0 0 16,3 0 0-16,1 0 11 16,-1 0-12-16,-5 0 1 15,-5 0 0-15,-4 0-6 16,-9 0 7-16,-2 0-1 15,-3 0 0-15,1 0 14 16,0 0-13-16,2-2 5 0,1 0-6 16,6-2 29-16,-2 2-28 15,0 0 6-15,-2 2 12 16,-2 0-18-16,-1 0 31 16,1 0-15-16,-2 0-16 15,3 0 29-15,-2 0-29 16,4 0 7-16,0 0-7 15,0 0 11-15,1 0-11 16,-4 0-1-16,2 0 0 16,-1 0-12-16,-2 0 11 15,4 0 1-15,-2 0 4 16,4 0 10-16,-1 0-14 16,-2 0 0-16,-4 0 0 15,-7 0-12-15,-5 0 13 16,-10 0-1-16,-8 0 0 15,-5 0 2-15,-6 0 0 16,-3 0-2-16,0 0 0 0,-2 0-14 16,0 0 13-16,0 0 0 15,0 0 1-15,0 0 0 16,0 0 1-16,0 0-1 16,0 0-6-16,0 0 0 15,0 0-24-15,0 0 12 16,0 0 12-16,0 0-8 15,0 0 6-15,0 0 2 16,0 6 6-16,0 6 5 16,-4 8-4-16,-9 7 16 15,-1 6-8-15,-1 6-3 0,-4 6 9 16,4 4-14-16,1 1 0 16,6 2 16-16,1 2-11 15,5-1-6-15,2 0 0 16,0-3 12-16,0 0-12 15,0-1 0-15,0-4 0 16,0-1-8-16,0-1 10 16,-5 0-2-16,-2 1 0 15,1 0 12-15,-1 0-12 16,3 2 0-16,2 0 0 16,2-2-6-16,0-2 7 15,0 0-1-15,0-6 0 0,0-4 6 16,0-3-5-1,0-8-1-15,0-2 0 0,0-9-6 16,0-2 4-16,0-7 1 16,0-1-12-16,0 0-48 15,0 0-2-15,0-5-113 16,-8-8-409-16</inkml:trace>
  <inkml:trace contextRef="#ctx0" brushRef="#br0" timeOffset="-61630.36">21026 13708 1222 0,'0'0'267'0,"0"0"-69"16,0 0 26-16,0 0-43 16,0 0-69-16,0 0-41 15,0 0 28-15,131-26-22 16,-81 20 22-16,7-1-37 16,5 2-40-16,6-1 29 15,5 1-15-15,2 1-18 16,8 2 18-16,2-1-35 0,4 0 20 15,2-2-12 1,1 1-2-16,-1-1 8 0,-2 1-15 16,1-1 1-16,-4 1 10 15,-1-2-4-15,4 0-4 16,2 0 3-16,3-3 0 16,2 4 2-16,-1-2-8 15,1 1 0-15,-3 1 0 16,-3 2 1-16,-3 0-1 15,-7 0 0-15,-2 3 9 16,-4-2-4-16,-1 2-5 16,0-1 0-16,1 1-1 15,0-3 9-15,-3 3-8 16,-6 0 18-16,-3 0-17 16,-1 0 28-16,-2 0-17 0,-1 3-12 15,0 0 18 1,2 0-12-16,0 0-6 0,1 0 0 15,-6 2 12-15,-3-5-13 16,-10 2 1-16,-9 0 0 16,-8 0-6-16,-8 0 13 15,-3-2 4-15,-1 0 14 16,1 0-24-16,3 0 27 16,2 0-26-16,3 0-1 15,-2 0 20-15,-2 0-15 16,-5 0-5-16,-4 0 1 15,-2 0 10-15,-5 0-2 16,0 0-2-16,0 0-7 0,0 0 3 16,5 0-3-1,-1 0-1-15,2 0 0 0,0 0-7 16,-1 0 7-16,-5 0-45 16,-2 0-72-16,0 2-122 15,-4 1-439-15</inkml:trace>
  <inkml:trace contextRef="#ctx0" brushRef="#br0" timeOffset="-61436.87">24791 13619 2455 0,'0'0'564'0,"0"0"-485"0,0 0-26 16,0 0-47-16,0 0-6 15,0 0-65-15,0 0-178 16,-6 0-110-16,6 7 21 16,0 0-176-16,0 1-1096 0</inkml:trace>
  <inkml:trace contextRef="#ctx0" brushRef="#br0" timeOffset="-47970.56">6356 6057 1066 0,'0'0'1218'16,"0"0"-756"-16,0 0-260 16,0 0-74-16,0 0-33 15,0 0-58-15,5-15 17 16,-5 15-28-16,2 0-20 15,0 0 25-15,1 4-12 16,1 10 14-16,-2 8 8 16,0 6-16-16,0 8 17 15,-2 4-33-15,0 0-9 16,0-2 14-16,0-4-13 16,0-4-1-16,0-8 0 0,0-4-36 15,0-8 5-15,0-7-55 16,0-14-78-16,-4-17-149 15,0-10-968-15</inkml:trace>
  <inkml:trace contextRef="#ctx0" brushRef="#br0" timeOffset="-47838.43">6347 5849 1891 0,'0'0'836'0,"0"0"-617"16,0 0-130-16,0 0-89 0,0 0-66 15,0 0-482-15,0 0-606 16</inkml:trace>
  <inkml:trace contextRef="#ctx0" brushRef="#br0" timeOffset="-47329.39">6634 6190 2250 0,'0'0'370'0,"0"0"-231"16,0 0-60-16,0 0-57 15,0 0 12-15,0 0-34 16,0 0 1-16,77-12-1 16,-48-6-38-16,-3-2 19 0,-6-3-11 15,-4 2 21-15,-10 0 9 16,-1 6 6-16,-5 5 21 15,0 2 12-15,0 4 5 16,0 4 24-16,0 0-68 16,0 8-5-16,0 15 4 15,0 17-3-15,4 7 4 16,8 13 35-16,3 10-17 16,1 8 34-16,-1 2-38 15,-1 4-13-15,-1-7 13 16,-7-3-5-16,-1-11-4 15,-5-12 8-15,0-15-5 16,0-9 38-16,-9-14 1 16,-10-9 7-16,-8-4 26 15,-4-4-47-15,-3-22 18 16,3-10 3-16,2-5-52 16,11-6 26-16,9 1-28 0,9 2-4 15,0 4-7-15,22 4-17 16,14 2-23-16,11 0-47 15,27-10-116-15,-12 7-378 16,-2 7-701-16</inkml:trace>
  <inkml:trace contextRef="#ctx0" brushRef="#br0" timeOffset="-46919.89">7878 5813 1517 0,'0'0'941'16,"0"0"-670"-16,0 0-29 0,0 0-115 15,0 0-101-15,0 0 7 16,0 0 34-16,-35 121-4 16,27-66 3-16,2 8-47 15,4-1 8-15,-1 0-27 16,3-6 6-16,0-8 3 15,0-10-9-15,0-9-6 16,0-12-21-16,0-11-100 16,3-16-106-16,5-18-230 15,0-12-420-15</inkml:trace>
  <inkml:trace contextRef="#ctx0" brushRef="#br0" timeOffset="-46726.62">7864 5779 1989 0,'0'0'619'16,"0"0"-466"-16,0 0-54 15,0 0-28-15,0 0-44 16,143-28 5-16,-91 28-25 16,0 0 2-16,-2 0-18 15,-8 6-75-15,-9 10-119 16,-15 12-139-16,-9-4-13 15,-9 0-334-15</inkml:trace>
  <inkml:trace contextRef="#ctx0" brushRef="#br0" timeOffset="-46547.9">7889 6110 1735 0,'0'0'689'0,"0"0"-446"16,0 0-97-16,0 0 6 15,0 0-58-15,0 0-64 16,0 0 15-16,141 0-45 16,-93-8-20-16,15-6-77 15,-16 1-275-15,-10 4-357 0</inkml:trace>
  <inkml:trace contextRef="#ctx0" brushRef="#br0" timeOffset="-45952.84">8878 5703 977 0,'0'0'604'0,"0"0"-399"16,0 0-26-16,0 0-24 16,0 0-24-16,0 0-52 0,0 0 5 15,-113-40-35-15,93 36-3 16,1-1 21-16,4 4-21 15,-1-2-4-15,3 3-36 16,-1 0-4-16,6 0-4 16,1 3-4-16,3 3 6 15,4-1-12-15,0 2-6 16,0-1 12-16,0 2 5 16,2 2 1-16,7 2 1 15,-3 6 1-15,2 4-2 0,-6 4 31 16,-2 6-4-16,0 4 16 15,0 4-23-15,0 1 2 16,-8 3 53-16,4 0-23 16,2-2 35-1,0-1-16-15,2 2-35 0,0-6 27 16,0 0-46-16,0-3 5 16,2-2 25-16,4-4-46 15,4-2 8 1,-1-6-9-16,5-6-7 0,-1-1-1 15,5-9-68-15,15-4-81 16,-2-3-115-16,-2-12-361 0</inkml:trace>
  <inkml:trace contextRef="#ctx0" brushRef="#br0" timeOffset="-45670.46">9032 6035 1667 0,'0'0'548'16,"0"0"-376"-16,0 0-16 15,0 0-30-15,0 0-53 16,0 0 6-16,0 0 35 16,0 8-41-16,0 6 33 15,0 4-31-15,0 0-4 16,0 5-5-16,2 1-38 15,5-4-10-15,0 0-3 0,-1-4-9 16,3-6-12-16,-3-5-9 16,2-5-76-16,3-8-115 15,-3-19-419-15,-2-7-1126 0</inkml:trace>
  <inkml:trace contextRef="#ctx0" brushRef="#br0" timeOffset="-45546.12">8974 5842 1728 0,'0'0'361'0,"0"0"-228"16,0 0-133-16,0 0-128 15,0 0-440-15</inkml:trace>
  <inkml:trace contextRef="#ctx0" brushRef="#br0" timeOffset="-45028.39">9509 6194 1883 0,'0'0'598'0,"0"0"-392"16,0 0-81-16,0 0-55 15,0 0-49-15,0 0-11 16,0 0 55-16,0 54-34 16,-2-26 14-16,-14 2-14 15,1 0-31-15,-6 4-51 16,8-7-162-16,4-11-420 0</inkml:trace>
  <inkml:trace contextRef="#ctx0" brushRef="#br0" timeOffset="-44578.18">9977 5847 1592 0,'0'0'510'0,"0"0"-306"16,0 0-29-16,0 0-88 16,0 0-26-16,-129-18-43 15,100 25 11-15,2 8-28 16,2-1 15-16,10 0 3 16,3 0-11-16,10 0-8 15,2-2 0-15,0 3-20 0,12 0 19 16,14 2-26-16,10 1 6 15,6 1 2-15,6 1-30 16,-4 3-9-16,0-2 34 16,-8 4-3-16,-5-3 27 15,-11 2 18-15,-8-1 80 16,-12 0 51-16,0-1-6 16,-12-2-4-16,-17 1-40 15,-2-4-48-15,-3-1-3 16,3-2-48-16,4-5-30 15,8-9-108-15,5 0-367 16,12-17-547-16</inkml:trace>
  <inkml:trace contextRef="#ctx0" brushRef="#br0" timeOffset="-44126.61">10139 5697 2099 0,'0'0'723'15,"0"0"-609"-15,0 0-62 16,0 0-52-16,0 0 0 16,0 0-53-16,127 3-84 15,-98 0 12-15,-6-2 23 0,-5-1 56 16,-9 3 37-1,-5-3 9-15,-4 2 60 0,0 4 7 16,0 0-30-16,0 8 27 16,0 4-41-16,0 8 5 15,0 4 6-15,6 3-14 16,1 9 21-16,0 2-21 16,2 3-14-16,-3 3 36 15,1 3-23-15,2-1 10 16,0-2 7-16,2 0-16 15,-4-6 51-15,0-7-62 16,-7-6-3-16,0-10 7 16,-2-7-11-16,-19-9 28 15,-6-2 21-15,-4-3-39 0,-2 0-12 16,2-7-63-16,2-23-151 16,8 2-384-16,13-4-850 15</inkml:trace>
  <inkml:trace contextRef="#ctx0" brushRef="#br0" timeOffset="-43440.74">11215 5809 1307 0,'0'0'552'16,"0"0"-305"-16,0 0-41 16,0 0-42-16,0 0-88 15,0 0-16-15,0 0-34 0,3-4-8 16,-3 4 46 0,0 0 20-16,0 0 13 0,0 0-27 15,0 0-41-15,0 0 8 16,-7 0-32-16,-11 10-4 15,-4 3 14-15,-9 4-7 16,-10 1 5-16,-3 4 13 16,-5 2-20-16,-2 1 22 15,6-4-27-15,7-1 11 16,12-3 15-16,8-6-26 16,7-3 4-16,4-2-5 15,5-1 12-15,2-4-18 16,0 4 6-16,0-1 0 15,0-1-7-15,0 4 13 16,9-2-6-16,0 4 0 16,4 1 7-16,5 3 16 15,6 5-14-15,5 2 15 0,7 7 6 16,7 1-30-16,-2 6 15 16,5 0-9-16,-2-2 2 15,-2 0 7-15,-6-6-15 16,-7-6 1-16,-9-7 0 15,-6-6 6-15,-10-5-14 16,-4-2-6-16,-4 0-76 16,-15-12-258-16,1-6-1038 0</inkml:trace>
  <inkml:trace contextRef="#ctx0" brushRef="#br0" timeOffset="-42801.65">11844 5789 1635 0,'0'0'488'0,"0"0"-320"0,0 0 37 16,0 0-126-16,0 0-3 15,0 0-37-15,-136-10 22 16,109 23 10-16,2 4-39 16,6 2 15-16,3 4 0 15,5 5-37-15,5 2 31 16,6 4-28-16,0 4 2 16,0-2 24-16,12 1-27 15,9-3 15-15,4-3-2 0,4 3-16 16,4-7 27-16,2-1-36 15,1-6 1-15,-1-2 5 16,-1-6 1-16,-1-7-7 16,0-5 20-16,-1 0-19 15,1 0 28-15,1-14-27 16,-5-7 13-16,-1-5 34 16,-1-7-38-16,-4-2 27 15,-3-5-3-15,-5 0-29 16,-3-2 30-16,-8 5-27 15,-4 3 15-15,0 4-11 16,-9 6-12-16,-15 4-2 0,-9 8-30 16,-54 12-59-1,6 0-95-15,-6 6-565 0</inkml:trace>
  <inkml:trace contextRef="#ctx0" brushRef="#br0" timeOffset="-39308.82">10012 5825 985 0,'0'0'484'16,"0"0"-278"-16,0 0-98 15,0 0-43-15,0 0 6 16,0 0-22-16,0-8 8 16,0 6-13-16,0 2 44 15,0 0 39-15,0 0-28 16,0 0 13-16,0 0-25 16,-2 0-45-16,0 0 7 15,-2 0-12-15,-1 0-23 0,-2 0-7 16,-2 0-7-16,1 0 0 15,-6 0-30-15,3 2-26 16,0 4-45-16,2 0-160 16,4-1-41-16,5-4-681 0</inkml:trace>
  <inkml:trace contextRef="#ctx0" brushRef="#br0" timeOffset="-38599.97">9814 6244 1356 0,'0'0'377'0,"0"0"-182"15,0 0-103-15,0 0-4 16,0 0 31-16,0 0-27 16,0 0 24-16,0-2-14 15,0 2-1-15,3 0-1 16,3 0-30-16,3 5-20 16,2 2-18-16,0 5-32 15,-2 0 0-15,-7 7-88 16,-2-2-186-16,0-3-316 0</inkml:trace>
  <inkml:trace contextRef="#ctx0" brushRef="#br0" timeOffset="-34067.49">13050 5709 2078 0,'0'0'524'16,"0"0"-381"-16,0 0-92 15,0 0-51-15,0 0 13 16,0 0-1-16,17 92 33 16,-5-44-34-16,-2 4 6 15,-3 4-16-15,-1 1 0 16,-3-2-2-16,-3-1 1 15,0-5-60-15,0-11-32 16,-18-8-121-16,-4-11-59 16,-5-14-19-16,-7-5-99 0,-3-10 48 15,1-18 342-15,5-10 4 16,6-2 227-16,12-2-34 16,13 3-8-16,0 4-34 15,26 5-85-15,22 0-24 16,12 1-11-16,7 3-18 15,7 0-16-15,1 0 11 16,-4 0-12-16,-9 2 0 16,-12 1 0-16,-17 4 2 15,-15 1 27-15,-13 5 153 16,-5 5 9-16,-7 1-66 16,-15 7-31-16,-1 0-90 15,-2 12 5-15,6 16-18 16,5 10 18-16,8 8-7 15,6 6 19-15,0 6-9 0,6 1 19 16,10-4-25-16,-1-2 1 16,-1-9-7-16,-5-7 1 15,-3-16-1-15,-4-7 0 16,0-11 9-16,-2-3 9 16,0-11-18-16,5-15-55 15,4-8-51-15,7-2-3 16,2 2 47-16,1 3 20 15,-1 10-18-15,1 5 53 16,-4 3-5-16,-1 8 12 16,-4 2 9-16,-1 3 15 15,3 0 37-15,-1 12 16 16,4 6-20-16,3 4-8 0,7 1-15 16,4-1-20-1,2-4 13-15,4-6-27 0,3-3 12 16,0-9-9-16,-5 0 4 15,-2-5-7-15,-6-15 0 16,-5-4 0-16,-5-5 14 16,-5 1 6-16,-8 1 42 15,-2 2 5-15,0 5-16 16,0 6 31-16,-8 5-67 16,-6 4-15-16,3 5 0 15,-5 0-2-15,3 6 2 16,-1 13 0-16,3 4 12 0,5 5-21 15,3 5 9 1,3-1 0-16,0-3-6 16,22 2 7-16,5-7-2 0,8-6 0 15,2-5-65-15,1-13-17 16,-5 0-49-16,-2-13-1 16,-4-13 45-16,-6-6-13 15,0-4 52-15,-3 0 34 16,-5 1-1-16,1 5 16 15,-3 8 1-15,-3 6 37 16,-3 8 16-16,0 4-29 16,-1 4 2-16,1 0-11 15,-3 8 26-15,0 11 9 0,-2 4-18 16,0 5-2 0,0 1 3-16,0-3-34 15,2-2 8-15,5-4-8 0,2-6-2 16,2-4-4-16,2-8-48 15,3-2 17-15,1 0 26 16,1-10-22-16,1-6 26 16,-2 0 7-16,1 2 0 15,-5 1 16-15,3 3 14 16,-3 7-9-16,3 3 4 16,2 0-25-16,2 0 31 15,2 13-2-15,4 5-19 16,6 2 26-16,4-1-36 15,2-2 6-15,-3-9-6 16,5-8-107-16,-9 0-163 0,-10-7-416 16</inkml:trace>
  <inkml:trace contextRef="#ctx0" brushRef="#br0" timeOffset="-32015.47">6617 7149 1631 0,'0'0'550'16,"0"0"-442"-16,0 0-86 16,0 0-22-16,0 0-1 15,0 0 1-15,0 0 1 16,56 66-1-16,-29-50 22 15,-1-6 0-15,0-4 28 16,-1-4 10-16,-2-2-36 0,-8 0-1 16,-6 0-23-16,-4-8 0 15,-5-2-13-15,0 4-125 16,0 2-3-16,0 4 21 16,-10 0-50-16,2 0 73 15,1 8 69-15,1 4 24 16,1 4 4-16,0 1 0 15,1 4 1-15,-3 8 13 16,3 0-14-16,0 9 9 16,-3 4 8-16,0 6 5 15,2 4 25-15,1 5-2 16,4 3 5-16,0 1 9 16,0 6-34-16,0 2 6 0,2 1-22 15,0-1-8 1,0 6 16-16,-2-1-15 0,0 2 5 15,0 2-6-15,0 2 8 16,-2 1-6-16,-2-3-2 16,4-2-1-16,0-4 23 15,0-5 2-15,0-5 36 16,0-4-17-16,0 0-42 16,0-3 20-16,0 7-22 15,-2 0 1-15,0 0-1 16,-3 0 6-16,1 1-6 15,-1-1 1-15,0 2 6 16,3 2 3-16,0 2-10 16,0 0 0-16,-2-2-1 15,-1-4-103-15,1-2 88 0,0-4 16 16,-2-2 0-16,4 1 15 16,2-3-15-16,0 2 0 15,0-2-8-15,0 3 9 16,0 1-1-16,0 0 0 15,2 0 9-15,4 0-13 16,-2-2 4-16,-2-1-10 16,0 0 9-16,-2 0-11 15,0 1 12-15,0 2 0 16,0 0 0-16,-6 4 6 16,-2 2-6-16,4 7 2 15,0 3 23-15,2 2-14 16,0 0 6-16,2 2 3 15,0-1-18-15,0-3 27 0,0-1-29 16,0-6 0-16,0-1 18 16,0-4-3-16,0 1 29 15,0-3-10-15,0 0-32 16,0-2 42-16,0-2-23 16,0 0-10-16,0-5 23 15,0-3-33-15,0-4 10 16,-3-4 10-16,1-2-20 15,-2-2 34-15,0 2-23 16,0-2-10-16,0 0 10 16,0-2-2-16,2 1-10 0,2-2 0 15,-3-1 8 1,3 1 14-16,-2-3-13 0,2-3 0 16,-4 0 24-16,2-6-33 15,-2-2 27-15,-2-3-8 16,4-1-19-16,0 0 19 15,0-1-19-15,0-2 0 16,2-2 0-16,0-3 0 16,0-4-1-16,0 0-35 15,0-1-6-15,0 0 41 16,0 0-14-16,0 0 15 16,0 0-7-16,0 0 8 15,0 0-1-15,0 0 0 16,0 0 1-16,0 0-3 15,0 0 2-15,0 0 0 0,0 0 0 16,0 0 4-16,0 0-4 16,-5 3 55-16,-3 3 7 15,-6 2-22-15,-3 4-28 16,-4 4 36-16,-1 1 9 16,-2 1-47-16,-1 1 42 15,0-1-22-15,1 1-16 16,6-3 41-16,2-5-54 15,8-4 9-15,3-3-10 16,5-3-7-16,0-1-11 16,0 0-41-16,0 0-72 15,11-8 5-15,7-7-96 16,4-3-76-16,1 0 26 0,1-3-15 16,10-5-81-1,-1 5 38-15,-4 0-21 0,-4 7 266 16,-12 7 85-16,-3 6 527 15,4-1-232-15,1 2-8 16,4 0-32-16,1 0-53 16,-3 0-63-16,4 10 2 15,-4 4-56-15,1 1-34 16,0 0-26-16,8 1-25 16,-1-3-150-16,-5-7-389 0</inkml:trace>
  <inkml:trace contextRef="#ctx0" brushRef="#br0" timeOffset="-27181.68">7490 6986 1672 0,'0'0'495'15,"0"0"-439"-15,0 0-36 16,0 0 77-16,0 0 29 16,10 120 13-16,-2-72-47 15,1 1-1-15,-3-1 18 16,2-2-76-16,-4-5 1 15,-4 0-23-15,0-7-10 16,0-4-2-16,0-6-54 16,0-12-133-16,-7-3-160 0,2-9-330 15</inkml:trace>
  <inkml:trace contextRef="#ctx0" brushRef="#br0" timeOffset="-26986.52">7502 6892 1761 0,'0'0'541'15,"0"0"-433"-15,0 0-11 16,0 0-30-16,131-49-15 16,-89 46-52-16,3 1 0 15,-3 2-22-15,-4 2-192 0,-14 12-109 16,-8 1-456-16</inkml:trace>
  <inkml:trace contextRef="#ctx0" brushRef="#br0" timeOffset="-26810.99">7461 7238 2085 0,'0'0'486'0,"0"0"-389"15,0 0 29-15,0 0-85 16,127-13-31-16,-63 3-10 16,-10 4-246-16,-9 0-394 0</inkml:trace>
  <inkml:trace contextRef="#ctx0" brushRef="#br0" timeOffset="-26192.79">8205 6829 1868 0,'0'0'474'0,"0"0"-333"16,0 0-94-16,0 0 20 15,0 0-50-15,-119-6-17 16,92 6 0-16,2 0 16 15,5 0-16-15,7 0 41 16,6 0-40-16,0 0 29 16,5 0-30-16,2 0 1 15,0 0-2-15,0 0 1 16,0 0-1-16,0 2-21 16,0 2-20-16,0 3 16 0,0 3-4 15,0 7 30-15,0 10 15 16,0 6-14-16,0 7 35 15,0 7 0 1,0 3 4-16,0 4 21 0,0-1 5 16,0-5 7-16,0-2 2 15,0-6-56-15,0-5 48 16,0 1-25-16,0-7-24 16,6-2 41-16,6-6-47 15,-1-1 10-15,3-6-5 16,-4-2-16-16,3-1 21 15,-3-6-22-15,-1 0-20 16,-1-4-22-16,8-1-107 16,-1 0-178-16,-1 0-410 0</inkml:trace>
  <inkml:trace contextRef="#ctx0" brushRef="#br0" timeOffset="-25245.99">8455 7070 212 0,'0'0'1443'0,"0"0"-1095"16,0 0-111-16,0 0-60 15,0 0-73-15,0 0-49 16,0 0-40-16,0 12 37 15,0 9 0-15,-3 3 11 16,1 2 37-16,2 2-21 16,0 0 10-16,0-2-33 15,0 0-38-15,8-4 14 16,0-4-32-16,3-4 1 16,1-5-2-16,-1-8-42 0,11-1-92 15,-5-20-156 1,-1-8-716-16</inkml:trace>
  <inkml:trace contextRef="#ctx0" brushRef="#br0" timeOffset="-25123.79">8510 6861 1955 0,'0'0'645'16,"0"0"-579"-16,0 0-66 15,0 0-252-15,0 0-458 0</inkml:trace>
  <inkml:trace contextRef="#ctx0" brushRef="#br0" timeOffset="-24831.39">8832 7167 2102 0,'0'0'484'15,"0"0"-448"-15,0 0 21 0,0 0 2 16,0 0-38-1,-50 130-21-15,33-86-34 0,3-7-256 16,6-14-424-16</inkml:trace>
  <inkml:trace contextRef="#ctx0" brushRef="#br0" timeOffset="-24324.08">9235 6926 1832 0,'0'0'673'0,"0"0"-530"0,0 0-23 16,0 0-94-16,0 0-11 15,0 0-15-15,0 0 8 16,-91 6-17-16,82 6 9 16,1 0-11-16,6-1 10 15,2 4-18-15,0 0-22 16,0-1 14-16,10 5-14 15,7 0 41-15,8 0-6 0,4 4 6 16,0-1-11 0,-2 1 12-16,0 4-1 0,-8-2 11 15,-5 2-11-15,-7-6 63 16,-7-2-1-16,0-5 41 16,-5 0 14-16,-13-5-39 15,-1 0-20-15,-2-1-32 16,5-2-26-16,1-4-17 15,6-2-158-15,2-12-131 16,7-10-425-16</inkml:trace>
  <inkml:trace contextRef="#ctx0" brushRef="#br0" timeOffset="-23824.65">9513 6806 1750 0,'0'0'534'15,"0"0"-287"-15,0 0-37 16,0 0-49-16,0 0-116 0,0 0-43 15,0 0 7 1,67 0-9-16,-38 0-1 0,-2 1-44 16,-2 3-26-16,-8 2 29 15,-5 2-13-15,-8 1-3 16,-4 0 57-16,0 4 1 16,0 3 14-16,0 6 30 15,0 6-16-15,-4 4 23 16,-2 4-39-16,4 4 1 15,2 7 13-15,0-2-26 16,2 4 18-16,10-2-9 16,1-2-8-16,1-3 14 15,-5-6-15-15,-3-5 0 16,-4-6-1-16,-2-7 10 16,0-4-9-16,-2-4 33 0,-11-4 24 15,-5-4 10 1,3-2-53-16,-3 0-7 15,5 0-7-15,5-19-118 0,8-6-125 16,0-3-399-16</inkml:trace>
  <inkml:trace contextRef="#ctx0" brushRef="#br0" timeOffset="-23660.39">10008 7044 2189 0,'0'0'631'16,"0"0"-472"-16,0 0-49 0,0 0-35 16,0 0-75-1,0 0-1-15,167-14-96 0,-120 31-253 16,-12-3-417-16</inkml:trace>
  <inkml:trace contextRef="#ctx0" brushRef="#br0" timeOffset="-23486.74">10002 7269 2177 0,'0'0'770'0,"0"0"-632"16,0 0-78-16,0 0-51 0,0 0-8 16,164-4-2-1,-79 2-182-15,-14 2-485 0,-4-2-1373 16</inkml:trace>
  <inkml:trace contextRef="#ctx0" brushRef="#br0" timeOffset="-23245.44">10743 7030 1991 0,'0'0'497'16,"0"0"-442"-16,0 0-27 0,0 0 13 15,136-16 48-15,-89 16-69 16,-3 0-19-16,-3 12-2 16,-8 2-93-16,-11-1-246 15,-10-10-328-15</inkml:trace>
  <inkml:trace contextRef="#ctx0" brushRef="#br0" timeOffset="-23047.61">10970 6880 1833 0,'0'0'698'0,"0"0"-565"15,0 0-27-15,0 0-47 0,0 0 47 16,0 0-29-1,0 114-22-15,0-64-33 16,0 6-20-16,0-2-4 0,0 1-11 16,19-3-183-16,-4-16-283 15,1-14-432-15</inkml:trace>
  <inkml:trace contextRef="#ctx0" brushRef="#br0" timeOffset="-22431.97">11683 6867 1839 0,'0'0'578'0,"0"0"-536"16,0 0-11-16,0 0 78 15,0 0-38-15,0 0-10 16,-82 113-31-16,49-87-6 16,2-4 21-16,0-3-18 15,2-5 23-15,2-3 4 16,0-6-39-16,0-4 18 16,4-1-33-16,2 0-22 15,1-18-23-15,7-4-93 16,1-6-32-16,5 0 44 0,5 2 9 15,2 2 91-15,0 5 10 16,0 4 16-16,11 7 3 16,3 2-2-16,-1 6-1 15,1 0 12-15,1 0 0 16,1 10 56-16,1 6 3 16,1 4-13-16,2 6 27 15,2 6-21-15,3 2 3 16,2 0-14-16,4 2-38 15,5-1 10-15,-1-8-18 16,3-4-7-16,-3-9 25 16,-4-8-24-16,-2-6 13 15,-6 0 19-15,-5-16 0 0,-5-11 14 16,-4-3-6 0,-7-6 1-16,-2-2 17 0,0-1-40 15,0 4 13-15,-6 5-2 16,-10 4-29-16,-4 6-2 15,0 4-14-15,-2 5-63 16,0 7-24-16,-3 4-155 16,5 0-280-16,4 9-268 15</inkml:trace>
  <inkml:trace contextRef="#ctx0" brushRef="#br0" timeOffset="-22181.27">12140 6886 1971 0,'0'0'1006'15,"0"0"-825"-15,0 0-106 16,0 0-75-16,0 0-33 16,0 0-242-16,0 0-255 15,31 64-301-15</inkml:trace>
  <inkml:trace contextRef="#ctx0" brushRef="#br0" timeOffset="-22054.97">12214 7054 1612 0,'0'0'528'0,"0"0"-161"16,0 0-54-16,0 0-113 15,-38 131-56-15,-2-78-93 16,-18 14-3-16,-61 45-48 16,13-13-186-16,-4-9-1260 0</inkml:trace>
  <inkml:trace contextRef="#ctx0" brushRef="#br0" timeOffset="-20108.84">7214 8460 1818 0,'0'0'500'0,"0"0"-358"0,0 0 7 15,0 0-35-15,0 0-84 16,0 0-9-16,58 0 9 15,-13-4-20-15,5-10 14 16,4-6-24-16,-2-3-8 16,-6-4 8-16,-8-3-33 15,-7-5 11-15,-9 3-2 16,-11 2-27-16,-5 7 49 16,-6 4-6-16,0 11 8 15,0 6 19-15,-3 2-19 16,-8 8-9-16,0 22 7 15,-3 13 4-15,3 11 1 0,0 12 7 16,4 8 16 0,3 9 33-16,4 7-44 0,0-2 2 15,0-2-14 1,0-8 4-16,4-8-5 0,-1-12-2 16,-3-10 0-16,0-11 4 15,0-13 5-15,-10-12-9 16,-7-12 6-16,-5 0 3 15,-3-14-18-15,-2-18-1 16,2-11-2-16,6-4 6 16,10-10 4-16,6-1 2 15,3-4 0-15,8 2-17 16,18-2 16-16,8 5-28 16,8 6-3-16,5 3 31 15,6 9-38-15,1 5 30 16,1 6 8-16,-4 4-10 15,-4 2 5-15,-9 4 6 0,-11 4 0 16,-9 4 1-16,-9 2 8 16,-5 5 15-16,-2 2 18 15,-2 1-4-15,0 0 15 16,0 0-53-16,0 1 0 16,0 16 0-16,0 3 1 15,-2 4 22-15,0 2-12 16,2 2-11-16,0 3 24 15,0-4-23-15,6-1 0 16,12 0-1-16,2-6 15 0,2-2-15 16,7-8 0-1,1-6 0-15,-1-4-8 16,0-4 10-16,-5-20-2 0,-9-8 0 16,-8-8 12-16,-7-4-9 15,0 0-2-15,-15 3 4 16,-8 2 35-16,2 8-22 15,-2 12 23-15,5 2-4 16,3 9-31-16,5 5 0 16,8 3-6-16,2 0-76 15,0 0-77-15,2 0-7 16,19 0 93-16,5 6 36 16,6-1 7-16,1 2 18 15,2 0-12-15,-3 4-1 0,-8-1 18 16,-5 4-1-1,-9 0 2-15,-5 4 107 16,-3 0 26-16,0 3 15 0,2 4-54 16,8-1-46-16,5 0 19 15,6 0-35-15,4-6 20 16,6-8 4 0,0-5-38-16,3-5 15 0,-3-13-33 15,8-41-55-15,-12 4-112 16,-7-7-594-16</inkml:trace>
  <inkml:trace contextRef="#ctx0" brushRef="#br0" timeOffset="-18517.68">9351 8247 1272 0,'0'0'604'0,"0"0"-443"16,0 0 41-16,0 0-42 16,0 0-34-16,0 0-53 15,0 0-66-15,-16 31 33 16,12-3-10-16,-1 8 7 15,5 5 29-15,0 8-32 16,0 5 23-16,0 7-5 0,5 5-31 16,10 3 20-16,3 0-34 15,2-1-7 1,2-8 9-16,1-7-8 16,-5-9-1-16,-5-8 1 0,-5-10 11 15,-5-13-7-15,-3-4 10 16,0-6 43-16,-3-3 57 15,-10 0-61-15,-9 0-10 16,-3-1-4-16,-3-15-39 16,-6-2 23-16,3-9-24 15,3-5-1-15,5-8-12 16,11-51-99-16,8 11-182 0,4-6-565 16</inkml:trace>
  <inkml:trace contextRef="#ctx0" brushRef="#br0" timeOffset="-18388.79">9416 8069 1672 0,'0'0'980'0,"0"0"-769"16,0 0-211-16,0 0-11 16,0 0-508-16,0 0-103 0</inkml:trace>
  <inkml:trace contextRef="#ctx0" brushRef="#br0" timeOffset="-18132.86">9667 8211 1590 0,'0'0'884'16,"0"0"-717"-16,0 0-108 15,0 0-58-15,0 0 18 16,121 5-19-16,-61 8-27 16,-12 0-255-16,-9-2-463 0</inkml:trace>
  <inkml:trace contextRef="#ctx0" brushRef="#br0" timeOffset="-17978.35">9723 8478 2041 0,'0'0'618'0,"0"0"-490"16,0 0-57-16,0 0 0 15,0 0-22-15,113 23-49 16,-66-8-90-16,-11-5-479 15,-9-6-956-15</inkml:trace>
  <inkml:trace contextRef="#ctx0" brushRef="#br0" timeOffset="-16909.99">10748 8115 1650 0,'0'0'354'0,"0"0"-135"15,0 0-69-15,0 0 47 16,0 0-37-16,0 0-68 16,0 0-29-16,-112-22 0 0,83 22-51 15,-4 12 25 1,-1 8-8-16,-1 8-3 0,1 4 15 16,5 7-14-16,5 0-17 15,11 4 10-15,8 1-10 16,5-2-10-16,7 0 0 15,18-2 8-15,10-4-8 16,5-8 0-16,5-6 0 16,3-10 0-16,4-8-8 15,2-4 8-15,-2 0 0 16,0-22 1-16,-8-8 3 16,-5-8-4-16,-10-6 0 15,-10-6 3-15,-7-2 9 16,-10-5-10-16,-2 5 24 15,0 6-25-15,-4 8 6 0,-14 10-7 16,-5 10-18 0,-4 8-15-16,1 10-150 0,-10 0-74 15,7 16-292-15,9 2-589 0</inkml:trace>
  <inkml:trace contextRef="#ctx0" brushRef="#br0" timeOffset="-16422.22">11276 8293 2061 0,'0'0'552'0,"0"0"-433"0,0 0-21 16,0 0 17-16,0 0-74 16,0 0-1-16,0 0-16 15,151-15-6-15,-86 15 24 16,6 0-36-16,1 0 3 16,-6 0-6-16,-8 0-3 15,-13 0-18-15,-16-4-127 16,-11-4-76-16,-10-2-19 15,-8-4-36-15,0-6 13 16,0-1-12-16,-10 1 112 16,0 4 163-16,4 2 160 0,6 6 32 15,0 6-42-15,2 2-117 16,16 0 18-16,2 0 58 16,2 8-24-16,-4 8 99 15,-3 4-55-15,-3 4 33 16,-10 5 3-16,-2 1-90 15,-6-1-13-15,-19 3-22 16,-4 1-40-16,-4 5-9 16,6-10-227-16,11-7-477 0</inkml:trace>
  <inkml:trace contextRef="#ctx0" brushRef="#br0" timeOffset="-15978.78">12289 8097 1976 0,'0'0'331'0,"0"0"-269"16,0 0 94-16,0 0-31 15,0 0 0-15,79 108-38 16,-60-70-72-16,2 1 8 15,-6-5-23-15,-3-7 2 16,-6-7 4-16,-4-7-6 16,-2-7 0-16,0-6 30 0,0 0 4 15,0-16-34-15,0-12-10 16,0-9-65-16,0-2 17 16,0-4-38-16,0 3 5 15,5 8 45-15,6 10 46 16,0 6 8-16,2 6 23 15,3 6 5-15,-1 4 55 16,3 0-29-16,1 0-5 16,0 14 42-16,1 6-33 15,3 6 11-15,-4 4-26 16,0 3-31-16,-4 2 11 16,-1-3-31-16,-6-1-6 15,1-5-48-15,7-11-193 16,-3-4-315-16,3-11-1603 0</inkml:trace>
  <inkml:trace contextRef="#ctx0" brushRef="#br0" timeOffset="-15822.44">12987 8122 2189 0,'0'0'821'16,"0"0"-653"-16,0 0-107 15,0 0-20-15,0 0-41 0,138 0-59 16,-89 0-239 0,-2 2-914-16</inkml:trace>
  <inkml:trace contextRef="#ctx0" brushRef="#br0" timeOffset="-15484.13">13633 8103 2460 0,'0'0'678'0,"0"0"-561"16,0 0-59-16,0 0-21 16,0 0-37-16,0 0 3 15,0 0-10-15,121-79-7 16,-106 66 10-16,-7 3-8 15,0 3 17-15,-8 6-5 0,2 1 0 16,-2 0 11-16,2 0-19 16,0 0 8-16,5 14 0 15,-1 8-5-15,1 8 7 16,2 4-2-16,-4 8 0 16,-3 4-39-16,-2 2-57 15,-4 15-190-15,-19-15-377 16,-2-10-550-16</inkml:trace>
  <inkml:trace contextRef="#ctx0" brushRef="#br0" timeOffset="-15362.71">13669 8438 512 0,'0'0'1613'0,"0"0"-1132"15,0 0-316 1,0 0 56-16,0 0-79 0,0 0-80 16,129-26-1-16,-89 20-61 15,13 0-28-15,-13 2-215 16,-1 0-735-16</inkml:trace>
  <inkml:trace contextRef="#ctx0" brushRef="#br0" timeOffset="-14770.68">14997 8017 2172 0,'0'0'512'0,"0"0"-404"16,0 0-27-16,-121-4 42 16,90 15-19-16,6 8-77 15,8 9 9-15,5 6-28 0,12 2-7 16,0-1 21-16,10 2-16 16,14-7-3-16,3-10-3 15,6-9-33-15,0-11 0 16,4-2-50-16,-6-28-144 15,-5-13-59-15,-6-9 16 16,-6-10 111-16,-7-6 8 16,-5-5 12-16,-2 3 98 15,0 7 41-15,0 16 209 16,0 15 275-16,0 16-273 16,0 11-54-16,0 5-91 15,0 7-65-15,0 22 13 16,0 10 33-16,0 16 44 15,0 4 23-15,0 9-60 16,4 0-11-16,7 1-35 16,1-2 1-16,1-8-18 15,-3-5-39-15,17-6-123 0,-2-15-168 16,2-17-500-16</inkml:trace>
  <inkml:trace contextRef="#ctx0" brushRef="#br0" timeOffset="-14465.45">15464 7961 2302 0,'0'0'651'0,"0"0"-575"16,0 0-6 0,0 0-40-16,0 0-30 0,0 0 18 15,0 0-7-15,-56 140-10 16,77-98 3-16,6-2 2 15,2-4-6-15,2-6 0 16,0-10 10-16,0-7-11 16,1-13 1-16,-1 0 0 15,0-10 6-15,-2-19-5 16,-4-7 16-16,-6-8 40 16,-7-4-39-16,-12-2 37 15,0 4-55-15,-16 6 4 16,-26 11-12-16,-77 23-73 15,10 6-133-15,-12 0-555 0</inkml:trace>
  <inkml:trace contextRef="#ctx0" brushRef="#br0" timeOffset="-12676.63">8415 9196 1726 0,'0'0'544'0,"0"0"-433"16,0 0 18-16,0 0 5 15,0 0 61-15,0 0-66 16,0 108-62-16,0-72 8 15,0 0-57-15,6-4 0 0,2-2-15 16,-4-7-3 0,0-5-29-16,-4-18-200 0,0 0-314 15,0 0-384-15</inkml:trace>
  <inkml:trace contextRef="#ctx0" brushRef="#br0" timeOffset="-12546.65">8413 9024 1803 0,'0'0'392'16,"0"0"-392"-16,0 0-200 15,0 0-1228-15</inkml:trace>
  <inkml:trace contextRef="#ctx0" brushRef="#br0" timeOffset="-12063.26">8674 9240 2350 0,'0'0'555'0,"0"0"-466"15,0 0-65-15,0 0 0 16,0 0-24-16,0 0-3 16,0 0-5-16,117-2-68 15,-90-12 6-15,-5-4 22 16,-5-2-27-16,-11-3 23 15,-4 0 35-15,-2 2 1 16,0 6 9-16,-2 3 7 0,-8 8 0 16,2 4-6-16,-1 0-5 15,0 18 11-15,0 8 6 16,0 11-6-16,5 10 50 16,2 7 9-16,2 10 6 15,0 8 13-15,0 4-50 16,13 7 1-16,3 1-11 15,1-2-18-15,-3-6 21 16,-5-7-21-16,-3-13 0 16,-6-12 1-16,0-13 7 15,-9-10 14-15,-13-11 42 16,-7-10-13-16,-2 0 3 16,-5-24-36-16,3-14 3 0,6-12 2 15,10-8-17 1,15-4-12-16,2 1-8 0,17 7-26 15,20 8 32-15,11 8-46 16,29-4-104-16,-7 9-204 16,-10 6-545-16</inkml:trace>
  <inkml:trace contextRef="#ctx0" brushRef="#br0" timeOffset="-10745.03">10189 9096 1060 0,'0'0'567'15,"0"0"-386"-15,0 0-2 16,0 0-64-16,0 0-64 0,0 0-9 15,0 0 22-15,0 40 19 16,0-10 4-16,0 8 17 16,4 4 6-16,5 5-17 15,2 4-38-15,0 4 9 16,2 0-56-16,-1 2 10 16,-1-5 1-16,-1-6-10 15,0-8 7-15,-4-6-4 16,-1-8-11-16,-3-8 38 15,-2-6-24-15,0-4 57 16,0-4 4-16,-9 0-23 16,-9-2 1-16,-1 0-32 15,-6 0-10-15,0-14 6 16,1-2-12-16,2-4-12 16,2-6 0-16,7-6-64 0,7-38-97 15,6 6-481-15,0-2-799 0</inkml:trace>
  <inkml:trace contextRef="#ctx0" brushRef="#br0" timeOffset="-10619.2">10197 8921 1896 0,'0'0'525'15,"0"0"-525"-15,0 0-196 0,0 0-530 16</inkml:trace>
  <inkml:trace contextRef="#ctx0" brushRef="#br0" timeOffset="-9177.17">10211 8855 1476 0,'0'0'496'15,"0"0"-345"-15,0 0 0 16,0 0-89-16,0 0-49 16,0 0 6-16,0 0-11 15,0-4 1-15,0 4 41 16,0 6-10-16,0-2 15 16,-3 0 6-16,-3 0-6 0,-1-4 29 15,3 0 1-15,-1 0 18 16,1 0-13-16,2 0-49 15,2 0 1-15,0 0-32 16,0 0-10-16,0 0-18 16,0 0-151-16,6 5-196 15,5 2-205-15</inkml:trace>
  <inkml:trace contextRef="#ctx0" brushRef="#br0" timeOffset="-8659.71">11073 8859 1493 0,'0'0'488'16,"0"0"-327"-16,0 0-37 15,0 0 33-15,0 0 2 0,-120-14-57 16,95 14-29-16,-2 2-33 15,1 14 23-15,-6 6 16 16,1 5-21-16,2 4 12 16,4 2-40-16,6 7-29 15,7-3 13-15,10 2-8 16,2-1-6-16,14-5 3 16,17 0 4-16,11-5-2 15,5-3-5-15,4-6 0 16,3-7-9-16,0-4 5 15,1-8 4-15,-4 0 0 16,-2 0-14-16,-4-10 2 16,-10-2-53-16,-8 0-63 15,-13 2-72-15,-14 2-69 0,0 2-37 16,-2 4-265-16</inkml:trace>
  <inkml:trace contextRef="#ctx0" brushRef="#br0" timeOffset="-8432.81">10735 9140 2206 0,'0'0'556'0,"0"0"-364"15,0 0-98-15,0 0-56 16,0 0-37-16,146-52-1 0,-94 46 0 15,-5 3 8-15,-5 2-17 16,-7 1-52-16,1 0-102 16,-9 0-192-16,-7 0-409 0</inkml:trace>
  <inkml:trace contextRef="#ctx0" brushRef="#br0" timeOffset="-7308.57">11998 8763 1485 0,'0'0'481'0,"0"0"-354"15,0 0-24-15,0 0 4 16,0 0 71-16,-132-14-97 15,103 20-27-15,2 8 7 16,3 2 12-16,4 4-30 16,7 0-31-16,5 2-4 15,8 2-8-15,0 0-8 16,0-1-20-16,21 0-11 0,6-2 26 16,4-2-21-1,9 1-4-15,3 0 20 0,3 1-44 16,1 0 7-16,-1 2-2 15,-3 3-14-15,-5 0 52 16,-7-1 10-16,-8 2 9 16,-10-1 7-16,-13-4 68 15,0-3 66-15,-11-2 2 16,-16-4 0-16,-6-4 11 16,-1-4-55-16,5 0-38 15,7-5 26-15,6 0-61 16,9 0 2-16,5 0-21 15,2 0-7-15,0 0-11 16,0 0-61-16,0 0-38 16,2 0-66-16,5-5-398 15,2 3-108-15</inkml:trace>
  <inkml:trace contextRef="#ctx0" brushRef="#br0" timeOffset="-5506.59">13297 8735 1657 0,'0'0'528'0,"0"0"-480"16,0 0 96-1,0 0 53-15,2 118-48 0,2-64 7 16,3 5-74-16,1 0-25 15,2 4-17-15,1-2-40 16,0-6 21-16,-2-8-21 16,-4-8-41-16,-5-11-22 15,0-9-67-15,-5-12-33 16,-15-7-69-16,-5-1-15 16,-4-24 93-16,0-6 36 15,3-7 59-15,4-4 59 16,6 3 55-16,9 4 87 15,7 8 21-15,7 4-80 0,26 6-46 16,14-2-27 0,13 1-10-16,7 1 15 0,6-3-14 15,3 2 7 1,-7-3 18-16,-6 0-18 0,-14 4 10 16,-16 1-18-16,-15 4 0 15,-15 1 67-15,-3 6 30 16,-6 3-5-16,-13 2-48 15,-3 0-44-15,-1 10 12 16,4 16-11-16,5 8 0 16,3 8 67-16,9 6-11 15,2 6-5-15,0 1-16 16,4-1-36-16,7-3 22 16,1-10-22-16,-6-7 0 15,-2-12-2-15,-1-8 11 16,-3-10-7-16,0-4 31 15,0 0 2-15,0-18-33 0,0-12-2 16,0-8-54-16,18-4 14 16,1-2-90-16,6 4 39 15,2 10 31-15,0 6 36 16,-3 7 18-16,-2 8 6 16,-2 5 0-16,-1 4 27 15,-7 0-17-15,1 0 35 16,-1 16 25-16,-1 3-5 15,1 8-7-15,1 0-19 16,2 4-29-16,1-3 14 16,2-2-22-16,1-2 11 15,2-6-13-15,1-6 6 0,0-3 13 16,3-8-4-16,2-1 3 16,2 0 20-16,4-13-37 15,2-10-1-15,-1-3 0 16,-3-6-15-1,-2-2 14-15,-9 0-10 0,-7 0 11 16,-8 4-1-16,-5 6 2 16,0 6 19-16,-5 4 3 15,-10 3-22-15,-5 7 11 16,-1 2-12-16,2 2 0 16,1 0-9-16,3 6 10 15,1 11-2-15,3 5 1 16,2 1 0-16,9 8 10 15,0 1-10-15,0-1 0 0,22 0-1 16,7-3 1-16,4-6-1 16,8-6-18-16,-3-8-32 15,2-8 2-15,-3 0-35 16,-2-12 9-16,-2-10 14 16,-2-2-30-16,-2 0 63 15,-3 0 19-15,-1 0 7 16,-5 4 1-16,-5 6 2 15,-3 3 10-15,-6 8 61 16,-3 3-13-16,-1 0-14 16,-2 2-15-16,0 12 6 15,0 8 21-15,0 0-38 0,0 4-4 16,-5-2-1 0,1-2-4-16,0-4-6 0,-1-4-4 15,2-4 1-15,3-4-3 16,0-4 4-16,0-2-2 15,0 0 10-15,0-10-10 16,8-14-17-16,5-8-34 16,7-5-2-16,-1 0 37 15,4-2-45-15,0 9 34 16,-1 6 18-16,-2 6 4 16,-2 9 5-16,-3 4 0 15,1 5 1-15,-3 0 8 16,1 12-8-16,-1 12 13 15,5 7 14-15,-1 2-19 16,4 6 18-16,6-3-27 0,2-2 0 16,6-4 20-16,3-10-19 15,-1-8 40 1,2-10 5-16,-4-2-26 16,-1-14-20-16,1-34-23 0,-8 6-182 15,-10-2-373-15</inkml:trace>
  <inkml:trace contextRef="#ctx0" brushRef="#br0" timeOffset="-3651.32">8417 9940 1534 0,'0'0'395'16,"0"0"-198"-16,0 0-72 15,0 0-69-15,0 0 6 16,0 0-19-16,0 0 15 16,45 22 57-16,-30-6-45 15,5 2 13-15,1 0-14 16,0 0-48-16,2-4 7 16,0-4-28-16,-4-4 0 15,-3-4-9-15,-5-2 6 16,-7 0-31-16,-2-4-3 15,-2-5-8-15,0 2-9 16,-2 3-43-16,-11 4 1 0,0 0 47 16,1 0 12-16,2 6 35 15,3 8 2-15,5 4 0 16,2 4 1-16,0 6 1 16,0 4 6-16,0 2 16 15,0 6-6-15,0 2 21 16,0 1 10-16,0 3-27 15,0-2 27-15,0 2-28 16,0 2-20-16,0 2 17 16,2 0-18-16,0 3 0 15,1 0 0-15,-1 6 1 16,0 1 15-16,-2 5-16 16,4-1 0-16,0-2 6 15,3-3-5-15,3-2 10 0,0-5 8 16,1-4-18-16,-1-2 21 15,-4 1-22-15,-2-2 6 16,1 4-4-16,-3-1 7 16,-2 4-5-1,0-4-4-15,2 0 6 0,0-2-6 16,0-3 0-16,2-6 0 16,0 0-6-16,-2-6 17 15,2-2-11-15,3 1 0 16,-3-2 4-16,0-1-4 15,0 5 0-15,-2-3 1 16,-2 0-1-16,0 1 1 16,0-3-1-16,0-3 0 0,0-2 14 15,0-4-13 1,0-3-1-16,0-5 0 0,0-4 0 16,0-1 7-16,0-2-7 15,0-1 0-15,0 0 8 16,0 2-13-16,0-1 5 15,0 0 0-15,0 1-1 16,0-2 2-16,0-2-1 16,0 0 0-16,2 0 7 15,-2 0-2-15,2 0-5 16,-2 0 0-16,0 0 9 16,0 0-7-16,0 0 10 15,0 0 10-15,0 0 10 0,0 1 23 16,0 2-21-1,0 3-1-15,-10 2-9 16,-5 4-22-16,-3 2 16 0,-1 4 10 16,-6 2-1-16,0 2 30 15,-2 0-33-15,6 0 4 16,-2 0 2-16,5-5-30 16,7-4 20-16,5-5-20 15,4-2 1-15,2-6-3 16,0 0-22-16,0 0 6 15,0 0 17-15,0 0-50 16,4 0 25-16,9-12-5 16,5-5-86-16,4-4-61 15,5-5-149-15,11-11-20 16,-7 6-336-16,-5 5-268 0</inkml:trace>
  <inkml:trace contextRef="#ctx0" brushRef="#br0" timeOffset="-3499.69">8716 12200 770 0,'0'0'839'16,"0"0"-521"-16,0 0-121 15,0 0 14-15,0 0 14 16,0 0-14-16,0 0-43 16,102 3-32-16,-77 6-62 15,-1 1 4-15,-1 0-21 16,1 2-45-16,-4 2 15 16,3 0-27-16,-4 5-33 15,-3-4-119-15,-7-5-699 0</inkml:trace>
  <inkml:trace contextRef="#ctx0" brushRef="#br0" timeOffset="-1564.59">25578 13533 1766 0,'0'0'378'0,"0"0"-282"0,0 0 2 15,0 0 1 1,0 0-25-16,0 0 54 0,-9 0 23 15,6 0-75-15,1 0 32 16,2 0-48-16,0 0-43 16,0 0-12-16,0 0-5 15,0 0-25-15,7 0-7 16,7 0-1-16,-6 0 33 16,-1-2-14-16,-3 2 13 15,-4 0-8-15,0 0 18 16,0 0 6-16,0 0 7 15,0 0-22-15,0 0-33 16,-2 0-142-16,-7 0-133 16,1 0-64-16,1 0-1012 0</inkml:trace>
  <inkml:trace contextRef="#ctx0" brushRef="#br0" timeOffset="5154.55">12176 8775 1260 0,'0'0'575'0,"0"0"-413"15,0 0-17-15,0 0-23 16,0 0-37-16,0 0 21 16,-11-24 15-16,9 20-6 15,-1 0 32-15,-1-1-29 16,-3 2-38-16,-2 0 9 16,-4 2-36-16,-9 1-41 15,-5 0-8-15,-11 0-4 16,-20 0-129-16,6 0-373 15,8 0-748-15</inkml:trace>
  <inkml:trace contextRef="#ctx0" brushRef="#br0" timeOffset="18435.59">9707 9815 1455 0,'0'0'376'0,"0"0"-173"16,0 0-64-16,0 0-51 16,0 0-66-16,0-9-21 15,0 9 6-15,0 0-6 16,0 0-1-16,0-3 49 16,0 3 62-16,0 0 8 15,0-2-43-15,0 2-14 16,0-1 19-16,0-2-65 0,0 2 8 15,-2-3 6 1,0-1-16-16,-3 3 38 0,3-2-3 16,-2 1-14-16,0-1 30 15,-6-1-39-15,1 1 2 16,-4-1 13-16,-1 1-20 16,-1-3 15-16,-1 3-29 15,-1 1 13-15,1-2 21 16,0 3-40-16,3 2 12 15,0 0-10-15,-1 0 7 16,-1 0-10-16,-3 14 0 16,0 5 0-16,0 2-9 15,0 5 11-15,5-1-2 16,4 3 0-16,7-2 1 0,2-2-5 16,0 2 4-16,2 0-11 15,14-2 10-15,4-2-49 16,2-4 41-16,2-3-9 15,3-8-22-15,4-1 38 16,5-4-26-16,5-2 9 16,-2 0 18-16,-1 0-47 15,-5-2 9-15,-6 0 15 16,-9 2 9-16,-7 0 9 16,-4 0-4-16,-3 2 10 15,-4 16-1-15,0 6 9 16,0 6-1-16,0 7-1 15,0 0-5-15,-11 4 29 16,-6-3-23-16,-3-4 28 16,-5-4 16-16,-2-7-14 0,0-8 41 15,3-5-25-15,0-6-28 16,1-4 30-16,3 0-38 16,2 0 5-16,0-14-8 15,3-6-2-15,1-4-24 16,3 0 7-16,5 4-34 15,6 1-16-15,0 4-164 16,13 5-449-16,5 4-460 0</inkml:trace>
  <inkml:trace contextRef="#ctx0" brushRef="#br0" timeOffset="19217.98">10052 10319 1588 0,'0'0'332'15,"0"0"-206"-15,0 0 9 16,0 0-63-16,0 0-71 16,0 0 12-16,0 0-11 15,-4 30 44-15,4-5 44 16,0 4-46-16,0 5-2 15,2 4 40-15,2 6-61 16,-1 2 34-16,0 1-28 16,-3-2-1-16,0-3 30 0,0-9-1 15,0-5 24-15,0-10 21 16,-8-7-7-16,-3-6 39 16,-4-5-21-16,-1 0-37 15,-4 0 9-15,0 0-65 16,0-12 31-16,0-2-19 15,0-3-29-15,2-2 14 16,1-1-15-16,1-4-22 16,5-2-4-16,6-3-61 15,5-18-61-15,5 8-340 16,10 1-963-16</inkml:trace>
  <inkml:trace contextRef="#ctx0" brushRef="#br0" timeOffset="19368.05">10031 10064 1588 0,'0'0'1130'16,"0"0"-888"-16,0 0-202 16,0 0-40-16,0 0-357 15,0 0-466-15</inkml:trace>
  <inkml:trace contextRef="#ctx0" brushRef="#br0" timeOffset="19659.53">10629 10046 2070 0,'0'0'638'0,"0"0"-498"16,0 0-34-16,0 0-41 15,0 0-18-15,0 0-45 0,154 0-2 16,-104 0-8-16,8 3-140 15,-16 4-178-15,-13 1-395 0</inkml:trace>
  <inkml:trace contextRef="#ctx0" brushRef="#br0" timeOffset="19834.86">10665 10225 2099 0,'0'0'590'15,"0"0"-435"-15,0 0-41 16,0 0-56-16,0 0-15 16,136 12-43-16,-71-5-46 15,-14 0-284-15,-6-5-887 0</inkml:trace>
  <inkml:trace contextRef="#ctx0" brushRef="#br0" timeOffset="21069.78">12084 9743 1380 0,'0'0'535'15,"0"0"-420"-15,0 0 27 16,0 0-6-16,0 0 27 0,0 0-52 16,0 0-27-16,-6-19 17 15,1 14-5-15,-3 1-38 16,-4 1 60-16,-5-4-79 15,-4 1 24-15,-3 2-41 16,-8 2-16-16,1 2 36 16,-2 0-42-16,-3 0 0 15,3 0 3-15,0 10 7 16,2 5-10-16,4 0 0 16,2 1 8-16,8 3-16 15,5-2 8-15,5 4 0 0,7-2-12 16,0-1-4-1,0 1 4-15,7-3 1 0,9-2-14 16,7 0 14-16,5-2-14 16,6-4-7-1,6 0 23-15,2-2-32 0,5 3 8 16,-3-4-30-16,-4 3-18 16,-1 4 21-16,-10 2-1 15,-6 2 11-15,-4 2 44 16,-7 4-9-16,-2 2 14 15,-6 7 0-15,-4 2 2 16,0 3 13-16,0 3 5 16,-6 1 9-16,-10-6 39 15,-4-2-8-15,-2-8 30 16,-3-6 9-16,0-5-39 16,-1-12 27-16,-1-1-23 15,1 0-9-15,-1-12 20 16,0-11-57-16,5 2 13 15,1-4-24-15,6 4-5 0,6 1-2 16,5 4-56-16,4 2-70 16,11-7-114-16,14 6-477 15,4-2-895-15</inkml:trace>
  <inkml:trace contextRef="#ctx0" brushRef="#br0" timeOffset="21572.06">12487 9665 1505 0,'0'0'512'0,"0"0"-343"0,0 0-39 16,0 0-59-16,0 0 22 15,0 0 41-15,0 0-4 16,72 74 38-16,-36-32-52 16,4 9-7-16,5 9-42 15,3 4-34-15,4 4 11 16,-3 4-32-16,-5-1 3 16,-4-6 9-16,-9-4-23 15,-6-9 16-15,-7-15-17 16,-5-10 0-16,-6-10 11 15,-3-6-10-15,-1-7-1 16,-3-4 0-16,2 0-4 16,0 0-19-16,3-16-117 15,-1-6-635-15</inkml:trace>
  <inkml:trace contextRef="#ctx0" brushRef="#br0" timeOffset="22391.8">13642 9647 1275 0,'0'0'250'16,"0"0"-73"-16,0 0 9 15,0 0-4-15,0 0-28 16,0 0-6-16,0 0-4 16,-4-21-11-16,-12 21 2 0,-2 0-108 15,-6 0-6-15,-3 0 40 16,0 5-55-16,2 5 30 16,4 2-36-16,0 0 0 15,8 2 0-15,2 2 1 16,4-2-1-16,5 1 0 15,2-2 7-15,0-1-16 16,0 2 9-16,9-2-4 16,9 0-8-16,4 1 6 15,4 0 6-15,-1-1-1 16,0 0-8-16,-5-2 3 16,-5 2 6-16,-3 1 0 15,-6-3-13-15,-6 0 20 16,0-1-7-16,0 3 12 15,-9 1-6-15,-6 1 14 0,-4-3-20 16,2 1 0-16,-1 1 11 16,5-3-5-16,1-2-6 15,6-1 0-15,6-2-12 16,0-1 12-16,0 0-49 16,2 0-5-16,14 0 53 15,3 0-14-15,2 2 15 16,-1 2 0-16,0 3 1 15,-4 6 5-15,-6 8 9 16,0 4 33-16,-6 5 24 16,-1 9-11-16,-1 1 3 15,-2 0-23-15,2 0-26 16,2-4 6-16,0-8-21 16,3-6-6-16,0-8-20 0,2-8-134 15,-3-5-107-15,1-5-387 0</inkml:trace>
  <inkml:trace contextRef="#ctx0" brushRef="#br0" timeOffset="22927.16">14049 9894 1395 0,'0'0'520'16,"0"0"-438"-16,0 0 0 16,0 0 51-16,0 0-39 15,0 0-32-15,0 0-30 0,-26 13 33 16,23 4 37-16,1 8-36 16,0 2 4-16,2 7-24 15,0 7 12-15,0 7 10 16,0 6-39-16,14 4-5 15,1 5 10-15,3 0-33 16,0-1 30-16,2-2-22 16,-3-6-8-16,-1-4 33 15,-5-6-32-15,-3-5-2 16,-8-9 6-16,0-10 2 16,0-7 40-16,-6-6 8 15,-11-5 23-15,-8-2 13 16,-6 0-67-16,0-6-3 0,-4-16-22 15,3-9-24 1,1-38-92-16,11 4-233 0,9-5-650 16</inkml:trace>
  <inkml:trace contextRef="#ctx0" brushRef="#br0" timeOffset="23045.02">14041 9783 2061 0,'0'0'494'0,"0"0"-494"16,0 0-106-16,0 0-540 0</inkml:trace>
  <inkml:trace contextRef="#ctx0" brushRef="#br0" timeOffset="23828.29">14338 9653 1470 0,'0'0'323'0,"0"0"-229"0,0 0-12 15,0 0-35-15,0 0-11 16,0 0-36-16,0 0 1 16,81 36 26-16,-60-24-26 15,-6 0 36-15,1 1-6 16,-7 0 33-16,-3 1 61 15,-1 1-22-15,-5 0-1 16,0-1-1-16,0 1-56 16,-7-3 16-16,-6 1-16 15,2 0-6-15,-1-1 13 16,2 0-27-16,0 0-16 16,6 2 6-16,-1-1-13 15,5 2-2-15,0-1 0 0,0-2-12 16,0-3 1-16,9 2-32 15,1-3 18-15,0 3 7 16,2-5-18-16,-1 1 34 16,-2-1-32-16,-1 0-9 15,-3-2 43-15,-2 4-12 16,-3 0 10-16,0 4-8 16,0 2 6-16,0 6 4 15,0 6 0-15,0 4 0 16,6 6 1-16,1 3-1 15,3 3 0-15,0 0-1 16,1 0-4-16,-3-2 5 16,-2-3 13-16,-6-8 42 0,0-2 65 15,0-10-22 1,-10-2 4-16,-3-8 3 16,-1-2-26-16,3-4-4 0,3-1-32 15,-4 0-29-15,1 0 8 16,-2 0-22-16,-1-6 0 15,1-1-6-15,2-4-44 16,4-1-54-16,7-9-157 16,0 0-351-16,2 1-886 0</inkml:trace>
  <inkml:trace contextRef="#ctx0" brushRef="#br0" timeOffset="24081.87">14895 9872 2340 0,'0'0'670'0,"0"0"-549"16,0 0-121-16,0 0-7 15,0 0-252-15,0 0-585 0</inkml:trace>
  <inkml:trace contextRef="#ctx0" brushRef="#br0" timeOffset="24241.46">15017 10160 2376 0,'0'0'585'0,"0"0"-408"15,0 0-6-15,-33 127-104 16,4-71-4-16,-12 8-63 16,-41 44-2-16,8-16-71 15,7-9-719-15</inkml:trace>
  <inkml:trace contextRef="#ctx0" brushRef="#br0" timeOffset="43792.62">9223 11296 1224 0,'0'0'293'0,"0"0"-43"0,0 0-67 15,0 0-36-15,0 0-22 16,0 0-10-16,-4-55-24 16,4 47 59-16,0 1-12 15,0 2 7-15,0 3-3 16,0 1-51-16,0 1 8 16,0 0-45-16,0 0-24 15,0 0 5-15,0 0-28 16,0 11-5-16,0 16-2 15,0 9 19-15,0 5-19 16,0 8 0-16,0 1 0 16,0-2-2-16,0 0 8 15,4-4-6-15,2-4 0 0,-2-6 11 16,-2-4-13-16,0-8 2 16,-2-3 0-16,0-3-3 15,0-5 3-15,0 2-32 16,0-5-54-16,0-4-102 15,0-4-114-15,0-7-227 16,0-8-591-16</inkml:trace>
  <inkml:trace contextRef="#ctx0" brushRef="#br0" timeOffset="44081.84">9164 11176 2009 0,'0'0'496'16,"0"0"-371"-16,0 0-4 16,0 0-47-16,0 0-21 15,0 0 27-15,0 0 1 16,151-11-21-16,-106 10 7 15,-1-1-52-15,1 2 5 16,-5 0-20-16,-5 0 0 16,-4 0-15-16,-8 2-122 0,-21 16-194 15,-2 1-290-15,0-1-518 16</inkml:trace>
  <inkml:trace contextRef="#ctx0" brushRef="#br0" timeOffset="44247.4">9152 11478 2181 0,'0'0'513'16,"0"0"-371"-16,0 0 1 15,0 0-38-15,0 0-72 16,114-10-18-16,-65 8 3 16,-2 0-18-16,13 2-14 15,-14 0-201-15,-9 0-453 0</inkml:trace>
  <inkml:trace contextRef="#ctx0" brushRef="#br0" timeOffset="45127.05">9935 11162 1837 0,'0'0'501'0,"0"0"-340"16,0 0 22-16,0 0-28 15,-116 17-45-15,98-5-78 16,5-2 5-16,6 1-19 15,2-4-7-15,3-1 3 16,2-2-8-16,0-4 2 16,0 0 44-16,0 0-29 15,0 0 11-15,0 0 17 16,0 0-34-16,0 0 20 16,0 0-27-16,0 0-9 15,0 0-2-15,0 0 2 16,0 0-1-16,0 0 0 0,0 0-1 15,0 0-7 1,0 0 8-16,0 0-1 0,0 0-14 16,0 0 10-16,0 0 4 15,0 0-5-15,0 0 10 16,0 0-13-16,0 0 9 16,0 0 0-16,0 0-13 15,0 0 16-15,0 0-3 16,0 0 0-16,0 0 6 15,0 0 3-15,0 0-9 16,0 0 0-16,0 0 3 16,0 0 3-16,0 0-6 15,0 0 0-15,0 0 12 16,0 0-12-16,0 0 0 0,0 0 0 16,0 2-9-16,0 14 2 15,0 6 7-15,0 10 17 16,0 4-16-16,0 9 22 15,-2 3-23-15,-3 0 0 16,1 2 5-16,0-4 1 16,-1-2-6-16,1-2 19 15,-4-6-18-15,2-1 19 16,0-5-20-16,-1-7 0 16,3 0 9-16,-2-5-8 15,2-4-1-15,2-2 0 16,2-4 10-16,0-2-14 15,0-2 4-15,0-2-6 0,14-1-5 16,3 2 13-16,6-2-2 16,1 1 11-16,3 1-10 15,-3 1 13-15,1 0-14 16,-3-2-6-16,-3 2-2 16,-4-2-62-16,1-2-74 15,-6 0-186-15,-1-14-406 0</inkml:trace>
  <inkml:trace contextRef="#ctx0" brushRef="#br0" timeOffset="45382.37">10126 11508 2329 0,'0'0'479'15,"0"0"-392"-15,0 0-11 16,0 0-35-16,0 0 2 16,0 0-24-16,0 0 38 15,-4 106-31-15,4-83 5 16,4-6 15-16,3-3-45 16,-1-1 15-16,1-7-16 15,7-6-70-15,-1-6-178 16,-4-15-503-16</inkml:trace>
  <inkml:trace contextRef="#ctx0" brushRef="#br0" timeOffset="45508.03">10095 11323 2063 0,'0'0'888'0,"0"0"-674"16,0 0-107-16,0 0-107 15,0 0-18-15,0 0-291 16,0 0-442-16</inkml:trace>
  <inkml:trace contextRef="#ctx0" brushRef="#br0" timeOffset="45839.14">10545 11620 2228 0,'0'0'640'0,"0"0"-525"16,0 0-41-16,0 0 15 0,0 0-62 16,-36 111-23-16,9-75-4 15,-8 4-151-15,6-13-344 16,4-10-513-16</inkml:trace>
  <inkml:trace contextRef="#ctx0" brushRef="#br0" timeOffset="46344.78">10854 11364 1380 0,'0'0'313'0,"0"0"-189"16,0 0 38-16,0 0-43 15,0 0-45-15,0 0-30 16,0 0-37-16,-100 78 2 16,100-67 2-16,0 4-10 15,4-1 24-15,15 0 26 0,5 2 30 16,8 0-17 0,1 2-40-16,0 0-7 0,1 5 0 15,-7 0-16-15,-7 4 14 16,-7-4 30-16,-7 0 41 15,-6-6 32-15,0-3 4 16,-13-2 9-16,-9-4-16 16,-3 1-72-16,-4-4 7 15,2 0-50-15,-2-5-70 16,8 0-155-16,5-9-438 0</inkml:trace>
  <inkml:trace contextRef="#ctx0" brushRef="#br0" timeOffset="47162.6">11064 11197 950 0,'0'0'783'0,"0"0"-599"16,0 0-46-16,0 0 59 16,0 0-96-16,0 0-83 15,0 0-14-15,14-4-3 16,-3 2-1-16,-3 0 13 16,4 0-13-16,-1 2 38 15,5-2 13-15,3-1-22 0,6 2 7 16,4-1-35-16,2-1 0 15,0-1-1-15,-2 3-23 16,-4 1 5-16,-8 0-2 16,-3 0-3-16,-7 0 22 15,-5 0 2-15,-2 0 7 16,0 0 42-16,0 8 7 16,-4 0 13-16,-5 2-33 15,-1 7-15-15,4 0 25 16,-1 8-25-16,3 2 12 15,2 5-10-15,2 4-24 16,0 3 35-16,0 3-26 16,0 0-9-16,0 0 27 15,0 4-26-15,4 0 41 0,5 4 2 16,2 3-34 0,3 3 23-16,-2 2-27 0,0 0 0 15,-1-2 10-15,-2-6-8 16,-5-4-8-16,-1-6 5 15,-3-6-4-15,0-7 17 16,0-7-17-16,-5-7 4 16,-6-4 46-16,-4-3-13 15,-5-6 34-15,-5 0-29 16,0 0-19-16,-2-6 3 16,1-8-27-16,2-3 8 15,1 2-8-15,3-3-57 16,7-3-34-16,0-13-141 0,3 4-346 15,4 2-330-15</inkml:trace>
  <inkml:trace contextRef="#ctx0" brushRef="#br0" timeOffset="47482.74">11037 11369 1046 0,'0'0'1177'0,"0"0"-839"16,0 0-169-16,0 0-5 15,0 0-121-15,0 0-43 16,0 0-70-16,-133 3-97 16,110 17-144-16,6-5-383 0</inkml:trace>
  <inkml:trace contextRef="#ctx0" brushRef="#br0" timeOffset="48210.8">11574 11528 2212 0,'0'0'699'16,"0"0"-551"-16,0 0-42 15,0 0-20-15,0 0-49 16,0 0-35-16,119-8 11 16,-77 12-13-16,0 11-34 15,1 4-95-15,-12 1-372 16,-12-5-440-16</inkml:trace>
  <inkml:trace contextRef="#ctx0" brushRef="#br0" timeOffset="48380.34">11643 11772 2528 0,'0'0'634'0,"0"0"-568"0,0 0-1 16,0 0-34-16,0 0-30 16,0 0-1-16,170-28-91 15,-119 23-273-15,-6-1-798 0</inkml:trace>
  <inkml:trace contextRef="#ctx0" brushRef="#br0" timeOffset="49917.23">12154 11520 1543 0,'0'0'562'0,"0"0"-469"16,0 0-82-16,0 0 83 0,0 0 102 15,0 0-58 1,0 0-9-16,60 117-59 0,-51-73-8 16,-1-3 0-16,-3-1-52 15,-3-9 5-15,0-8-3 16,1-8-4-16,-3-9-5 16,0-6-2-16,0 0 0 15,2-9 31-15,1-18-32 16,1-13-36-16,4-7-5 15,6 0-29-15,1 0 22 16,8 10-6-16,2 4-10 16,1 11 49-16,3 8-10 0,-2 8 25 15,-5 6 4 1,-2 0 2-16,-4 12 18 0,-3 11 30 16,-4 2 11-16,-2 4-7 15,-3 2-31-15,0-3 6 16,-2-1-12-16,2-6-19 15,-2-7 2-15,0-4-4 16,0-4-6-16,0-6 0 16,5 0-78-16,1-1-5 15,2-18 1-15,3-2-143 16,-2-5 80-16,2-1 67 16,-2 1 44-16,3 5 38 15,-1 2-5-15,3 5 7 0,-1 4 19 16,1 4-19-1,-3 6 40-15,-2 0 11 0,1 0 5 16,-6 10 80-16,-3 6-17 16,1 3-5-16,-4 2-17 15,2 2-42-15,-2-2 14 16,2 3-41-16,2-4-11 16,2 0-2-16,0-1-8 15,3-3-7-15,2-7 0 16,0-2-64-16,5-7-36 15,4 0-18-15,2-7-70 16,0-11-97-16,1-5 23 16,-3-4 66-16,-5 1 22 15,-5 4 174-15,-4 7 12 16,-2 0 173-16,-4 9 23 0,0 2 28 16,0 4-120-16,0 0-72 15,3 0-20-15,-3 8 29 16,2 9 35-16,-2 0-34 15,4 3-21-15,0 1 7 16,4-2-24-16,1-1 1 16,1-4-13-16,4-3-4 15,3-8-9-15,4-3-56 16,1 0 3-16,-2-14-94 16,2-8-76-16,-3-3 100 15,-4-1 66-15,-1 2 27 16,-4 3 39-16,-3 7 88 15,-3 3 111-15,-4 7 22 16,2 4-89-16,-2 0-54 0,3 0-41 16,2 11 5-16,-3 9 43 15,0 6-52-15,0 2-14 16,0 2 18-16,1-4-36 16,-1-3 7-16,0-8-8 15,-2-6 9-15,0-9-10 16,2 0 2-16,0-6-2 15,5-16-13-15,4-5-49 16,2-1 39-16,6 1 24 16,-2 2-7-16,5 7-1 15,1 4 8-15,0 6 0 16,-2 3 18-16,4 5-12 16,-3 0 28-16,-2 3-4 0,0 11-19 15,-4 5 13 1,-7 2-24-16,-5 4-65 0,-4 0-103 15,-13-2-294-15,-9-14-427 0</inkml:trace>
  <inkml:trace contextRef="#ctx0" brushRef="#br0" timeOffset="50042.9">12882 11273 2184 0,'0'0'607'0,"0"0"-449"15,0 0-137-15,0 0-21 16,0 0-499-16,0 0-1776 0</inkml:trace>
  <inkml:trace contextRef="#ctx0" brushRef="#br0" timeOffset="50449.86">14010 11057 446 0,'0'0'1552'0,"0"0"-1074"16,0 0-314-16,0 0-63 16,0 0 4-16,0 0 58 15,-96 150-68-15,69-74 4 16,0 9-25-16,3 19-32 16,4 20 2-16,6-9-43 15,8-15 19-15,6-14-13 16,0-24 2-16,4 0-18 15,12-1-1-15,-1-17-32 16,3-14-9-16,2-17-69 16,15-13-115-16,0-10-231 0,-4-17-700 15</inkml:trace>
  <inkml:trace contextRef="#ctx0" brushRef="#br0" timeOffset="50689.17">14309 11323 1947 0,'0'0'565'16,"0"0"-436"-16,0 0-59 16,0 0 63-16,0 0-4 15,-8 124-31-15,8-68-44 0,0 7 17 16,0 4-58-16,5-4-11 15,-2-1-4-15,-1-4 2 16,-2-10-39 0,0-21-75-16,0-13-193 0,0-14-315 0</inkml:trace>
  <inkml:trace contextRef="#ctx0" brushRef="#br0" timeOffset="50855.71">14241 11245 2295 0,'0'0'467'0,"0"0"-373"0,0 0-9 15,149-31-60-15,-88 29-25 16,15 2-48-16,-16 10-254 16,-14 7-575-16</inkml:trace>
  <inkml:trace contextRef="#ctx0" brushRef="#br0" timeOffset="51034.25">14199 11637 2246 0,'0'0'652'0,"0"0"-577"0,0 0-37 15,0 0-16 1,145-31-22-16,-63 12-27 0,-15 2-275 15,-12 3-453-15</inkml:trace>
  <inkml:trace contextRef="#ctx0" brushRef="#br0" timeOffset="51649.6">15070 11157 1038 0,'0'0'349'15,"0"0"-127"-15,0 0 0 16,0 0-51-16,0 0-42 16,0 0 3-16,0 0-64 15,-113-8-21-15,95 8 56 16,3-2-62-16,-2 2-7 0,2 0 19 15,1 0 5-15,4 0-5 16,0 0-42-16,1 0-11 16,5 0 0-16,2 0-4 15,2 0 4-15,0 0 0 16,0 4 0-16,0 7 6 16,6 3-6-16,1 5 0 15,-2 5 3-15,-3 6 3 16,-2 6-6-16,0 7 0 15,0 2 0-15,0 4 15 16,0 3-15-16,0 2 18 16,0-4 20-16,0-2-15 15,2-3 39-15,9-4-18 16,2-5-22-16,1-3 14 0,-1-7-34 16,3-5-1-16,1-4-1 15,6-9-102-15,17-8-71 16,-4-4-291-16,0-17-130 0</inkml:trace>
  <inkml:trace contextRef="#ctx0" brushRef="#br0" timeOffset="51853.06">15279 11458 1410 0,'0'0'790'0,"0"0"-487"16,0 0-155-16,0 0-51 15,0 0 24-15,0 0-35 0,0 0 16 16,-10 89-33-16,10-56-38 16,4 3 13-16,7-4-40 15,1 1-3-15,-2-10-2 16,5-10-89-16,-3-12-161 16,-1-1-452-16</inkml:trace>
  <inkml:trace contextRef="#ctx0" brushRef="#br0" timeOffset="51985.71">15264 11219 2015 0,'0'0'700'16,"0"0"-585"-16,0 0-115 0,0 0-88 16,0 0-477-16,0 0-801 15</inkml:trace>
  <inkml:trace contextRef="#ctx0" brushRef="#br0" timeOffset="52243.01">15734 11718 1870 0,'0'0'900'0,"0"0"-668"15,0 0-196-15,0 0 11 16,0 0-47-16,0 0-13 16,-136 108-171-16,110-85-377 15,5-11-538-15</inkml:trace>
  <inkml:trace contextRef="#ctx0" brushRef="#br0" timeOffset="52685.83">15961 11392 1733 0,'0'0'509'15,"0"0"-242"-15,0 0-94 16,0 0 1-16,0 0-57 16,0 0-94-16,0 0-22 15,-104 0-2-15,86 15 0 16,7 4 1-16,4-1-1 15,7 2 1-15,0 0-8 16,13 2 8-16,12 0-19 0,2 1 13 16,0 4-44-16,0-1 21 15,-6 1 5-15,-3-4 12 16,-5-1-2-16,-3-4 28 16,-8 0-4-16,-2-5 72 15,0-4-7-15,-4 0 15 16,-12-8-26-16,-3 2-34 15,4-3-22-15,-3 0-8 16,1-14-123-16,3-8-329 16,7-6-474-16</inkml:trace>
  <inkml:trace contextRef="#ctx0" brushRef="#br0" timeOffset="54652.56">16082 11047 1275 0,'0'0'505'16,"0"0"-375"-16,0 0-12 16,0 0-15-16,0 0-5 0,0 0-18 15,0 0-45-15,-3-13 36 16,3 11 5-16,0 2-37 16,0 0 11-16,5 0-10 15,4 0-17-15,2-1 30 16,6 1-52-16,6-3 15 15,2 1-13-15,1 1 3 16,-1 0-3-16,-1-4-3 16,-2 3-3-16,-3 0-9 15,-6 2 5-15,-2-3 7 16,-4 3-1-16,-3 0 7 16,-2 0-6-16,0 0 0 15,-2 0 0-15,0 0 26 16,0 0-25-16,0 0 18 15,0 0 18-15,0 9-20 0,0 2 14 16,0 4-7-16,0 3-1 16,0 4 11-16,0 0-28 15,0 4 24-15,0 4 1 16,0 0-19-16,0 4 18 16,0 1-15-16,0 1-13 15,0 1 26-15,3 2-27 16,5 1 19-16,4 0-8 15,-1 0-6-15,1 1 7 16,1-2-13-16,-3-1 0 16,2-4 0-16,-1-4 2 15,0-4-2-15,-2-4 0 16,0-4 9-16,-3-4-5 16,-1-3-4-16,-1-4 1 0,-4-2-7 15,0-3 14-15,0-1-4 16,0-1 49-16,-2 0-26 15,-9 0 34-15,-2 3-37 16,-3-3-23-16,1 0 22 16,-1 2-22-16,3-2 35 15,-3 0-23-15,3 0-12 16,-1 0 7-16,3 0-8 16,3 0-8-16,0 0 2 15,6 0-64-15,2 0-39 16,0 0-140-16,12-6-328 15,7-5-90-15</inkml:trace>
  <inkml:trace contextRef="#ctx0" brushRef="#br0" timeOffset="54811.14">16852 11684 1952 0,'0'0'496'0,"0"0"-253"15,0 0-68-15,0 0-80 16,-66 144-95-16,-15-73-52 16,8-12-426-16,0-11-738 0</inkml:trace>
  <inkml:trace contextRef="#ctx0" brushRef="#br0" timeOffset="57023.21">17401 11209 1262 0,'0'0'690'0,"0"0"-458"15,0 0-53-15,0 0-1 16,0 0-87-16,0 0-17 16,-76-50-56-16,58 50 36 15,-7 0 6-15,1 0-23 16,-5 9 47-16,1 10-17 15,1 6-21-15,2 4 20 16,5 5-57-16,11 3 12 16,7 2-12-16,2 0-1 15,6-3 11-15,19-3-19 16,4-3 8-16,2-11-17 16,5-3-5-16,-1-7-16 15,1-9-52-15,-1 0-135 0,10-7-108 16,-11-11-212-16,-3 0-797 0</inkml:trace>
  <inkml:trace contextRef="#ctx0" brushRef="#br0" timeOffset="57409.18">17824 11055 742 0,'0'0'1195'15,"0"0"-904"-15,0 0-146 16,0 0-40-16,0 0-17 16,0 0-5-16,-118 36-17 15,93-6 38-15,3 6 7 16,5 2-32-16,3 4 11 16,5 2-42-16,5 0-48 0,4 3 14 15,0-5-14-15,0-3-11 16,0-3-26-16,13-7-132 15,-2-10-161-15,0-10-315 0</inkml:trace>
  <inkml:trace contextRef="#ctx0" brushRef="#br0" timeOffset="57761.25">17906 11268 1737 0,'0'0'639'0,"0"0"-512"16,0 0-33-16,0 0-9 16,0 0 63-16,0 0-29 15,-11 124-77-15,11-97 34 16,7-2-38-16,-1-7-25 16,4-2 1-16,-6-8-14 15,0-5-24-15,5-8-39 16,1-17-139-16,-4-6-445 0</inkml:trace>
  <inkml:trace contextRef="#ctx0" brushRef="#br0" timeOffset="57889.91">17933 11097 2170 0,'0'0'544'0,"0"0"-427"15,0 0-117-15,0 0-87 16,0 0-400-16,0 0-462 0</inkml:trace>
  <inkml:trace contextRef="#ctx0" brushRef="#br0" timeOffset="58294.82">18192 11373 2074 0,'0'0'539'0,"0"0"-471"16,0 0 35-16,0 0-27 15,0 0 3-15,0 0-55 16,-20 133-9-16,-1-96-15 15,-3-4-9-15,-5 5-115 16,7-8-165-16,8-14-453 0</inkml:trace>
  <inkml:trace contextRef="#ctx0" brushRef="#br0" timeOffset="58758.58">18483 11264 1610 0,'0'0'404'0,"0"0"-284"16,0 0-4-16,0 0 21 16,0 0 19-16,0 0-57 15,0 0-64-15,-6 123 93 16,15-91-43-16,2 5-36 16,2 3 32-16,3 1-60 15,2 0 13-15,-2-1-7 16,-3 0-26-16,-5-5 24 15,-6-7-25-15,-2-6 6 16,0-8 26-16,0-6 11 16,-8-2 32-16,-13-5-11 15,0-1-40-15,-8 0 12 16,-2 0-36-16,-3-18-20 16,1-8-13-16,0-35-141 0,6 2-378 15,11-3-424-15</inkml:trace>
  <inkml:trace contextRef="#ctx0" brushRef="#br0" timeOffset="58872.28">18468 11055 2038 0,'0'0'628'0,"0"0"-432"16,0 0-156-16,0 0-40 15,0 0-191-15,0 0-513 0</inkml:trace>
  <inkml:trace contextRef="#ctx0" brushRef="#br0" timeOffset="59383.91">18920 11109 1783 0,'0'0'494'0,"0"0"-374"15,0 0-8-15,0 0 57 0,0 0-8 16,0 0-60-16,60 105-2 16,-50-54-41-16,-10 7-8 15,0 5-3-15,-8-2-46 16,-19 0 13-16,-6-5-14 16,-5-6-36-16,1-6 7 15,-1-8-147-15,9-12-391 16,13-16-541-16</inkml:trace>
  <inkml:trace contextRef="#ctx0" brushRef="#br0" timeOffset="59609.31">19206 11273 603 0,'0'0'1756'0,"0"0"-1478"16,0 0-178-16,0 0 4 15,135-16-75-15,-85 16-29 16,-6 2-30-16,-4 7-192 16,-11-6-316-16,-15-3-795 0</inkml:trace>
  <inkml:trace contextRef="#ctx0" brushRef="#br0" timeOffset="59791.82">19381 11141 1706 0,'0'0'744'16,"0"0"-597"-16,0 0-7 0,0 0 93 16,0 0-119-16,-11 140-32 15,11-89-30-15,0 3-51 16,0 2-2-16,0 8-88 15,0-14-246-15,0-13-475 0</inkml:trace>
  <inkml:trace contextRef="#ctx0" brushRef="#br0" timeOffset="60487.53">19923 11095 2070 0,'0'0'532'16,"0"0"-416"-16,0 0 68 15,0 0-30-15,2 106-55 16,5-68-51-16,-1 2 22 16,4 0-50-16,0-2-11 15,-3-3-6-15,-1-8-3 0,0-6 0 16,-4-10-66-16,-2-11-152 16,0 0-133-16,0-17-391 0</inkml:trace>
  <inkml:trace contextRef="#ctx0" brushRef="#br0" timeOffset="60667.7">19680 11037 2261 0,'0'0'756'0,"0"0"-552"16,0 0-71-16,0 0-91 15,0 0-27-15,133-50-15 0,-68 38-2 16,3 1 2-16,-6 5-63 15,9 1-110-15,-15 2-162 16,-12-1-413-16</inkml:trace>
  <inkml:trace contextRef="#ctx0" brushRef="#br0" timeOffset="61109.64">20625 10922 1825 0,'0'0'540'0,"0"0"-393"16,0 0-29-16,0 0 10 15,-116-12-62-15,89 12-3 16,2 8-41-16,6 6-6 15,3 3 6-15,7 1-21 16,9 2 4-16,0 1-5 16,0 2 7-16,23 1-10 15,5 3 3-15,8 2 0 16,6 3-9-16,2 1 9 16,2 0-18-16,-9-1 12 15,-6-4-12-15,-10-4 11 16,-17-5 13-16,-4-8-6 15,-11-5 127-15,-20 1-16 0,-12-6-18 16,-1-1-20-16,-1 0-49 16,7 0 4-16,9 0-28 15,12 0-37-15,5-12-26 16,12-16-240-16,12 0-423 16,12-2-1367-16</inkml:trace>
  <inkml:trace contextRef="#ctx0" brushRef="#br0" timeOffset="61357.18">21024 10972 2453 0,'0'0'517'15,"0"0"-481"-15,0 0-34 16,0 0 63-16,2 103-24 15,9-56-2-15,0 3 1 16,3-1-39-16,-4-5 24 16,0-3-25-16,-4-8 0 15,-1-8-2-15,-1-7-62 16,-4-13-59-16,0-5-138 16,0-14-310-16,0-9-846 0</inkml:trace>
  <inkml:trace contextRef="#ctx0" brushRef="#br0" timeOffset="61610.51">20928 10812 1972 0,'0'0'641'0,"0"0"-472"16,0 0 3-16,0 0-103 16,0 0-9-16,163-62-42 15,-108 62-11-15,0 10-7 16,-5 14 5-16,-13 4-13 15,-10 4 8-15,-13 0 0 16,-14-2 16-16,0-2-15 16,-24-1 6-16,-17-6 22 15,-8 0-28-15,-4-3-2 0,-10-8-78 16,15-7-283 0,13-3-663-16</inkml:trace>
  <inkml:trace contextRef="#ctx0" brushRef="#br0" timeOffset="61926.45">21859 10518 2280 0,'0'0'577'16,"0"0"-529"-16,0 0 13 0,0 0 51 16,0 0-38-16,-138 154 19 15,116-88-41-15,2 8-22 16,4 3 10-16,7 2-34 16,7 4 9-16,2-6-10 15,0 2 4-15,0-8-18 16,4-7-9-16,5-12-57 15,3-10-49-15,3-12-150 16,-4-10-340-16,2-13-249 0</inkml:trace>
  <inkml:trace contextRef="#ctx0" brushRef="#br0" timeOffset="62671.78">22030 11015 1475 0,'0'0'298'0,"0"0"-229"15,0 0 69-15,0 0-14 16,0 0-14-16,0 0 5 15,41 117 12-15,-32-77 6 16,2 6-2-16,2 0-25 0,0-1-12 16,6 3-15-1,-4-2-28-15,-1-2 16 0,-4-5-25 16,-1-7-31-16,-5-10 43 16,-4-6-47-16,0-8 16 15,0-6 20-15,0-2-29 16,-13 0 21-16,-5 0-35 15,-3-10-25-15,-13-26-38 16,7 5-238-16,3-8-556 0</inkml:trace>
  <inkml:trace contextRef="#ctx0" brushRef="#br0" timeOffset="63033.74">22009 10757 1855 0,'0'0'557'15,"0"0"-447"-15,0 0-46 16,0 0-27-16,0 0-13 16,0 0-23-16,0 0 13 15,52-1-14-15,-52 2 0 0,0-1 71 16,0 3 44 0,-8-3-12-16,-7 0-50 0,-1 2-41 15,3 2 12-15,1 0-24 16,5 2-32-16,3 7-101 15,2-3-168-15,2-2-315 0</inkml:trace>
  <inkml:trace contextRef="#ctx0" brushRef="#br0" timeOffset="63309.62">22547 11169 1530 0,'0'0'651'15,"0"0"-426"-15,0 0 62 16,0 0-66-16,14 110-128 15,-30-77-34-15,-8-6-59 16,-3-1-7-16,3-8-117 16,8-7-355-16,9-11-491 0</inkml:trace>
  <inkml:trace contextRef="#ctx0" brushRef="#br0" timeOffset="63830.17">23098 10644 1512 0,'0'0'854'0,"0"0"-546"16,0 0-110-16,0 0-72 15,0 0-47-15,0 0-66 0,0 0 14 16,-110-35-26-16,75 35-1 16,4 3 30-16,2 9-29 15,5 1 31-15,3 6-32 16,8 1 1-16,4 0 9 16,7 2-10-16,2 0-6 15,0-2 0-15,16 2-24 16,8-3 29-16,9 4-13 15,6 2-6-15,2-2 14 16,5 1-39-16,-7 2-7 16,-3 2 10-16,-5-2 9 15,-8 1 27-15,-6-2 6 16,-10 0 0-16,-7-3 47 16,0 0 11-16,-16-4 23 15,-15-2-20-15,-9-2-23 0,-3-6 46 16,4-2-47-1,3-3-22-15,11-3 6 0,10 0-21 16,3 0-6-16,10-11-81 16,2-9-152-16,7 3-462 15,11-2-965-15</inkml:trace>
  <inkml:trace contextRef="#ctx0" brushRef="#br0" timeOffset="64297.8">23459 11128 1224 0,'0'0'581'15,"0"0"-389"-15,0 0-50 16,0 0-38-16,0 0 29 16,0 0 18-16,0 0-39 0,-2 37 15 15,2-15-39-15,0 5-2 16,4 2 15-16,5 3-43 15,0 5-10-15,4 1-3 16,-2-1-14-16,3 2 26 16,-3-1-39-16,-5-6-9 15,1-4 24-15,-5-8-33 16,1-8 13-16,-3-6 11 16,0-4-12-16,0-2 44 15,-18 0-34-15,-7 0-21 16,-6 0-1-16,-4-4-14 15,-1-12-32-15,-7-31-102 16,12 6-496-16,12-9-1079 0</inkml:trace>
  <inkml:trace contextRef="#ctx0" brushRef="#br0" timeOffset="64431.78">23488 10874 2472 0,'0'0'556'15,"0"0"-456"-15,0 0-70 16,0 0-30-16,0 0-172 16,0 0-683-16</inkml:trace>
  <inkml:trace contextRef="#ctx0" brushRef="#br0" timeOffset="65118.71">23840 10443 1886 0,'0'0'623'15,"0"0"-455"-15,0 0-65 16,0 0-15-16,0 0-48 15,0 0-31-15,0 0 33 16,66 86-16-16,-32-33 34 16,1 9 8-16,2 10-45 0,-6 8 23 15,-7 0-17-15,-4 2-17 16,-9-3 25-16,-8-9-26 16,-3-8 14-1,0-10 4-15,-10-8-19 0,-7-8 42 16,-3-5-28-16,-1-6-18 15,2-4 38-15,1-5-29 16,3-4 0-16,5-4-5 16,6-4-2-16,-1-3 6 15,5 2-14-15,0-3 0 16,0 0 6-16,0 0 2 16,0 0-8-16,0 0 3 15,0 0 13-15,0 0-22 0,0 0 6 16,0 0 0-16,0 0-10 15,0 0 11-15,0 0-1 16,0 0 0-16,0 0 12 16,0 0-25-16,0 0 13 15,0 0-23-15,0 0 22 16,0 0-30-16,0 0 19 16,0 0 2-16,0 0-8 15,0 0 9-15,0 0 4 16,0 0 2-16,0 0-10 15,0 0 10-15,0 0 3 16,0 0 0-16,0 0-19 0,0 0 18 16,0 0-28-1,0 0-2-15,0 0 21 0,0 0-40 16,0 0 8-16,0 0-10 16,0 0-55-16,0 0-103 15,-4 0-510-15</inkml:trace>
  <inkml:trace contextRef="#ctx0" brushRef="#br0" timeOffset="65723.42">24526 10884 333 0,'0'0'2148'0,"0"0"-1631"16,0 0-409-16,0 0-36 16,0 0-72-16,0 0-64 15,0 0-199-15,-2-6-424 16,4 17-900-16</inkml:trace>
  <inkml:trace contextRef="#ctx0" brushRef="#br0" timeOffset="65858.39">24627 11164 1515 0,'0'0'956'0,"0"0"-748"15,-123 81-33-15,34-19-86 16,-58 37-89-16,18-12-34 0,4-6-758 0</inkml:trace>
  <inkml:trace contextRef="#ctx0" brushRef="#br0" timeOffset="68784.22">3349 14852 1461 0,'0'0'494'0,"0"0"-287"16,0 0 58-16,0 0-15 16,0 0-40-16,0 0-96 15,-14 0-7-15,14 0-38 0,0 0-31 16,9-1 7-16,11-9-39 15,9-7 10-15,8-5-10 16,6-6 2-16,-3 2-8 16,-7-4 0-16,-10 6-17 15,-8 4 8-15,-10 8 0 16,-5 4 3-16,0 6-1 16,-3 2-31-16,-12 0 28 15,-1 4-22-15,3 14 26 16,4 4-1-16,9 3-4 15,0 6 10-15,18 0-30 0,15 2-39 16,12 2 25-16,7-3-48 16,3-4-3-16,3-4 17 15,-9-1-24-15,-11-6 65 16,-11 1 29-16,-17-2 9 16,-10 0 89-16,0 6 27 15,-2-4 32-15,-13 0-61 16,3 4-56-16,2-4-4 15,5-4-22-15,5 3 4 16,0-3-6-16,0 0-3 16,9-9 0-16,7 4 0 15,1-6-7-15,8-3 7 16,4 0 0-16,2 0 0 16,5-9-8-16,-1-12 9 0,1-7-1 15,-5-4 0 1,-6-11-15-16,-7 2 15 0,-10-9-8 15,-8 4-1-15,0 5 1 16,-4 12 16-16,-16 7 3 16,-5 9 14-16,-1 13-7 15,-3 0 2-15,2 6-20 16,3 21 0-16,5 7-9 16,8 8 16-16,9 2-7 15,2 4 20-15,5 0-7 16,19-2 22-16,12-6-13 15,6-3-14-15,7-11 2 16,7-12-10-16,4-10-1 0,-2-4-8 16,0-27-46-1,-5-14-17-15,-10-16-79 16,-7-11 13-16,-14-28 55 16,-9 4 25-16,-9-5 43 0,-4 9 15 15,0 28 1-15,0 4 123 16,0 22 24-16,-4 16-48 15,0 15 8-15,-3 3-90 16,2 13-17-16,-1 23 0 16,1 9 0-16,1 16 37 15,4 8-17-15,0 1 3 16,0 1 13-16,9 0-36 16,7-6-1-16,3-14 0 15,-3-10-22-15,-5-14-46 0,-7-13-108 16,-4-14-86-1,-4-10-101-15,-11-15-396 0</inkml:trace>
  <inkml:trace contextRef="#ctx0" brushRef="#br0" timeOffset="69462.13">4409 14774 1270 0,'0'0'539'0,"0"0"-353"16,0 0 21-16,0 0-80 15,0 0 55-15,0 0-51 16,120 5-70-16,-73 14-13 15,2 4-42-15,-6 7 24 0,-6 0 1 16,-8 5-2 0,-9 3 54-16,-6-1-17 0,-6-1-25 15,-1-2 5-15,0-6-39 16,0-6 8-16,4-4-13 16,2-6 11-16,5-4-22 15,4-8 9-15,3 0-45 16,2-3 5-16,-3-20-71 15,0-7 25-15,-3-2 13 16,-6-4 4-16,-3 2 69 16,-6 5 23-16,-2 12 62 15,-1 7 61-15,-3 6-26 16,0 4-48-16,0 0-48 16,0 2-15-16,0 19-2 15,0 4-7-15,4 7 0 0,4 0-1 16,4-2 3-16,5-6-2 15,2-8 0-15,1-6-21 16,2-10 7 0,0 0-32-16,1-10-36 0,-4-14-28 15,2-4 6-15,-3-4 41 16,-5 2 39-16,-1 6 24 16,-8 8 132-16,-2 11 11 15,-2 2-56-15,0 3-27 16,0 4-59-16,0 16 14 15,2 9-11-15,5 0-2 16,-1 3 4-16,6-6-6 0,1-4 0 16,5-6 0-1,1-9-14-15,6-7-1 16,2 0-24-16,4-11-26 0,-2-9 5 16,0-2 12-16,-6 0 48 15,-6 8 27-15,-3 2 40 16,-3 12 12-16,-3 0-40 15,4 4-7-15,1 18 32 16,0 4-52-16,3 0 3 16,-3 2-15-16,1 0-103 15,-5-7-217-15,-3-12-577 0</inkml:trace>
  <inkml:trace contextRef="#ctx0" brushRef="#br0" timeOffset="70066.48">6519 14436 1758 0,'0'0'618'0,"0"0"-486"16,0 0 65-16,0 0 66 16,-16 150-126-16,7-86-14 15,1 8-57-15,6 3-23 16,2-4 8-16,0 0-51 15,2-6 9-15,9-14-9 16,2-9-20-16,-4-12-4 16,-2-16-118-16,-3-8-206 0,-4-6-460 15</inkml:trace>
  <inkml:trace contextRef="#ctx0" brushRef="#br0" timeOffset="70248.25">6457 14508 2350 0,'0'0'587'0,"0"0"-488"15,0 0-53-15,0 0-7 16,160-49-18-16,-95 49-20 16,-1 0-2-16,5 25-97 15,-15 3-261-15,-19-1-437 0</inkml:trace>
  <inkml:trace contextRef="#ctx0" brushRef="#br0" timeOffset="70421.48">6322 14901 1577 0,'0'0'1238'0,"0"0"-999"15,0 0-125-15,0 0-93 16,0 0 12-16,164-33-31 15,-93 24-2-15,27-3-63 16,-18-1-502-16,-13 3-774 0</inkml:trace>
  <inkml:trace contextRef="#ctx0" brushRef="#br0" timeOffset="71024.14">7564 14383 700 0,'0'0'1257'0,"0"0"-1068"16,0 0-94-16,0 0 20 0,0 0 13 15,0 0-73 1,0 0-29-16,-114-34 10 0,92 32-28 16,-3 2 23-16,-6-1-18 15,-3 1-12-15,5 0 2 16,6 0 6-16,7-3-9 16,5 3 7-16,7 0-1 15,4 0-4-15,0 0-2 16,0 0-18-16,0 0 16 15,0 0-22-15,0 0 24 16,4 0 2-16,4 4 4 16,3 7 15-16,1 8-12 15,-3 1 34-15,-1 10 11 16,-3 9-14-16,-5 7 14 16,0 8-14-16,0 13-27 0,-5 2 26 15,-8 8-16 1,-3 1-23-16,5-4 34 0,7-8-1 15,4-8 3-15,0-11-11 16,0-12-13-16,9-9 21 16,9-3-25-16,1-10-7 15,6-4 61-15,2-5-56 16,2-3 19-16,-2-1-20 16,-2 0 8-16,-2 0-26 15,0-4-22-15,6-6-136 16,-2-2-296-16,-7 1-373 0</inkml:trace>
  <inkml:trace contextRef="#ctx0" brushRef="#br0" timeOffset="71283.8">7791 14708 1687 0,'0'0'400'16,"0"0"-263"-16,0 0 158 15,0 0-91-15,0 0-79 16,-6 113 10-16,6-83-61 16,0 0-11-16,6-2-31 0,5-6-14 15,3-2-5 1,1-5-13-16,-1-9-45 0,3-6-106 15,-1-13-302-15,-5-11-488 16</inkml:trace>
  <inkml:trace contextRef="#ctx0" brushRef="#br0" timeOffset="71420.65">7773 14534 2029 0,'0'0'724'16,"0"0"-506"-16,0 0-141 15,0 0-77-15,0 0-104 16,0 0-495-16,0 0-569 0</inkml:trace>
  <inkml:trace contextRef="#ctx0" brushRef="#br0" timeOffset="71654.28">8248 14941 2133 0,'0'0'665'0,"0"0"-556"16,0 0 39-16,0 0-42 15,0 0-82-15,0 0-10 0,-60 125-14 16,37-94-123-1,8-5-149-15,6-13-510 0</inkml:trace>
  <inkml:trace contextRef="#ctx0" brushRef="#br0" timeOffset="72104.42">8747 14502 1877 0,'0'0'549'0,"0"0"-341"16,0 0-89-16,0 0-10 15,0 0-67-15,0 0-32 16,-133-16 1-16,104 36-10 15,-3 4-1-15,8 2 0 16,3 1 9-16,10 0-15 16,11-3 6-16,0 2-4 15,13 4-4-15,19-4-19 16,11 2 20-16,7 0-15 16,4 1-41-16,-5-1-4 15,-5-2-41-15,-8-2 43 16,-14-2 56-16,-13-1 9 15,-9-4 101-15,-9-2 125 16,-24-3-72-16,-9 1-12 0,-3-1-63 16,-1 1-46-16,5-9-33 15,8 0-10-15,1-4-94 16,13-3-178-16,5-15-479 0</inkml:trace>
  <inkml:trace contextRef="#ctx0" brushRef="#br0" timeOffset="72724.83">8986 14289 1793 0,'0'0'400'15,"0"0"-255"-15,0 0-35 16,0 0 34-16,0 0-50 15,0 0-55-15,0 0 35 16,48 14-30-16,-44-8-10 16,2 0 15-16,-2-5-41 15,0 2 10-15,3-3 6 16,3 2-3-16,9-2 49 16,3 0-36-16,9 0-8 15,3 0-19-15,1-2 4 16,1-2-17-16,-3-2 6 15,-2 2-23-15,-6 1 17 16,-7 0-4-16,-7 3 10 0,-7 0-1 16,-2 0-11-1,-2 0 12-15,0 4 0 0,0 9 1 16,0 8 9-16,-2 0-8 16,-4 7-2-16,-1 4 0 15,3 3 9-15,2 5-11 16,2 3 2-16,0 4 0 15,0 3-9-15,0 0 11 16,0 3-2-16,0 1 4 16,0 3 5-16,6-3-2 0,7 0-7 15,1-1 0 1,1-7-1-16,-1-7 7 0,-1-7-6 16,-4-8 0-16,-2-5 0 15,-7-5 13-15,0-10-13 16,0 0 0-16,-18-1 63 15,-9 0-52-15,-6 0 10 16,0-3-1-16,1 0-19 16,8 0 2-16,3 0-3 15,6-9-52-15,7-4-46 16,8-17-165-16,0 2-303 16,0 0-308-16</inkml:trace>
  <inkml:trace contextRef="#ctx0" brushRef="#br0" timeOffset="72921.64">9819 14686 1942 0,'0'0'962'15,"0"0"-690"-15,0 0-113 16,0 0-72-16,0 0-87 15,0 0-47-15,0 0-156 16,29-9-359-16,-8 28-334 0</inkml:trace>
  <inkml:trace contextRef="#ctx0" brushRef="#br0" timeOffset="73041.45">9956 14909 1659 0,'0'0'571'15,"0"0"-277"-15,-21 102-10 0,-8-47-65 16,-10 8-97-16,-11 7-47 15,-60 43-75-15,12-15-63 16,-6-8-478-16</inkml:trace>
  <inkml:trace contextRef="#ctx0" brushRef="#br0" timeOffset="76297.48">1789 3402 751 0,'0'0'401'16,"0"0"-171"-16,0 0 39 16,0 0-100-16,0 0 54 15,0 0-64-15,0 0-34 16,-5-10-7-16,-6 9-96 0,-5 1-9 15,-2 0-8-15,-6 0 2 16,-5 0-5-16,-11 4-2 16,-5 5-9-1,-2 1 8-15,-1-1-23 0,6-1 23 16,7-7 0-16,10 2 2 16,9-3-5-16,9 0 4 15,5 0 0-15,2 0-2 16,0 0-2-16,0 0-9 15,9 0 5-15,1 0-14 16,2 0 22-16,-1 0-13 16,-3 8 7-16,2 6 0 15,-3 8 1-15,-5 8 5 16,-2 12 0-16,0 8 2 16,0 11-8-16,-7 11 6 0,-5 8 0 15,2 22-6 1,-1 20 7-16,-3 21-1 0,-3 5 7 15,-4-7-5-15,1-7 11 16,3-8-12-16,-2 4 5 16,2 2 41-16,-1 2-37 15,-5 1 1-15,8 4-11 16,-3 3 15-16,5-2-14 16,1-3 0-16,4-4 6 15,6 1 24-15,2 0-25 16,0 9 17-16,0-5 6 15,0 2-18-15,4 3 23 16,0-1-33-16,-4 6 0 16,0-5 5-16,0-1 1 0,0-4-7 15,6-9 0 1,11-1 2-16,10-4 4 0,4-5-6 16,11-3 0-16,1-5-1 15,-6-2-2-15,1 7 2 16,-13-3 1-16,-7 1-5 15,-12 1 4-15,-3-19 1 16,-3-15 0-16,0 13-2 16,0 13 8-16,0 18-7 15,0 18 1-15,0-15-28 16,6-17 22-16,-2 2-17 16,-1-20 15-16,-1-13 7 15,-2-18-13-15,0-2 13 16,0 14 1-16,0 12 0 15,-5 11 43-15,3-1-29 0,2 0-4 16,0 13-6-16,0 19-2 16,0 19-2-16,0 0 0 15,0-12 6-15,-6-15-7 16,-7-32 1-16,1-11 0 16,-1 11-2-16,3 18 11 15,4 13-8-15,0 15-1 16,6-12 0-16,0-11-1 15,0 5 1-15,-5 4 0 16,-3 5 0-16,-6 1-14 16,-1-2 14-16,1-2 0 15,5-1 1-15,0-6-3 16,9 0 2-16,0-2-14 0,0-19 2 16,0-16-27-1,-5-15 30-15,-1-4 3 0,-3 12 6 16,-4 13 29-16,-3 12-18 15,1 0 19-15,-1-3-9 16,1-3-20-16,1-4 19 16,3-5-14-16,-1-6-5 15,6-3 1-15,-1-1 4 0,3-2-6 16,0 0 0 0,-2-6 3-16,4-5-10 0,0-4 7 15,0-6 0 1,0-4-8-16,0-3 9 15,-3 1-1-15,3-7 0 0,-2-3 1 16,-1-3 4-16,3-1-5 16,-1-11-5-1,-1 2-1-15,2-7-1 0,0-2 7 16,2-2 5-16,-3 2-4 16,-1 0-2-16,0 2-2 15,-1 6-12-15,1-4 6 16,1 0-13-16,3-3 7 15,0-5-5-15,0-1-27 16,0-3 4-16,0-2 22 16,0 0 21-16,0 0 9 15,0 0-1-15,0 0-8 0,0 0 10 16,0 0-9 0,5-4 25-16,2-5-26 0,1 5 2 15,1-3 4-15,3 5-6 16,1-2 0-16,5 0-1 15,1-2 9-15,10 4-9 16,8 2 1-16,3-2 0 16,6 2-8-16,3 0 9 15,1 0-1-15,-6 0 0 16,-4 0-4-16,-7 4 2 16,-6 2-8-16,-9-2 4 15,-5 0-3-15,-3-2 10 16,-4 1-1-16,-4-3 0 0,1 0 6 15,-3 1-16-15,0-1-2 16,0 0-270-16,0 0-507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D2B2-7123-4CEB-B884-082CA66C23E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77C5-763F-4099-8097-86E2521B8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27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08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5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5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5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0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3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48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vi-VN" baseline="0" dirty="0"/>
              <a:t>dù</a:t>
            </a:r>
            <a:r>
              <a:rPr lang="en-US" baseline="0" dirty="0"/>
              <a:t>ng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đen</a:t>
            </a:r>
            <a:r>
              <a:rPr lang="en-US" baseline="0" dirty="0"/>
              <a:t>, </a:t>
            </a:r>
            <a:r>
              <a:rPr lang="en-US" baseline="0" dirty="0" err="1"/>
              <a:t>xám</a:t>
            </a:r>
            <a:r>
              <a:rPr lang="en-US" baseline="0" dirty="0"/>
              <a:t>.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nổi</a:t>
            </a:r>
            <a:r>
              <a:rPr lang="en-US" baseline="0" dirty="0"/>
              <a:t> </a:t>
            </a:r>
            <a:r>
              <a:rPr lang="en-US" baseline="0" dirty="0" err="1"/>
              <a:t>bật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cam.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77C5-763F-4099-8097-86E2521B85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1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27" y="151935"/>
            <a:ext cx="9510471" cy="55399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2954" b="1" spc="-185" baseline="0" dirty="0">
                <a:ln>
                  <a:noFill/>
                </a:ln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endParaRPr lang="ko-KR" altLang="en-US" dirty="0"/>
          </a:p>
        </p:txBody>
      </p:sp>
      <p:sp>
        <p:nvSpPr>
          <p:cNvPr id="5" name="자유형 4"/>
          <p:cNvSpPr/>
          <p:nvPr userDrawn="1"/>
        </p:nvSpPr>
        <p:spPr>
          <a:xfrm>
            <a:off x="211050" y="652240"/>
            <a:ext cx="11771855" cy="63688"/>
          </a:xfrm>
          <a:custGeom>
            <a:avLst/>
            <a:gdLst>
              <a:gd name="connsiteX0" fmla="*/ 0 w 9583947"/>
              <a:gd name="connsiteY0" fmla="*/ 0 h 0"/>
              <a:gd name="connsiteX1" fmla="*/ 9583947 w 95839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83947">
                <a:moveTo>
                  <a:pt x="0" y="0"/>
                </a:moveTo>
                <a:lnTo>
                  <a:pt x="9583947" y="0"/>
                </a:lnTo>
              </a:path>
            </a:pathLst>
          </a:custGeom>
          <a:ln w="6350">
            <a:solidFill>
              <a:srgbClr val="0037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12544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1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4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42135E-19E9-4341-B68C-DA8D2648977C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E7BC603-FF7C-4842-BAE9-DD926E6C437E}"/>
              </a:ext>
            </a:extLst>
          </p:cNvPr>
          <p:cNvSpPr txBox="1">
            <a:spLocks/>
          </p:cNvSpPr>
          <p:nvPr/>
        </p:nvSpPr>
        <p:spPr>
          <a:xfrm>
            <a:off x="289481" y="926232"/>
            <a:ext cx="11839934" cy="52746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Arial (Body)"/>
              </a:rPr>
              <a:t>Biễu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diễn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số</a:t>
            </a:r>
            <a:r>
              <a:rPr lang="en-US" sz="2400" dirty="0">
                <a:latin typeface="Arial (Body)"/>
              </a:rPr>
              <a:t> </a:t>
            </a:r>
            <a:r>
              <a:rPr lang="en-US" sz="2400" dirty="0" err="1">
                <a:latin typeface="Arial (Body)"/>
              </a:rPr>
              <a:t>nguyên</a:t>
            </a:r>
            <a:endParaRPr lang="en-US" sz="2400" dirty="0">
              <a:latin typeface="Arial (Body)"/>
            </a:endParaRPr>
          </a:p>
          <a:p>
            <a:endParaRPr lang="en-US" sz="2400" dirty="0">
              <a:latin typeface="Arial (Body)"/>
            </a:endParaRP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2F016B1B-E486-4462-BF27-1B1ABDC088DE}"/>
              </a:ext>
            </a:extLst>
          </p:cNvPr>
          <p:cNvGraphicFramePr>
            <a:graphicFrameLocks noGrp="1"/>
          </p:cNvGraphicFramePr>
          <p:nvPr/>
        </p:nvGraphicFramePr>
        <p:xfrm>
          <a:off x="7576455" y="1234143"/>
          <a:ext cx="4506684" cy="51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48532614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8949078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64199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signed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Unsigned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8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32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04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39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9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8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85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01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57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6894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43F2EE-D826-4B33-AFDC-96974A526B0E}"/>
              </a:ext>
            </a:extLst>
          </p:cNvPr>
          <p:cNvSpPr txBox="1">
            <a:spLocks/>
          </p:cNvSpPr>
          <p:nvPr/>
        </p:nvSpPr>
        <p:spPr>
          <a:xfrm>
            <a:off x="289481" y="1670673"/>
            <a:ext cx="3685360" cy="27569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char a = 0xFF;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char b = 0xFF;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char c = 0x80;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("a = %d, b = %d, c = %d \n",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a,b,c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}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490BEA5-312A-4DF4-8C6D-5B69FFDBD959}"/>
              </a:ext>
            </a:extLst>
          </p:cNvPr>
          <p:cNvSpPr txBox="1">
            <a:spLocks/>
          </p:cNvSpPr>
          <p:nvPr/>
        </p:nvSpPr>
        <p:spPr>
          <a:xfrm>
            <a:off x="5082313" y="1670672"/>
            <a:ext cx="2254269" cy="279869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a = 255, b = -1, c = -128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361475-55C2-4CFE-AC1E-C706BDD2FBF0}"/>
              </a:ext>
            </a:extLst>
          </p:cNvPr>
          <p:cNvSpPr/>
          <p:nvPr/>
        </p:nvSpPr>
        <p:spPr>
          <a:xfrm>
            <a:off x="4152122" y="262190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1BC614-8086-616C-B962-EE42D47FBC71}"/>
                  </a:ext>
                </a:extLst>
              </p14:cNvPr>
              <p14:cNvContentPartPr/>
              <p14:nvPr/>
            </p14:nvContentPartPr>
            <p14:xfrm>
              <a:off x="578880" y="1934280"/>
              <a:ext cx="8932680" cy="448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1BC614-8086-616C-B962-EE42D47FBC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20" y="1924920"/>
                <a:ext cx="8951400" cy="45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31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Biểu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diễn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tập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hợp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sử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dụng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số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nguyên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6E5F0D-3C2D-475A-ADDD-4F9F9E6BF7A7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D23BA3-43BA-472E-83BA-4CE19457F0BD}"/>
              </a:ext>
            </a:extLst>
          </p:cNvPr>
          <p:cNvSpPr txBox="1">
            <a:spLocks/>
          </p:cNvSpPr>
          <p:nvPr/>
        </p:nvSpPr>
        <p:spPr>
          <a:xfrm>
            <a:off x="272481" y="926232"/>
            <a:ext cx="11710424" cy="52746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spcAft>
                <a:spcPts val="500"/>
              </a:spcAft>
            </a:pPr>
            <a:r>
              <a:rPr lang="en-US" sz="2000" dirty="0" err="1">
                <a:latin typeface="Arial (Body)"/>
              </a:rPr>
              <a:t>Mỗi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tập</a:t>
            </a:r>
            <a:r>
              <a:rPr lang="en-US" sz="2000" dirty="0">
                <a:latin typeface="Arial (Body)"/>
              </a:rPr>
              <a:t> con </a:t>
            </a:r>
            <a:r>
              <a:rPr lang="en-US" sz="2000" dirty="0" err="1">
                <a:latin typeface="Arial (Body)"/>
              </a:rPr>
              <a:t>của</a:t>
            </a:r>
            <a:r>
              <a:rPr lang="en-US" sz="2000" dirty="0">
                <a:latin typeface="Arial (Body)"/>
              </a:rPr>
              <a:t> {0,1, 2, …, n-1}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thể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bởi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một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số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nguyên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trong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khoảng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0 </a:t>
            </a:r>
            <a:r>
              <a:rPr lang="en-US" sz="2000" dirty="0" err="1">
                <a:latin typeface="Arial (Body)"/>
              </a:rPr>
              <a:t>đến</a:t>
            </a:r>
            <a:r>
              <a:rPr lang="en-US" sz="2000" dirty="0">
                <a:latin typeface="Arial (Body)"/>
              </a:rPr>
              <a:t> 2</a:t>
            </a:r>
            <a:r>
              <a:rPr lang="en-US" sz="2000" baseline="30000" dirty="0">
                <a:latin typeface="Arial (Body)"/>
              </a:rPr>
              <a:t>n</a:t>
            </a:r>
            <a:r>
              <a:rPr lang="en-US" sz="2000" dirty="0">
                <a:latin typeface="Arial (Body)"/>
              </a:rPr>
              <a:t>-1 (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số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nguyên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dưới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dạng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chuỗi</a:t>
            </a:r>
            <a:r>
              <a:rPr lang="en-US" sz="2000" dirty="0">
                <a:latin typeface="Arial (Body)"/>
              </a:rPr>
              <a:t> bit).</a:t>
            </a:r>
          </a:p>
          <a:p>
            <a:pPr marL="914400" lvl="1" indent="-457200">
              <a:spcAft>
                <a:spcPts val="500"/>
              </a:spcAft>
            </a:pPr>
            <a:r>
              <a:rPr lang="en-US" sz="2000" dirty="0">
                <a:latin typeface="Arial (Body)"/>
              </a:rPr>
              <a:t>{}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bởi</a:t>
            </a:r>
            <a:r>
              <a:rPr lang="en-US" sz="2000" dirty="0">
                <a:latin typeface="Arial (Body)"/>
              </a:rPr>
              <a:t> 0;  {0}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bởi</a:t>
            </a:r>
            <a:r>
              <a:rPr lang="en-US" sz="2000" dirty="0">
                <a:latin typeface="Arial (Body)"/>
              </a:rPr>
              <a:t> 1; {0,1}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bởi</a:t>
            </a:r>
            <a:r>
              <a:rPr lang="en-US" sz="2000" dirty="0">
                <a:latin typeface="Arial (Body)"/>
              </a:rPr>
              <a:t> 3 (</a:t>
            </a:r>
            <a:r>
              <a:rPr lang="en-US" sz="2000" dirty="0" err="1">
                <a:latin typeface="Arial (Body)"/>
              </a:rPr>
              <a:t>chuỗi</a:t>
            </a:r>
            <a:r>
              <a:rPr lang="en-US" sz="2000" dirty="0">
                <a:latin typeface="Arial (Body)"/>
              </a:rPr>
              <a:t> bit 11)</a:t>
            </a:r>
          </a:p>
          <a:p>
            <a:pPr marL="914400" lvl="1" indent="-457200">
              <a:spcAft>
                <a:spcPts val="500"/>
              </a:spcAft>
            </a:pPr>
            <a:r>
              <a:rPr lang="en-US" sz="2000" dirty="0">
                <a:latin typeface="Arial (Body)"/>
              </a:rPr>
              <a:t>{0, 1, 2} </a:t>
            </a:r>
            <a:r>
              <a:rPr lang="en-US" sz="2000" dirty="0" err="1">
                <a:latin typeface="Arial (Body)"/>
              </a:rPr>
              <a:t>được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biểu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diễn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bởi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số</a:t>
            </a:r>
            <a:r>
              <a:rPr lang="en-US" sz="2000" dirty="0">
                <a:latin typeface="Arial (Body)"/>
              </a:rPr>
              <a:t> 7 (</a:t>
            </a:r>
            <a:r>
              <a:rPr lang="en-US" sz="2000" dirty="0" err="1">
                <a:latin typeface="Arial (Body)"/>
              </a:rPr>
              <a:t>chuỗi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bít</a:t>
            </a:r>
            <a:r>
              <a:rPr lang="en-US" sz="2000" dirty="0">
                <a:latin typeface="Arial (Body)"/>
              </a:rPr>
              <a:t> 111); . . .</a:t>
            </a:r>
          </a:p>
          <a:p>
            <a:pPr marL="514350" indent="-457200">
              <a:spcAft>
                <a:spcPts val="500"/>
              </a:spcAft>
            </a:pPr>
            <a:endParaRPr lang="en-US" sz="2000" dirty="0">
              <a:latin typeface="Arial (Body)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48AAFE-4361-B0D1-9B44-9F78CEBDE490}"/>
              </a:ext>
            </a:extLst>
          </p:cNvPr>
          <p:cNvSpPr txBox="1">
            <a:spLocks/>
          </p:cNvSpPr>
          <p:nvPr/>
        </p:nvSpPr>
        <p:spPr>
          <a:xfrm>
            <a:off x="443523" y="2633336"/>
            <a:ext cx="5406671" cy="29317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bool contains(unsigned int S, int x){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if(S &amp; (1 &lt;&lt; x)) return true; else return false;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unsigned 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removeElement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(unsigned int S, int x){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return S &amp; (~(1 &lt;&lt; x));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unsigned 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addElement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(unsigned int S, int x){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return S | (1 &lt;&lt; x);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B7558C-D55F-6E60-7B50-B7D7580AAEFA}"/>
              </a:ext>
            </a:extLst>
          </p:cNvPr>
          <p:cNvSpPr txBox="1">
            <a:spLocks/>
          </p:cNvSpPr>
          <p:nvPr/>
        </p:nvSpPr>
        <p:spPr>
          <a:xfrm>
            <a:off x="6226524" y="2633336"/>
            <a:ext cx="5406671" cy="29317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string bin(unsigned int n){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string s = "";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for(int d = 31; d &gt;= 0; d--){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= 1 &lt;&lt; d;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if(n &amp;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) s = s + "1"; else s = s + "0";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return s;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94A84D-116F-0EF3-6BAF-4A7E9C131EF9}"/>
                  </a:ext>
                </a:extLst>
              </p14:cNvPr>
              <p14:cNvContentPartPr/>
              <p14:nvPr/>
            </p14:nvContentPartPr>
            <p14:xfrm>
              <a:off x="203400" y="47160"/>
              <a:ext cx="11419920" cy="644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94A84D-116F-0EF3-6BAF-4A7E9C131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40" y="37800"/>
                <a:ext cx="11438640" cy="64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06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05A7-9C5E-AB8F-3D33-7F05F07D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AD6EBB-8001-3C1D-AB46-3E2904BC1DED}"/>
                  </a:ext>
                </a:extLst>
              </p14:cNvPr>
              <p14:cNvContentPartPr/>
              <p14:nvPr/>
            </p14:nvContentPartPr>
            <p14:xfrm>
              <a:off x="403920" y="96120"/>
              <a:ext cx="11727360" cy="548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AD6EBB-8001-3C1D-AB46-3E2904BC1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86760"/>
                <a:ext cx="11746080" cy="55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63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Thuật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toán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quy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hoạch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động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giải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bài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toán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TSP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6E5F0D-3C2D-475A-ADDD-4F9F9E6BF7A7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D23BA3-43BA-472E-83BA-4CE19457F0BD}"/>
              </a:ext>
            </a:extLst>
          </p:cNvPr>
          <p:cNvSpPr txBox="1">
            <a:spLocks/>
          </p:cNvSpPr>
          <p:nvPr/>
        </p:nvSpPr>
        <p:spPr>
          <a:xfrm>
            <a:off x="192086" y="736138"/>
            <a:ext cx="11881927" cy="54647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spcAft>
                <a:spcPts val="500"/>
              </a:spcAft>
            </a:pPr>
            <a:r>
              <a:rPr lang="en-US" sz="2000" dirty="0" err="1">
                <a:latin typeface="Arial (Body)"/>
              </a:rPr>
              <a:t>Tìm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hành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trình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khép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kín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xuất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phát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0, </a:t>
            </a:r>
            <a:r>
              <a:rPr lang="en-US" sz="2000" dirty="0" err="1">
                <a:latin typeface="Arial (Body)"/>
              </a:rPr>
              <a:t>đi</a:t>
            </a:r>
            <a:r>
              <a:rPr lang="en-US" sz="2000" dirty="0">
                <a:latin typeface="Arial (Body)"/>
              </a:rPr>
              <a:t> qua n-1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1, 2, …, n-1 (</a:t>
            </a:r>
            <a:r>
              <a:rPr lang="en-US" sz="2000" dirty="0" err="1">
                <a:latin typeface="Arial (Body)"/>
              </a:rPr>
              <a:t>mỗi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đúng</a:t>
            </a:r>
            <a:r>
              <a:rPr lang="en-US" sz="2000" dirty="0">
                <a:latin typeface="Arial (Body)"/>
              </a:rPr>
              <a:t> 1 </a:t>
            </a:r>
            <a:r>
              <a:rPr lang="en-US" sz="2000" dirty="0" err="1">
                <a:latin typeface="Arial (Body)"/>
              </a:rPr>
              <a:t>lần</a:t>
            </a:r>
            <a:r>
              <a:rPr lang="en-US" sz="2000" dirty="0">
                <a:latin typeface="Arial (Body)"/>
              </a:rPr>
              <a:t>)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quay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0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độ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dài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ngắn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nhất</a:t>
            </a:r>
            <a:endParaRPr lang="en-US" sz="2000" dirty="0">
              <a:latin typeface="Arial (Body)"/>
            </a:endParaRPr>
          </a:p>
          <a:p>
            <a:pPr marL="514350" indent="-457200">
              <a:spcAft>
                <a:spcPts val="500"/>
              </a:spcAft>
            </a:pPr>
            <a:r>
              <a:rPr lang="en-US" sz="2000" dirty="0" err="1">
                <a:latin typeface="Arial (Body)"/>
              </a:rPr>
              <a:t>Hàm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b="1" dirty="0">
                <a:latin typeface="Arial (Body)"/>
              </a:rPr>
              <a:t>int TSP(int </a:t>
            </a:r>
            <a:r>
              <a:rPr lang="en-US" sz="2000" b="1" dirty="0" err="1">
                <a:latin typeface="Arial (Body)"/>
              </a:rPr>
              <a:t>i</a:t>
            </a:r>
            <a:r>
              <a:rPr lang="en-US" sz="2000" b="1" dirty="0">
                <a:latin typeface="Arial (Body)"/>
              </a:rPr>
              <a:t>, unsigned int S) </a:t>
            </a:r>
            <a:r>
              <a:rPr lang="en-US" sz="2000" dirty="0" err="1">
                <a:latin typeface="Arial (Body)"/>
              </a:rPr>
              <a:t>trả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quãng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đường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ngắn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xuất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phát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i</a:t>
            </a:r>
            <a:r>
              <a:rPr lang="en-US" sz="2000" dirty="0">
                <a:latin typeface="Arial (Body)"/>
              </a:rPr>
              <a:t>, </a:t>
            </a:r>
            <a:r>
              <a:rPr lang="en-US" sz="2000" dirty="0" err="1">
                <a:latin typeface="Arial (Body)"/>
              </a:rPr>
              <a:t>đi</a:t>
            </a:r>
            <a:r>
              <a:rPr lang="en-US" sz="2000" dirty="0">
                <a:latin typeface="Arial (Body)"/>
              </a:rPr>
              <a:t> qua </a:t>
            </a:r>
            <a:r>
              <a:rPr lang="en-US" sz="2000" dirty="0" err="1">
                <a:latin typeface="Arial (Body)"/>
              </a:rPr>
              <a:t>tất</a:t>
            </a:r>
            <a:r>
              <a:rPr lang="en-US" sz="2000" dirty="0">
                <a:latin typeface="Arial (Body)"/>
              </a:rPr>
              <a:t>   </a:t>
            </a:r>
            <a:r>
              <a:rPr lang="en-US" sz="2000" dirty="0" err="1">
                <a:latin typeface="Arial (Body)"/>
              </a:rPr>
              <a:t>cả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các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trong</a:t>
            </a:r>
            <a:r>
              <a:rPr lang="en-US" sz="2000" dirty="0">
                <a:latin typeface="Arial (Body)"/>
              </a:rPr>
              <a:t> S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quay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0</a:t>
            </a:r>
          </a:p>
          <a:p>
            <a:pPr marL="514350" indent="-457200">
              <a:spcAft>
                <a:spcPts val="500"/>
              </a:spcAft>
            </a:pPr>
            <a:endParaRPr lang="en-US" sz="2000" dirty="0">
              <a:latin typeface="Arial (Body)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935171-1A52-98B1-A5E0-5B391076BBF4}"/>
                  </a:ext>
                </a:extLst>
              </p14:cNvPr>
              <p14:cNvContentPartPr/>
              <p14:nvPr/>
            </p14:nvContentPartPr>
            <p14:xfrm>
              <a:off x="165240" y="135720"/>
              <a:ext cx="11363760" cy="649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935171-1A52-98B1-A5E0-5B391076B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80" y="126360"/>
                <a:ext cx="1138248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05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Thuật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toán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quy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hoạch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động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giải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bài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toán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TSP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6E5F0D-3C2D-475A-ADDD-4F9F9E6BF7A7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D23BA3-43BA-472E-83BA-4CE19457F0BD}"/>
              </a:ext>
            </a:extLst>
          </p:cNvPr>
          <p:cNvSpPr txBox="1">
            <a:spLocks/>
          </p:cNvSpPr>
          <p:nvPr/>
        </p:nvSpPr>
        <p:spPr>
          <a:xfrm>
            <a:off x="192086" y="736138"/>
            <a:ext cx="11881927" cy="54647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>
              <a:spcAft>
                <a:spcPts val="500"/>
              </a:spcAft>
            </a:pPr>
            <a:r>
              <a:rPr lang="en-US" sz="2000" dirty="0" err="1">
                <a:latin typeface="Arial (Body)"/>
              </a:rPr>
              <a:t>Tìm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hành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trình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khép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kín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xuất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phát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0, </a:t>
            </a:r>
            <a:r>
              <a:rPr lang="en-US" sz="2000" dirty="0" err="1">
                <a:latin typeface="Arial (Body)"/>
              </a:rPr>
              <a:t>đi</a:t>
            </a:r>
            <a:r>
              <a:rPr lang="en-US" sz="2000" dirty="0">
                <a:latin typeface="Arial (Body)"/>
              </a:rPr>
              <a:t> qua n-1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1, 2, …, n-1 (</a:t>
            </a:r>
            <a:r>
              <a:rPr lang="en-US" sz="2000" dirty="0" err="1">
                <a:latin typeface="Arial (Body)"/>
              </a:rPr>
              <a:t>mỗi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đúng</a:t>
            </a:r>
            <a:r>
              <a:rPr lang="en-US" sz="2000" dirty="0">
                <a:latin typeface="Arial (Body)"/>
              </a:rPr>
              <a:t> 1 </a:t>
            </a:r>
            <a:r>
              <a:rPr lang="en-US" sz="2000" dirty="0" err="1">
                <a:latin typeface="Arial (Body)"/>
              </a:rPr>
              <a:t>lần</a:t>
            </a:r>
            <a:r>
              <a:rPr lang="en-US" sz="2000" dirty="0">
                <a:latin typeface="Arial (Body)"/>
              </a:rPr>
              <a:t>)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quay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0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độ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dài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ngắn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nhất</a:t>
            </a:r>
            <a:endParaRPr lang="en-US" sz="2000" dirty="0">
              <a:latin typeface="Arial (Body)"/>
            </a:endParaRPr>
          </a:p>
          <a:p>
            <a:pPr marL="514350" indent="-457200">
              <a:spcAft>
                <a:spcPts val="500"/>
              </a:spcAft>
            </a:pPr>
            <a:r>
              <a:rPr lang="en-US" sz="2000" dirty="0" err="1">
                <a:latin typeface="Arial (Body)"/>
              </a:rPr>
              <a:t>Hàm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b="1" dirty="0">
                <a:latin typeface="Arial (Body)"/>
              </a:rPr>
              <a:t>int TSP(int </a:t>
            </a:r>
            <a:r>
              <a:rPr lang="en-US" sz="2000" b="1" dirty="0" err="1">
                <a:latin typeface="Arial (Body)"/>
              </a:rPr>
              <a:t>i</a:t>
            </a:r>
            <a:r>
              <a:rPr lang="en-US" sz="2000" b="1" dirty="0">
                <a:latin typeface="Arial (Body)"/>
              </a:rPr>
              <a:t>, unsigned int S) </a:t>
            </a:r>
            <a:r>
              <a:rPr lang="en-US" sz="2000" dirty="0" err="1">
                <a:latin typeface="Arial (Body)"/>
              </a:rPr>
              <a:t>trả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quãng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đường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ngắn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nhất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xuất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phát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từ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i</a:t>
            </a:r>
            <a:r>
              <a:rPr lang="en-US" sz="2000" dirty="0">
                <a:latin typeface="Arial (Body)"/>
              </a:rPr>
              <a:t>, </a:t>
            </a:r>
            <a:r>
              <a:rPr lang="en-US" sz="2000" dirty="0" err="1">
                <a:latin typeface="Arial (Body)"/>
              </a:rPr>
              <a:t>đi</a:t>
            </a:r>
            <a:r>
              <a:rPr lang="en-US" sz="2000" dirty="0">
                <a:latin typeface="Arial (Body)"/>
              </a:rPr>
              <a:t> qua </a:t>
            </a:r>
            <a:r>
              <a:rPr lang="en-US" sz="2000" dirty="0" err="1">
                <a:latin typeface="Arial (Body)"/>
              </a:rPr>
              <a:t>tất</a:t>
            </a:r>
            <a:r>
              <a:rPr lang="en-US" sz="2000" dirty="0">
                <a:latin typeface="Arial (Body)"/>
              </a:rPr>
              <a:t>   </a:t>
            </a:r>
            <a:r>
              <a:rPr lang="en-US" sz="2000" dirty="0" err="1">
                <a:latin typeface="Arial (Body)"/>
              </a:rPr>
              <a:t>cả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các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trong</a:t>
            </a:r>
            <a:r>
              <a:rPr lang="en-US" sz="2000" dirty="0">
                <a:latin typeface="Arial (Body)"/>
              </a:rPr>
              <a:t> S </a:t>
            </a:r>
            <a:r>
              <a:rPr lang="en-US" sz="2000" dirty="0" err="1">
                <a:latin typeface="Arial (Body)"/>
              </a:rPr>
              <a:t>và</a:t>
            </a:r>
            <a:r>
              <a:rPr lang="en-US" sz="2000" dirty="0">
                <a:latin typeface="Arial (Body)"/>
              </a:rPr>
              <a:t> quay </a:t>
            </a:r>
            <a:r>
              <a:rPr lang="en-US" sz="2000" dirty="0" err="1">
                <a:latin typeface="Arial (Body)"/>
              </a:rPr>
              <a:t>về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điểm</a:t>
            </a:r>
            <a:r>
              <a:rPr lang="en-US" sz="2000" dirty="0">
                <a:latin typeface="Arial (Body)"/>
              </a:rPr>
              <a:t> 0</a:t>
            </a:r>
          </a:p>
          <a:p>
            <a:pPr marL="514350" indent="-457200">
              <a:spcAft>
                <a:spcPts val="500"/>
              </a:spcAft>
            </a:pPr>
            <a:endParaRPr lang="en-US" sz="2000" dirty="0">
              <a:latin typeface="Arial (Body)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48AAFE-4361-B0D1-9B44-9F78CEBDE490}"/>
              </a:ext>
            </a:extLst>
          </p:cNvPr>
          <p:cNvSpPr txBox="1">
            <a:spLocks/>
          </p:cNvSpPr>
          <p:nvPr/>
        </p:nvSpPr>
        <p:spPr>
          <a:xfrm>
            <a:off x="804193" y="2505515"/>
            <a:ext cx="5803084" cy="397394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int TSP(int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, unsigned int S){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if(S == 0) 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 = c[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][0];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else{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if(F[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 == -1){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 = INF;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for(int j = 1; j &lt; n;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j++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 if (contains(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S,j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)){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   unsigned 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Sj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= S &amp; (~(1 &lt;&lt; j));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   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 = min(F[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][S], c[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][j] + TSP(j,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Sj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  }	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 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return F[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][S];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BF82D3-2EFD-CD3B-09E1-CF4E360F8B68}"/>
              </a:ext>
            </a:extLst>
          </p:cNvPr>
          <p:cNvSpPr txBox="1">
            <a:spLocks/>
          </p:cNvSpPr>
          <p:nvPr/>
        </p:nvSpPr>
        <p:spPr>
          <a:xfrm>
            <a:off x="6729557" y="2489059"/>
            <a:ext cx="5019991" cy="39904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initialization();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unsigned int S = (1 &lt;&lt; n) - 1;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S =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removeElement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(S,0);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int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= TSP(0,S);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&lt;&lt; "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= " &lt;&lt;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ans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400" b="1" dirty="0" err="1"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3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42135E-19E9-4341-B68C-DA8D2648977C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E7BC603-FF7C-4842-BAE9-DD926E6C437E}"/>
              </a:ext>
            </a:extLst>
          </p:cNvPr>
          <p:cNvSpPr txBox="1">
            <a:spLocks/>
          </p:cNvSpPr>
          <p:nvPr/>
        </p:nvSpPr>
        <p:spPr>
          <a:xfrm>
            <a:off x="289481" y="926232"/>
            <a:ext cx="11839934" cy="52746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 (Body)"/>
              </a:rPr>
              <a:t>Các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phép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xử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lý</a:t>
            </a:r>
            <a:r>
              <a:rPr lang="en-US" sz="2000" dirty="0">
                <a:latin typeface="Arial (Body)"/>
              </a:rPr>
              <a:t> bit bao </a:t>
            </a:r>
            <a:r>
              <a:rPr lang="en-US" sz="2000" dirty="0" err="1">
                <a:latin typeface="Arial (Body)"/>
              </a:rPr>
              <a:t>gồm</a:t>
            </a:r>
            <a:r>
              <a:rPr lang="en-US" sz="2000" dirty="0">
                <a:latin typeface="Arial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AND 	&amp;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OR    	|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NOT    	~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/>
              </a:rPr>
              <a:t>XOR	^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(Body)"/>
              </a:rPr>
              <a:t>Dịch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trái</a:t>
            </a:r>
            <a:r>
              <a:rPr lang="en-US" sz="2000" dirty="0">
                <a:latin typeface="Arial (Body)"/>
              </a:rPr>
              <a:t> 	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(Body)"/>
              </a:rPr>
              <a:t>Dịch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phải</a:t>
            </a:r>
            <a:r>
              <a:rPr lang="en-US" sz="2000" dirty="0">
                <a:latin typeface="Arial (Body)"/>
              </a:rPr>
              <a:t> 	&gt;&gt;</a:t>
            </a:r>
            <a:endParaRPr 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9896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42135E-19E9-4341-B68C-DA8D2648977C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7BC603-FF7C-4842-BAE9-DD926E6C4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1" y="917765"/>
                <a:ext cx="11839934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Ký hiệu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dịch các bit của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sang trái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đơn vị, các bit   mới được gán bằng 0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Ví dụ với số nhị phân 8 bit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00000101 &lt;&lt; 2 = 00010100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00001000 &lt;&lt; 4 = 10000000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10100111 &lt;&lt; 3 = 00111000</a:t>
                </a:r>
              </a:p>
              <a:p>
                <a:pPr marL="0" lvl="1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0" dirty="0">
                  <a:latin typeface="Arial (Body)"/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7BC603-FF7C-4842-BAE9-DD926E6C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1" y="917765"/>
                <a:ext cx="11839934" cy="5274679"/>
              </a:xfrm>
              <a:prstGeom prst="rect">
                <a:avLst/>
              </a:prstGeom>
              <a:blipFill>
                <a:blip r:embed="rId3"/>
                <a:stretch>
                  <a:fillRect l="-46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375236-65D6-0497-6E9D-748952B418AB}"/>
                  </a:ext>
                </a:extLst>
              </p14:cNvPr>
              <p14:cNvContentPartPr/>
              <p14:nvPr/>
            </p14:nvContentPartPr>
            <p14:xfrm>
              <a:off x="361080" y="917280"/>
              <a:ext cx="3907800" cy="258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375236-65D6-0497-6E9D-748952B41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720" y="907920"/>
                <a:ext cx="3926520" cy="26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71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142135E-19E9-4341-B68C-DA8D2648977C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41EA4E-9D62-41EF-9161-0E520AAB7A66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13463DD-D373-469F-9C72-E2962711FD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1" y="926232"/>
                <a:ext cx="11839934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Ký hiệu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dịch các bit của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sang trái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đơn vị, các bit   mới được gán bằng 0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Ví dụ với số nhị phân 8 bit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00000101 &lt;&lt; 2 = 00010100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00001000 &lt;&lt; 4 = 10000000</a:t>
                </a: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10100111 &lt;&lt; 3 = 00111000</a:t>
                </a:r>
              </a:p>
              <a:p>
                <a:pPr marL="0" lvl="1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13463DD-D373-469F-9C72-E2962711F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1" y="926232"/>
                <a:ext cx="11839934" cy="5274679"/>
              </a:xfrm>
              <a:prstGeom prst="rect">
                <a:avLst/>
              </a:prstGeom>
              <a:blipFill>
                <a:blip r:embed="rId3"/>
                <a:stretch>
                  <a:fillRect l="-46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0EADBF-67FD-45A3-8A7F-34034F1B1097}"/>
              </a:ext>
            </a:extLst>
          </p:cNvPr>
          <p:cNvSpPr txBox="1">
            <a:spLocks/>
          </p:cNvSpPr>
          <p:nvPr/>
        </p:nvSpPr>
        <p:spPr>
          <a:xfrm>
            <a:off x="5252005" y="1591116"/>
            <a:ext cx="3796745" cy="30094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x = 3;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y = x &lt;&lt; 2;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"x = " &lt;&lt; x &lt;&lt; " y = " &lt;&lt; y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int a = -3;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int b = a &lt;&lt; 2;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"a = " &lt;&lt; a &lt;&lt; " b = " &lt;&lt; b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7354FD-2C51-4845-BB1E-71B7C0AA09FB}"/>
              </a:ext>
            </a:extLst>
          </p:cNvPr>
          <p:cNvSpPr txBox="1">
            <a:spLocks/>
          </p:cNvSpPr>
          <p:nvPr/>
        </p:nvSpPr>
        <p:spPr>
          <a:xfrm>
            <a:off x="10220324" y="1591116"/>
            <a:ext cx="1762581" cy="300945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x = 3 y = 12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a = -3 b = -12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565750-C842-4A90-97B4-A6AC5F3DFD1E}"/>
              </a:ext>
            </a:extLst>
          </p:cNvPr>
          <p:cNvSpPr/>
          <p:nvPr/>
        </p:nvSpPr>
        <p:spPr>
          <a:xfrm>
            <a:off x="9285940" y="264095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23913C-D827-4DBE-940B-8FBD6F8EB1DB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5327C0E-28BB-4CED-9A61-3664FF50B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1" y="926232"/>
                <a:ext cx="5663644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>
                  <a:spcAft>
                    <a:spcPts val="500"/>
                  </a:spcAft>
                </a:pPr>
                <a:r>
                  <a:rPr lang="en-US" sz="2000" dirty="0" err="1">
                    <a:latin typeface="Arial (Body)"/>
                  </a:rPr>
                  <a:t>Trong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vi-VN" sz="2000" dirty="0">
                    <a:latin typeface="Arial (Body)"/>
                  </a:rPr>
                  <a:t>C++</a:t>
                </a:r>
                <a:r>
                  <a:rPr lang="en-US" sz="2000" dirty="0">
                    <a:latin typeface="Arial (Body)"/>
                  </a:rPr>
                  <a:t>,</a:t>
                </a:r>
                <a:r>
                  <a:rPr lang="vi-VN" sz="2000" dirty="0">
                    <a:latin typeface="Arial (Body)"/>
                  </a:rPr>
                  <a:t> các bit mới thêm vào ở phía bên </a:t>
                </a:r>
                <a:r>
                  <a:rPr lang="en-US" sz="2000" dirty="0" err="1">
                    <a:latin typeface="Arial (Body)"/>
                  </a:rPr>
                  <a:t>phải</a:t>
                </a:r>
                <a:r>
                  <a:rPr lang="vi-VN" sz="2000" dirty="0">
                    <a:latin typeface="Arial (Body)"/>
                  </a:rPr>
                  <a:t> sẽ được gán bằng bit dấu, gán bằng 0 khi dịch với kiểu số không dấu.</a:t>
                </a:r>
              </a:p>
              <a:p>
                <a:pPr marL="1257300" lvl="2" indent="-342900" latinLnBrk="0"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vi-VN" sz="2000" dirty="0">
                    <a:latin typeface="Arial (Body)"/>
                  </a:rPr>
                  <a:t>Với kiểu số có dấu 8-bit, 10000000 &gt;&gt; 2 = 11100000.</a:t>
                </a:r>
              </a:p>
              <a:p>
                <a:pPr marL="1257300" lvl="2" indent="-342900" latinLnBrk="0">
                  <a:spcAft>
                    <a:spcPts val="500"/>
                  </a:spcAft>
                  <a:buFont typeface="Wingdings" panose="05000000000000000000" pitchFamily="2" charset="2"/>
                  <a:buChar char="§"/>
                </a:pPr>
                <a:r>
                  <a:rPr lang="vi-VN" sz="2000" dirty="0">
                    <a:latin typeface="Arial (Body)"/>
                  </a:rPr>
                  <a:t>Với kiểu số không dấu 8-bit, 10000000 &gt;&gt; 2 = 00100000.</a:t>
                </a:r>
                <a:endParaRPr lang="en-US" sz="2000" dirty="0">
                  <a:latin typeface="Arial (Body)"/>
                </a:endParaRPr>
              </a:p>
              <a:p>
                <a:pPr marL="0" lvl="1" indent="-342900" latinLnBrk="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=⌊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sz="20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5327C0E-28BB-4CED-9A61-3664FF50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1" y="926232"/>
                <a:ext cx="5663644" cy="5274679"/>
              </a:xfrm>
              <a:prstGeom prst="rect">
                <a:avLst/>
              </a:prstGeom>
              <a:blipFill>
                <a:blip r:embed="rId3"/>
                <a:stretch>
                  <a:fillRect l="-968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4FCE0F-9F05-42C3-AADB-705A96EADCF2}"/>
              </a:ext>
            </a:extLst>
          </p:cNvPr>
          <p:cNvSpPr txBox="1">
            <a:spLocks/>
          </p:cNvSpPr>
          <p:nvPr/>
        </p:nvSpPr>
        <p:spPr>
          <a:xfrm>
            <a:off x="5728255" y="3077016"/>
            <a:ext cx="3796745" cy="30094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x = 99;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y = x &gt;&gt; 2;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"x = " &lt;&lt; x &lt;&lt; " y = " &lt;&lt; y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int a = -99;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int b = a &gt;&gt; 2;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"a = " &lt;&lt; a &lt;&lt; " b = " &lt;&lt; b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3EBA28-FFA9-4664-A4CC-D0F834AEB9BB}"/>
              </a:ext>
            </a:extLst>
          </p:cNvPr>
          <p:cNvSpPr txBox="1">
            <a:spLocks/>
          </p:cNvSpPr>
          <p:nvPr/>
        </p:nvSpPr>
        <p:spPr>
          <a:xfrm>
            <a:off x="10315574" y="3077016"/>
            <a:ext cx="1762581" cy="30094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x = 99 y = 24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a = -99 b = -25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9AC3857-27BE-4F96-802E-EF2D82272426}"/>
              </a:ext>
            </a:extLst>
          </p:cNvPr>
          <p:cNvSpPr/>
          <p:nvPr/>
        </p:nvSpPr>
        <p:spPr>
          <a:xfrm>
            <a:off x="9609790" y="412685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C2855E-22CC-2274-1654-C715891E2F0A}"/>
                  </a:ext>
                </a:extLst>
              </p14:cNvPr>
              <p14:cNvContentPartPr/>
              <p14:nvPr/>
            </p14:nvContentPartPr>
            <p14:xfrm>
              <a:off x="682560" y="3383640"/>
              <a:ext cx="1597320" cy="64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C2855E-22CC-2274-1654-C715891E2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00" y="3374280"/>
                <a:ext cx="1616040" cy="6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54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F310BB-E3FD-4E08-8770-514A8E0B51F5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9CED4C-78AE-4D4F-A9DC-C1308EAF849C}"/>
              </a:ext>
            </a:extLst>
          </p:cNvPr>
          <p:cNvSpPr txBox="1">
            <a:spLocks/>
          </p:cNvSpPr>
          <p:nvPr/>
        </p:nvSpPr>
        <p:spPr>
          <a:xfrm>
            <a:off x="289480" y="926232"/>
            <a:ext cx="6968569" cy="52746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(Body)"/>
              </a:rPr>
              <a:t>Trong</a:t>
            </a:r>
            <a:r>
              <a:rPr lang="en-US" sz="2000" dirty="0">
                <a:latin typeface="Arial (Body)"/>
              </a:rPr>
              <a:t> C++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2 </a:t>
            </a:r>
            <a:r>
              <a:rPr lang="en-US" sz="2000" dirty="0" err="1">
                <a:latin typeface="Arial (Body)"/>
              </a:rPr>
              <a:t>phép</a:t>
            </a:r>
            <a:r>
              <a:rPr lang="en-US" sz="2000" dirty="0">
                <a:latin typeface="Arial (Body)"/>
              </a:rPr>
              <a:t> AND </a:t>
            </a:r>
            <a:r>
              <a:rPr lang="en-US" sz="2000" dirty="0" err="1">
                <a:latin typeface="Arial (Body)"/>
              </a:rPr>
              <a:t>là</a:t>
            </a:r>
            <a:endParaRPr lang="en-US" sz="2000" dirty="0">
              <a:latin typeface="Arial (Body)"/>
            </a:endParaRPr>
          </a:p>
          <a:p>
            <a:pPr marL="800100" lvl="1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 (Body)"/>
              </a:rPr>
              <a:t>&amp;&amp;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là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phép</a:t>
            </a:r>
            <a:r>
              <a:rPr lang="en-US" sz="2000" b="0" dirty="0">
                <a:latin typeface="Arial (Body)"/>
              </a:rPr>
              <a:t> AND </a:t>
            </a:r>
            <a:r>
              <a:rPr lang="en-US" sz="2000" b="0" dirty="0" err="1">
                <a:latin typeface="Arial (Body)"/>
              </a:rPr>
              <a:t>xem</a:t>
            </a:r>
            <a:r>
              <a:rPr lang="en-US" sz="2000" b="0" dirty="0">
                <a:latin typeface="Arial (Body)"/>
              </a:rPr>
              <a:t> 2 </a:t>
            </a:r>
            <a:r>
              <a:rPr lang="en-US" sz="2000" b="0" dirty="0" err="1">
                <a:latin typeface="Arial (Body)"/>
              </a:rPr>
              <a:t>số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hạng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là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kiểu</a:t>
            </a:r>
            <a:r>
              <a:rPr lang="en-US" sz="2000" b="0" dirty="0">
                <a:latin typeface="Arial (Body)"/>
              </a:rPr>
              <a:t> bool </a:t>
            </a:r>
          </a:p>
          <a:p>
            <a:pPr marL="800100" lvl="1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 (Body)"/>
              </a:rPr>
              <a:t>&amp;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là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phép</a:t>
            </a:r>
            <a:r>
              <a:rPr lang="en-US" sz="2000" b="0" dirty="0">
                <a:latin typeface="Arial (Body)"/>
              </a:rPr>
              <a:t> AND </a:t>
            </a:r>
            <a:r>
              <a:rPr lang="en-US" sz="2000" b="0" dirty="0" err="1">
                <a:latin typeface="Arial (Body)"/>
              </a:rPr>
              <a:t>trên</a:t>
            </a:r>
            <a:r>
              <a:rPr lang="en-US" sz="2000" b="0" dirty="0">
                <a:latin typeface="Arial (Body)"/>
              </a:rPr>
              <a:t> </a:t>
            </a:r>
            <a:r>
              <a:rPr lang="en-US" sz="2000" b="0" dirty="0" err="1">
                <a:latin typeface="Arial (Body)"/>
              </a:rPr>
              <a:t>từng</a:t>
            </a:r>
            <a:r>
              <a:rPr lang="en-US" sz="2000" b="0" dirty="0">
                <a:latin typeface="Arial (Body)"/>
              </a:rPr>
              <a:t> bit </a:t>
            </a:r>
            <a:r>
              <a:rPr lang="en-US" sz="2000" b="0" dirty="0" err="1">
                <a:latin typeface="Arial (Body)"/>
              </a:rPr>
              <a:t>của</a:t>
            </a:r>
            <a:r>
              <a:rPr lang="en-US" sz="2000" b="0" dirty="0">
                <a:latin typeface="Arial (Body)"/>
              </a:rPr>
              <a:t> 2 </a:t>
            </a:r>
            <a:r>
              <a:rPr lang="en-US" sz="2000" b="0" dirty="0" err="1">
                <a:latin typeface="Arial (Body)"/>
              </a:rPr>
              <a:t>số</a:t>
            </a:r>
            <a:endParaRPr lang="en-US" sz="2000" b="0" dirty="0">
              <a:latin typeface="Arial (Body)"/>
            </a:endParaRPr>
          </a:p>
          <a:p>
            <a:pPr marL="1257300" lvl="2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 (Body)"/>
              </a:rPr>
              <a:t>Ví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dụ</a:t>
            </a:r>
            <a:r>
              <a:rPr lang="en-US" sz="2000" dirty="0">
                <a:latin typeface="Arial (Body)"/>
              </a:rPr>
              <a:t> ta </a:t>
            </a:r>
            <a:r>
              <a:rPr lang="en-US" sz="2000" dirty="0" err="1">
                <a:latin typeface="Arial (Body)"/>
              </a:rPr>
              <a:t>có</a:t>
            </a:r>
            <a:r>
              <a:rPr lang="en-US" sz="2000" dirty="0">
                <a:latin typeface="Arial (Body)"/>
              </a:rPr>
              <a:t> 50 &amp; 26 = 18</a:t>
            </a:r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000" dirty="0">
                <a:latin typeface="Arial (Body)"/>
              </a:rPr>
              <a:t>	   </a:t>
            </a:r>
            <a:r>
              <a:rPr lang="en-US" sz="2000" dirty="0">
                <a:latin typeface="Consolas" panose="020B0609020204030204" pitchFamily="49" charset="0"/>
              </a:rPr>
              <a:t>110010 (50)</a:t>
            </a:r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000" dirty="0">
                <a:latin typeface="Consolas" panose="020B0609020204030204" pitchFamily="49" charset="0"/>
              </a:rPr>
              <a:t>   &amp;    011010 (26)</a:t>
            </a:r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000" dirty="0">
                <a:latin typeface="Consolas" panose="020B0609020204030204" pitchFamily="49" charset="0"/>
              </a:rPr>
              <a:t>	-----------</a:t>
            </a:r>
          </a:p>
          <a:p>
            <a:pPr marL="914400" lvl="2" indent="0">
              <a:spcAft>
                <a:spcPts val="500"/>
              </a:spcAft>
              <a:buNone/>
            </a:pPr>
            <a:r>
              <a:rPr lang="en-US" sz="2000" dirty="0">
                <a:latin typeface="Consolas" panose="020B0609020204030204" pitchFamily="49" charset="0"/>
              </a:rPr>
              <a:t>	 010010 (18)</a:t>
            </a:r>
            <a:endParaRPr lang="en-US" sz="2000" b="0" dirty="0">
              <a:latin typeface="Consolas" panose="020B0609020204030204" pitchFamily="49" charset="0"/>
            </a:endParaRPr>
          </a:p>
          <a:p>
            <a:pPr latinLnBrk="0">
              <a:spcAft>
                <a:spcPts val="500"/>
              </a:spcAft>
            </a:pPr>
            <a:endParaRPr lang="en-US" sz="2000" dirty="0">
              <a:latin typeface="Arial (Body)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5B0249-53BD-4015-B99A-7AD3F94E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80967"/>
              </p:ext>
            </p:extLst>
          </p:nvPr>
        </p:nvGraphicFramePr>
        <p:xfrm>
          <a:off x="8934795" y="2703958"/>
          <a:ext cx="2590456" cy="2482244"/>
        </p:xfrm>
        <a:graphic>
          <a:graphicData uri="http://schemas.openxmlformats.org/drawingml/2006/table">
            <a:tbl>
              <a:tblPr/>
              <a:tblGrid>
                <a:gridCol w="446630">
                  <a:extLst>
                    <a:ext uri="{9D8B030D-6E8A-4147-A177-3AD203B41FA5}">
                      <a16:colId xmlns:a16="http://schemas.microsoft.com/office/drawing/2014/main" val="2876475154"/>
                    </a:ext>
                  </a:extLst>
                </a:gridCol>
                <a:gridCol w="446630">
                  <a:extLst>
                    <a:ext uri="{9D8B030D-6E8A-4147-A177-3AD203B41FA5}">
                      <a16:colId xmlns:a16="http://schemas.microsoft.com/office/drawing/2014/main" val="1526605731"/>
                    </a:ext>
                  </a:extLst>
                </a:gridCol>
                <a:gridCol w="1697196">
                  <a:extLst>
                    <a:ext uri="{9D8B030D-6E8A-4147-A177-3AD203B41FA5}">
                      <a16:colId xmlns:a16="http://schemas.microsoft.com/office/drawing/2014/main" val="4169184593"/>
                    </a:ext>
                  </a:extLst>
                </a:gridCol>
              </a:tblGrid>
              <a:tr h="76622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A &amp; B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593491"/>
                  </a:ext>
                </a:extLst>
              </a:tr>
              <a:tr h="42880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456120"/>
                  </a:ext>
                </a:extLst>
              </a:tr>
              <a:tr h="42880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054477"/>
                  </a:ext>
                </a:extLst>
              </a:tr>
              <a:tr h="42880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34391"/>
                  </a:ext>
                </a:extLst>
              </a:tr>
              <a:tr h="42880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9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A66B9F-3AF4-25A9-4DE9-4D10D5A9CBA7}"/>
                  </a:ext>
                </a:extLst>
              </p14:cNvPr>
              <p14:cNvContentPartPr/>
              <p14:nvPr/>
            </p14:nvContentPartPr>
            <p14:xfrm>
              <a:off x="1074600" y="1720800"/>
              <a:ext cx="2750760" cy="2620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A66B9F-3AF4-25A9-4DE9-4D10D5A9CB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240" y="1711440"/>
                <a:ext cx="2769480" cy="26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32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0B32F-CB8D-4532-8621-825058D3BD32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CF2F50-0E04-42D4-90C5-65E0BDF0C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0" y="926232"/>
                <a:ext cx="4692095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Tính mod 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% 2=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&amp; 1</m:t>
                    </m:r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800100" lvl="1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% 8=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&amp; 7</m:t>
                    </m:r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342900" lvl="1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Kiểm tra bit thứ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của số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latin typeface="Arial (Body)"/>
                  </a:rPr>
                  <a:t> là 0 hay 1</a:t>
                </a:r>
              </a:p>
              <a:p>
                <a:pPr marL="800100" lvl="2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&amp; 1</m:t>
                    </m:r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800100" lvl="2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&amp; (1≪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0" lvl="2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Tìm bit thấp nhất </a:t>
                </a:r>
                <a:r>
                  <a:rPr lang="en-US" sz="2000" dirty="0" err="1">
                    <a:latin typeface="Arial (Body)"/>
                  </a:rPr>
                  <a:t>bằng</a:t>
                </a:r>
                <a:r>
                  <a:rPr lang="en-US" sz="2000" dirty="0">
                    <a:latin typeface="Arial (Body)"/>
                  </a:rPr>
                  <a:t> 1 (</a:t>
                </a:r>
                <a:r>
                  <a:rPr lang="en-US" sz="2000" dirty="0" err="1">
                    <a:latin typeface="Arial (Body)"/>
                  </a:rPr>
                  <a:t>là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bít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thứ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i</a:t>
                </a:r>
                <a:r>
                  <a:rPr lang="en-US" sz="2000" dirty="0">
                    <a:latin typeface="Arial (Body)"/>
                  </a:rPr>
                  <a:t>, </a:t>
                </a:r>
                <a:r>
                  <a:rPr lang="en-US" sz="2000" dirty="0" err="1">
                    <a:latin typeface="Arial (Body)"/>
                  </a:rPr>
                  <a:t>các</a:t>
                </a:r>
                <a:r>
                  <a:rPr lang="en-US" sz="2000" dirty="0">
                    <a:latin typeface="Arial (Body)"/>
                  </a:rPr>
                  <a:t> bit </a:t>
                </a:r>
                <a:r>
                  <a:rPr lang="en-US" sz="2000" dirty="0" err="1">
                    <a:latin typeface="Arial (Body)"/>
                  </a:rPr>
                  <a:t>đánh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số</a:t>
                </a:r>
                <a:r>
                  <a:rPr lang="en-US" sz="2000" dirty="0">
                    <a:latin typeface="Arial (Body)"/>
                  </a:rPr>
                  <a:t> 0,1,2…, </a:t>
                </a:r>
                <a:r>
                  <a:rPr lang="en-US" sz="2000" dirty="0" err="1">
                    <a:latin typeface="Arial (Body)"/>
                  </a:rPr>
                  <a:t>từ</a:t>
                </a:r>
                <a:r>
                  <a:rPr lang="en-US" sz="2000" dirty="0">
                    <a:latin typeface="Arial (Body)"/>
                  </a:rPr>
                  <a:t> </a:t>
                </a:r>
                <a:r>
                  <a:rPr lang="en-US" sz="2000" dirty="0" err="1">
                    <a:latin typeface="Arial (Body)"/>
                  </a:rPr>
                  <a:t>phải</a:t>
                </a:r>
                <a:r>
                  <a:rPr lang="en-US" sz="2000" dirty="0">
                    <a:latin typeface="Arial (Body)"/>
                  </a:rPr>
                  <a:t> qua </a:t>
                </a:r>
                <a:r>
                  <a:rPr lang="en-US" sz="2000" dirty="0" err="1">
                    <a:latin typeface="Arial (Body)"/>
                  </a:rPr>
                  <a:t>trái</a:t>
                </a:r>
                <a:r>
                  <a:rPr lang="en-US" sz="2000" dirty="0">
                    <a:latin typeface="Arial (Body)"/>
                  </a:rPr>
                  <a:t>) </a:t>
                </a:r>
                <a:r>
                  <a:rPr lang="en-US" sz="2000" dirty="0" err="1">
                    <a:latin typeface="Arial (Body)"/>
                  </a:rPr>
                  <a:t>với</a:t>
                </a:r>
                <a:r>
                  <a:rPr lang="en-US" sz="2000" dirty="0">
                    <a:latin typeface="Arial (Body)"/>
                  </a:rPr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latin typeface="Arial (Body)"/>
                  </a:rPr>
                  <a:t> = 2</a:t>
                </a:r>
                <a:r>
                  <a:rPr lang="en-US" b="0" i="1" baseline="30000" dirty="0">
                    <a:latin typeface="Arial (Body)"/>
                  </a:rPr>
                  <a:t>i</a:t>
                </a:r>
              </a:p>
              <a:p>
                <a:pPr marL="800100" lvl="2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CF2F50-0E04-42D4-90C5-65E0BDF0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0" y="926232"/>
                <a:ext cx="4692095" cy="5274679"/>
              </a:xfrm>
              <a:prstGeom prst="rect">
                <a:avLst/>
              </a:prstGeom>
              <a:blipFill>
                <a:blip r:embed="rId3"/>
                <a:stretch>
                  <a:fillRect l="-1299" t="-578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3CDB60-0046-405D-9190-0B23A4700050}"/>
              </a:ext>
            </a:extLst>
          </p:cNvPr>
          <p:cNvSpPr txBox="1">
            <a:spLocks/>
          </p:cNvSpPr>
          <p:nvPr/>
        </p:nvSpPr>
        <p:spPr>
          <a:xfrm>
            <a:off x="4981575" y="791016"/>
            <a:ext cx="4274034" cy="2637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x = 208;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for(int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= 0;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&lt;= 7;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int b1 = (x &gt;&gt;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 &amp; 1;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int b2 = x &amp; (1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": " &lt;&lt;  b1 &lt;&lt; "  " &lt;&lt; b2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B56A9A3-CF5D-4F90-8732-0B27553BCD36}"/>
              </a:ext>
            </a:extLst>
          </p:cNvPr>
          <p:cNvSpPr txBox="1">
            <a:spLocks/>
          </p:cNvSpPr>
          <p:nvPr/>
        </p:nvSpPr>
        <p:spPr>
          <a:xfrm>
            <a:off x="10139939" y="781050"/>
            <a:ext cx="1762581" cy="26379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0: 0 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1: 0 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2: 0 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3: 0 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4: 1  16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5: 0  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6: 1  64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7: 1  128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CF4613-F231-4B75-B20E-4DD26D3A3986}"/>
              </a:ext>
            </a:extLst>
          </p:cNvPr>
          <p:cNvSpPr/>
          <p:nvPr/>
        </p:nvSpPr>
        <p:spPr>
          <a:xfrm>
            <a:off x="9352615" y="184085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FDE348-3400-4C20-B2EA-A96651EB0902}"/>
              </a:ext>
            </a:extLst>
          </p:cNvPr>
          <p:cNvSpPr txBox="1">
            <a:spLocks/>
          </p:cNvSpPr>
          <p:nvPr/>
        </p:nvSpPr>
        <p:spPr>
          <a:xfrm>
            <a:off x="4981575" y="3698143"/>
            <a:ext cx="4274034" cy="2637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 unsigned int n;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    for(n = 1; n &lt;= 255; n++){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        cout &lt;&lt; n &lt;&lt; ": " &lt;&lt; (n &amp; (-n)) &lt;&lt; endl;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D28724-A516-864E-2D44-EE399F8FBCFF}"/>
                  </a:ext>
                </a:extLst>
              </p14:cNvPr>
              <p14:cNvContentPartPr/>
              <p14:nvPr/>
            </p14:nvContentPartPr>
            <p14:xfrm>
              <a:off x="948240" y="189000"/>
              <a:ext cx="4496760" cy="443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D28724-A516-864E-2D44-EE399F8FB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8880" y="179640"/>
                <a:ext cx="4515480" cy="44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75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B20C518-6C2D-4C51-89E6-EAE1320EE638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FBC57-7264-4A0C-9262-02B931D41B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0" y="926232"/>
                <a:ext cx="5806520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Ký hiệu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^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Arial (Body)"/>
                  </a:rPr>
                  <a:t> là phép XOR giữa hai số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Arial (Body)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Arial (Body)"/>
                </a:endParaRPr>
              </a:p>
              <a:p>
                <a:pPr marL="804672" lvl="2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Arial (Body)"/>
                  </a:rPr>
                  <a:t>Ví dụ ta có 50 ^ 26 = 40</a:t>
                </a:r>
              </a:p>
              <a:p>
                <a:pPr marL="914400" lvl="2" indent="0">
                  <a:spcAft>
                    <a:spcPts val="500"/>
                  </a:spcAft>
                  <a:buNone/>
                </a:pPr>
                <a:r>
                  <a:rPr lang="en-US" sz="2000" dirty="0">
                    <a:latin typeface="Arial (Body)"/>
                  </a:rPr>
                  <a:t>	</a:t>
                </a:r>
                <a:r>
                  <a:rPr lang="en-US" sz="2000" dirty="0">
                    <a:latin typeface="Consolas" panose="020B0609020204030204" pitchFamily="49" charset="0"/>
                  </a:rPr>
                  <a:t>110010 (50)</a:t>
                </a:r>
              </a:p>
              <a:p>
                <a:pPr marL="914400" lvl="2" indent="0">
                  <a:spcAft>
                    <a:spcPts val="500"/>
                  </a:spcAft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   ^ 	011010 (26)</a:t>
                </a:r>
              </a:p>
              <a:p>
                <a:pPr marL="914400" lvl="2" indent="0">
                  <a:spcAft>
                    <a:spcPts val="500"/>
                  </a:spcAft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-----------</a:t>
                </a:r>
              </a:p>
              <a:p>
                <a:pPr marL="914400" lvl="2" indent="0">
                  <a:spcAft>
                    <a:spcPts val="500"/>
                  </a:spcAft>
                  <a:buNone/>
                </a:pPr>
                <a:r>
                  <a:rPr lang="en-US" sz="2000" dirty="0">
                    <a:latin typeface="Consolas" panose="020B0609020204030204" pitchFamily="49" charset="0"/>
                  </a:rPr>
                  <a:t>	101000 (40)</a:t>
                </a:r>
              </a:p>
              <a:p>
                <a:pPr marL="0" lvl="1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Đảo bit thứ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="0" dirty="0">
                  <a:latin typeface="Arial (Body)"/>
                </a:endParaRPr>
              </a:p>
              <a:p>
                <a:pPr marL="804672" lvl="2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^ (1≪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Arial (Body)"/>
                </a:endParaRPr>
              </a:p>
              <a:p>
                <a:pPr marL="800100" lvl="2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FBC57-7264-4A0C-9262-02B931D4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0" y="926232"/>
                <a:ext cx="5806520" cy="5274679"/>
              </a:xfrm>
              <a:prstGeom prst="rect">
                <a:avLst/>
              </a:prstGeom>
              <a:blipFill>
                <a:blip r:embed="rId3"/>
                <a:stretch>
                  <a:fillRect l="-94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ED5BEF3-20A6-472F-9B01-384B429FC91F}"/>
              </a:ext>
            </a:extLst>
          </p:cNvPr>
          <p:cNvSpPr txBox="1">
            <a:spLocks/>
          </p:cNvSpPr>
          <p:nvPr/>
        </p:nvSpPr>
        <p:spPr>
          <a:xfrm>
            <a:off x="4981575" y="3724716"/>
            <a:ext cx="4274034" cy="2637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unsigned int x = 11;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for(int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= 0;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&lt;= 7;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&lt;&lt; ": " &lt;&lt; (x ^ (1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)) &lt;&lt;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94696B-066E-4F25-AD25-2373E738F7E7}"/>
              </a:ext>
            </a:extLst>
          </p:cNvPr>
          <p:cNvSpPr txBox="1">
            <a:spLocks/>
          </p:cNvSpPr>
          <p:nvPr/>
        </p:nvSpPr>
        <p:spPr>
          <a:xfrm>
            <a:off x="10139939" y="3714750"/>
            <a:ext cx="1762581" cy="26379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0: 10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1: 9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2: 15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3: 3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4: 27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5: 43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6: 75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7: 139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B9869AB-9AFA-4074-B26F-238A6F06EA44}"/>
              </a:ext>
            </a:extLst>
          </p:cNvPr>
          <p:cNvSpPr/>
          <p:nvPr/>
        </p:nvSpPr>
        <p:spPr>
          <a:xfrm>
            <a:off x="9352615" y="477455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A67B9C-2FCF-4F82-BFF1-6098F725B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1356"/>
              </p:ext>
            </p:extLst>
          </p:nvPr>
        </p:nvGraphicFramePr>
        <p:xfrm>
          <a:off x="8662594" y="1074075"/>
          <a:ext cx="2520280" cy="2145030"/>
        </p:xfrm>
        <a:graphic>
          <a:graphicData uri="http://schemas.openxmlformats.org/drawingml/2006/table">
            <a:tbl>
              <a:tblPr/>
              <a:tblGrid>
                <a:gridCol w="512813">
                  <a:extLst>
                    <a:ext uri="{9D8B030D-6E8A-4147-A177-3AD203B41FA5}">
                      <a16:colId xmlns:a16="http://schemas.microsoft.com/office/drawing/2014/main" val="178176489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66142372"/>
                    </a:ext>
                  </a:extLst>
                </a:gridCol>
                <a:gridCol w="1503411">
                  <a:extLst>
                    <a:ext uri="{9D8B030D-6E8A-4147-A177-3AD203B41FA5}">
                      <a16:colId xmlns:a16="http://schemas.microsoft.com/office/drawing/2014/main" val="103312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>
                          <a:effectLst/>
                        </a:rPr>
                        <a:t>B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A XOR B</a:t>
                      </a:r>
                    </a:p>
                  </a:txBody>
                  <a:tcPr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3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5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8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8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610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36ACC0-99A6-E8AE-DBFB-1FD2517031DB}"/>
                  </a:ext>
                </a:extLst>
              </p14:cNvPr>
              <p14:cNvContentPartPr/>
              <p14:nvPr/>
            </p14:nvContentPartPr>
            <p14:xfrm>
              <a:off x="142560" y="966600"/>
              <a:ext cx="4537080" cy="452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36ACC0-99A6-E8AE-DBFB-1FD251703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0" y="957240"/>
                <a:ext cx="4555800" cy="45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47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086" y="71253"/>
            <a:ext cx="11790819" cy="55399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Thao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tác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rgbClr val="0070C0"/>
                </a:solidFill>
                <a:latin typeface="+mj-lt"/>
              </a:rPr>
              <a:t>với</a:t>
            </a:r>
            <a:r>
              <a:rPr lang="en-US" altLang="ko-KR" sz="2400" dirty="0">
                <a:solidFill>
                  <a:srgbClr val="0070C0"/>
                </a:solidFill>
                <a:latin typeface="+mj-lt"/>
              </a:rPr>
              <a:t> bit</a:t>
            </a:r>
            <a:endParaRPr lang="ko-KR" alt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631099" y="-330803"/>
            <a:ext cx="2351806" cy="291170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 defTabSz="1125444">
              <a:defRPr/>
            </a:pP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Ⅰ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｜</a:t>
            </a:r>
            <a:r>
              <a:rPr lang="en-US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vi-VN" altLang="ko-KR" sz="1292" spc="-123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7F7F7F"/>
                    </a:gs>
                    <a:gs pos="100000">
                      <a:srgbClr val="7F7F7F"/>
                    </a:gs>
                  </a:gsLst>
                  <a:lin ang="5400000" scaled="1"/>
                </a:gradFill>
                <a:ea typeface="나눔스퀘어" panose="020B0600000101010101" pitchFamily="50" charset="-127"/>
                <a:cs typeface="Arial" panose="020B0604020202020204" pitchFamily="34" charset="0"/>
              </a:rPr>
              <a:t>Tên chương </a:t>
            </a:r>
            <a:endParaRPr lang="ko-KR" altLang="en-US" sz="1108" spc="-123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7F7F7F"/>
                  </a:gs>
                  <a:gs pos="100000">
                    <a:srgbClr val="7F7F7F"/>
                  </a:gs>
                </a:gsLst>
                <a:lin ang="5400000" scaled="1"/>
              </a:gradFill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6E5F0D-3C2D-475A-ADDD-4F9F9E6BF7A7}"/>
              </a:ext>
            </a:extLst>
          </p:cNvPr>
          <p:cNvSpPr txBox="1">
            <a:spLocks/>
          </p:cNvSpPr>
          <p:nvPr/>
        </p:nvSpPr>
        <p:spPr>
          <a:xfrm>
            <a:off x="272480" y="926232"/>
            <a:ext cx="9433048" cy="5005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D23BA3-43BA-472E-83BA-4CE19457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80" y="926232"/>
                <a:ext cx="5806520" cy="527467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457200">
                  <a:spcAft>
                    <a:spcPts val="500"/>
                  </a:spcAft>
                </a:pPr>
                <a:r>
                  <a:rPr lang="en-US" sz="2000" b="1" dirty="0">
                    <a:latin typeface="Arial (Body)"/>
                  </a:rPr>
                  <a:t>~</a:t>
                </a:r>
                <a:r>
                  <a:rPr lang="en-US" sz="2000" dirty="0">
                    <a:latin typeface="Arial (Body)"/>
                  </a:rPr>
                  <a:t> là phép NOT trên từng bit của 2 số</a:t>
                </a:r>
              </a:p>
              <a:p>
                <a:pPr marL="0" lvl="1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 (Body)"/>
                  </a:rPr>
                  <a:t>Là phép đảo tất cả các bit</a:t>
                </a:r>
              </a:p>
              <a:p>
                <a:pPr marL="804672" lvl="2" indent="-342900">
                  <a:spcAft>
                    <a:spcPts val="5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~00000010=11111101</m:t>
                    </m:r>
                  </m:oMath>
                </a14:m>
                <a:endParaRPr lang="en-US" sz="20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D23BA3-43BA-472E-83BA-4CE19457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80" y="926232"/>
                <a:ext cx="5806520" cy="5274679"/>
              </a:xfrm>
              <a:prstGeom prst="rect">
                <a:avLst/>
              </a:prstGeom>
              <a:blipFill>
                <a:blip r:embed="rId3"/>
                <a:stretch>
                  <a:fillRect l="-94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0E1DAF-04FE-40B5-9705-934BC721F67D}"/>
              </a:ext>
            </a:extLst>
          </p:cNvPr>
          <p:cNvSpPr txBox="1">
            <a:spLocks/>
          </p:cNvSpPr>
          <p:nvPr/>
        </p:nvSpPr>
        <p:spPr>
          <a:xfrm>
            <a:off x="5850105" y="1267266"/>
            <a:ext cx="3062603" cy="2637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#include &lt;bits/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stdc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++.h&gt;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using namespace std;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int main(){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for(char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= 0;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&lt;= 9;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char n = ~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("~%d = %d\n",</a:t>
            </a:r>
            <a:r>
              <a:rPr lang="en-US" sz="1400" dirty="0" err="1">
                <a:latin typeface="Arial" panose="020B0604020202020204" pitchFamily="34" charset="0"/>
                <a:cs typeface="Arial" pitchFamily="34" charset="0"/>
              </a:rPr>
              <a:t>i,n</a:t>
            </a: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AD8701-40DE-46E3-BD98-E128B403398B}"/>
              </a:ext>
            </a:extLst>
          </p:cNvPr>
          <p:cNvSpPr txBox="1">
            <a:spLocks/>
          </p:cNvSpPr>
          <p:nvPr/>
        </p:nvSpPr>
        <p:spPr>
          <a:xfrm>
            <a:off x="9797039" y="1257300"/>
            <a:ext cx="1762581" cy="26379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~0 = -1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~1 = -2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~2 = -3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~3 = -4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~4 = -5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~5 = -6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~6 = -7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~7 = -8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~8 = -9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itchFamily="34" charset="0"/>
              </a:rPr>
              <a:t>~9 = -10</a:t>
            </a:r>
            <a:endParaRPr lang="en-US" sz="14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72DC3F0-C7AD-4897-B9ED-98E6192B69CB}"/>
              </a:ext>
            </a:extLst>
          </p:cNvPr>
          <p:cNvSpPr/>
          <p:nvPr/>
        </p:nvSpPr>
        <p:spPr>
          <a:xfrm>
            <a:off x="9009715" y="2317102"/>
            <a:ext cx="690318" cy="27058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3D736F-6026-1D44-196B-59F0F245A257}"/>
                  </a:ext>
                </a:extLst>
              </p14:cNvPr>
              <p14:cNvContentPartPr/>
              <p14:nvPr/>
            </p14:nvContentPartPr>
            <p14:xfrm>
              <a:off x="789840" y="958680"/>
              <a:ext cx="4921920" cy="255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3D736F-6026-1D44-196B-59F0F245A2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480" y="949320"/>
                <a:ext cx="4940640" cy="25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7814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sk하이닉스">
      <a:dk1>
        <a:sysClr val="windowText" lastClr="000000"/>
      </a:dk1>
      <a:lt1>
        <a:sysClr val="window" lastClr="FFFFFF"/>
      </a:lt1>
      <a:dk2>
        <a:srgbClr val="F65616"/>
      </a:dk2>
      <a:lt2>
        <a:srgbClr val="E31837"/>
      </a:lt2>
      <a:accent1>
        <a:srgbClr val="F58025"/>
      </a:accent1>
      <a:accent2>
        <a:srgbClr val="009EDB"/>
      </a:accent2>
      <a:accent3>
        <a:srgbClr val="969696"/>
      </a:accent3>
      <a:accent4>
        <a:srgbClr val="000000"/>
      </a:accent4>
      <a:accent5>
        <a:srgbClr val="16B5EE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E9612E24A31348B5951F20F052821B" ma:contentTypeVersion="2" ma:contentTypeDescription="Create a new document." ma:contentTypeScope="" ma:versionID="4b926e98131bc0aba68a576cce74ff27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432f251e0680007ab3c879da40303651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59187D-01F4-4A7C-975A-EC1167A78461}"/>
</file>

<file path=customXml/itemProps2.xml><?xml version="1.0" encoding="utf-8"?>
<ds:datastoreItem xmlns:ds="http://schemas.openxmlformats.org/officeDocument/2006/customXml" ds:itemID="{97101BA2-CB82-46DE-934E-A1AAB456FF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816502-89D3-4D82-B540-B6F1072C93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10396</TotalTime>
  <Words>2076</Words>
  <Application>Microsoft Office PowerPoint</Application>
  <PresentationFormat>Widescreen</PresentationFormat>
  <Paragraphs>309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테마</vt:lpstr>
      <vt:lpstr>Thao tác với bit</vt:lpstr>
      <vt:lpstr>Thao tác với bit</vt:lpstr>
      <vt:lpstr>Thao tác với bit</vt:lpstr>
      <vt:lpstr>Thao tác với bit</vt:lpstr>
      <vt:lpstr>Thao tác với bit</vt:lpstr>
      <vt:lpstr>Thao tác với bit</vt:lpstr>
      <vt:lpstr>Thao tác với bit</vt:lpstr>
      <vt:lpstr>Thao tác với bit</vt:lpstr>
      <vt:lpstr>Thao tác với bit</vt:lpstr>
      <vt:lpstr>Biểu diễn tập hợp sử dụng số nguyên</vt:lpstr>
      <vt:lpstr>PowerPoint Presentation</vt:lpstr>
      <vt:lpstr>Thuật toán quy hoạch động giải bài toán TSP</vt:lpstr>
      <vt:lpstr>Thuật toán quy hoạch động giải bài toán TSP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Pham Quang Dung</cp:lastModifiedBy>
  <cp:revision>648</cp:revision>
  <dcterms:created xsi:type="dcterms:W3CDTF">2020-04-21T01:05:35Z</dcterms:created>
  <dcterms:modified xsi:type="dcterms:W3CDTF">2022-05-21T04:30:57Z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0x01010026E9612E24A31348B5951F20F052821B</vt:lpwstr>
  </property>
</Properties>
</file>